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handoutMasterIdLst>
    <p:handoutMasterId r:id="rId29"/>
  </p:handoutMasterIdLst>
  <p:sldIdLst>
    <p:sldId id="377" r:id="rId2"/>
    <p:sldId id="378" r:id="rId3"/>
    <p:sldId id="410" r:id="rId4"/>
    <p:sldId id="390" r:id="rId5"/>
    <p:sldId id="380" r:id="rId6"/>
    <p:sldId id="383" r:id="rId7"/>
    <p:sldId id="400" r:id="rId8"/>
    <p:sldId id="389" r:id="rId9"/>
    <p:sldId id="386" r:id="rId10"/>
    <p:sldId id="387" r:id="rId11"/>
    <p:sldId id="415" r:id="rId12"/>
    <p:sldId id="398" r:id="rId13"/>
    <p:sldId id="391" r:id="rId14"/>
    <p:sldId id="411" r:id="rId15"/>
    <p:sldId id="384" r:id="rId16"/>
    <p:sldId id="392" r:id="rId17"/>
    <p:sldId id="393" r:id="rId18"/>
    <p:sldId id="414" r:id="rId19"/>
    <p:sldId id="404" r:id="rId20"/>
    <p:sldId id="396" r:id="rId21"/>
    <p:sldId id="382" r:id="rId22"/>
    <p:sldId id="401" r:id="rId23"/>
    <p:sldId id="413" r:id="rId24"/>
    <p:sldId id="403" r:id="rId25"/>
    <p:sldId id="405" r:id="rId26"/>
    <p:sldId id="416" r:id="rId27"/>
  </p:sldIdLst>
  <p:sldSz cx="9144000" cy="5715000" type="screen16x10"/>
  <p:notesSz cx="6858000" cy="9144000"/>
  <p:custDataLst>
    <p:tags r:id="rId30"/>
  </p:custDataLst>
  <p:defaultTextStyle>
    <a:defPPr>
      <a:defRPr lang="en-US"/>
    </a:defPPr>
    <a:lvl1pPr marL="0" algn="l" defTabSz="405037" rtl="0" eaLnBrk="1" latinLnBrk="0" hangingPunct="1">
      <a:defRPr sz="1600" kern="1200">
        <a:solidFill>
          <a:schemeClr val="tx1"/>
        </a:solidFill>
        <a:latin typeface="+mn-lt"/>
        <a:ea typeface="+mn-ea"/>
        <a:cs typeface="+mn-cs"/>
      </a:defRPr>
    </a:lvl1pPr>
    <a:lvl2pPr marL="405037" algn="l" defTabSz="405037" rtl="0" eaLnBrk="1" latinLnBrk="0" hangingPunct="1">
      <a:defRPr sz="1600" kern="1200">
        <a:solidFill>
          <a:schemeClr val="tx1"/>
        </a:solidFill>
        <a:latin typeface="+mn-lt"/>
        <a:ea typeface="+mn-ea"/>
        <a:cs typeface="+mn-cs"/>
      </a:defRPr>
    </a:lvl2pPr>
    <a:lvl3pPr marL="810073" algn="l" defTabSz="405037" rtl="0" eaLnBrk="1" latinLnBrk="0" hangingPunct="1">
      <a:defRPr sz="1600" kern="1200">
        <a:solidFill>
          <a:schemeClr val="tx1"/>
        </a:solidFill>
        <a:latin typeface="+mn-lt"/>
        <a:ea typeface="+mn-ea"/>
        <a:cs typeface="+mn-cs"/>
      </a:defRPr>
    </a:lvl3pPr>
    <a:lvl4pPr marL="1215109" algn="l" defTabSz="405037" rtl="0" eaLnBrk="1" latinLnBrk="0" hangingPunct="1">
      <a:defRPr sz="1600" kern="1200">
        <a:solidFill>
          <a:schemeClr val="tx1"/>
        </a:solidFill>
        <a:latin typeface="+mn-lt"/>
        <a:ea typeface="+mn-ea"/>
        <a:cs typeface="+mn-cs"/>
      </a:defRPr>
    </a:lvl4pPr>
    <a:lvl5pPr marL="1620144" algn="l" defTabSz="405037" rtl="0" eaLnBrk="1" latinLnBrk="0" hangingPunct="1">
      <a:defRPr sz="1600" kern="1200">
        <a:solidFill>
          <a:schemeClr val="tx1"/>
        </a:solidFill>
        <a:latin typeface="+mn-lt"/>
        <a:ea typeface="+mn-ea"/>
        <a:cs typeface="+mn-cs"/>
      </a:defRPr>
    </a:lvl5pPr>
    <a:lvl6pPr marL="2025180" algn="l" defTabSz="405037" rtl="0" eaLnBrk="1" latinLnBrk="0" hangingPunct="1">
      <a:defRPr sz="1600" kern="1200">
        <a:solidFill>
          <a:schemeClr val="tx1"/>
        </a:solidFill>
        <a:latin typeface="+mn-lt"/>
        <a:ea typeface="+mn-ea"/>
        <a:cs typeface="+mn-cs"/>
      </a:defRPr>
    </a:lvl6pPr>
    <a:lvl7pPr marL="2430216" algn="l" defTabSz="405037" rtl="0" eaLnBrk="1" latinLnBrk="0" hangingPunct="1">
      <a:defRPr sz="1600" kern="1200">
        <a:solidFill>
          <a:schemeClr val="tx1"/>
        </a:solidFill>
        <a:latin typeface="+mn-lt"/>
        <a:ea typeface="+mn-ea"/>
        <a:cs typeface="+mn-cs"/>
      </a:defRPr>
    </a:lvl7pPr>
    <a:lvl8pPr marL="2835253" algn="l" defTabSz="405037" rtl="0" eaLnBrk="1" latinLnBrk="0" hangingPunct="1">
      <a:defRPr sz="1600" kern="1200">
        <a:solidFill>
          <a:schemeClr val="tx1"/>
        </a:solidFill>
        <a:latin typeface="+mn-lt"/>
        <a:ea typeface="+mn-ea"/>
        <a:cs typeface="+mn-cs"/>
      </a:defRPr>
    </a:lvl8pPr>
    <a:lvl9pPr marL="3240289" algn="l" defTabSz="405037"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1">
          <p15:clr>
            <a:srgbClr val="A4A3A4"/>
          </p15:clr>
        </p15:guide>
        <p15:guide id="2" pos="269">
          <p15:clr>
            <a:srgbClr val="A4A3A4"/>
          </p15:clr>
        </p15:guide>
        <p15:guide id="3" pos="545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3EBFE0"/>
    <a:srgbClr val="08684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895" autoAdjust="0"/>
    <p:restoredTop sz="98896" autoAdjust="0"/>
  </p:normalViewPr>
  <p:slideViewPr>
    <p:cSldViewPr snapToGrid="0" snapToObjects="1">
      <p:cViewPr varScale="1">
        <p:scale>
          <a:sx n="81" d="100"/>
          <a:sy n="81" d="100"/>
        </p:scale>
        <p:origin x="90" y="288"/>
      </p:cViewPr>
      <p:guideLst>
        <p:guide orient="horz" pos="171"/>
        <p:guide pos="269"/>
        <p:guide pos="5459"/>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58AD1F4-EB9B-8D4C-8330-A7FD24F71DA8}" type="datetimeFigureOut">
              <a:rPr lang="en-US" smtClean="0"/>
              <a:t>2/18/2019</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13FAAED-601C-2E42-A5D2-7D875446EB6B}" type="slidenum">
              <a:rPr lang="en-US" smtClean="0"/>
              <a:t>‹#›</a:t>
            </a:fld>
            <a:endParaRPr lang="en-US" dirty="0"/>
          </a:p>
        </p:txBody>
      </p:sp>
    </p:spTree>
    <p:extLst>
      <p:ext uri="{BB962C8B-B14F-4D97-AF65-F5344CB8AC3E}">
        <p14:creationId xmlns:p14="http://schemas.microsoft.com/office/powerpoint/2010/main" val="9887862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FB5DB0-7631-C740-8B9A-54252701A623}" type="datetimeFigureOut">
              <a:rPr lang="en-US" smtClean="0"/>
              <a:t>2/18/2019</a:t>
            </a:fld>
            <a:endParaRPr lang="en-US" dirty="0"/>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6955A8-62FB-E247-BFB6-6D96B50CB5D7}" type="slidenum">
              <a:rPr lang="en-US" smtClean="0"/>
              <a:t>‹#›</a:t>
            </a:fld>
            <a:endParaRPr lang="en-US" dirty="0"/>
          </a:p>
        </p:txBody>
      </p:sp>
    </p:spTree>
    <p:extLst>
      <p:ext uri="{BB962C8B-B14F-4D97-AF65-F5344CB8AC3E}">
        <p14:creationId xmlns:p14="http://schemas.microsoft.com/office/powerpoint/2010/main" val="632040959"/>
      </p:ext>
    </p:extLst>
  </p:cSld>
  <p:clrMap bg1="lt1" tx1="dk1" bg2="lt2" tx2="dk2" accent1="accent1" accent2="accent2" accent3="accent3" accent4="accent4" accent5="accent5" accent6="accent6" hlink="hlink" folHlink="folHlink"/>
  <p:hf hdr="0" ftr="0" dt="0"/>
  <p:notesStyle>
    <a:lvl1pPr marL="0" algn="l" defTabSz="405037" rtl="0" eaLnBrk="1" latinLnBrk="0" hangingPunct="1">
      <a:defRPr sz="1100" kern="1200">
        <a:solidFill>
          <a:schemeClr val="tx1"/>
        </a:solidFill>
        <a:latin typeface="+mn-lt"/>
        <a:ea typeface="+mn-ea"/>
        <a:cs typeface="+mn-cs"/>
      </a:defRPr>
    </a:lvl1pPr>
    <a:lvl2pPr marL="405037" algn="l" defTabSz="405037" rtl="0" eaLnBrk="1" latinLnBrk="0" hangingPunct="1">
      <a:defRPr sz="1100" kern="1200">
        <a:solidFill>
          <a:schemeClr val="tx1"/>
        </a:solidFill>
        <a:latin typeface="+mn-lt"/>
        <a:ea typeface="+mn-ea"/>
        <a:cs typeface="+mn-cs"/>
      </a:defRPr>
    </a:lvl2pPr>
    <a:lvl3pPr marL="810073" algn="l" defTabSz="405037" rtl="0" eaLnBrk="1" latinLnBrk="0" hangingPunct="1">
      <a:defRPr sz="1100" kern="1200">
        <a:solidFill>
          <a:schemeClr val="tx1"/>
        </a:solidFill>
        <a:latin typeface="+mn-lt"/>
        <a:ea typeface="+mn-ea"/>
        <a:cs typeface="+mn-cs"/>
      </a:defRPr>
    </a:lvl3pPr>
    <a:lvl4pPr marL="1215109" algn="l" defTabSz="405037" rtl="0" eaLnBrk="1" latinLnBrk="0" hangingPunct="1">
      <a:defRPr sz="1100" kern="1200">
        <a:solidFill>
          <a:schemeClr val="tx1"/>
        </a:solidFill>
        <a:latin typeface="+mn-lt"/>
        <a:ea typeface="+mn-ea"/>
        <a:cs typeface="+mn-cs"/>
      </a:defRPr>
    </a:lvl4pPr>
    <a:lvl5pPr marL="1620144" algn="l" defTabSz="405037" rtl="0" eaLnBrk="1" latinLnBrk="0" hangingPunct="1">
      <a:defRPr sz="1100" kern="1200">
        <a:solidFill>
          <a:schemeClr val="tx1"/>
        </a:solidFill>
        <a:latin typeface="+mn-lt"/>
        <a:ea typeface="+mn-ea"/>
        <a:cs typeface="+mn-cs"/>
      </a:defRPr>
    </a:lvl5pPr>
    <a:lvl6pPr marL="2025180" algn="l" defTabSz="405037" rtl="0" eaLnBrk="1" latinLnBrk="0" hangingPunct="1">
      <a:defRPr sz="1100" kern="1200">
        <a:solidFill>
          <a:schemeClr val="tx1"/>
        </a:solidFill>
        <a:latin typeface="+mn-lt"/>
        <a:ea typeface="+mn-ea"/>
        <a:cs typeface="+mn-cs"/>
      </a:defRPr>
    </a:lvl6pPr>
    <a:lvl7pPr marL="2430216" algn="l" defTabSz="405037" rtl="0" eaLnBrk="1" latinLnBrk="0" hangingPunct="1">
      <a:defRPr sz="1100" kern="1200">
        <a:solidFill>
          <a:schemeClr val="tx1"/>
        </a:solidFill>
        <a:latin typeface="+mn-lt"/>
        <a:ea typeface="+mn-ea"/>
        <a:cs typeface="+mn-cs"/>
      </a:defRPr>
    </a:lvl7pPr>
    <a:lvl8pPr marL="2835253" algn="l" defTabSz="405037" rtl="0" eaLnBrk="1" latinLnBrk="0" hangingPunct="1">
      <a:defRPr sz="1100" kern="1200">
        <a:solidFill>
          <a:schemeClr val="tx1"/>
        </a:solidFill>
        <a:latin typeface="+mn-lt"/>
        <a:ea typeface="+mn-ea"/>
        <a:cs typeface="+mn-cs"/>
      </a:defRPr>
    </a:lvl8pPr>
    <a:lvl9pPr marL="3240289" algn="l" defTabSz="405037"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dirty="0"/>
          </a:p>
        </p:txBody>
      </p:sp>
      <p:sp>
        <p:nvSpPr>
          <p:cNvPr id="4" name="日期占位符 3"/>
          <p:cNvSpPr>
            <a:spLocks noGrp="1"/>
          </p:cNvSpPr>
          <p:nvPr>
            <p:ph type="dt" idx="10"/>
          </p:nvPr>
        </p:nvSpPr>
        <p:spPr/>
        <p:txBody>
          <a:bodyPr/>
          <a:lstStyle/>
          <a:p>
            <a:fld id="{770D393E-42E0-4732-BB5D-7C26C018EBB2}" type="datetime1">
              <a:rPr lang="zh-CN" altLang="en-US" smtClean="0"/>
              <a:pPr/>
              <a:t>2019-02-18</a:t>
            </a:fld>
            <a:endParaRPr lang="zh-CN" altLang="en-US" sz="1200"/>
          </a:p>
        </p:txBody>
      </p:sp>
      <p:sp>
        <p:nvSpPr>
          <p:cNvPr id="5" name="灯片编号占位符 4"/>
          <p:cNvSpPr>
            <a:spLocks noGrp="1"/>
          </p:cNvSpPr>
          <p:nvPr>
            <p:ph type="sldNum" sz="quarter" idx="11"/>
          </p:nvPr>
        </p:nvSpPr>
        <p:spPr/>
        <p:txBody>
          <a:bodyPr/>
          <a:lstStyle/>
          <a:p>
            <a:fld id="{63B3F2A2-F1C3-461B-89B8-8B7DEA0A3800}" type="slidenum">
              <a:rPr lang="zh-CN" altLang="en-US" smtClean="0"/>
              <a:pPr/>
              <a:t>1</a:t>
            </a:fld>
            <a:endParaRPr lang="zh-CN" altLang="en-US" sz="1200"/>
          </a:p>
        </p:txBody>
      </p:sp>
    </p:spTree>
    <p:extLst>
      <p:ext uri="{BB962C8B-B14F-4D97-AF65-F5344CB8AC3E}">
        <p14:creationId xmlns:p14="http://schemas.microsoft.com/office/powerpoint/2010/main" val="26602891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10</a:t>
            </a:fld>
            <a:endParaRPr lang="zh-CN" altLang="en-US">
              <a:solidFill>
                <a:prstClr val="black"/>
              </a:solidFill>
            </a:endParaRPr>
          </a:p>
        </p:txBody>
      </p:sp>
    </p:spTree>
    <p:extLst>
      <p:ext uri="{BB962C8B-B14F-4D97-AF65-F5344CB8AC3E}">
        <p14:creationId xmlns:p14="http://schemas.microsoft.com/office/powerpoint/2010/main" val="17594205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t>11</a:t>
            </a:fld>
            <a:endParaRPr lang="zh-CN" altLang="en-US"/>
          </a:p>
        </p:txBody>
      </p:sp>
    </p:spTree>
    <p:extLst>
      <p:ext uri="{BB962C8B-B14F-4D97-AF65-F5344CB8AC3E}">
        <p14:creationId xmlns:p14="http://schemas.microsoft.com/office/powerpoint/2010/main" val="28701159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t>12</a:t>
            </a:fld>
            <a:endParaRPr lang="zh-CN" altLang="en-US"/>
          </a:p>
        </p:txBody>
      </p:sp>
    </p:spTree>
    <p:extLst>
      <p:ext uri="{BB962C8B-B14F-4D97-AF65-F5344CB8AC3E}">
        <p14:creationId xmlns:p14="http://schemas.microsoft.com/office/powerpoint/2010/main" val="32716057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t>13</a:t>
            </a:fld>
            <a:endParaRPr lang="zh-CN" altLang="en-US"/>
          </a:p>
        </p:txBody>
      </p:sp>
    </p:spTree>
    <p:extLst>
      <p:ext uri="{BB962C8B-B14F-4D97-AF65-F5344CB8AC3E}">
        <p14:creationId xmlns:p14="http://schemas.microsoft.com/office/powerpoint/2010/main" val="3615641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t>14</a:t>
            </a:fld>
            <a:endParaRPr lang="zh-CN" altLang="en-US"/>
          </a:p>
        </p:txBody>
      </p:sp>
    </p:spTree>
    <p:extLst>
      <p:ext uri="{BB962C8B-B14F-4D97-AF65-F5344CB8AC3E}">
        <p14:creationId xmlns:p14="http://schemas.microsoft.com/office/powerpoint/2010/main" val="22388385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t>15</a:t>
            </a:fld>
            <a:endParaRPr lang="zh-CN" altLang="en-US"/>
          </a:p>
        </p:txBody>
      </p:sp>
    </p:spTree>
    <p:extLst>
      <p:ext uri="{BB962C8B-B14F-4D97-AF65-F5344CB8AC3E}">
        <p14:creationId xmlns:p14="http://schemas.microsoft.com/office/powerpoint/2010/main" val="38092045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t>16</a:t>
            </a:fld>
            <a:endParaRPr lang="zh-CN" altLang="en-US"/>
          </a:p>
        </p:txBody>
      </p:sp>
    </p:spTree>
    <p:extLst>
      <p:ext uri="{BB962C8B-B14F-4D97-AF65-F5344CB8AC3E}">
        <p14:creationId xmlns:p14="http://schemas.microsoft.com/office/powerpoint/2010/main" val="35232292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t>17</a:t>
            </a:fld>
            <a:endParaRPr lang="zh-CN" altLang="en-US"/>
          </a:p>
        </p:txBody>
      </p:sp>
    </p:spTree>
    <p:extLst>
      <p:ext uri="{BB962C8B-B14F-4D97-AF65-F5344CB8AC3E}">
        <p14:creationId xmlns:p14="http://schemas.microsoft.com/office/powerpoint/2010/main" val="819501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t>18</a:t>
            </a:fld>
            <a:endParaRPr lang="zh-CN" altLang="en-US"/>
          </a:p>
        </p:txBody>
      </p:sp>
    </p:spTree>
    <p:extLst>
      <p:ext uri="{BB962C8B-B14F-4D97-AF65-F5344CB8AC3E}">
        <p14:creationId xmlns:p14="http://schemas.microsoft.com/office/powerpoint/2010/main" val="2009042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t>19</a:t>
            </a:fld>
            <a:endParaRPr lang="zh-CN" altLang="en-US"/>
          </a:p>
        </p:txBody>
      </p:sp>
    </p:spTree>
    <p:extLst>
      <p:ext uri="{BB962C8B-B14F-4D97-AF65-F5344CB8AC3E}">
        <p14:creationId xmlns:p14="http://schemas.microsoft.com/office/powerpoint/2010/main" val="2504273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t>2</a:t>
            </a:fld>
            <a:endParaRPr lang="zh-CN" altLang="en-US"/>
          </a:p>
        </p:txBody>
      </p:sp>
    </p:spTree>
    <p:extLst>
      <p:ext uri="{BB962C8B-B14F-4D97-AF65-F5344CB8AC3E}">
        <p14:creationId xmlns:p14="http://schemas.microsoft.com/office/powerpoint/2010/main" val="25720659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20</a:t>
            </a:fld>
            <a:endParaRPr lang="zh-CN" altLang="en-US">
              <a:solidFill>
                <a:prstClr val="black"/>
              </a:solidFill>
            </a:endParaRPr>
          </a:p>
        </p:txBody>
      </p:sp>
    </p:spTree>
    <p:extLst>
      <p:ext uri="{BB962C8B-B14F-4D97-AF65-F5344CB8AC3E}">
        <p14:creationId xmlns:p14="http://schemas.microsoft.com/office/powerpoint/2010/main" val="11197708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t>21</a:t>
            </a:fld>
            <a:endParaRPr lang="zh-CN" altLang="en-US"/>
          </a:p>
        </p:txBody>
      </p:sp>
    </p:spTree>
    <p:extLst>
      <p:ext uri="{BB962C8B-B14F-4D97-AF65-F5344CB8AC3E}">
        <p14:creationId xmlns:p14="http://schemas.microsoft.com/office/powerpoint/2010/main" val="18978545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t>22</a:t>
            </a:fld>
            <a:endParaRPr lang="zh-CN" altLang="en-US"/>
          </a:p>
        </p:txBody>
      </p:sp>
    </p:spTree>
    <p:extLst>
      <p:ext uri="{BB962C8B-B14F-4D97-AF65-F5344CB8AC3E}">
        <p14:creationId xmlns:p14="http://schemas.microsoft.com/office/powerpoint/2010/main" val="9917320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t>23</a:t>
            </a:fld>
            <a:endParaRPr lang="zh-CN" altLang="en-US"/>
          </a:p>
        </p:txBody>
      </p:sp>
    </p:spTree>
    <p:extLst>
      <p:ext uri="{BB962C8B-B14F-4D97-AF65-F5344CB8AC3E}">
        <p14:creationId xmlns:p14="http://schemas.microsoft.com/office/powerpoint/2010/main" val="17805976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24</a:t>
            </a:fld>
            <a:endParaRPr lang="zh-CN" altLang="en-US">
              <a:solidFill>
                <a:prstClr val="black"/>
              </a:solidFill>
            </a:endParaRPr>
          </a:p>
        </p:txBody>
      </p:sp>
    </p:spTree>
    <p:extLst>
      <p:ext uri="{BB962C8B-B14F-4D97-AF65-F5344CB8AC3E}">
        <p14:creationId xmlns:p14="http://schemas.microsoft.com/office/powerpoint/2010/main" val="883120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t>25</a:t>
            </a:fld>
            <a:endParaRPr lang="zh-CN" altLang="en-US"/>
          </a:p>
        </p:txBody>
      </p:sp>
    </p:spTree>
    <p:extLst>
      <p:ext uri="{BB962C8B-B14F-4D97-AF65-F5344CB8AC3E}">
        <p14:creationId xmlns:p14="http://schemas.microsoft.com/office/powerpoint/2010/main" val="5712484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dirty="0"/>
          </a:p>
        </p:txBody>
      </p:sp>
      <p:sp>
        <p:nvSpPr>
          <p:cNvPr id="4" name="日期占位符 3"/>
          <p:cNvSpPr>
            <a:spLocks noGrp="1"/>
          </p:cNvSpPr>
          <p:nvPr>
            <p:ph type="dt" idx="10"/>
          </p:nvPr>
        </p:nvSpPr>
        <p:spPr/>
        <p:txBody>
          <a:bodyPr/>
          <a:lstStyle/>
          <a:p>
            <a:fld id="{770D393E-42E0-4732-BB5D-7C26C018EBB2}" type="datetime1">
              <a:rPr lang="zh-CN" altLang="en-US" smtClean="0"/>
              <a:pPr/>
              <a:t>2019-02-18</a:t>
            </a:fld>
            <a:endParaRPr lang="zh-CN" altLang="en-US" sz="1200"/>
          </a:p>
        </p:txBody>
      </p:sp>
      <p:sp>
        <p:nvSpPr>
          <p:cNvPr id="5" name="灯片编号占位符 4"/>
          <p:cNvSpPr>
            <a:spLocks noGrp="1"/>
          </p:cNvSpPr>
          <p:nvPr>
            <p:ph type="sldNum" sz="quarter" idx="11"/>
          </p:nvPr>
        </p:nvSpPr>
        <p:spPr/>
        <p:txBody>
          <a:bodyPr/>
          <a:lstStyle/>
          <a:p>
            <a:fld id="{63B3F2A2-F1C3-461B-89B8-8B7DEA0A3800}" type="slidenum">
              <a:rPr lang="zh-CN" altLang="en-US" smtClean="0"/>
              <a:pPr/>
              <a:t>26</a:t>
            </a:fld>
            <a:endParaRPr lang="zh-CN" altLang="en-US" sz="1200"/>
          </a:p>
        </p:txBody>
      </p:sp>
    </p:spTree>
    <p:extLst>
      <p:ext uri="{BB962C8B-B14F-4D97-AF65-F5344CB8AC3E}">
        <p14:creationId xmlns:p14="http://schemas.microsoft.com/office/powerpoint/2010/main" val="1020555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t>3</a:t>
            </a:fld>
            <a:endParaRPr lang="zh-CN" altLang="en-US"/>
          </a:p>
        </p:txBody>
      </p:sp>
    </p:spTree>
    <p:extLst>
      <p:ext uri="{BB962C8B-B14F-4D97-AF65-F5344CB8AC3E}">
        <p14:creationId xmlns:p14="http://schemas.microsoft.com/office/powerpoint/2010/main" val="30084444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4</a:t>
            </a:fld>
            <a:endParaRPr lang="zh-CN" altLang="en-US">
              <a:solidFill>
                <a:prstClr val="black"/>
              </a:solidFill>
            </a:endParaRPr>
          </a:p>
        </p:txBody>
      </p:sp>
    </p:spTree>
    <p:extLst>
      <p:ext uri="{BB962C8B-B14F-4D97-AF65-F5344CB8AC3E}">
        <p14:creationId xmlns:p14="http://schemas.microsoft.com/office/powerpoint/2010/main" val="42595845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t>5</a:t>
            </a:fld>
            <a:endParaRPr lang="zh-CN" altLang="en-US"/>
          </a:p>
        </p:txBody>
      </p:sp>
    </p:spTree>
    <p:extLst>
      <p:ext uri="{BB962C8B-B14F-4D97-AF65-F5344CB8AC3E}">
        <p14:creationId xmlns:p14="http://schemas.microsoft.com/office/powerpoint/2010/main" val="36602410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t>6</a:t>
            </a:fld>
            <a:endParaRPr lang="zh-CN" altLang="en-US"/>
          </a:p>
        </p:txBody>
      </p:sp>
    </p:spTree>
    <p:extLst>
      <p:ext uri="{BB962C8B-B14F-4D97-AF65-F5344CB8AC3E}">
        <p14:creationId xmlns:p14="http://schemas.microsoft.com/office/powerpoint/2010/main" val="20660794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t>7</a:t>
            </a:fld>
            <a:endParaRPr lang="zh-CN" altLang="en-US"/>
          </a:p>
        </p:txBody>
      </p:sp>
    </p:spTree>
    <p:extLst>
      <p:ext uri="{BB962C8B-B14F-4D97-AF65-F5344CB8AC3E}">
        <p14:creationId xmlns:p14="http://schemas.microsoft.com/office/powerpoint/2010/main" val="23204739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t>8</a:t>
            </a:fld>
            <a:endParaRPr lang="zh-CN" altLang="en-US"/>
          </a:p>
        </p:txBody>
      </p:sp>
    </p:spTree>
    <p:extLst>
      <p:ext uri="{BB962C8B-B14F-4D97-AF65-F5344CB8AC3E}">
        <p14:creationId xmlns:p14="http://schemas.microsoft.com/office/powerpoint/2010/main" val="14623931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t>9</a:t>
            </a:fld>
            <a:endParaRPr lang="zh-CN" altLang="en-US"/>
          </a:p>
        </p:txBody>
      </p:sp>
    </p:spTree>
    <p:extLst>
      <p:ext uri="{BB962C8B-B14F-4D97-AF65-F5344CB8AC3E}">
        <p14:creationId xmlns:p14="http://schemas.microsoft.com/office/powerpoint/2010/main" val="38078170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irst Slide">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2883958" y="2156436"/>
            <a:ext cx="3383973" cy="359817"/>
          </a:xfrm>
          <a:prstGeom prst="rect">
            <a:avLst/>
          </a:prstGeom>
        </p:spPr>
        <p:txBody>
          <a:bodyPr vert="horz" lIns="0" tIns="40504" rIns="0" bIns="40504" anchor="ctr"/>
          <a:lstStyle>
            <a:lvl1pPr marL="0" indent="0" algn="ctr">
              <a:lnSpc>
                <a:spcPct val="100000"/>
              </a:lnSpc>
              <a:spcBef>
                <a:spcPts val="0"/>
              </a:spcBef>
              <a:buNone/>
              <a:defRPr sz="3500" b="1">
                <a:solidFill>
                  <a:schemeClr val="tx1">
                    <a:lumMod val="75000"/>
                    <a:lumOff val="25000"/>
                  </a:schemeClr>
                </a:solidFill>
                <a:latin typeface="Lato Light"/>
                <a:cs typeface="Lato Light"/>
              </a:defRPr>
            </a:lvl1pPr>
          </a:lstStyle>
          <a:p>
            <a:pPr lvl="0"/>
            <a:r>
              <a:rPr lang="es-ES_tradnl" dirty="0"/>
              <a:t>TITLE HERE</a:t>
            </a:r>
          </a:p>
        </p:txBody>
      </p:sp>
      <p:sp>
        <p:nvSpPr>
          <p:cNvPr id="9" name="Text Placeholder 7"/>
          <p:cNvSpPr>
            <a:spLocks noGrp="1"/>
          </p:cNvSpPr>
          <p:nvPr>
            <p:ph type="body" sz="quarter" idx="11" hasCustomPrompt="1"/>
          </p:nvPr>
        </p:nvSpPr>
        <p:spPr>
          <a:xfrm>
            <a:off x="2883958" y="2642936"/>
            <a:ext cx="3383973" cy="190376"/>
          </a:xfrm>
          <a:prstGeom prst="rect">
            <a:avLst/>
          </a:prstGeom>
        </p:spPr>
        <p:txBody>
          <a:bodyPr vert="horz" lIns="0" tIns="40504" rIns="0" bIns="40504" anchor="ctr"/>
          <a:lstStyle>
            <a:lvl1pPr marL="0" indent="0" algn="ctr">
              <a:lnSpc>
                <a:spcPct val="100000"/>
              </a:lnSpc>
              <a:spcBef>
                <a:spcPts val="0"/>
              </a:spcBef>
              <a:spcAft>
                <a:spcPts val="0"/>
              </a:spcAft>
              <a:buNone/>
              <a:defRPr sz="1500" b="0">
                <a:solidFill>
                  <a:schemeClr val="accent3"/>
                </a:solidFill>
                <a:latin typeface="Lato Light"/>
                <a:cs typeface="Lato Light"/>
              </a:defRPr>
            </a:lvl1pPr>
          </a:lstStyle>
          <a:p>
            <a:pPr lvl="0"/>
            <a:r>
              <a:rPr lang="es-ES_tradnl" dirty="0" err="1"/>
              <a:t>Ultimate</a:t>
            </a:r>
            <a:r>
              <a:rPr lang="es-ES_tradnl" dirty="0"/>
              <a:t> </a:t>
            </a:r>
            <a:r>
              <a:rPr lang="es-ES_tradnl" dirty="0" err="1"/>
              <a:t>Powerpoint</a:t>
            </a:r>
            <a:r>
              <a:rPr lang="es-ES_tradnl" dirty="0"/>
              <a:t> </a:t>
            </a:r>
            <a:r>
              <a:rPr lang="es-ES_tradnl" dirty="0" err="1"/>
              <a:t>Template</a:t>
            </a:r>
            <a:endParaRPr lang="es-ES_tradnl" dirty="0"/>
          </a:p>
        </p:txBody>
      </p:sp>
      <p:grpSp>
        <p:nvGrpSpPr>
          <p:cNvPr id="3" name="Group 2"/>
          <p:cNvGrpSpPr/>
          <p:nvPr userDrawn="1"/>
        </p:nvGrpSpPr>
        <p:grpSpPr>
          <a:xfrm>
            <a:off x="2883961" y="1967249"/>
            <a:ext cx="3381371" cy="36000"/>
            <a:chOff x="428625" y="3767667"/>
            <a:chExt cx="3263900" cy="69400"/>
          </a:xfrm>
        </p:grpSpPr>
        <p:sp>
          <p:nvSpPr>
            <p:cNvPr id="2" name="Rectangle 1"/>
            <p:cNvSpPr/>
            <p:nvPr userDrawn="1"/>
          </p:nvSpPr>
          <p:spPr>
            <a:xfrm>
              <a:off x="428625" y="3767667"/>
              <a:ext cx="815975" cy="694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userDrawn="1"/>
          </p:nvSpPr>
          <p:spPr>
            <a:xfrm>
              <a:off x="1244600" y="3767667"/>
              <a:ext cx="815975" cy="694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userDrawn="1"/>
          </p:nvSpPr>
          <p:spPr>
            <a:xfrm>
              <a:off x="2060575" y="3767667"/>
              <a:ext cx="815975" cy="694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userDrawn="1"/>
          </p:nvSpPr>
          <p:spPr>
            <a:xfrm>
              <a:off x="2876550" y="3767667"/>
              <a:ext cx="815975" cy="694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0" name="Text Placeholder 2"/>
          <p:cNvSpPr>
            <a:spLocks noGrp="1"/>
          </p:cNvSpPr>
          <p:nvPr>
            <p:ph type="body" sz="quarter" idx="16" hasCustomPrompt="1"/>
          </p:nvPr>
        </p:nvSpPr>
        <p:spPr>
          <a:xfrm>
            <a:off x="2899304" y="3003414"/>
            <a:ext cx="3366029" cy="1280723"/>
          </a:xfrm>
          <a:prstGeom prst="rect">
            <a:avLst/>
          </a:prstGeom>
        </p:spPr>
        <p:txBody>
          <a:bodyPr vert="horz" lIns="0" tIns="0" rIns="0" bIns="0"/>
          <a:lstStyle>
            <a:lvl1pPr marL="0" indent="0" algn="ctr">
              <a:lnSpc>
                <a:spcPct val="130000"/>
              </a:lnSpc>
              <a:buNone/>
              <a:defRPr sz="12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a:t>
            </a:r>
          </a:p>
        </p:txBody>
      </p:sp>
    </p:spTree>
    <p:extLst>
      <p:ext uri="{BB962C8B-B14F-4D97-AF65-F5344CB8AC3E}">
        <p14:creationId xmlns:p14="http://schemas.microsoft.com/office/powerpoint/2010/main" val="1335396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Iconic list 5">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example</a:t>
            </a:r>
            <a:endParaRPr lang="es-ES_tradnl" dirty="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35" name="Text Placeholder 7"/>
          <p:cNvSpPr>
            <a:spLocks noGrp="1"/>
          </p:cNvSpPr>
          <p:nvPr>
            <p:ph type="body" sz="quarter" idx="39" hasCustomPrompt="1"/>
          </p:nvPr>
        </p:nvSpPr>
        <p:spPr>
          <a:xfrm>
            <a:off x="467786" y="1441762"/>
            <a:ext cx="528106" cy="562099"/>
          </a:xfrm>
          <a:prstGeom prst="rect">
            <a:avLst/>
          </a:prstGeom>
        </p:spPr>
        <p:txBody>
          <a:bodyPr vert="horz" lIns="0" tIns="103884" rIns="0" bIns="103884" anchor="ctr"/>
          <a:lstStyle>
            <a:lvl1pPr marL="0" indent="0" algn="l">
              <a:lnSpc>
                <a:spcPct val="100000"/>
              </a:lnSpc>
              <a:spcBef>
                <a:spcPts val="0"/>
              </a:spcBef>
              <a:buNone/>
              <a:defRPr sz="3000" b="1">
                <a:solidFill>
                  <a:schemeClr val="accent1"/>
                </a:solidFill>
                <a:latin typeface="FontAwesome"/>
                <a:cs typeface="FontAwesome"/>
              </a:defRPr>
            </a:lvl1pPr>
          </a:lstStyle>
          <a:p>
            <a:pPr lvl="0"/>
            <a:r>
              <a:rPr lang="es-ES_tradnl" dirty="0" err="1"/>
              <a:t>ico</a:t>
            </a:r>
            <a:endParaRPr lang="es-ES_tradnl" dirty="0"/>
          </a:p>
        </p:txBody>
      </p:sp>
      <p:sp>
        <p:nvSpPr>
          <p:cNvPr id="36" name="Text Placeholder 7"/>
          <p:cNvSpPr>
            <a:spLocks noGrp="1"/>
          </p:cNvSpPr>
          <p:nvPr>
            <p:ph type="body" sz="quarter" idx="19" hasCustomPrompt="1"/>
          </p:nvPr>
        </p:nvSpPr>
        <p:spPr>
          <a:xfrm>
            <a:off x="995892" y="1786533"/>
            <a:ext cx="1760008" cy="217328"/>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Regular"/>
                <a:cs typeface="Lato Regular"/>
              </a:defRPr>
            </a:lvl1pPr>
          </a:lstStyle>
          <a:p>
            <a:pPr lvl="0"/>
            <a:r>
              <a:rPr lang="es-ES_tradnl" dirty="0" err="1"/>
              <a:t>Subtitle</a:t>
            </a:r>
            <a:r>
              <a:rPr lang="es-ES_tradnl" dirty="0"/>
              <a:t> </a:t>
            </a:r>
            <a:r>
              <a:rPr lang="es-ES_tradnl" dirty="0" err="1"/>
              <a:t>Example</a:t>
            </a:r>
            <a:endParaRPr lang="es-ES_tradnl" dirty="0"/>
          </a:p>
        </p:txBody>
      </p:sp>
      <p:sp>
        <p:nvSpPr>
          <p:cNvPr id="37" name="Text Placeholder 2"/>
          <p:cNvSpPr>
            <a:spLocks noGrp="1"/>
          </p:cNvSpPr>
          <p:nvPr>
            <p:ph type="body" sz="quarter" idx="16" hasCustomPrompt="1"/>
          </p:nvPr>
        </p:nvSpPr>
        <p:spPr>
          <a:xfrm>
            <a:off x="452439" y="2136158"/>
            <a:ext cx="2303461" cy="1953242"/>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finibus</a:t>
            </a:r>
            <a:r>
              <a:rPr lang="en-US" dirty="0"/>
              <a:t> </a:t>
            </a:r>
            <a:r>
              <a:rPr lang="en-US" dirty="0" err="1"/>
              <a:t>nisl</a:t>
            </a:r>
            <a:r>
              <a:rPr lang="en-US" dirty="0"/>
              <a:t> </a:t>
            </a:r>
            <a:r>
              <a:rPr lang="en-US" dirty="0" err="1"/>
              <a:t>ut</a:t>
            </a:r>
            <a:r>
              <a:rPr lang="en-US" dirty="0"/>
              <a:t> ligula </a:t>
            </a:r>
            <a:r>
              <a:rPr lang="en-US" dirty="0" err="1"/>
              <a:t>vesti</a:t>
            </a:r>
            <a:r>
              <a:rPr lang="en-US" dirty="0"/>
              <a:t> </a:t>
            </a:r>
            <a:r>
              <a:rPr lang="en-US" dirty="0" err="1"/>
              <a:t>bulum</a:t>
            </a:r>
            <a:r>
              <a:rPr lang="en-US" dirty="0"/>
              <a:t>, </a:t>
            </a:r>
            <a:r>
              <a:rPr lang="en-US" dirty="0" err="1"/>
              <a:t>ut</a:t>
            </a:r>
            <a:r>
              <a:rPr lang="en-US" dirty="0"/>
              <a:t> semper ex </a:t>
            </a:r>
            <a:r>
              <a:rPr lang="en-US" dirty="0" err="1"/>
              <a:t>suscipit</a:t>
            </a:r>
            <a:r>
              <a:rPr lang="en-US" dirty="0"/>
              <a:t>. </a:t>
            </a:r>
            <a:r>
              <a:rPr lang="en-US" dirty="0" err="1"/>
              <a:t>Cras</a:t>
            </a:r>
            <a:r>
              <a:rPr lang="en-US" dirty="0"/>
              <a:t> </a:t>
            </a:r>
            <a:r>
              <a:rPr lang="en-US" dirty="0" err="1"/>
              <a:t>fringilla</a:t>
            </a:r>
            <a:r>
              <a:rPr lang="en-US" dirty="0"/>
              <a:t> </a:t>
            </a:r>
            <a:r>
              <a:rPr lang="en-US" dirty="0" err="1"/>
              <a:t>suscipit</a:t>
            </a:r>
            <a:r>
              <a:rPr lang="en-US" dirty="0"/>
              <a:t> </a:t>
            </a:r>
            <a:r>
              <a:rPr lang="en-US" dirty="0" err="1"/>
              <a:t>cursus</a:t>
            </a:r>
            <a:r>
              <a:rPr lang="en-US" dirty="0"/>
              <a:t>. </a:t>
            </a:r>
            <a:r>
              <a:rPr lang="en-US" dirty="0" err="1"/>
              <a:t>Aenean</a:t>
            </a:r>
            <a:r>
              <a:rPr lang="en-US" dirty="0"/>
              <a:t> </a:t>
            </a:r>
            <a:r>
              <a:rPr lang="en-US" dirty="0" err="1"/>
              <a:t>accumsan</a:t>
            </a:r>
            <a:r>
              <a:rPr lang="en-US" dirty="0"/>
              <a:t> males </a:t>
            </a:r>
            <a:r>
              <a:rPr lang="en-US" dirty="0" err="1"/>
              <a:t>uada</a:t>
            </a:r>
            <a:r>
              <a:rPr lang="en-US" dirty="0"/>
              <a:t> </a:t>
            </a:r>
            <a:r>
              <a:rPr lang="en-US" dirty="0" err="1"/>
              <a:t>hendrerit</a:t>
            </a:r>
            <a:r>
              <a:rPr lang="en-US" dirty="0"/>
              <a:t>. </a:t>
            </a:r>
            <a:r>
              <a:rPr lang="en-US" dirty="0" err="1"/>
              <a:t>Morbi</a:t>
            </a:r>
            <a:r>
              <a:rPr lang="en-US" dirty="0"/>
              <a:t> sit </a:t>
            </a:r>
            <a:r>
              <a:rPr lang="en-US" dirty="0" err="1"/>
              <a:t>amet</a:t>
            </a:r>
            <a:r>
              <a:rPr lang="en-US" dirty="0"/>
              <a:t> dolor ante.</a:t>
            </a:r>
          </a:p>
        </p:txBody>
      </p:sp>
      <p:sp>
        <p:nvSpPr>
          <p:cNvPr id="39" name="Text Placeholder 7"/>
          <p:cNvSpPr>
            <a:spLocks noGrp="1"/>
          </p:cNvSpPr>
          <p:nvPr>
            <p:ph type="body" sz="quarter" idx="55" hasCustomPrompt="1"/>
          </p:nvPr>
        </p:nvSpPr>
        <p:spPr>
          <a:xfrm>
            <a:off x="995892" y="1437161"/>
            <a:ext cx="1760008" cy="359817"/>
          </a:xfrm>
          <a:prstGeom prst="rect">
            <a:avLst/>
          </a:prstGeom>
        </p:spPr>
        <p:txBody>
          <a:bodyPr vert="horz" lIns="0" tIns="40504" rIns="0" bIns="40504" anchor="ctr"/>
          <a:lstStyle>
            <a:lvl1pPr marL="0" indent="0" algn="l">
              <a:lnSpc>
                <a:spcPct val="100000"/>
              </a:lnSpc>
              <a:spcBef>
                <a:spcPts val="0"/>
              </a:spcBef>
              <a:buNone/>
              <a:defRPr sz="2000" b="1">
                <a:solidFill>
                  <a:schemeClr val="tx1">
                    <a:lumMod val="65000"/>
                    <a:lumOff val="35000"/>
                  </a:schemeClr>
                </a:solidFill>
                <a:latin typeface="Lato Light"/>
                <a:cs typeface="Lato Light"/>
              </a:defRPr>
            </a:lvl1pPr>
          </a:lstStyle>
          <a:p>
            <a:pPr lvl="0"/>
            <a:r>
              <a:rPr lang="es-ES_tradnl" dirty="0" err="1"/>
              <a:t>Chort</a:t>
            </a:r>
            <a:r>
              <a:rPr lang="es-ES_tradnl" dirty="0"/>
              <a:t> </a:t>
            </a:r>
            <a:r>
              <a:rPr lang="es-ES_tradnl" dirty="0" err="1"/>
              <a:t>title</a:t>
            </a:r>
            <a:endParaRPr lang="es-ES_tradnl" dirty="0"/>
          </a:p>
        </p:txBody>
      </p:sp>
      <p:sp>
        <p:nvSpPr>
          <p:cNvPr id="40" name="Text Placeholder 7"/>
          <p:cNvSpPr>
            <a:spLocks noGrp="1"/>
          </p:cNvSpPr>
          <p:nvPr>
            <p:ph type="body" sz="quarter" idx="56" hasCustomPrompt="1"/>
          </p:nvPr>
        </p:nvSpPr>
        <p:spPr>
          <a:xfrm>
            <a:off x="3401486" y="1441762"/>
            <a:ext cx="528106" cy="562099"/>
          </a:xfrm>
          <a:prstGeom prst="rect">
            <a:avLst/>
          </a:prstGeom>
        </p:spPr>
        <p:txBody>
          <a:bodyPr vert="horz" lIns="0" tIns="103884" rIns="0" bIns="103884" anchor="ctr"/>
          <a:lstStyle>
            <a:lvl1pPr marL="0" indent="0" algn="l">
              <a:lnSpc>
                <a:spcPct val="100000"/>
              </a:lnSpc>
              <a:spcBef>
                <a:spcPts val="0"/>
              </a:spcBef>
              <a:buNone/>
              <a:defRPr sz="3000" b="1">
                <a:solidFill>
                  <a:schemeClr val="accent2"/>
                </a:solidFill>
                <a:latin typeface="FontAwesome"/>
                <a:cs typeface="FontAwesome"/>
              </a:defRPr>
            </a:lvl1pPr>
          </a:lstStyle>
          <a:p>
            <a:pPr lvl="0"/>
            <a:r>
              <a:rPr lang="es-ES_tradnl" dirty="0" err="1"/>
              <a:t>ico</a:t>
            </a:r>
            <a:endParaRPr lang="es-ES_tradnl" dirty="0"/>
          </a:p>
        </p:txBody>
      </p:sp>
      <p:sp>
        <p:nvSpPr>
          <p:cNvPr id="41" name="Text Placeholder 7"/>
          <p:cNvSpPr>
            <a:spLocks noGrp="1"/>
          </p:cNvSpPr>
          <p:nvPr>
            <p:ph type="body" sz="quarter" idx="57" hasCustomPrompt="1"/>
          </p:nvPr>
        </p:nvSpPr>
        <p:spPr>
          <a:xfrm>
            <a:off x="3929592" y="1786533"/>
            <a:ext cx="1760008" cy="217328"/>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Regular"/>
                <a:cs typeface="Lato Regular"/>
              </a:defRPr>
            </a:lvl1pPr>
          </a:lstStyle>
          <a:p>
            <a:pPr lvl="0"/>
            <a:r>
              <a:rPr lang="es-ES_tradnl" dirty="0" err="1"/>
              <a:t>Subtitle</a:t>
            </a:r>
            <a:r>
              <a:rPr lang="es-ES_tradnl" dirty="0"/>
              <a:t> </a:t>
            </a:r>
            <a:r>
              <a:rPr lang="es-ES_tradnl" dirty="0" err="1"/>
              <a:t>Example</a:t>
            </a:r>
            <a:endParaRPr lang="es-ES_tradnl" dirty="0"/>
          </a:p>
        </p:txBody>
      </p:sp>
      <p:sp>
        <p:nvSpPr>
          <p:cNvPr id="42" name="Text Placeholder 2"/>
          <p:cNvSpPr>
            <a:spLocks noGrp="1"/>
          </p:cNvSpPr>
          <p:nvPr>
            <p:ph type="body" sz="quarter" idx="58" hasCustomPrompt="1"/>
          </p:nvPr>
        </p:nvSpPr>
        <p:spPr>
          <a:xfrm>
            <a:off x="3386139" y="2136158"/>
            <a:ext cx="2303461" cy="1953242"/>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finibus</a:t>
            </a:r>
            <a:r>
              <a:rPr lang="en-US" dirty="0"/>
              <a:t> </a:t>
            </a:r>
            <a:r>
              <a:rPr lang="en-US" dirty="0" err="1"/>
              <a:t>nisl</a:t>
            </a:r>
            <a:r>
              <a:rPr lang="en-US" dirty="0"/>
              <a:t> </a:t>
            </a:r>
            <a:r>
              <a:rPr lang="en-US" dirty="0" err="1"/>
              <a:t>ut</a:t>
            </a:r>
            <a:r>
              <a:rPr lang="en-US" dirty="0"/>
              <a:t> ligula </a:t>
            </a:r>
            <a:r>
              <a:rPr lang="en-US" dirty="0" err="1"/>
              <a:t>vesti</a:t>
            </a:r>
            <a:r>
              <a:rPr lang="en-US" dirty="0"/>
              <a:t> </a:t>
            </a:r>
            <a:r>
              <a:rPr lang="en-US" dirty="0" err="1"/>
              <a:t>bulum</a:t>
            </a:r>
            <a:r>
              <a:rPr lang="en-US" dirty="0"/>
              <a:t>, </a:t>
            </a:r>
            <a:r>
              <a:rPr lang="en-US" dirty="0" err="1"/>
              <a:t>ut</a:t>
            </a:r>
            <a:r>
              <a:rPr lang="en-US" dirty="0"/>
              <a:t> semper ex </a:t>
            </a:r>
            <a:r>
              <a:rPr lang="en-US" dirty="0" err="1"/>
              <a:t>suscipit</a:t>
            </a:r>
            <a:r>
              <a:rPr lang="en-US" dirty="0"/>
              <a:t>. </a:t>
            </a:r>
            <a:r>
              <a:rPr lang="en-US" dirty="0" err="1"/>
              <a:t>Cras</a:t>
            </a:r>
            <a:r>
              <a:rPr lang="en-US" dirty="0"/>
              <a:t> </a:t>
            </a:r>
            <a:r>
              <a:rPr lang="en-US" dirty="0" err="1"/>
              <a:t>fringilla</a:t>
            </a:r>
            <a:r>
              <a:rPr lang="en-US" dirty="0"/>
              <a:t> </a:t>
            </a:r>
            <a:r>
              <a:rPr lang="en-US" dirty="0" err="1"/>
              <a:t>suscipit</a:t>
            </a:r>
            <a:r>
              <a:rPr lang="en-US" dirty="0"/>
              <a:t> </a:t>
            </a:r>
            <a:r>
              <a:rPr lang="en-US" dirty="0" err="1"/>
              <a:t>cursus</a:t>
            </a:r>
            <a:r>
              <a:rPr lang="en-US" dirty="0"/>
              <a:t>. </a:t>
            </a:r>
            <a:r>
              <a:rPr lang="en-US" dirty="0" err="1"/>
              <a:t>Aenean</a:t>
            </a:r>
            <a:r>
              <a:rPr lang="en-US" dirty="0"/>
              <a:t> </a:t>
            </a:r>
            <a:r>
              <a:rPr lang="en-US" dirty="0" err="1"/>
              <a:t>accumsan</a:t>
            </a:r>
            <a:r>
              <a:rPr lang="en-US" dirty="0"/>
              <a:t> males </a:t>
            </a:r>
            <a:r>
              <a:rPr lang="en-US" dirty="0" err="1"/>
              <a:t>uada</a:t>
            </a:r>
            <a:r>
              <a:rPr lang="en-US" dirty="0"/>
              <a:t> </a:t>
            </a:r>
            <a:r>
              <a:rPr lang="en-US" dirty="0" err="1"/>
              <a:t>hendrerit</a:t>
            </a:r>
            <a:r>
              <a:rPr lang="en-US" dirty="0"/>
              <a:t>. </a:t>
            </a:r>
            <a:r>
              <a:rPr lang="en-US" dirty="0" err="1"/>
              <a:t>Morbi</a:t>
            </a:r>
            <a:r>
              <a:rPr lang="en-US" dirty="0"/>
              <a:t> sit </a:t>
            </a:r>
            <a:r>
              <a:rPr lang="en-US" dirty="0" err="1"/>
              <a:t>amet</a:t>
            </a:r>
            <a:r>
              <a:rPr lang="en-US" dirty="0"/>
              <a:t> dolor ante.</a:t>
            </a:r>
          </a:p>
        </p:txBody>
      </p:sp>
      <p:sp>
        <p:nvSpPr>
          <p:cNvPr id="43" name="Text Placeholder 7"/>
          <p:cNvSpPr>
            <a:spLocks noGrp="1"/>
          </p:cNvSpPr>
          <p:nvPr>
            <p:ph type="body" sz="quarter" idx="59" hasCustomPrompt="1"/>
          </p:nvPr>
        </p:nvSpPr>
        <p:spPr>
          <a:xfrm>
            <a:off x="3929592" y="1437161"/>
            <a:ext cx="1760008" cy="359817"/>
          </a:xfrm>
          <a:prstGeom prst="rect">
            <a:avLst/>
          </a:prstGeom>
        </p:spPr>
        <p:txBody>
          <a:bodyPr vert="horz" lIns="0" tIns="40504" rIns="0" bIns="40504" anchor="ctr"/>
          <a:lstStyle>
            <a:lvl1pPr marL="0" indent="0" algn="l">
              <a:lnSpc>
                <a:spcPct val="100000"/>
              </a:lnSpc>
              <a:spcBef>
                <a:spcPts val="0"/>
              </a:spcBef>
              <a:buNone/>
              <a:defRPr sz="2000" b="1">
                <a:solidFill>
                  <a:schemeClr val="tx1">
                    <a:lumMod val="65000"/>
                    <a:lumOff val="35000"/>
                  </a:schemeClr>
                </a:solidFill>
                <a:latin typeface="Lato Light"/>
                <a:cs typeface="Lato Light"/>
              </a:defRPr>
            </a:lvl1pPr>
          </a:lstStyle>
          <a:p>
            <a:pPr lvl="0"/>
            <a:r>
              <a:rPr lang="es-ES_tradnl" dirty="0" err="1"/>
              <a:t>Chort</a:t>
            </a:r>
            <a:r>
              <a:rPr lang="es-ES_tradnl" dirty="0"/>
              <a:t> </a:t>
            </a:r>
            <a:r>
              <a:rPr lang="es-ES_tradnl" dirty="0" err="1"/>
              <a:t>title</a:t>
            </a:r>
            <a:endParaRPr lang="es-ES_tradnl" dirty="0"/>
          </a:p>
        </p:txBody>
      </p:sp>
      <p:sp>
        <p:nvSpPr>
          <p:cNvPr id="44" name="Text Placeholder 7"/>
          <p:cNvSpPr>
            <a:spLocks noGrp="1"/>
          </p:cNvSpPr>
          <p:nvPr>
            <p:ph type="body" sz="quarter" idx="60" hasCustomPrompt="1"/>
          </p:nvPr>
        </p:nvSpPr>
        <p:spPr>
          <a:xfrm>
            <a:off x="6381224" y="1441762"/>
            <a:ext cx="528106" cy="562099"/>
          </a:xfrm>
          <a:prstGeom prst="rect">
            <a:avLst/>
          </a:prstGeom>
        </p:spPr>
        <p:txBody>
          <a:bodyPr vert="horz" lIns="0" tIns="103884" rIns="0" bIns="103884" anchor="ctr"/>
          <a:lstStyle>
            <a:lvl1pPr marL="0" indent="0" algn="l">
              <a:lnSpc>
                <a:spcPct val="100000"/>
              </a:lnSpc>
              <a:spcBef>
                <a:spcPts val="0"/>
              </a:spcBef>
              <a:buNone/>
              <a:defRPr sz="3000" b="1">
                <a:solidFill>
                  <a:schemeClr val="accent1"/>
                </a:solidFill>
                <a:latin typeface="FontAwesome"/>
                <a:cs typeface="FontAwesome"/>
              </a:defRPr>
            </a:lvl1pPr>
          </a:lstStyle>
          <a:p>
            <a:pPr lvl="0"/>
            <a:r>
              <a:rPr lang="es-ES_tradnl" dirty="0" err="1"/>
              <a:t>ico</a:t>
            </a:r>
            <a:endParaRPr lang="es-ES_tradnl" dirty="0"/>
          </a:p>
        </p:txBody>
      </p:sp>
      <p:sp>
        <p:nvSpPr>
          <p:cNvPr id="45" name="Text Placeholder 7"/>
          <p:cNvSpPr>
            <a:spLocks noGrp="1"/>
          </p:cNvSpPr>
          <p:nvPr>
            <p:ph type="body" sz="quarter" idx="61" hasCustomPrompt="1"/>
          </p:nvPr>
        </p:nvSpPr>
        <p:spPr>
          <a:xfrm>
            <a:off x="6909330" y="1786533"/>
            <a:ext cx="1760008" cy="217328"/>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Regular"/>
                <a:cs typeface="Lato Regular"/>
              </a:defRPr>
            </a:lvl1pPr>
          </a:lstStyle>
          <a:p>
            <a:pPr lvl="0"/>
            <a:r>
              <a:rPr lang="es-ES_tradnl" dirty="0" err="1"/>
              <a:t>Subtitle</a:t>
            </a:r>
            <a:r>
              <a:rPr lang="es-ES_tradnl" dirty="0"/>
              <a:t> </a:t>
            </a:r>
            <a:r>
              <a:rPr lang="es-ES_tradnl" dirty="0" err="1"/>
              <a:t>Example</a:t>
            </a:r>
            <a:endParaRPr lang="es-ES_tradnl" dirty="0"/>
          </a:p>
        </p:txBody>
      </p:sp>
      <p:sp>
        <p:nvSpPr>
          <p:cNvPr id="46" name="Text Placeholder 2"/>
          <p:cNvSpPr>
            <a:spLocks noGrp="1"/>
          </p:cNvSpPr>
          <p:nvPr>
            <p:ph type="body" sz="quarter" idx="62" hasCustomPrompt="1"/>
          </p:nvPr>
        </p:nvSpPr>
        <p:spPr>
          <a:xfrm>
            <a:off x="6365877" y="2136158"/>
            <a:ext cx="2303461" cy="1953242"/>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finibus</a:t>
            </a:r>
            <a:r>
              <a:rPr lang="en-US" dirty="0"/>
              <a:t> </a:t>
            </a:r>
            <a:r>
              <a:rPr lang="en-US" dirty="0" err="1"/>
              <a:t>nisl</a:t>
            </a:r>
            <a:r>
              <a:rPr lang="en-US" dirty="0"/>
              <a:t> </a:t>
            </a:r>
            <a:r>
              <a:rPr lang="en-US" dirty="0" err="1"/>
              <a:t>ut</a:t>
            </a:r>
            <a:r>
              <a:rPr lang="en-US" dirty="0"/>
              <a:t> ligula </a:t>
            </a:r>
            <a:r>
              <a:rPr lang="en-US" dirty="0" err="1"/>
              <a:t>vesti</a:t>
            </a:r>
            <a:r>
              <a:rPr lang="en-US" dirty="0"/>
              <a:t> </a:t>
            </a:r>
            <a:r>
              <a:rPr lang="en-US" dirty="0" err="1"/>
              <a:t>bulum</a:t>
            </a:r>
            <a:r>
              <a:rPr lang="en-US" dirty="0"/>
              <a:t>, </a:t>
            </a:r>
            <a:r>
              <a:rPr lang="en-US" dirty="0" err="1"/>
              <a:t>ut</a:t>
            </a:r>
            <a:r>
              <a:rPr lang="en-US" dirty="0"/>
              <a:t> semper ex </a:t>
            </a:r>
            <a:r>
              <a:rPr lang="en-US" dirty="0" err="1"/>
              <a:t>suscipit</a:t>
            </a:r>
            <a:r>
              <a:rPr lang="en-US" dirty="0"/>
              <a:t>. </a:t>
            </a:r>
            <a:r>
              <a:rPr lang="en-US" dirty="0" err="1"/>
              <a:t>Cras</a:t>
            </a:r>
            <a:r>
              <a:rPr lang="en-US" dirty="0"/>
              <a:t> </a:t>
            </a:r>
            <a:r>
              <a:rPr lang="en-US" dirty="0" err="1"/>
              <a:t>fringilla</a:t>
            </a:r>
            <a:r>
              <a:rPr lang="en-US" dirty="0"/>
              <a:t> </a:t>
            </a:r>
            <a:r>
              <a:rPr lang="en-US" dirty="0" err="1"/>
              <a:t>suscipit</a:t>
            </a:r>
            <a:r>
              <a:rPr lang="en-US" dirty="0"/>
              <a:t> </a:t>
            </a:r>
            <a:r>
              <a:rPr lang="en-US" dirty="0" err="1"/>
              <a:t>cursus</a:t>
            </a:r>
            <a:r>
              <a:rPr lang="en-US" dirty="0"/>
              <a:t>. </a:t>
            </a:r>
            <a:r>
              <a:rPr lang="en-US" dirty="0" err="1"/>
              <a:t>Aenean</a:t>
            </a:r>
            <a:r>
              <a:rPr lang="en-US" dirty="0"/>
              <a:t> </a:t>
            </a:r>
            <a:r>
              <a:rPr lang="en-US" dirty="0" err="1"/>
              <a:t>accumsan</a:t>
            </a:r>
            <a:r>
              <a:rPr lang="en-US" dirty="0"/>
              <a:t> males </a:t>
            </a:r>
            <a:r>
              <a:rPr lang="en-US" dirty="0" err="1"/>
              <a:t>uada</a:t>
            </a:r>
            <a:r>
              <a:rPr lang="en-US" dirty="0"/>
              <a:t> </a:t>
            </a:r>
            <a:r>
              <a:rPr lang="en-US" dirty="0" err="1"/>
              <a:t>hendrerit</a:t>
            </a:r>
            <a:r>
              <a:rPr lang="en-US" dirty="0"/>
              <a:t>. </a:t>
            </a:r>
            <a:r>
              <a:rPr lang="en-US" dirty="0" err="1"/>
              <a:t>Morbi</a:t>
            </a:r>
            <a:r>
              <a:rPr lang="en-US" dirty="0"/>
              <a:t> sit </a:t>
            </a:r>
            <a:r>
              <a:rPr lang="en-US" dirty="0" err="1"/>
              <a:t>amet</a:t>
            </a:r>
            <a:r>
              <a:rPr lang="en-US" dirty="0"/>
              <a:t> dolor ante.</a:t>
            </a:r>
          </a:p>
        </p:txBody>
      </p:sp>
      <p:sp>
        <p:nvSpPr>
          <p:cNvPr id="47" name="Text Placeholder 7"/>
          <p:cNvSpPr>
            <a:spLocks noGrp="1"/>
          </p:cNvSpPr>
          <p:nvPr>
            <p:ph type="body" sz="quarter" idx="63" hasCustomPrompt="1"/>
          </p:nvPr>
        </p:nvSpPr>
        <p:spPr>
          <a:xfrm>
            <a:off x="6909330" y="1437161"/>
            <a:ext cx="1760008" cy="359817"/>
          </a:xfrm>
          <a:prstGeom prst="rect">
            <a:avLst/>
          </a:prstGeom>
        </p:spPr>
        <p:txBody>
          <a:bodyPr vert="horz" lIns="0" tIns="40504" rIns="0" bIns="40504" anchor="ctr"/>
          <a:lstStyle>
            <a:lvl1pPr marL="0" indent="0" algn="l">
              <a:lnSpc>
                <a:spcPct val="100000"/>
              </a:lnSpc>
              <a:spcBef>
                <a:spcPts val="0"/>
              </a:spcBef>
              <a:buNone/>
              <a:defRPr sz="2000" b="1">
                <a:solidFill>
                  <a:schemeClr val="tx1">
                    <a:lumMod val="65000"/>
                    <a:lumOff val="35000"/>
                  </a:schemeClr>
                </a:solidFill>
                <a:latin typeface="Lato Light"/>
                <a:cs typeface="Lato Light"/>
              </a:defRPr>
            </a:lvl1pPr>
          </a:lstStyle>
          <a:p>
            <a:pPr lvl="0"/>
            <a:r>
              <a:rPr lang="es-ES_tradnl" dirty="0" err="1"/>
              <a:t>Chort</a:t>
            </a:r>
            <a:r>
              <a:rPr lang="es-ES_tradnl" dirty="0"/>
              <a:t> </a:t>
            </a:r>
            <a:r>
              <a:rPr lang="es-ES_tradnl" dirty="0" err="1"/>
              <a:t>title</a:t>
            </a:r>
            <a:endParaRPr lang="es-ES_tradnl" dirty="0"/>
          </a:p>
        </p:txBody>
      </p:sp>
      <p:sp>
        <p:nvSpPr>
          <p:cNvPr id="48" name="Text Placeholder 2"/>
          <p:cNvSpPr>
            <a:spLocks noGrp="1"/>
          </p:cNvSpPr>
          <p:nvPr>
            <p:ph type="body" sz="quarter" idx="64" hasCustomPrompt="1"/>
          </p:nvPr>
        </p:nvSpPr>
        <p:spPr>
          <a:xfrm>
            <a:off x="443971" y="4636475"/>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finibus</a:t>
            </a:r>
            <a:r>
              <a:rPr lang="en-US" dirty="0"/>
              <a:t> </a:t>
            </a:r>
            <a:r>
              <a:rPr lang="en-US" dirty="0" err="1"/>
              <a:t>nisl</a:t>
            </a:r>
            <a:r>
              <a:rPr lang="en-US" dirty="0"/>
              <a:t> </a:t>
            </a:r>
            <a:r>
              <a:rPr lang="en-US" dirty="0" err="1"/>
              <a:t>ut</a:t>
            </a:r>
            <a:r>
              <a:rPr lang="en-US" dirty="0"/>
              <a:t> ligula </a:t>
            </a:r>
            <a:r>
              <a:rPr lang="en-US" dirty="0" err="1"/>
              <a:t>vestibulum</a:t>
            </a:r>
            <a:r>
              <a:rPr lang="en-US" dirty="0"/>
              <a:t>, </a:t>
            </a:r>
            <a:r>
              <a:rPr lang="en-US" dirty="0" err="1"/>
              <a:t>ut</a:t>
            </a:r>
            <a:r>
              <a:rPr lang="en-US" dirty="0"/>
              <a:t> semper ex </a:t>
            </a:r>
            <a:r>
              <a:rPr lang="en-US" dirty="0" err="1"/>
              <a:t>suscipit</a:t>
            </a:r>
            <a:r>
              <a:rPr lang="en-US" dirty="0"/>
              <a:t>. </a:t>
            </a:r>
            <a:r>
              <a:rPr lang="en-US" dirty="0" err="1"/>
              <a:t>Cras</a:t>
            </a:r>
            <a:r>
              <a:rPr lang="en-US" dirty="0"/>
              <a:t> </a:t>
            </a:r>
            <a:r>
              <a:rPr lang="en-US" dirty="0" err="1"/>
              <a:t>fringilla</a:t>
            </a:r>
            <a:r>
              <a:rPr lang="en-US" dirty="0"/>
              <a:t> </a:t>
            </a:r>
            <a:r>
              <a:rPr lang="en-US" dirty="0" err="1"/>
              <a:t>suscipit</a:t>
            </a:r>
            <a:r>
              <a:rPr lang="en-US" dirty="0"/>
              <a:t> </a:t>
            </a:r>
            <a:r>
              <a:rPr lang="en-US" dirty="0" err="1"/>
              <a:t>cursus</a:t>
            </a:r>
            <a:r>
              <a:rPr lang="en-US" dirty="0"/>
              <a:t>. </a:t>
            </a:r>
            <a:r>
              <a:rPr lang="en-US" dirty="0" err="1"/>
              <a:t>Aenean</a:t>
            </a:r>
            <a:r>
              <a:rPr lang="en-US" dirty="0"/>
              <a:t> </a:t>
            </a:r>
            <a:r>
              <a:rPr lang="en-US" dirty="0" err="1"/>
              <a:t>accumsan</a:t>
            </a:r>
            <a:r>
              <a:rPr lang="en-US" dirty="0"/>
              <a:t> </a:t>
            </a:r>
            <a:r>
              <a:rPr lang="en-US" dirty="0" err="1"/>
              <a:t>malesuada</a:t>
            </a:r>
            <a:r>
              <a:rPr lang="en-US" dirty="0"/>
              <a:t> </a:t>
            </a:r>
            <a:r>
              <a:rPr lang="en-US" dirty="0" err="1"/>
              <a:t>hendrerit</a:t>
            </a:r>
            <a:r>
              <a:rPr lang="en-US" dirty="0"/>
              <a:t>. </a:t>
            </a:r>
            <a:r>
              <a:rPr lang="en-US" dirty="0" err="1"/>
              <a:t>Morbi</a:t>
            </a:r>
            <a:r>
              <a:rPr lang="en-US" dirty="0"/>
              <a:t> sit </a:t>
            </a:r>
            <a:r>
              <a:rPr lang="en-US" dirty="0" err="1"/>
              <a:t>amet</a:t>
            </a:r>
            <a:r>
              <a:rPr lang="en-US" dirty="0"/>
              <a:t> dolor ante.</a:t>
            </a:r>
          </a:p>
        </p:txBody>
      </p:sp>
      <p:sp>
        <p:nvSpPr>
          <p:cNvPr id="49" name="Text Placeholder 7"/>
          <p:cNvSpPr>
            <a:spLocks noGrp="1"/>
          </p:cNvSpPr>
          <p:nvPr>
            <p:ph type="body" sz="quarter" idx="18" hasCustomPrompt="1"/>
          </p:nvPr>
        </p:nvSpPr>
        <p:spPr>
          <a:xfrm>
            <a:off x="427038" y="4257826"/>
            <a:ext cx="8247062"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a:t>Put</a:t>
            </a:r>
            <a:r>
              <a:rPr lang="es-ES_tradnl" dirty="0"/>
              <a:t> </a:t>
            </a:r>
            <a:r>
              <a:rPr lang="es-ES_tradnl" dirty="0" err="1"/>
              <a:t>your</a:t>
            </a:r>
            <a:r>
              <a:rPr lang="es-ES_tradnl" dirty="0"/>
              <a:t> </a:t>
            </a:r>
            <a:r>
              <a:rPr lang="es-ES_tradnl" dirty="0" err="1"/>
              <a:t>title</a:t>
            </a:r>
            <a:r>
              <a:rPr lang="es-ES_tradnl" dirty="0"/>
              <a:t> </a:t>
            </a:r>
            <a:r>
              <a:rPr lang="es-ES_tradnl" dirty="0" err="1"/>
              <a:t>here</a:t>
            </a:r>
            <a:endParaRPr lang="es-ES_tradnl" dirty="0"/>
          </a:p>
        </p:txBody>
      </p:sp>
      <p:cxnSp>
        <p:nvCxnSpPr>
          <p:cNvPr id="50" name="Straight Connector 49"/>
          <p:cNvCxnSpPr/>
          <p:nvPr userDrawn="1"/>
        </p:nvCxnSpPr>
        <p:spPr>
          <a:xfrm>
            <a:off x="3086100" y="1437161"/>
            <a:ext cx="0" cy="2649138"/>
          </a:xfrm>
          <a:prstGeom prst="line">
            <a:avLst/>
          </a:prstGeom>
          <a:ln w="3175" cmpd="sng">
            <a:solidFill>
              <a:schemeClr val="bg1">
                <a:lumMod val="8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userDrawn="1"/>
        </p:nvCxnSpPr>
        <p:spPr>
          <a:xfrm>
            <a:off x="6019800" y="1437161"/>
            <a:ext cx="0" cy="2649138"/>
          </a:xfrm>
          <a:prstGeom prst="line">
            <a:avLst/>
          </a:prstGeom>
          <a:ln w="3175" cmpd="sng">
            <a:solidFill>
              <a:schemeClr val="bg1">
                <a:lumMod val="8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33031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35">
                                            <p:txEl>
                                              <p:pRg st="0" end="0"/>
                                            </p:txEl>
                                          </p:spTgt>
                                        </p:tgtEl>
                                        <p:attrNameLst>
                                          <p:attrName>style.visibility</p:attrName>
                                        </p:attrNameLst>
                                      </p:cBhvr>
                                      <p:to>
                                        <p:strVal val="visible"/>
                                      </p:to>
                                    </p:set>
                                    <p:anim calcmode="lin" valueType="num">
                                      <p:cBhvr>
                                        <p:cTn id="18" dur="3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19" dur="3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20" dur="300"/>
                                        <p:tgtEl>
                                          <p:spTgt spid="35">
                                            <p:txEl>
                                              <p:pRg st="0" end="0"/>
                                            </p:txEl>
                                          </p:spTgt>
                                        </p:tgtEl>
                                      </p:cBhvr>
                                    </p:animEffect>
                                  </p:childTnLst>
                                </p:cTn>
                              </p:par>
                            </p:childTnLst>
                          </p:cTn>
                        </p:par>
                        <p:par>
                          <p:cTn id="21" fill="hold">
                            <p:stCondLst>
                              <p:cond delay="1000"/>
                            </p:stCondLst>
                            <p:childTnLst>
                              <p:par>
                                <p:cTn id="22" presetID="22" presetClass="entr" presetSubtype="1" fill="hold" nodeType="after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wipe(up)">
                                      <p:cBhvr>
                                        <p:cTn id="24" dur="500"/>
                                        <p:tgtEl>
                                          <p:spTgt spid="50"/>
                                        </p:tgtEl>
                                      </p:cBhvr>
                                    </p:animEffect>
                                  </p:childTnLst>
                                </p:cTn>
                              </p:par>
                              <p:par>
                                <p:cTn id="25" presetID="42" presetClass="entr" presetSubtype="0" fill="hold" grpId="0" nodeType="withEffect">
                                  <p:stCondLst>
                                    <p:cond delay="200"/>
                                  </p:stCondLst>
                                  <p:childTnLst>
                                    <p:set>
                                      <p:cBhvr>
                                        <p:cTn id="26" dur="1" fill="hold">
                                          <p:stCondLst>
                                            <p:cond delay="0"/>
                                          </p:stCondLst>
                                        </p:cTn>
                                        <p:tgtEl>
                                          <p:spTgt spid="36">
                                            <p:txEl>
                                              <p:pRg st="0" end="0"/>
                                            </p:txEl>
                                          </p:spTgt>
                                        </p:tgtEl>
                                        <p:attrNameLst>
                                          <p:attrName>style.visibility</p:attrName>
                                        </p:attrNameLst>
                                      </p:cBhvr>
                                      <p:to>
                                        <p:strVal val="visible"/>
                                      </p:to>
                                    </p:set>
                                    <p:animEffect transition="in" filter="fade">
                                      <p:cBhvr>
                                        <p:cTn id="27" dur="500"/>
                                        <p:tgtEl>
                                          <p:spTgt spid="36">
                                            <p:txEl>
                                              <p:pRg st="0" end="0"/>
                                            </p:txEl>
                                          </p:spTgt>
                                        </p:tgtEl>
                                      </p:cBhvr>
                                    </p:animEffect>
                                    <p:anim calcmode="lin" valueType="num">
                                      <p:cBhvr>
                                        <p:cTn id="28"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36">
                                            <p:txEl>
                                              <p:pRg st="0" end="0"/>
                                            </p:txEl>
                                          </p:spTgt>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800"/>
                                  </p:stCondLst>
                                  <p:childTnLst>
                                    <p:set>
                                      <p:cBhvr>
                                        <p:cTn id="31" dur="1" fill="hold">
                                          <p:stCondLst>
                                            <p:cond delay="0"/>
                                          </p:stCondLst>
                                        </p:cTn>
                                        <p:tgtEl>
                                          <p:spTgt spid="37">
                                            <p:txEl>
                                              <p:pRg st="0" end="0"/>
                                            </p:txEl>
                                          </p:spTgt>
                                        </p:tgtEl>
                                        <p:attrNameLst>
                                          <p:attrName>style.visibility</p:attrName>
                                        </p:attrNameLst>
                                      </p:cBhvr>
                                      <p:to>
                                        <p:strVal val="visible"/>
                                      </p:to>
                                    </p:set>
                                    <p:animEffect transition="in" filter="fade">
                                      <p:cBhvr>
                                        <p:cTn id="32" dur="500"/>
                                        <p:tgtEl>
                                          <p:spTgt spid="37">
                                            <p:txEl>
                                              <p:pRg st="0" end="0"/>
                                            </p:txEl>
                                          </p:spTgt>
                                        </p:tgtEl>
                                      </p:cBhvr>
                                    </p:animEffect>
                                  </p:childTnLst>
                                </p:cTn>
                              </p:par>
                              <p:par>
                                <p:cTn id="33" presetID="42" presetClass="entr" presetSubtype="0" fill="hold" grpId="0" nodeType="withEffect">
                                  <p:stCondLst>
                                    <p:cond delay="200"/>
                                  </p:stCondLst>
                                  <p:childTnLst>
                                    <p:set>
                                      <p:cBhvr>
                                        <p:cTn id="34" dur="1" fill="hold">
                                          <p:stCondLst>
                                            <p:cond delay="0"/>
                                          </p:stCondLst>
                                        </p:cTn>
                                        <p:tgtEl>
                                          <p:spTgt spid="39">
                                            <p:txEl>
                                              <p:pRg st="0" end="0"/>
                                            </p:txEl>
                                          </p:spTgt>
                                        </p:tgtEl>
                                        <p:attrNameLst>
                                          <p:attrName>style.visibility</p:attrName>
                                        </p:attrNameLst>
                                      </p:cBhvr>
                                      <p:to>
                                        <p:strVal val="visible"/>
                                      </p:to>
                                    </p:set>
                                    <p:animEffect transition="in" filter="fade">
                                      <p:cBhvr>
                                        <p:cTn id="35" dur="400"/>
                                        <p:tgtEl>
                                          <p:spTgt spid="39">
                                            <p:txEl>
                                              <p:pRg st="0" end="0"/>
                                            </p:txEl>
                                          </p:spTgt>
                                        </p:tgtEl>
                                      </p:cBhvr>
                                    </p:animEffect>
                                    <p:anim calcmode="lin" valueType="num">
                                      <p:cBhvr>
                                        <p:cTn id="36" dur="400" fill="hold"/>
                                        <p:tgtEl>
                                          <p:spTgt spid="39">
                                            <p:txEl>
                                              <p:pRg st="0" end="0"/>
                                            </p:txEl>
                                          </p:spTgt>
                                        </p:tgtEl>
                                        <p:attrNameLst>
                                          <p:attrName>ppt_x</p:attrName>
                                        </p:attrNameLst>
                                      </p:cBhvr>
                                      <p:tavLst>
                                        <p:tav tm="0">
                                          <p:val>
                                            <p:strVal val="#ppt_x"/>
                                          </p:val>
                                        </p:tav>
                                        <p:tav tm="100000">
                                          <p:val>
                                            <p:strVal val="#ppt_x"/>
                                          </p:val>
                                        </p:tav>
                                      </p:tavLst>
                                    </p:anim>
                                    <p:anim calcmode="lin" valueType="num">
                                      <p:cBhvr>
                                        <p:cTn id="37" dur="400" fill="hold"/>
                                        <p:tgtEl>
                                          <p:spTgt spid="39">
                                            <p:txEl>
                                              <p:pRg st="0" end="0"/>
                                            </p:txEl>
                                          </p:spTgt>
                                        </p:tgtEl>
                                        <p:attrNameLst>
                                          <p:attrName>ppt_y</p:attrName>
                                        </p:attrNameLst>
                                      </p:cBhvr>
                                      <p:tavLst>
                                        <p:tav tm="0">
                                          <p:val>
                                            <p:strVal val="#ppt_y+.1"/>
                                          </p:val>
                                        </p:tav>
                                        <p:tav tm="100000">
                                          <p:val>
                                            <p:strVal val="#ppt_y"/>
                                          </p:val>
                                        </p:tav>
                                      </p:tavLst>
                                    </p:anim>
                                  </p:childTnLst>
                                </p:cTn>
                              </p:par>
                            </p:childTnLst>
                          </p:cTn>
                        </p:par>
                        <p:par>
                          <p:cTn id="38" fill="hold">
                            <p:stCondLst>
                              <p:cond delay="2300"/>
                            </p:stCondLst>
                            <p:childTnLst>
                              <p:par>
                                <p:cTn id="39" presetID="53" presetClass="entr" presetSubtype="16" fill="hold" grpId="0" nodeType="afterEffect">
                                  <p:stCondLst>
                                    <p:cond delay="0"/>
                                  </p:stCondLst>
                                  <p:childTnLst>
                                    <p:set>
                                      <p:cBhvr>
                                        <p:cTn id="40" dur="1" fill="hold">
                                          <p:stCondLst>
                                            <p:cond delay="0"/>
                                          </p:stCondLst>
                                        </p:cTn>
                                        <p:tgtEl>
                                          <p:spTgt spid="40">
                                            <p:txEl>
                                              <p:pRg st="0" end="0"/>
                                            </p:txEl>
                                          </p:spTgt>
                                        </p:tgtEl>
                                        <p:attrNameLst>
                                          <p:attrName>style.visibility</p:attrName>
                                        </p:attrNameLst>
                                      </p:cBhvr>
                                      <p:to>
                                        <p:strVal val="visible"/>
                                      </p:to>
                                    </p:set>
                                    <p:anim calcmode="lin" valueType="num">
                                      <p:cBhvr>
                                        <p:cTn id="41" dur="3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42" dur="3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43" dur="300"/>
                                        <p:tgtEl>
                                          <p:spTgt spid="40">
                                            <p:txEl>
                                              <p:pRg st="0" end="0"/>
                                            </p:txEl>
                                          </p:spTgt>
                                        </p:tgtEl>
                                      </p:cBhvr>
                                    </p:animEffect>
                                  </p:childTnLst>
                                </p:cTn>
                              </p:par>
                            </p:childTnLst>
                          </p:cTn>
                        </p:par>
                        <p:par>
                          <p:cTn id="44" fill="hold">
                            <p:stCondLst>
                              <p:cond delay="2600"/>
                            </p:stCondLst>
                            <p:childTnLst>
                              <p:par>
                                <p:cTn id="45" presetID="22" presetClass="entr" presetSubtype="1" fill="hold"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wipe(up)">
                                      <p:cBhvr>
                                        <p:cTn id="47" dur="500"/>
                                        <p:tgtEl>
                                          <p:spTgt spid="52"/>
                                        </p:tgtEl>
                                      </p:cBhvr>
                                    </p:animEffect>
                                  </p:childTnLst>
                                </p:cTn>
                              </p:par>
                              <p:par>
                                <p:cTn id="48" presetID="42" presetClass="entr" presetSubtype="0" fill="hold" grpId="0" nodeType="withEffect">
                                  <p:stCondLst>
                                    <p:cond delay="200"/>
                                  </p:stCondLst>
                                  <p:childTnLst>
                                    <p:set>
                                      <p:cBhvr>
                                        <p:cTn id="49" dur="1" fill="hold">
                                          <p:stCondLst>
                                            <p:cond delay="0"/>
                                          </p:stCondLst>
                                        </p:cTn>
                                        <p:tgtEl>
                                          <p:spTgt spid="41">
                                            <p:txEl>
                                              <p:pRg st="0" end="0"/>
                                            </p:txEl>
                                          </p:spTgt>
                                        </p:tgtEl>
                                        <p:attrNameLst>
                                          <p:attrName>style.visibility</p:attrName>
                                        </p:attrNameLst>
                                      </p:cBhvr>
                                      <p:to>
                                        <p:strVal val="visible"/>
                                      </p:to>
                                    </p:set>
                                    <p:animEffect transition="in" filter="fade">
                                      <p:cBhvr>
                                        <p:cTn id="50" dur="500"/>
                                        <p:tgtEl>
                                          <p:spTgt spid="41">
                                            <p:txEl>
                                              <p:pRg st="0" end="0"/>
                                            </p:txEl>
                                          </p:spTgt>
                                        </p:tgtEl>
                                      </p:cBhvr>
                                    </p:animEffect>
                                    <p:anim calcmode="lin" valueType="num">
                                      <p:cBhvr>
                                        <p:cTn id="51"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52" dur="500" fill="hold"/>
                                        <p:tgtEl>
                                          <p:spTgt spid="41">
                                            <p:txEl>
                                              <p:pRg st="0" end="0"/>
                                            </p:txEl>
                                          </p:spTgt>
                                        </p:tgtEl>
                                        <p:attrNameLst>
                                          <p:attrName>ppt_y</p:attrName>
                                        </p:attrNameLst>
                                      </p:cBhvr>
                                      <p:tavLst>
                                        <p:tav tm="0">
                                          <p:val>
                                            <p:strVal val="#ppt_y+.1"/>
                                          </p:val>
                                        </p:tav>
                                        <p:tav tm="100000">
                                          <p:val>
                                            <p:strVal val="#ppt_y"/>
                                          </p:val>
                                        </p:tav>
                                      </p:tavLst>
                                    </p:anim>
                                  </p:childTnLst>
                                </p:cTn>
                              </p:par>
                              <p:par>
                                <p:cTn id="53" presetID="10" presetClass="entr" presetSubtype="0" fill="hold" grpId="0" nodeType="withEffect">
                                  <p:stCondLst>
                                    <p:cond delay="800"/>
                                  </p:stCondLst>
                                  <p:childTnLst>
                                    <p:set>
                                      <p:cBhvr>
                                        <p:cTn id="54" dur="1" fill="hold">
                                          <p:stCondLst>
                                            <p:cond delay="0"/>
                                          </p:stCondLst>
                                        </p:cTn>
                                        <p:tgtEl>
                                          <p:spTgt spid="42">
                                            <p:txEl>
                                              <p:pRg st="0" end="0"/>
                                            </p:txEl>
                                          </p:spTgt>
                                        </p:tgtEl>
                                        <p:attrNameLst>
                                          <p:attrName>style.visibility</p:attrName>
                                        </p:attrNameLst>
                                      </p:cBhvr>
                                      <p:to>
                                        <p:strVal val="visible"/>
                                      </p:to>
                                    </p:set>
                                    <p:animEffect transition="in" filter="fade">
                                      <p:cBhvr>
                                        <p:cTn id="55" dur="500"/>
                                        <p:tgtEl>
                                          <p:spTgt spid="42">
                                            <p:txEl>
                                              <p:pRg st="0" end="0"/>
                                            </p:txEl>
                                          </p:spTgt>
                                        </p:tgtEl>
                                      </p:cBhvr>
                                    </p:animEffect>
                                  </p:childTnLst>
                                </p:cTn>
                              </p:par>
                              <p:par>
                                <p:cTn id="56" presetID="42" presetClass="entr" presetSubtype="0" fill="hold" grpId="0" nodeType="withEffect">
                                  <p:stCondLst>
                                    <p:cond delay="200"/>
                                  </p:stCondLst>
                                  <p:childTnLst>
                                    <p:set>
                                      <p:cBhvr>
                                        <p:cTn id="57" dur="1" fill="hold">
                                          <p:stCondLst>
                                            <p:cond delay="0"/>
                                          </p:stCondLst>
                                        </p:cTn>
                                        <p:tgtEl>
                                          <p:spTgt spid="43">
                                            <p:txEl>
                                              <p:pRg st="0" end="0"/>
                                            </p:txEl>
                                          </p:spTgt>
                                        </p:tgtEl>
                                        <p:attrNameLst>
                                          <p:attrName>style.visibility</p:attrName>
                                        </p:attrNameLst>
                                      </p:cBhvr>
                                      <p:to>
                                        <p:strVal val="visible"/>
                                      </p:to>
                                    </p:set>
                                    <p:animEffect transition="in" filter="fade">
                                      <p:cBhvr>
                                        <p:cTn id="58" dur="400"/>
                                        <p:tgtEl>
                                          <p:spTgt spid="43">
                                            <p:txEl>
                                              <p:pRg st="0" end="0"/>
                                            </p:txEl>
                                          </p:spTgt>
                                        </p:tgtEl>
                                      </p:cBhvr>
                                    </p:animEffect>
                                    <p:anim calcmode="lin" valueType="num">
                                      <p:cBhvr>
                                        <p:cTn id="59" dur="400" fill="hold"/>
                                        <p:tgtEl>
                                          <p:spTgt spid="43">
                                            <p:txEl>
                                              <p:pRg st="0" end="0"/>
                                            </p:txEl>
                                          </p:spTgt>
                                        </p:tgtEl>
                                        <p:attrNameLst>
                                          <p:attrName>ppt_x</p:attrName>
                                        </p:attrNameLst>
                                      </p:cBhvr>
                                      <p:tavLst>
                                        <p:tav tm="0">
                                          <p:val>
                                            <p:strVal val="#ppt_x"/>
                                          </p:val>
                                        </p:tav>
                                        <p:tav tm="100000">
                                          <p:val>
                                            <p:strVal val="#ppt_x"/>
                                          </p:val>
                                        </p:tav>
                                      </p:tavLst>
                                    </p:anim>
                                    <p:anim calcmode="lin" valueType="num">
                                      <p:cBhvr>
                                        <p:cTn id="60" dur="400" fill="hold"/>
                                        <p:tgtEl>
                                          <p:spTgt spid="43">
                                            <p:txEl>
                                              <p:pRg st="0" end="0"/>
                                            </p:txEl>
                                          </p:spTgt>
                                        </p:tgtEl>
                                        <p:attrNameLst>
                                          <p:attrName>ppt_y</p:attrName>
                                        </p:attrNameLst>
                                      </p:cBhvr>
                                      <p:tavLst>
                                        <p:tav tm="0">
                                          <p:val>
                                            <p:strVal val="#ppt_y+.1"/>
                                          </p:val>
                                        </p:tav>
                                        <p:tav tm="100000">
                                          <p:val>
                                            <p:strVal val="#ppt_y"/>
                                          </p:val>
                                        </p:tav>
                                      </p:tavLst>
                                    </p:anim>
                                  </p:childTnLst>
                                </p:cTn>
                              </p:par>
                            </p:childTnLst>
                          </p:cTn>
                        </p:par>
                        <p:par>
                          <p:cTn id="61" fill="hold">
                            <p:stCondLst>
                              <p:cond delay="3900"/>
                            </p:stCondLst>
                            <p:childTnLst>
                              <p:par>
                                <p:cTn id="62" presetID="53" presetClass="entr" presetSubtype="16" fill="hold" grpId="0" nodeType="afterEffect">
                                  <p:stCondLst>
                                    <p:cond delay="0"/>
                                  </p:stCondLst>
                                  <p:childTnLst>
                                    <p:set>
                                      <p:cBhvr>
                                        <p:cTn id="63" dur="1" fill="hold">
                                          <p:stCondLst>
                                            <p:cond delay="0"/>
                                          </p:stCondLst>
                                        </p:cTn>
                                        <p:tgtEl>
                                          <p:spTgt spid="44">
                                            <p:txEl>
                                              <p:pRg st="0" end="0"/>
                                            </p:txEl>
                                          </p:spTgt>
                                        </p:tgtEl>
                                        <p:attrNameLst>
                                          <p:attrName>style.visibility</p:attrName>
                                        </p:attrNameLst>
                                      </p:cBhvr>
                                      <p:to>
                                        <p:strVal val="visible"/>
                                      </p:to>
                                    </p:set>
                                    <p:anim calcmode="lin" valueType="num">
                                      <p:cBhvr>
                                        <p:cTn id="64" dur="3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65" dur="3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66" dur="300"/>
                                        <p:tgtEl>
                                          <p:spTgt spid="44">
                                            <p:txEl>
                                              <p:pRg st="0" end="0"/>
                                            </p:txEl>
                                          </p:spTgt>
                                        </p:tgtEl>
                                      </p:cBhvr>
                                    </p:animEffect>
                                  </p:childTnLst>
                                </p:cTn>
                              </p:par>
                              <p:par>
                                <p:cTn id="67" presetID="42" presetClass="entr" presetSubtype="0" fill="hold" grpId="0" nodeType="withEffect">
                                  <p:stCondLst>
                                    <p:cond delay="200"/>
                                  </p:stCondLst>
                                  <p:childTnLst>
                                    <p:set>
                                      <p:cBhvr>
                                        <p:cTn id="68" dur="1" fill="hold">
                                          <p:stCondLst>
                                            <p:cond delay="0"/>
                                          </p:stCondLst>
                                        </p:cTn>
                                        <p:tgtEl>
                                          <p:spTgt spid="45">
                                            <p:txEl>
                                              <p:pRg st="0" end="0"/>
                                            </p:txEl>
                                          </p:spTgt>
                                        </p:tgtEl>
                                        <p:attrNameLst>
                                          <p:attrName>style.visibility</p:attrName>
                                        </p:attrNameLst>
                                      </p:cBhvr>
                                      <p:to>
                                        <p:strVal val="visible"/>
                                      </p:to>
                                    </p:set>
                                    <p:animEffect transition="in" filter="fade">
                                      <p:cBhvr>
                                        <p:cTn id="69" dur="500"/>
                                        <p:tgtEl>
                                          <p:spTgt spid="45">
                                            <p:txEl>
                                              <p:pRg st="0" end="0"/>
                                            </p:txEl>
                                          </p:spTgt>
                                        </p:tgtEl>
                                      </p:cBhvr>
                                    </p:animEffect>
                                    <p:anim calcmode="lin" valueType="num">
                                      <p:cBhvr>
                                        <p:cTn id="70" dur="500" fill="hold"/>
                                        <p:tgtEl>
                                          <p:spTgt spid="45">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45">
                                            <p:txEl>
                                              <p:pRg st="0" end="0"/>
                                            </p:txEl>
                                          </p:spTgt>
                                        </p:tgtEl>
                                        <p:attrNameLst>
                                          <p:attrName>ppt_y</p:attrName>
                                        </p:attrNameLst>
                                      </p:cBhvr>
                                      <p:tavLst>
                                        <p:tav tm="0">
                                          <p:val>
                                            <p:strVal val="#ppt_y+.1"/>
                                          </p:val>
                                        </p:tav>
                                        <p:tav tm="100000">
                                          <p:val>
                                            <p:strVal val="#ppt_y"/>
                                          </p:val>
                                        </p:tav>
                                      </p:tavLst>
                                    </p:anim>
                                  </p:childTnLst>
                                </p:cTn>
                              </p:par>
                              <p:par>
                                <p:cTn id="72" presetID="10" presetClass="entr" presetSubtype="0" fill="hold" grpId="0" nodeType="withEffect">
                                  <p:stCondLst>
                                    <p:cond delay="800"/>
                                  </p:stCondLst>
                                  <p:childTnLst>
                                    <p:set>
                                      <p:cBhvr>
                                        <p:cTn id="73" dur="1" fill="hold">
                                          <p:stCondLst>
                                            <p:cond delay="0"/>
                                          </p:stCondLst>
                                        </p:cTn>
                                        <p:tgtEl>
                                          <p:spTgt spid="46">
                                            <p:txEl>
                                              <p:pRg st="0" end="0"/>
                                            </p:txEl>
                                          </p:spTgt>
                                        </p:tgtEl>
                                        <p:attrNameLst>
                                          <p:attrName>style.visibility</p:attrName>
                                        </p:attrNameLst>
                                      </p:cBhvr>
                                      <p:to>
                                        <p:strVal val="visible"/>
                                      </p:to>
                                    </p:set>
                                    <p:animEffect transition="in" filter="fade">
                                      <p:cBhvr>
                                        <p:cTn id="74" dur="500"/>
                                        <p:tgtEl>
                                          <p:spTgt spid="46">
                                            <p:txEl>
                                              <p:pRg st="0" end="0"/>
                                            </p:txEl>
                                          </p:spTgt>
                                        </p:tgtEl>
                                      </p:cBhvr>
                                    </p:animEffect>
                                  </p:childTnLst>
                                </p:cTn>
                              </p:par>
                              <p:par>
                                <p:cTn id="75" presetID="42" presetClass="entr" presetSubtype="0" fill="hold" grpId="0" nodeType="withEffect">
                                  <p:stCondLst>
                                    <p:cond delay="200"/>
                                  </p:stCondLst>
                                  <p:childTnLst>
                                    <p:set>
                                      <p:cBhvr>
                                        <p:cTn id="76" dur="1" fill="hold">
                                          <p:stCondLst>
                                            <p:cond delay="0"/>
                                          </p:stCondLst>
                                        </p:cTn>
                                        <p:tgtEl>
                                          <p:spTgt spid="47">
                                            <p:txEl>
                                              <p:pRg st="0" end="0"/>
                                            </p:txEl>
                                          </p:spTgt>
                                        </p:tgtEl>
                                        <p:attrNameLst>
                                          <p:attrName>style.visibility</p:attrName>
                                        </p:attrNameLst>
                                      </p:cBhvr>
                                      <p:to>
                                        <p:strVal val="visible"/>
                                      </p:to>
                                    </p:set>
                                    <p:animEffect transition="in" filter="fade">
                                      <p:cBhvr>
                                        <p:cTn id="77" dur="400"/>
                                        <p:tgtEl>
                                          <p:spTgt spid="47">
                                            <p:txEl>
                                              <p:pRg st="0" end="0"/>
                                            </p:txEl>
                                          </p:spTgt>
                                        </p:tgtEl>
                                      </p:cBhvr>
                                    </p:animEffect>
                                    <p:anim calcmode="lin" valueType="num">
                                      <p:cBhvr>
                                        <p:cTn id="78" dur="400" fill="hold"/>
                                        <p:tgtEl>
                                          <p:spTgt spid="47">
                                            <p:txEl>
                                              <p:pRg st="0" end="0"/>
                                            </p:txEl>
                                          </p:spTgt>
                                        </p:tgtEl>
                                        <p:attrNameLst>
                                          <p:attrName>ppt_x</p:attrName>
                                        </p:attrNameLst>
                                      </p:cBhvr>
                                      <p:tavLst>
                                        <p:tav tm="0">
                                          <p:val>
                                            <p:strVal val="#ppt_x"/>
                                          </p:val>
                                        </p:tav>
                                        <p:tav tm="100000">
                                          <p:val>
                                            <p:strVal val="#ppt_x"/>
                                          </p:val>
                                        </p:tav>
                                      </p:tavLst>
                                    </p:anim>
                                    <p:anim calcmode="lin" valueType="num">
                                      <p:cBhvr>
                                        <p:cTn id="79" dur="400" fill="hold"/>
                                        <p:tgtEl>
                                          <p:spTgt spid="47">
                                            <p:txEl>
                                              <p:pRg st="0" end="0"/>
                                            </p:txEl>
                                          </p:spTgt>
                                        </p:tgtEl>
                                        <p:attrNameLst>
                                          <p:attrName>ppt_y</p:attrName>
                                        </p:attrNameLst>
                                      </p:cBhvr>
                                      <p:tavLst>
                                        <p:tav tm="0">
                                          <p:val>
                                            <p:strVal val="#ppt_y+.1"/>
                                          </p:val>
                                        </p:tav>
                                        <p:tav tm="100000">
                                          <p:val>
                                            <p:strVal val="#ppt_y"/>
                                          </p:val>
                                        </p:tav>
                                      </p:tavLst>
                                    </p:anim>
                                  </p:childTnLst>
                                </p:cTn>
                              </p:par>
                              <p:par>
                                <p:cTn id="80" presetID="10" presetClass="entr" presetSubtype="0" fill="hold" grpId="0" nodeType="withEffect">
                                  <p:stCondLst>
                                    <p:cond delay="800"/>
                                  </p:stCondLst>
                                  <p:childTnLst>
                                    <p:set>
                                      <p:cBhvr>
                                        <p:cTn id="81" dur="1" fill="hold">
                                          <p:stCondLst>
                                            <p:cond delay="0"/>
                                          </p:stCondLst>
                                        </p:cTn>
                                        <p:tgtEl>
                                          <p:spTgt spid="48">
                                            <p:txEl>
                                              <p:pRg st="0" end="0"/>
                                            </p:txEl>
                                          </p:spTgt>
                                        </p:tgtEl>
                                        <p:attrNameLst>
                                          <p:attrName>style.visibility</p:attrName>
                                        </p:attrNameLst>
                                      </p:cBhvr>
                                      <p:to>
                                        <p:strVal val="visible"/>
                                      </p:to>
                                    </p:set>
                                    <p:animEffect transition="in" filter="fade">
                                      <p:cBhvr>
                                        <p:cTn id="82" dur="500"/>
                                        <p:tgtEl>
                                          <p:spTgt spid="48">
                                            <p:txEl>
                                              <p:pRg st="0" end="0"/>
                                            </p:txEl>
                                          </p:spTgt>
                                        </p:tgtEl>
                                      </p:cBhvr>
                                    </p:animEffect>
                                  </p:childTnLst>
                                </p:cTn>
                              </p:par>
                              <p:par>
                                <p:cTn id="83" presetID="42" presetClass="entr" presetSubtype="0" fill="hold" grpId="0" nodeType="withEffect">
                                  <p:stCondLst>
                                    <p:cond delay="200"/>
                                  </p:stCondLst>
                                  <p:childTnLst>
                                    <p:set>
                                      <p:cBhvr>
                                        <p:cTn id="84" dur="1" fill="hold">
                                          <p:stCondLst>
                                            <p:cond delay="0"/>
                                          </p:stCondLst>
                                        </p:cTn>
                                        <p:tgtEl>
                                          <p:spTgt spid="49">
                                            <p:txEl>
                                              <p:pRg st="0" end="0"/>
                                            </p:txEl>
                                          </p:spTgt>
                                        </p:tgtEl>
                                        <p:attrNameLst>
                                          <p:attrName>style.visibility</p:attrName>
                                        </p:attrNameLst>
                                      </p:cBhvr>
                                      <p:to>
                                        <p:strVal val="visible"/>
                                      </p:to>
                                    </p:set>
                                    <p:animEffect transition="in" filter="fade">
                                      <p:cBhvr>
                                        <p:cTn id="85" dur="400"/>
                                        <p:tgtEl>
                                          <p:spTgt spid="49">
                                            <p:txEl>
                                              <p:pRg st="0" end="0"/>
                                            </p:txEl>
                                          </p:spTgt>
                                        </p:tgtEl>
                                      </p:cBhvr>
                                    </p:animEffect>
                                    <p:anim calcmode="lin" valueType="num">
                                      <p:cBhvr>
                                        <p:cTn id="86" dur="4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87" dur="400" fill="hold"/>
                                        <p:tgtEl>
                                          <p:spTgt spid="4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53" presetClass="entr" presetSubtype="16"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p:cTn dur="300" fill="hold"/>
                        <p:tgtEl>
                          <p:spTgt spid="35"/>
                        </p:tgtEl>
                        <p:attrNameLst>
                          <p:attrName>ppt_w</p:attrName>
                        </p:attrNameLst>
                      </p:cBhvr>
                      <p:tavLst>
                        <p:tav tm="0">
                          <p:val>
                            <p:fltVal val="0"/>
                          </p:val>
                        </p:tav>
                        <p:tav tm="100000">
                          <p:val>
                            <p:strVal val="#ppt_w"/>
                          </p:val>
                        </p:tav>
                      </p:tavLst>
                    </p:anim>
                    <p:anim calcmode="lin" valueType="num">
                      <p:cBhvr>
                        <p:cTn dur="300" fill="hold"/>
                        <p:tgtEl>
                          <p:spTgt spid="35"/>
                        </p:tgtEl>
                        <p:attrNameLst>
                          <p:attrName>ppt_h</p:attrName>
                        </p:attrNameLst>
                      </p:cBhvr>
                      <p:tavLst>
                        <p:tav tm="0">
                          <p:val>
                            <p:fltVal val="0"/>
                          </p:val>
                        </p:tav>
                        <p:tav tm="100000">
                          <p:val>
                            <p:strVal val="#ppt_h"/>
                          </p:val>
                        </p:tav>
                      </p:tavLst>
                    </p:anim>
                    <p:animEffect transition="in" filter="fade">
                      <p:cBhvr>
                        <p:cTn dur="300"/>
                        <p:tgtEl>
                          <p:spTgt spid="35"/>
                        </p:tgtEl>
                      </p:cBhvr>
                    </p:animEffect>
                  </p:childTnLst>
                </p:cTn>
              </p:par>
            </p:tnLst>
          </p:tmpl>
        </p:tmplLst>
      </p:bldP>
      <p:bldP spid="36" grpId="0" build="p">
        <p:tmplLst>
          <p:tmpl lvl="1">
            <p:tnLst>
              <p:par>
                <p:cTn presetID="42" presetClass="entr" presetSubtype="0"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anim calcmode="lin" valueType="num">
                      <p:cBhvr>
                        <p:cTn dur="500" fill="hold"/>
                        <p:tgtEl>
                          <p:spTgt spid="36"/>
                        </p:tgtEl>
                        <p:attrNameLst>
                          <p:attrName>ppt_x</p:attrName>
                        </p:attrNameLst>
                      </p:cBhvr>
                      <p:tavLst>
                        <p:tav tm="0">
                          <p:val>
                            <p:strVal val="#ppt_x"/>
                          </p:val>
                        </p:tav>
                        <p:tav tm="100000">
                          <p:val>
                            <p:strVal val="#ppt_x"/>
                          </p:val>
                        </p:tav>
                      </p:tavLst>
                    </p:anim>
                    <p:anim calcmode="lin" valueType="num">
                      <p:cBhvr>
                        <p:cTn dur="500" fill="hold"/>
                        <p:tgtEl>
                          <p:spTgt spid="36"/>
                        </p:tgtEl>
                        <p:attrNameLst>
                          <p:attrName>ppt_y</p:attrName>
                        </p:attrNameLst>
                      </p:cBhvr>
                      <p:tavLst>
                        <p:tav tm="0">
                          <p:val>
                            <p:strVal val="#ppt_y+.1"/>
                          </p:val>
                        </p:tav>
                        <p:tav tm="100000">
                          <p:val>
                            <p:strVal val="#ppt_y"/>
                          </p:val>
                        </p:tav>
                      </p:tavLst>
                    </p:anim>
                  </p:childTnLst>
                </p:cTn>
              </p:par>
            </p:tnLst>
          </p:tmpl>
        </p:tmplLst>
      </p:bldP>
      <p:bldP spid="37" grpId="0" build="p">
        <p:tmplLst>
          <p:tmpl lvl="1">
            <p:tnLst>
              <p:par>
                <p:cTn presetID="10" presetClass="entr" presetSubtype="0" fill="hold" nodeType="withEffect">
                  <p:stCondLst>
                    <p:cond delay="8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9" grpId="0" build="p">
        <p:tmplLst>
          <p:tmpl lvl="1">
            <p:tnLst>
              <p:par>
                <p:cTn presetID="42" presetClass="entr" presetSubtype="0"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Effect transition="in" filter="fade">
                      <p:cBhvr>
                        <p:cTn dur="400"/>
                        <p:tgtEl>
                          <p:spTgt spid="39"/>
                        </p:tgtEl>
                      </p:cBhvr>
                    </p:animEffect>
                    <p:anim calcmode="lin" valueType="num">
                      <p:cBhvr>
                        <p:cTn dur="400" fill="hold"/>
                        <p:tgtEl>
                          <p:spTgt spid="39"/>
                        </p:tgtEl>
                        <p:attrNameLst>
                          <p:attrName>ppt_x</p:attrName>
                        </p:attrNameLst>
                      </p:cBhvr>
                      <p:tavLst>
                        <p:tav tm="0">
                          <p:val>
                            <p:strVal val="#ppt_x"/>
                          </p:val>
                        </p:tav>
                        <p:tav tm="100000">
                          <p:val>
                            <p:strVal val="#ppt_x"/>
                          </p:val>
                        </p:tav>
                      </p:tavLst>
                    </p:anim>
                    <p:anim calcmode="lin" valueType="num">
                      <p:cBhvr>
                        <p:cTn dur="400" fill="hold"/>
                        <p:tgtEl>
                          <p:spTgt spid="39"/>
                        </p:tgtEl>
                        <p:attrNameLst>
                          <p:attrName>ppt_y</p:attrName>
                        </p:attrNameLst>
                      </p:cBhvr>
                      <p:tavLst>
                        <p:tav tm="0">
                          <p:val>
                            <p:strVal val="#ppt_y+.1"/>
                          </p:val>
                        </p:tav>
                        <p:tav tm="100000">
                          <p:val>
                            <p:strVal val="#ppt_y"/>
                          </p:val>
                        </p:tav>
                      </p:tavLst>
                    </p:anim>
                  </p:childTnLst>
                </p:cTn>
              </p:par>
            </p:tnLst>
          </p:tmpl>
        </p:tmplLst>
      </p:bldP>
      <p:bldP spid="40" grpId="0" build="p">
        <p:tmplLst>
          <p:tmpl lvl="1">
            <p:tnLst>
              <p:par>
                <p:cTn presetID="53" presetClass="entr" presetSubtype="16"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300" fill="hold"/>
                        <p:tgtEl>
                          <p:spTgt spid="40"/>
                        </p:tgtEl>
                        <p:attrNameLst>
                          <p:attrName>ppt_w</p:attrName>
                        </p:attrNameLst>
                      </p:cBhvr>
                      <p:tavLst>
                        <p:tav tm="0">
                          <p:val>
                            <p:fltVal val="0"/>
                          </p:val>
                        </p:tav>
                        <p:tav tm="100000">
                          <p:val>
                            <p:strVal val="#ppt_w"/>
                          </p:val>
                        </p:tav>
                      </p:tavLst>
                    </p:anim>
                    <p:anim calcmode="lin" valueType="num">
                      <p:cBhvr>
                        <p:cTn dur="300" fill="hold"/>
                        <p:tgtEl>
                          <p:spTgt spid="40"/>
                        </p:tgtEl>
                        <p:attrNameLst>
                          <p:attrName>ppt_h</p:attrName>
                        </p:attrNameLst>
                      </p:cBhvr>
                      <p:tavLst>
                        <p:tav tm="0">
                          <p:val>
                            <p:fltVal val="0"/>
                          </p:val>
                        </p:tav>
                        <p:tav tm="100000">
                          <p:val>
                            <p:strVal val="#ppt_h"/>
                          </p:val>
                        </p:tav>
                      </p:tavLst>
                    </p:anim>
                    <p:animEffect transition="in" filter="fade">
                      <p:cBhvr>
                        <p:cTn dur="300"/>
                        <p:tgtEl>
                          <p:spTgt spid="40"/>
                        </p:tgtEl>
                      </p:cBhvr>
                    </p:animEffect>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anim calcmode="lin" valueType="num">
                      <p:cBhvr>
                        <p:cTn dur="500" fill="hold"/>
                        <p:tgtEl>
                          <p:spTgt spid="41"/>
                        </p:tgtEl>
                        <p:attrNameLst>
                          <p:attrName>ppt_x</p:attrName>
                        </p:attrNameLst>
                      </p:cBhvr>
                      <p:tavLst>
                        <p:tav tm="0">
                          <p:val>
                            <p:strVal val="#ppt_x"/>
                          </p:val>
                        </p:tav>
                        <p:tav tm="100000">
                          <p:val>
                            <p:strVal val="#ppt_x"/>
                          </p:val>
                        </p:tav>
                      </p:tavLst>
                    </p:anim>
                    <p:anim calcmode="lin" valueType="num">
                      <p:cBhvr>
                        <p:cTn dur="5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10" presetClass="entr" presetSubtype="0" fill="hold" nodeType="withEffect">
                  <p:stCondLst>
                    <p:cond delay="8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42" presetClass="entr" presetSubtype="0"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Effect transition="in" filter="fade">
                      <p:cBhvr>
                        <p:cTn dur="400"/>
                        <p:tgtEl>
                          <p:spTgt spid="43"/>
                        </p:tgtEl>
                      </p:cBhvr>
                    </p:animEffect>
                    <p:anim calcmode="lin" valueType="num">
                      <p:cBhvr>
                        <p:cTn dur="400" fill="hold"/>
                        <p:tgtEl>
                          <p:spTgt spid="43"/>
                        </p:tgtEl>
                        <p:attrNameLst>
                          <p:attrName>ppt_x</p:attrName>
                        </p:attrNameLst>
                      </p:cBhvr>
                      <p:tavLst>
                        <p:tav tm="0">
                          <p:val>
                            <p:strVal val="#ppt_x"/>
                          </p:val>
                        </p:tav>
                        <p:tav tm="100000">
                          <p:val>
                            <p:strVal val="#ppt_x"/>
                          </p:val>
                        </p:tav>
                      </p:tavLst>
                    </p:anim>
                    <p:anim calcmode="lin" valueType="num">
                      <p:cBhvr>
                        <p:cTn dur="400" fill="hold"/>
                        <p:tgtEl>
                          <p:spTgt spid="43"/>
                        </p:tgtEl>
                        <p:attrNameLst>
                          <p:attrName>ppt_y</p:attrName>
                        </p:attrNameLst>
                      </p:cBhvr>
                      <p:tavLst>
                        <p:tav tm="0">
                          <p:val>
                            <p:strVal val="#ppt_y+.1"/>
                          </p:val>
                        </p:tav>
                        <p:tav tm="100000">
                          <p:val>
                            <p:strVal val="#ppt_y"/>
                          </p:val>
                        </p:tav>
                      </p:tavLst>
                    </p:anim>
                  </p:childTnLst>
                </p:cTn>
              </p:par>
            </p:tnLst>
          </p:tmpl>
        </p:tmplLst>
      </p:bldP>
      <p:bldP spid="44" grpId="0" build="p">
        <p:tmplLst>
          <p:tmpl lvl="1">
            <p:tnLst>
              <p:par>
                <p:cTn presetID="53" presetClass="entr" presetSubtype="16"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p:cTn dur="300" fill="hold"/>
                        <p:tgtEl>
                          <p:spTgt spid="44"/>
                        </p:tgtEl>
                        <p:attrNameLst>
                          <p:attrName>ppt_w</p:attrName>
                        </p:attrNameLst>
                      </p:cBhvr>
                      <p:tavLst>
                        <p:tav tm="0">
                          <p:val>
                            <p:fltVal val="0"/>
                          </p:val>
                        </p:tav>
                        <p:tav tm="100000">
                          <p:val>
                            <p:strVal val="#ppt_w"/>
                          </p:val>
                        </p:tav>
                      </p:tavLst>
                    </p:anim>
                    <p:anim calcmode="lin" valueType="num">
                      <p:cBhvr>
                        <p:cTn dur="300" fill="hold"/>
                        <p:tgtEl>
                          <p:spTgt spid="44"/>
                        </p:tgtEl>
                        <p:attrNameLst>
                          <p:attrName>ppt_h</p:attrName>
                        </p:attrNameLst>
                      </p:cBhvr>
                      <p:tavLst>
                        <p:tav tm="0">
                          <p:val>
                            <p:fltVal val="0"/>
                          </p:val>
                        </p:tav>
                        <p:tav tm="100000">
                          <p:val>
                            <p:strVal val="#ppt_h"/>
                          </p:val>
                        </p:tav>
                      </p:tavLst>
                    </p:anim>
                    <p:animEffect transition="in" filter="fade">
                      <p:cBhvr>
                        <p:cTn dur="300"/>
                        <p:tgtEl>
                          <p:spTgt spid="44"/>
                        </p:tgtEl>
                      </p:cBhvr>
                    </p:animEffect>
                  </p:childTnLst>
                </p:cTn>
              </p:par>
            </p:tnLst>
          </p:tmpl>
        </p:tmplLst>
      </p:bldP>
      <p:bldP spid="45" grpId="0" build="p">
        <p:tmplLst>
          <p:tmpl lvl="1">
            <p:tnLst>
              <p:par>
                <p:cTn presetID="42" presetClass="entr" presetSubtype="0"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anim calcmode="lin" valueType="num">
                      <p:cBhvr>
                        <p:cTn dur="500" fill="hold"/>
                        <p:tgtEl>
                          <p:spTgt spid="45"/>
                        </p:tgtEl>
                        <p:attrNameLst>
                          <p:attrName>ppt_x</p:attrName>
                        </p:attrNameLst>
                      </p:cBhvr>
                      <p:tavLst>
                        <p:tav tm="0">
                          <p:val>
                            <p:strVal val="#ppt_x"/>
                          </p:val>
                        </p:tav>
                        <p:tav tm="100000">
                          <p:val>
                            <p:strVal val="#ppt_x"/>
                          </p:val>
                        </p:tav>
                      </p:tavLst>
                    </p:anim>
                    <p:anim calcmode="lin" valueType="num">
                      <p:cBhvr>
                        <p:cTn dur="500" fill="hold"/>
                        <p:tgtEl>
                          <p:spTgt spid="45"/>
                        </p:tgtEl>
                        <p:attrNameLst>
                          <p:attrName>ppt_y</p:attrName>
                        </p:attrNameLst>
                      </p:cBhvr>
                      <p:tavLst>
                        <p:tav tm="0">
                          <p:val>
                            <p:strVal val="#ppt_y+.1"/>
                          </p:val>
                        </p:tav>
                        <p:tav tm="100000">
                          <p:val>
                            <p:strVal val="#ppt_y"/>
                          </p:val>
                        </p:tav>
                      </p:tavLst>
                    </p:anim>
                  </p:childTnLst>
                </p:cTn>
              </p:par>
            </p:tnLst>
          </p:tmpl>
        </p:tmplLst>
      </p:bldP>
      <p:bldP spid="46" grpId="0" build="p">
        <p:tmplLst>
          <p:tmpl lvl="1">
            <p:tnLst>
              <p:par>
                <p:cTn presetID="10" presetClass="entr" presetSubtype="0" fill="hold" nodeType="withEffect">
                  <p:stCondLst>
                    <p:cond delay="800"/>
                  </p:stCondLst>
                  <p:childTnLst>
                    <p:set>
                      <p:cBhvr>
                        <p:cTn dur="1" fill="hold">
                          <p:stCondLst>
                            <p:cond delay="0"/>
                          </p:stCondLst>
                        </p:cTn>
                        <p:tgtEl>
                          <p:spTgt spid="46"/>
                        </p:tgtEl>
                        <p:attrNameLst>
                          <p:attrName>style.visibility</p:attrName>
                        </p:attrNameLst>
                      </p:cBhvr>
                      <p:to>
                        <p:strVal val="visible"/>
                      </p:to>
                    </p:set>
                    <p:animEffect transition="in" filter="fade">
                      <p:cBhvr>
                        <p:cTn dur="500"/>
                        <p:tgtEl>
                          <p:spTgt spid="46"/>
                        </p:tgtEl>
                      </p:cBhvr>
                    </p:animEffect>
                  </p:childTnLst>
                </p:cTn>
              </p:par>
            </p:tnLst>
          </p:tmpl>
        </p:tmplLst>
      </p:bldP>
      <p:bldP spid="47" grpId="0" build="p">
        <p:tmplLst>
          <p:tmpl lvl="1">
            <p:tnLst>
              <p:par>
                <p:cTn presetID="42" presetClass="entr" presetSubtype="0"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Effect transition="in" filter="fade">
                      <p:cBhvr>
                        <p:cTn dur="400"/>
                        <p:tgtEl>
                          <p:spTgt spid="47"/>
                        </p:tgtEl>
                      </p:cBhvr>
                    </p:animEffect>
                    <p:anim calcmode="lin" valueType="num">
                      <p:cBhvr>
                        <p:cTn dur="400" fill="hold"/>
                        <p:tgtEl>
                          <p:spTgt spid="47"/>
                        </p:tgtEl>
                        <p:attrNameLst>
                          <p:attrName>ppt_x</p:attrName>
                        </p:attrNameLst>
                      </p:cBhvr>
                      <p:tavLst>
                        <p:tav tm="0">
                          <p:val>
                            <p:strVal val="#ppt_x"/>
                          </p:val>
                        </p:tav>
                        <p:tav tm="100000">
                          <p:val>
                            <p:strVal val="#ppt_x"/>
                          </p:val>
                        </p:tav>
                      </p:tavLst>
                    </p:anim>
                    <p:anim calcmode="lin" valueType="num">
                      <p:cBhvr>
                        <p:cTn dur="400" fill="hold"/>
                        <p:tgtEl>
                          <p:spTgt spid="47"/>
                        </p:tgtEl>
                        <p:attrNameLst>
                          <p:attrName>ppt_y</p:attrName>
                        </p:attrNameLst>
                      </p:cBhvr>
                      <p:tavLst>
                        <p:tav tm="0">
                          <p:val>
                            <p:strVal val="#ppt_y+.1"/>
                          </p:val>
                        </p:tav>
                        <p:tav tm="100000">
                          <p:val>
                            <p:strVal val="#ppt_y"/>
                          </p:val>
                        </p:tav>
                      </p:tavLst>
                    </p:anim>
                  </p:childTnLst>
                </p:cTn>
              </p:par>
            </p:tnLst>
          </p:tmpl>
        </p:tmplLst>
      </p:bldP>
      <p:bldP spid="48" grpId="0" build="p">
        <p:tmplLst>
          <p:tmpl lvl="1">
            <p:tnLst>
              <p:par>
                <p:cTn presetID="10" presetClass="entr" presetSubtype="0" fill="hold" nodeType="withEffect">
                  <p:stCondLst>
                    <p:cond delay="80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build="p">
        <p:tmplLst>
          <p:tmpl lvl="1">
            <p:tnLst>
              <p:par>
                <p:cTn presetID="42" presetClass="entr" presetSubtype="0"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Effect transition="in" filter="fade">
                      <p:cBhvr>
                        <p:cTn dur="400"/>
                        <p:tgtEl>
                          <p:spTgt spid="49"/>
                        </p:tgtEl>
                      </p:cBhvr>
                    </p:animEffect>
                    <p:anim calcmode="lin" valueType="num">
                      <p:cBhvr>
                        <p:cTn dur="400" fill="hold"/>
                        <p:tgtEl>
                          <p:spTgt spid="49"/>
                        </p:tgtEl>
                        <p:attrNameLst>
                          <p:attrName>ppt_x</p:attrName>
                        </p:attrNameLst>
                      </p:cBhvr>
                      <p:tavLst>
                        <p:tav tm="0">
                          <p:val>
                            <p:strVal val="#ppt_x"/>
                          </p:val>
                        </p:tav>
                        <p:tav tm="100000">
                          <p:val>
                            <p:strVal val="#ppt_x"/>
                          </p:val>
                        </p:tav>
                      </p:tavLst>
                    </p:anim>
                    <p:anim calcmode="lin" valueType="num">
                      <p:cBhvr>
                        <p:cTn dur="400" fill="hold"/>
                        <p:tgtEl>
                          <p:spTgt spid="49"/>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Iconic list 6">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example</a:t>
            </a:r>
            <a:endParaRPr lang="es-ES_tradnl" dirty="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3" name="Rounded Rectangle 2"/>
          <p:cNvSpPr/>
          <p:nvPr userDrawn="1"/>
        </p:nvSpPr>
        <p:spPr>
          <a:xfrm>
            <a:off x="452438" y="3791262"/>
            <a:ext cx="652462" cy="652462"/>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7"/>
          <p:cNvSpPr>
            <a:spLocks noGrp="1"/>
          </p:cNvSpPr>
          <p:nvPr>
            <p:ph type="body" sz="quarter" idx="39" hasCustomPrompt="1"/>
          </p:nvPr>
        </p:nvSpPr>
        <p:spPr>
          <a:xfrm>
            <a:off x="513294" y="3829362"/>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a:t>icon</a:t>
            </a:r>
            <a:endParaRPr lang="es-ES_tradnl" dirty="0"/>
          </a:p>
        </p:txBody>
      </p:sp>
      <p:sp>
        <p:nvSpPr>
          <p:cNvPr id="26" name="Text Placeholder 7"/>
          <p:cNvSpPr>
            <a:spLocks noGrp="1"/>
          </p:cNvSpPr>
          <p:nvPr>
            <p:ph type="body" sz="quarter" idx="19" hasCustomPrompt="1"/>
          </p:nvPr>
        </p:nvSpPr>
        <p:spPr>
          <a:xfrm>
            <a:off x="1206500" y="4227948"/>
            <a:ext cx="15494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a:t>Subtitle</a:t>
            </a:r>
            <a:r>
              <a:rPr lang="es-ES_tradnl" dirty="0"/>
              <a:t> </a:t>
            </a:r>
            <a:r>
              <a:rPr lang="es-ES_tradnl" dirty="0" err="1"/>
              <a:t>Example</a:t>
            </a:r>
            <a:endParaRPr lang="es-ES_tradnl" dirty="0"/>
          </a:p>
        </p:txBody>
      </p:sp>
      <p:sp>
        <p:nvSpPr>
          <p:cNvPr id="27" name="Text Placeholder 2"/>
          <p:cNvSpPr>
            <a:spLocks noGrp="1"/>
          </p:cNvSpPr>
          <p:nvPr>
            <p:ph type="body" sz="quarter" idx="16" hasCustomPrompt="1"/>
          </p:nvPr>
        </p:nvSpPr>
        <p:spPr>
          <a:xfrm>
            <a:off x="452439" y="4549158"/>
            <a:ext cx="23034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72" name="Rounded Rectangle 71"/>
          <p:cNvSpPr/>
          <p:nvPr userDrawn="1"/>
        </p:nvSpPr>
        <p:spPr>
          <a:xfrm>
            <a:off x="3401486" y="3791262"/>
            <a:ext cx="652462" cy="652462"/>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 name="Text Placeholder 7"/>
          <p:cNvSpPr>
            <a:spLocks noGrp="1"/>
          </p:cNvSpPr>
          <p:nvPr>
            <p:ph type="body" sz="quarter" idx="40" hasCustomPrompt="1"/>
          </p:nvPr>
        </p:nvSpPr>
        <p:spPr>
          <a:xfrm>
            <a:off x="3462342" y="3829362"/>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a:t>icon</a:t>
            </a:r>
            <a:endParaRPr lang="es-ES_tradnl" dirty="0"/>
          </a:p>
        </p:txBody>
      </p:sp>
      <p:sp>
        <p:nvSpPr>
          <p:cNvPr id="74" name="Text Placeholder 7"/>
          <p:cNvSpPr>
            <a:spLocks noGrp="1"/>
          </p:cNvSpPr>
          <p:nvPr>
            <p:ph type="body" sz="quarter" idx="41" hasCustomPrompt="1"/>
          </p:nvPr>
        </p:nvSpPr>
        <p:spPr>
          <a:xfrm>
            <a:off x="4165600" y="4227948"/>
            <a:ext cx="15494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a:t>Subtitle</a:t>
            </a:r>
            <a:r>
              <a:rPr lang="es-ES_tradnl" dirty="0"/>
              <a:t> </a:t>
            </a:r>
            <a:r>
              <a:rPr lang="es-ES_tradnl" dirty="0" err="1"/>
              <a:t>Example</a:t>
            </a:r>
            <a:endParaRPr lang="es-ES_tradnl" dirty="0"/>
          </a:p>
        </p:txBody>
      </p:sp>
      <p:sp>
        <p:nvSpPr>
          <p:cNvPr id="75" name="Text Placeholder 2"/>
          <p:cNvSpPr>
            <a:spLocks noGrp="1"/>
          </p:cNvSpPr>
          <p:nvPr>
            <p:ph type="body" sz="quarter" idx="42" hasCustomPrompt="1"/>
          </p:nvPr>
        </p:nvSpPr>
        <p:spPr>
          <a:xfrm>
            <a:off x="3411539" y="4549158"/>
            <a:ext cx="23034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76" name="Rounded Rectangle 75"/>
          <p:cNvSpPr/>
          <p:nvPr userDrawn="1"/>
        </p:nvSpPr>
        <p:spPr>
          <a:xfrm>
            <a:off x="6378577" y="3791262"/>
            <a:ext cx="652462" cy="652462"/>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 name="Text Placeholder 7"/>
          <p:cNvSpPr>
            <a:spLocks noGrp="1"/>
          </p:cNvSpPr>
          <p:nvPr>
            <p:ph type="body" sz="quarter" idx="43" hasCustomPrompt="1"/>
          </p:nvPr>
        </p:nvSpPr>
        <p:spPr>
          <a:xfrm>
            <a:off x="6439433" y="3829362"/>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a:t>icon</a:t>
            </a:r>
            <a:endParaRPr lang="es-ES_tradnl" dirty="0"/>
          </a:p>
        </p:txBody>
      </p:sp>
      <p:sp>
        <p:nvSpPr>
          <p:cNvPr id="78" name="Text Placeholder 7"/>
          <p:cNvSpPr>
            <a:spLocks noGrp="1"/>
          </p:cNvSpPr>
          <p:nvPr>
            <p:ph type="body" sz="quarter" idx="44" hasCustomPrompt="1"/>
          </p:nvPr>
        </p:nvSpPr>
        <p:spPr>
          <a:xfrm>
            <a:off x="7132638" y="4227948"/>
            <a:ext cx="15494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a:t>Subtitle</a:t>
            </a:r>
            <a:r>
              <a:rPr lang="es-ES_tradnl" dirty="0"/>
              <a:t> </a:t>
            </a:r>
            <a:r>
              <a:rPr lang="es-ES_tradnl" dirty="0" err="1"/>
              <a:t>Example</a:t>
            </a:r>
            <a:endParaRPr lang="es-ES_tradnl" dirty="0"/>
          </a:p>
        </p:txBody>
      </p:sp>
      <p:sp>
        <p:nvSpPr>
          <p:cNvPr id="79" name="Text Placeholder 2"/>
          <p:cNvSpPr>
            <a:spLocks noGrp="1"/>
          </p:cNvSpPr>
          <p:nvPr>
            <p:ph type="body" sz="quarter" idx="45" hasCustomPrompt="1"/>
          </p:nvPr>
        </p:nvSpPr>
        <p:spPr>
          <a:xfrm>
            <a:off x="6378577" y="4549158"/>
            <a:ext cx="23034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28" name="Text Placeholder 7"/>
          <p:cNvSpPr>
            <a:spLocks noGrp="1"/>
          </p:cNvSpPr>
          <p:nvPr>
            <p:ph type="body" sz="quarter" idx="55" hasCustomPrompt="1"/>
          </p:nvPr>
        </p:nvSpPr>
        <p:spPr>
          <a:xfrm>
            <a:off x="1206500" y="3795045"/>
            <a:ext cx="1549400" cy="359817"/>
          </a:xfrm>
          <a:prstGeom prst="rect">
            <a:avLst/>
          </a:prstGeom>
        </p:spPr>
        <p:txBody>
          <a:bodyPr vert="horz" lIns="0" tIns="40504" rIns="0" bIns="40504" anchor="ctr"/>
          <a:lstStyle>
            <a:lvl1pPr marL="0" indent="0" algn="l">
              <a:lnSpc>
                <a:spcPct val="100000"/>
              </a:lnSpc>
              <a:spcBef>
                <a:spcPts val="0"/>
              </a:spcBef>
              <a:buNone/>
              <a:defRPr sz="2500" b="1">
                <a:solidFill>
                  <a:schemeClr val="accent1"/>
                </a:solidFill>
                <a:latin typeface="Lato Light"/>
                <a:cs typeface="Lato Light"/>
              </a:defRPr>
            </a:lvl1pPr>
          </a:lstStyle>
          <a:p>
            <a:pPr lvl="0"/>
            <a:r>
              <a:rPr lang="es-ES_tradnl" dirty="0"/>
              <a:t>80%</a:t>
            </a:r>
          </a:p>
        </p:txBody>
      </p:sp>
      <p:sp>
        <p:nvSpPr>
          <p:cNvPr id="29" name="Text Placeholder 7"/>
          <p:cNvSpPr>
            <a:spLocks noGrp="1"/>
          </p:cNvSpPr>
          <p:nvPr>
            <p:ph type="body" sz="quarter" idx="56" hasCustomPrompt="1"/>
          </p:nvPr>
        </p:nvSpPr>
        <p:spPr>
          <a:xfrm>
            <a:off x="4165600" y="3795045"/>
            <a:ext cx="1549400" cy="359817"/>
          </a:xfrm>
          <a:prstGeom prst="rect">
            <a:avLst/>
          </a:prstGeom>
        </p:spPr>
        <p:txBody>
          <a:bodyPr vert="horz" lIns="0" tIns="40504" rIns="0" bIns="40504" anchor="ctr"/>
          <a:lstStyle>
            <a:lvl1pPr marL="0" indent="0" algn="l">
              <a:lnSpc>
                <a:spcPct val="100000"/>
              </a:lnSpc>
              <a:spcBef>
                <a:spcPts val="0"/>
              </a:spcBef>
              <a:buNone/>
              <a:defRPr sz="2500" b="1">
                <a:solidFill>
                  <a:schemeClr val="accent2"/>
                </a:solidFill>
                <a:latin typeface="Lato Light"/>
                <a:cs typeface="Lato Light"/>
              </a:defRPr>
            </a:lvl1pPr>
          </a:lstStyle>
          <a:p>
            <a:pPr lvl="0"/>
            <a:r>
              <a:rPr lang="es-ES_tradnl" dirty="0"/>
              <a:t>80%</a:t>
            </a:r>
          </a:p>
        </p:txBody>
      </p:sp>
      <p:sp>
        <p:nvSpPr>
          <p:cNvPr id="30" name="Text Placeholder 7"/>
          <p:cNvSpPr>
            <a:spLocks noGrp="1"/>
          </p:cNvSpPr>
          <p:nvPr>
            <p:ph type="body" sz="quarter" idx="57" hasCustomPrompt="1"/>
          </p:nvPr>
        </p:nvSpPr>
        <p:spPr>
          <a:xfrm>
            <a:off x="7132638" y="3795045"/>
            <a:ext cx="1549400" cy="359817"/>
          </a:xfrm>
          <a:prstGeom prst="rect">
            <a:avLst/>
          </a:prstGeom>
        </p:spPr>
        <p:txBody>
          <a:bodyPr vert="horz" lIns="0" tIns="40504" rIns="0" bIns="40504" anchor="ctr"/>
          <a:lstStyle>
            <a:lvl1pPr marL="0" indent="0" algn="l">
              <a:lnSpc>
                <a:spcPct val="100000"/>
              </a:lnSpc>
              <a:spcBef>
                <a:spcPts val="0"/>
              </a:spcBef>
              <a:buNone/>
              <a:defRPr sz="2500" b="1">
                <a:solidFill>
                  <a:schemeClr val="accent3"/>
                </a:solidFill>
                <a:latin typeface="Lato Light"/>
                <a:cs typeface="Lato Light"/>
              </a:defRPr>
            </a:lvl1pPr>
          </a:lstStyle>
          <a:p>
            <a:pPr lvl="0"/>
            <a:r>
              <a:rPr lang="es-ES_tradnl" dirty="0"/>
              <a:t>80%</a:t>
            </a:r>
          </a:p>
        </p:txBody>
      </p:sp>
    </p:spTree>
    <p:extLst>
      <p:ext uri="{BB962C8B-B14F-4D97-AF65-F5344CB8AC3E}">
        <p14:creationId xmlns:p14="http://schemas.microsoft.com/office/powerpoint/2010/main" val="2157146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400" fill="hold"/>
                                        <p:tgtEl>
                                          <p:spTgt spid="3"/>
                                        </p:tgtEl>
                                        <p:attrNameLst>
                                          <p:attrName>ppt_w</p:attrName>
                                        </p:attrNameLst>
                                      </p:cBhvr>
                                      <p:tavLst>
                                        <p:tav tm="0">
                                          <p:val>
                                            <p:fltVal val="0"/>
                                          </p:val>
                                        </p:tav>
                                        <p:tav tm="100000">
                                          <p:val>
                                            <p:strVal val="#ppt_w"/>
                                          </p:val>
                                        </p:tav>
                                      </p:tavLst>
                                    </p:anim>
                                    <p:anim calcmode="lin" valueType="num">
                                      <p:cBhvr>
                                        <p:cTn id="19" dur="400" fill="hold"/>
                                        <p:tgtEl>
                                          <p:spTgt spid="3"/>
                                        </p:tgtEl>
                                        <p:attrNameLst>
                                          <p:attrName>ppt_h</p:attrName>
                                        </p:attrNameLst>
                                      </p:cBhvr>
                                      <p:tavLst>
                                        <p:tav tm="0">
                                          <p:val>
                                            <p:fltVal val="0"/>
                                          </p:val>
                                        </p:tav>
                                        <p:tav tm="100000">
                                          <p:val>
                                            <p:strVal val="#ppt_h"/>
                                          </p:val>
                                        </p:tav>
                                      </p:tavLst>
                                    </p:anim>
                                    <p:animEffect transition="in" filter="fade">
                                      <p:cBhvr>
                                        <p:cTn id="20" dur="400"/>
                                        <p:tgtEl>
                                          <p:spTgt spid="3"/>
                                        </p:tgtEl>
                                      </p:cBhvr>
                                    </p:animEffect>
                                  </p:childTnLst>
                                </p:cTn>
                              </p:par>
                            </p:childTnLst>
                          </p:cTn>
                        </p:par>
                        <p:par>
                          <p:cTn id="21" fill="hold">
                            <p:stCondLst>
                              <p:cond delay="1100"/>
                            </p:stCondLst>
                            <p:childTnLst>
                              <p:par>
                                <p:cTn id="22" presetID="53" presetClass="entr" presetSubtype="16" fill="hold" grpId="0" nodeType="after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p:cTn id="24"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5"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6" dur="300"/>
                                        <p:tgtEl>
                                          <p:spTgt spid="13">
                                            <p:txEl>
                                              <p:pRg st="0" end="0"/>
                                            </p:txEl>
                                          </p:spTgt>
                                        </p:tgtEl>
                                      </p:cBhvr>
                                    </p:animEffect>
                                  </p:childTnLst>
                                </p:cTn>
                              </p:par>
                              <p:par>
                                <p:cTn id="27" presetID="42" presetClass="entr" presetSubtype="0" fill="hold" grpId="0" nodeType="withEffect">
                                  <p:stCondLst>
                                    <p:cond delay="200"/>
                                  </p:stCondLst>
                                  <p:childTnLst>
                                    <p:set>
                                      <p:cBhvr>
                                        <p:cTn id="28" dur="1" fill="hold">
                                          <p:stCondLst>
                                            <p:cond delay="0"/>
                                          </p:stCondLst>
                                        </p:cTn>
                                        <p:tgtEl>
                                          <p:spTgt spid="26">
                                            <p:txEl>
                                              <p:pRg st="0" end="0"/>
                                            </p:txEl>
                                          </p:spTgt>
                                        </p:tgtEl>
                                        <p:attrNameLst>
                                          <p:attrName>style.visibility</p:attrName>
                                        </p:attrNameLst>
                                      </p:cBhvr>
                                      <p:to>
                                        <p:strVal val="visible"/>
                                      </p:to>
                                    </p:set>
                                    <p:animEffect transition="in" filter="fade">
                                      <p:cBhvr>
                                        <p:cTn id="29" dur="500"/>
                                        <p:tgtEl>
                                          <p:spTgt spid="26">
                                            <p:txEl>
                                              <p:pRg st="0" end="0"/>
                                            </p:txEl>
                                          </p:spTgt>
                                        </p:tgtEl>
                                      </p:cBhvr>
                                    </p:animEffect>
                                    <p:anim calcmode="lin" valueType="num">
                                      <p:cBhvr>
                                        <p:cTn id="30"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26">
                                            <p:txEl>
                                              <p:pRg st="0" end="0"/>
                                            </p:txEl>
                                          </p:spTgt>
                                        </p:tgtEl>
                                        <p:attrNameLst>
                                          <p:attrName>ppt_y</p:attrName>
                                        </p:attrNameLst>
                                      </p:cBhvr>
                                      <p:tavLst>
                                        <p:tav tm="0">
                                          <p:val>
                                            <p:strVal val="#ppt_y+.1"/>
                                          </p:val>
                                        </p:tav>
                                        <p:tav tm="100000">
                                          <p:val>
                                            <p:strVal val="#ppt_y"/>
                                          </p:val>
                                        </p:tav>
                                      </p:tavLst>
                                    </p:anim>
                                  </p:childTnLst>
                                </p:cTn>
                              </p:par>
                              <p:par>
                                <p:cTn id="32" presetID="10" presetClass="entr" presetSubtype="0" fill="hold" grpId="0" nodeType="withEffect">
                                  <p:stCondLst>
                                    <p:cond delay="800"/>
                                  </p:stCondLst>
                                  <p:childTnLst>
                                    <p:set>
                                      <p:cBhvr>
                                        <p:cTn id="33" dur="1" fill="hold">
                                          <p:stCondLst>
                                            <p:cond delay="0"/>
                                          </p:stCondLst>
                                        </p:cTn>
                                        <p:tgtEl>
                                          <p:spTgt spid="27">
                                            <p:txEl>
                                              <p:pRg st="0" end="0"/>
                                            </p:txEl>
                                          </p:spTgt>
                                        </p:tgtEl>
                                        <p:attrNameLst>
                                          <p:attrName>style.visibility</p:attrName>
                                        </p:attrNameLst>
                                      </p:cBhvr>
                                      <p:to>
                                        <p:strVal val="visible"/>
                                      </p:to>
                                    </p:set>
                                    <p:animEffect transition="in" filter="fade">
                                      <p:cBhvr>
                                        <p:cTn id="34" dur="500"/>
                                        <p:tgtEl>
                                          <p:spTgt spid="27">
                                            <p:txEl>
                                              <p:pRg st="0" end="0"/>
                                            </p:txEl>
                                          </p:spTgt>
                                        </p:tgtEl>
                                      </p:cBhvr>
                                    </p:animEffect>
                                  </p:childTnLst>
                                </p:cTn>
                              </p:par>
                            </p:childTnLst>
                          </p:cTn>
                        </p:par>
                        <p:par>
                          <p:cTn id="35" fill="hold">
                            <p:stCondLst>
                              <p:cond delay="2400"/>
                            </p:stCondLst>
                            <p:childTnLst>
                              <p:par>
                                <p:cTn id="36" presetID="53" presetClass="entr" presetSubtype="16" fill="hold" grpId="0" nodeType="afterEffect">
                                  <p:stCondLst>
                                    <p:cond delay="0"/>
                                  </p:stCondLst>
                                  <p:childTnLst>
                                    <p:set>
                                      <p:cBhvr>
                                        <p:cTn id="37" dur="1" fill="hold">
                                          <p:stCondLst>
                                            <p:cond delay="0"/>
                                          </p:stCondLst>
                                        </p:cTn>
                                        <p:tgtEl>
                                          <p:spTgt spid="72"/>
                                        </p:tgtEl>
                                        <p:attrNameLst>
                                          <p:attrName>style.visibility</p:attrName>
                                        </p:attrNameLst>
                                      </p:cBhvr>
                                      <p:to>
                                        <p:strVal val="visible"/>
                                      </p:to>
                                    </p:set>
                                    <p:anim calcmode="lin" valueType="num">
                                      <p:cBhvr>
                                        <p:cTn id="38" dur="400" fill="hold"/>
                                        <p:tgtEl>
                                          <p:spTgt spid="72"/>
                                        </p:tgtEl>
                                        <p:attrNameLst>
                                          <p:attrName>ppt_w</p:attrName>
                                        </p:attrNameLst>
                                      </p:cBhvr>
                                      <p:tavLst>
                                        <p:tav tm="0">
                                          <p:val>
                                            <p:fltVal val="0"/>
                                          </p:val>
                                        </p:tav>
                                        <p:tav tm="100000">
                                          <p:val>
                                            <p:strVal val="#ppt_w"/>
                                          </p:val>
                                        </p:tav>
                                      </p:tavLst>
                                    </p:anim>
                                    <p:anim calcmode="lin" valueType="num">
                                      <p:cBhvr>
                                        <p:cTn id="39" dur="400" fill="hold"/>
                                        <p:tgtEl>
                                          <p:spTgt spid="72"/>
                                        </p:tgtEl>
                                        <p:attrNameLst>
                                          <p:attrName>ppt_h</p:attrName>
                                        </p:attrNameLst>
                                      </p:cBhvr>
                                      <p:tavLst>
                                        <p:tav tm="0">
                                          <p:val>
                                            <p:fltVal val="0"/>
                                          </p:val>
                                        </p:tav>
                                        <p:tav tm="100000">
                                          <p:val>
                                            <p:strVal val="#ppt_h"/>
                                          </p:val>
                                        </p:tav>
                                      </p:tavLst>
                                    </p:anim>
                                    <p:animEffect transition="in" filter="fade">
                                      <p:cBhvr>
                                        <p:cTn id="40" dur="400"/>
                                        <p:tgtEl>
                                          <p:spTgt spid="72"/>
                                        </p:tgtEl>
                                      </p:cBhvr>
                                    </p:animEffect>
                                  </p:childTnLst>
                                </p:cTn>
                              </p:par>
                            </p:childTnLst>
                          </p:cTn>
                        </p:par>
                        <p:par>
                          <p:cTn id="41" fill="hold">
                            <p:stCondLst>
                              <p:cond delay="2800"/>
                            </p:stCondLst>
                            <p:childTnLst>
                              <p:par>
                                <p:cTn id="42" presetID="53" presetClass="entr" presetSubtype="16" fill="hold" grpId="0" nodeType="afterEffect">
                                  <p:stCondLst>
                                    <p:cond delay="0"/>
                                  </p:stCondLst>
                                  <p:childTnLst>
                                    <p:set>
                                      <p:cBhvr>
                                        <p:cTn id="43" dur="1" fill="hold">
                                          <p:stCondLst>
                                            <p:cond delay="0"/>
                                          </p:stCondLst>
                                        </p:cTn>
                                        <p:tgtEl>
                                          <p:spTgt spid="73">
                                            <p:txEl>
                                              <p:pRg st="0" end="0"/>
                                            </p:txEl>
                                          </p:spTgt>
                                        </p:tgtEl>
                                        <p:attrNameLst>
                                          <p:attrName>style.visibility</p:attrName>
                                        </p:attrNameLst>
                                      </p:cBhvr>
                                      <p:to>
                                        <p:strVal val="visible"/>
                                      </p:to>
                                    </p:set>
                                    <p:anim calcmode="lin" valueType="num">
                                      <p:cBhvr>
                                        <p:cTn id="44" dur="300" fill="hold"/>
                                        <p:tgtEl>
                                          <p:spTgt spid="73">
                                            <p:txEl>
                                              <p:pRg st="0" end="0"/>
                                            </p:txEl>
                                          </p:spTgt>
                                        </p:tgtEl>
                                        <p:attrNameLst>
                                          <p:attrName>ppt_w</p:attrName>
                                        </p:attrNameLst>
                                      </p:cBhvr>
                                      <p:tavLst>
                                        <p:tav tm="0">
                                          <p:val>
                                            <p:fltVal val="0"/>
                                          </p:val>
                                        </p:tav>
                                        <p:tav tm="100000">
                                          <p:val>
                                            <p:strVal val="#ppt_w"/>
                                          </p:val>
                                        </p:tav>
                                      </p:tavLst>
                                    </p:anim>
                                    <p:anim calcmode="lin" valueType="num">
                                      <p:cBhvr>
                                        <p:cTn id="45" dur="300" fill="hold"/>
                                        <p:tgtEl>
                                          <p:spTgt spid="73">
                                            <p:txEl>
                                              <p:pRg st="0" end="0"/>
                                            </p:txEl>
                                          </p:spTgt>
                                        </p:tgtEl>
                                        <p:attrNameLst>
                                          <p:attrName>ppt_h</p:attrName>
                                        </p:attrNameLst>
                                      </p:cBhvr>
                                      <p:tavLst>
                                        <p:tav tm="0">
                                          <p:val>
                                            <p:fltVal val="0"/>
                                          </p:val>
                                        </p:tav>
                                        <p:tav tm="100000">
                                          <p:val>
                                            <p:strVal val="#ppt_h"/>
                                          </p:val>
                                        </p:tav>
                                      </p:tavLst>
                                    </p:anim>
                                    <p:animEffect transition="in" filter="fade">
                                      <p:cBhvr>
                                        <p:cTn id="46" dur="300"/>
                                        <p:tgtEl>
                                          <p:spTgt spid="73">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74">
                                            <p:txEl>
                                              <p:pRg st="0" end="0"/>
                                            </p:txEl>
                                          </p:spTgt>
                                        </p:tgtEl>
                                        <p:attrNameLst>
                                          <p:attrName>style.visibility</p:attrName>
                                        </p:attrNameLst>
                                      </p:cBhvr>
                                      <p:to>
                                        <p:strVal val="visible"/>
                                      </p:to>
                                    </p:set>
                                    <p:animEffect transition="in" filter="fade">
                                      <p:cBhvr>
                                        <p:cTn id="49" dur="500"/>
                                        <p:tgtEl>
                                          <p:spTgt spid="74">
                                            <p:txEl>
                                              <p:pRg st="0" end="0"/>
                                            </p:txEl>
                                          </p:spTgt>
                                        </p:tgtEl>
                                      </p:cBhvr>
                                    </p:animEffect>
                                    <p:anim calcmode="lin" valueType="num">
                                      <p:cBhvr>
                                        <p:cTn id="50" dur="500" fill="hold"/>
                                        <p:tgtEl>
                                          <p:spTgt spid="74">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74">
                                            <p:txEl>
                                              <p:pRg st="0" end="0"/>
                                            </p:txEl>
                                          </p:spTgt>
                                        </p:tgtEl>
                                        <p:attrNameLst>
                                          <p:attrName>ppt_y</p:attrName>
                                        </p:attrNameLst>
                                      </p:cBhvr>
                                      <p:tavLst>
                                        <p:tav tm="0">
                                          <p:val>
                                            <p:strVal val="#ppt_y+.1"/>
                                          </p:val>
                                        </p:tav>
                                        <p:tav tm="100000">
                                          <p:val>
                                            <p:strVal val="#ppt_y"/>
                                          </p:val>
                                        </p:tav>
                                      </p:tavLst>
                                    </p:anim>
                                  </p:childTnLst>
                                </p:cTn>
                              </p:par>
                              <p:par>
                                <p:cTn id="52" presetID="10" presetClass="entr" presetSubtype="0" fill="hold" grpId="0" nodeType="withEffect">
                                  <p:stCondLst>
                                    <p:cond delay="800"/>
                                  </p:stCondLst>
                                  <p:childTnLst>
                                    <p:set>
                                      <p:cBhvr>
                                        <p:cTn id="53" dur="1" fill="hold">
                                          <p:stCondLst>
                                            <p:cond delay="0"/>
                                          </p:stCondLst>
                                        </p:cTn>
                                        <p:tgtEl>
                                          <p:spTgt spid="75">
                                            <p:txEl>
                                              <p:pRg st="0" end="0"/>
                                            </p:txEl>
                                          </p:spTgt>
                                        </p:tgtEl>
                                        <p:attrNameLst>
                                          <p:attrName>style.visibility</p:attrName>
                                        </p:attrNameLst>
                                      </p:cBhvr>
                                      <p:to>
                                        <p:strVal val="visible"/>
                                      </p:to>
                                    </p:set>
                                    <p:animEffect transition="in" filter="fade">
                                      <p:cBhvr>
                                        <p:cTn id="54" dur="500"/>
                                        <p:tgtEl>
                                          <p:spTgt spid="75">
                                            <p:txEl>
                                              <p:pRg st="0" end="0"/>
                                            </p:txEl>
                                          </p:spTgt>
                                        </p:tgtEl>
                                      </p:cBhvr>
                                    </p:animEffect>
                                  </p:childTnLst>
                                </p:cTn>
                              </p:par>
                            </p:childTnLst>
                          </p:cTn>
                        </p:par>
                        <p:par>
                          <p:cTn id="55" fill="hold">
                            <p:stCondLst>
                              <p:cond delay="4100"/>
                            </p:stCondLst>
                            <p:childTnLst>
                              <p:par>
                                <p:cTn id="56" presetID="53" presetClass="entr" presetSubtype="16" fill="hold" grpId="0" nodeType="afterEffect">
                                  <p:stCondLst>
                                    <p:cond delay="0"/>
                                  </p:stCondLst>
                                  <p:childTnLst>
                                    <p:set>
                                      <p:cBhvr>
                                        <p:cTn id="57" dur="1" fill="hold">
                                          <p:stCondLst>
                                            <p:cond delay="0"/>
                                          </p:stCondLst>
                                        </p:cTn>
                                        <p:tgtEl>
                                          <p:spTgt spid="76"/>
                                        </p:tgtEl>
                                        <p:attrNameLst>
                                          <p:attrName>style.visibility</p:attrName>
                                        </p:attrNameLst>
                                      </p:cBhvr>
                                      <p:to>
                                        <p:strVal val="visible"/>
                                      </p:to>
                                    </p:set>
                                    <p:anim calcmode="lin" valueType="num">
                                      <p:cBhvr>
                                        <p:cTn id="58" dur="400" fill="hold"/>
                                        <p:tgtEl>
                                          <p:spTgt spid="76"/>
                                        </p:tgtEl>
                                        <p:attrNameLst>
                                          <p:attrName>ppt_w</p:attrName>
                                        </p:attrNameLst>
                                      </p:cBhvr>
                                      <p:tavLst>
                                        <p:tav tm="0">
                                          <p:val>
                                            <p:fltVal val="0"/>
                                          </p:val>
                                        </p:tav>
                                        <p:tav tm="100000">
                                          <p:val>
                                            <p:strVal val="#ppt_w"/>
                                          </p:val>
                                        </p:tav>
                                      </p:tavLst>
                                    </p:anim>
                                    <p:anim calcmode="lin" valueType="num">
                                      <p:cBhvr>
                                        <p:cTn id="59" dur="400" fill="hold"/>
                                        <p:tgtEl>
                                          <p:spTgt spid="76"/>
                                        </p:tgtEl>
                                        <p:attrNameLst>
                                          <p:attrName>ppt_h</p:attrName>
                                        </p:attrNameLst>
                                      </p:cBhvr>
                                      <p:tavLst>
                                        <p:tav tm="0">
                                          <p:val>
                                            <p:fltVal val="0"/>
                                          </p:val>
                                        </p:tav>
                                        <p:tav tm="100000">
                                          <p:val>
                                            <p:strVal val="#ppt_h"/>
                                          </p:val>
                                        </p:tav>
                                      </p:tavLst>
                                    </p:anim>
                                    <p:animEffect transition="in" filter="fade">
                                      <p:cBhvr>
                                        <p:cTn id="60" dur="400"/>
                                        <p:tgtEl>
                                          <p:spTgt spid="76"/>
                                        </p:tgtEl>
                                      </p:cBhvr>
                                    </p:animEffect>
                                  </p:childTnLst>
                                </p:cTn>
                              </p:par>
                            </p:childTnLst>
                          </p:cTn>
                        </p:par>
                        <p:par>
                          <p:cTn id="61" fill="hold">
                            <p:stCondLst>
                              <p:cond delay="4500"/>
                            </p:stCondLst>
                            <p:childTnLst>
                              <p:par>
                                <p:cTn id="62" presetID="53" presetClass="entr" presetSubtype="16" fill="hold" grpId="0" nodeType="afterEffect">
                                  <p:stCondLst>
                                    <p:cond delay="0"/>
                                  </p:stCondLst>
                                  <p:childTnLst>
                                    <p:set>
                                      <p:cBhvr>
                                        <p:cTn id="63" dur="1" fill="hold">
                                          <p:stCondLst>
                                            <p:cond delay="0"/>
                                          </p:stCondLst>
                                        </p:cTn>
                                        <p:tgtEl>
                                          <p:spTgt spid="77">
                                            <p:txEl>
                                              <p:pRg st="0" end="0"/>
                                            </p:txEl>
                                          </p:spTgt>
                                        </p:tgtEl>
                                        <p:attrNameLst>
                                          <p:attrName>style.visibility</p:attrName>
                                        </p:attrNameLst>
                                      </p:cBhvr>
                                      <p:to>
                                        <p:strVal val="visible"/>
                                      </p:to>
                                    </p:set>
                                    <p:anim calcmode="lin" valueType="num">
                                      <p:cBhvr>
                                        <p:cTn id="64" dur="300" fill="hold"/>
                                        <p:tgtEl>
                                          <p:spTgt spid="77">
                                            <p:txEl>
                                              <p:pRg st="0" end="0"/>
                                            </p:txEl>
                                          </p:spTgt>
                                        </p:tgtEl>
                                        <p:attrNameLst>
                                          <p:attrName>ppt_w</p:attrName>
                                        </p:attrNameLst>
                                      </p:cBhvr>
                                      <p:tavLst>
                                        <p:tav tm="0">
                                          <p:val>
                                            <p:fltVal val="0"/>
                                          </p:val>
                                        </p:tav>
                                        <p:tav tm="100000">
                                          <p:val>
                                            <p:strVal val="#ppt_w"/>
                                          </p:val>
                                        </p:tav>
                                      </p:tavLst>
                                    </p:anim>
                                    <p:anim calcmode="lin" valueType="num">
                                      <p:cBhvr>
                                        <p:cTn id="65" dur="300" fill="hold"/>
                                        <p:tgtEl>
                                          <p:spTgt spid="77">
                                            <p:txEl>
                                              <p:pRg st="0" end="0"/>
                                            </p:txEl>
                                          </p:spTgt>
                                        </p:tgtEl>
                                        <p:attrNameLst>
                                          <p:attrName>ppt_h</p:attrName>
                                        </p:attrNameLst>
                                      </p:cBhvr>
                                      <p:tavLst>
                                        <p:tav tm="0">
                                          <p:val>
                                            <p:fltVal val="0"/>
                                          </p:val>
                                        </p:tav>
                                        <p:tav tm="100000">
                                          <p:val>
                                            <p:strVal val="#ppt_h"/>
                                          </p:val>
                                        </p:tav>
                                      </p:tavLst>
                                    </p:anim>
                                    <p:animEffect transition="in" filter="fade">
                                      <p:cBhvr>
                                        <p:cTn id="66" dur="300"/>
                                        <p:tgtEl>
                                          <p:spTgt spid="77">
                                            <p:txEl>
                                              <p:pRg st="0" end="0"/>
                                            </p:txEl>
                                          </p:spTgt>
                                        </p:tgtEl>
                                      </p:cBhvr>
                                    </p:animEffect>
                                  </p:childTnLst>
                                </p:cTn>
                              </p:par>
                              <p:par>
                                <p:cTn id="67" presetID="42" presetClass="entr" presetSubtype="0" fill="hold" grpId="0" nodeType="withEffect">
                                  <p:stCondLst>
                                    <p:cond delay="200"/>
                                  </p:stCondLst>
                                  <p:childTnLst>
                                    <p:set>
                                      <p:cBhvr>
                                        <p:cTn id="68" dur="1" fill="hold">
                                          <p:stCondLst>
                                            <p:cond delay="0"/>
                                          </p:stCondLst>
                                        </p:cTn>
                                        <p:tgtEl>
                                          <p:spTgt spid="78">
                                            <p:txEl>
                                              <p:pRg st="0" end="0"/>
                                            </p:txEl>
                                          </p:spTgt>
                                        </p:tgtEl>
                                        <p:attrNameLst>
                                          <p:attrName>style.visibility</p:attrName>
                                        </p:attrNameLst>
                                      </p:cBhvr>
                                      <p:to>
                                        <p:strVal val="visible"/>
                                      </p:to>
                                    </p:set>
                                    <p:animEffect transition="in" filter="fade">
                                      <p:cBhvr>
                                        <p:cTn id="69" dur="500"/>
                                        <p:tgtEl>
                                          <p:spTgt spid="78">
                                            <p:txEl>
                                              <p:pRg st="0" end="0"/>
                                            </p:txEl>
                                          </p:spTgt>
                                        </p:tgtEl>
                                      </p:cBhvr>
                                    </p:animEffect>
                                    <p:anim calcmode="lin" valueType="num">
                                      <p:cBhvr>
                                        <p:cTn id="70"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78">
                                            <p:txEl>
                                              <p:pRg st="0" end="0"/>
                                            </p:txEl>
                                          </p:spTgt>
                                        </p:tgtEl>
                                        <p:attrNameLst>
                                          <p:attrName>ppt_y</p:attrName>
                                        </p:attrNameLst>
                                      </p:cBhvr>
                                      <p:tavLst>
                                        <p:tav tm="0">
                                          <p:val>
                                            <p:strVal val="#ppt_y+.1"/>
                                          </p:val>
                                        </p:tav>
                                        <p:tav tm="100000">
                                          <p:val>
                                            <p:strVal val="#ppt_y"/>
                                          </p:val>
                                        </p:tav>
                                      </p:tavLst>
                                    </p:anim>
                                  </p:childTnLst>
                                </p:cTn>
                              </p:par>
                              <p:par>
                                <p:cTn id="72" presetID="10" presetClass="entr" presetSubtype="0" fill="hold" grpId="0" nodeType="withEffect">
                                  <p:stCondLst>
                                    <p:cond delay="800"/>
                                  </p:stCondLst>
                                  <p:childTnLst>
                                    <p:set>
                                      <p:cBhvr>
                                        <p:cTn id="73" dur="1" fill="hold">
                                          <p:stCondLst>
                                            <p:cond delay="0"/>
                                          </p:stCondLst>
                                        </p:cTn>
                                        <p:tgtEl>
                                          <p:spTgt spid="79">
                                            <p:txEl>
                                              <p:pRg st="0" end="0"/>
                                            </p:txEl>
                                          </p:spTgt>
                                        </p:tgtEl>
                                        <p:attrNameLst>
                                          <p:attrName>style.visibility</p:attrName>
                                        </p:attrNameLst>
                                      </p:cBhvr>
                                      <p:to>
                                        <p:strVal val="visible"/>
                                      </p:to>
                                    </p:set>
                                    <p:animEffect transition="in" filter="fade">
                                      <p:cBhvr>
                                        <p:cTn id="74" dur="500"/>
                                        <p:tgtEl>
                                          <p:spTgt spid="79">
                                            <p:txEl>
                                              <p:pRg st="0" end="0"/>
                                            </p:txEl>
                                          </p:spTgt>
                                        </p:tgtEl>
                                      </p:cBhvr>
                                    </p:animEffect>
                                  </p:childTnLst>
                                </p:cTn>
                              </p:par>
                              <p:par>
                                <p:cTn id="75" presetID="42" presetClass="entr" presetSubtype="0" fill="hold" grpId="0" nodeType="withEffect">
                                  <p:stCondLst>
                                    <p:cond delay="200"/>
                                  </p:stCondLst>
                                  <p:childTnLst>
                                    <p:set>
                                      <p:cBhvr>
                                        <p:cTn id="76" dur="1" fill="hold">
                                          <p:stCondLst>
                                            <p:cond delay="0"/>
                                          </p:stCondLst>
                                        </p:cTn>
                                        <p:tgtEl>
                                          <p:spTgt spid="28">
                                            <p:txEl>
                                              <p:pRg st="0" end="0"/>
                                            </p:txEl>
                                          </p:spTgt>
                                        </p:tgtEl>
                                        <p:attrNameLst>
                                          <p:attrName>style.visibility</p:attrName>
                                        </p:attrNameLst>
                                      </p:cBhvr>
                                      <p:to>
                                        <p:strVal val="visible"/>
                                      </p:to>
                                    </p:set>
                                    <p:animEffect transition="in" filter="fade">
                                      <p:cBhvr>
                                        <p:cTn id="77" dur="400"/>
                                        <p:tgtEl>
                                          <p:spTgt spid="28">
                                            <p:txEl>
                                              <p:pRg st="0" end="0"/>
                                            </p:txEl>
                                          </p:spTgt>
                                        </p:tgtEl>
                                      </p:cBhvr>
                                    </p:animEffect>
                                    <p:anim calcmode="lin" valueType="num">
                                      <p:cBhvr>
                                        <p:cTn id="78"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79" dur="400" fill="hold"/>
                                        <p:tgtEl>
                                          <p:spTgt spid="28">
                                            <p:txEl>
                                              <p:pRg st="0" end="0"/>
                                            </p:txEl>
                                          </p:spTgt>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200"/>
                                  </p:stCondLst>
                                  <p:childTnLst>
                                    <p:set>
                                      <p:cBhvr>
                                        <p:cTn id="81" dur="1" fill="hold">
                                          <p:stCondLst>
                                            <p:cond delay="0"/>
                                          </p:stCondLst>
                                        </p:cTn>
                                        <p:tgtEl>
                                          <p:spTgt spid="29">
                                            <p:txEl>
                                              <p:pRg st="0" end="0"/>
                                            </p:txEl>
                                          </p:spTgt>
                                        </p:tgtEl>
                                        <p:attrNameLst>
                                          <p:attrName>style.visibility</p:attrName>
                                        </p:attrNameLst>
                                      </p:cBhvr>
                                      <p:to>
                                        <p:strVal val="visible"/>
                                      </p:to>
                                    </p:set>
                                    <p:animEffect transition="in" filter="fade">
                                      <p:cBhvr>
                                        <p:cTn id="82" dur="400"/>
                                        <p:tgtEl>
                                          <p:spTgt spid="29">
                                            <p:txEl>
                                              <p:pRg st="0" end="0"/>
                                            </p:txEl>
                                          </p:spTgt>
                                        </p:tgtEl>
                                      </p:cBhvr>
                                    </p:animEffect>
                                    <p:anim calcmode="lin" valueType="num">
                                      <p:cBhvr>
                                        <p:cTn id="83" dur="400" fill="hold"/>
                                        <p:tgtEl>
                                          <p:spTgt spid="29">
                                            <p:txEl>
                                              <p:pRg st="0" end="0"/>
                                            </p:txEl>
                                          </p:spTgt>
                                        </p:tgtEl>
                                        <p:attrNameLst>
                                          <p:attrName>ppt_x</p:attrName>
                                        </p:attrNameLst>
                                      </p:cBhvr>
                                      <p:tavLst>
                                        <p:tav tm="0">
                                          <p:val>
                                            <p:strVal val="#ppt_x"/>
                                          </p:val>
                                        </p:tav>
                                        <p:tav tm="100000">
                                          <p:val>
                                            <p:strVal val="#ppt_x"/>
                                          </p:val>
                                        </p:tav>
                                      </p:tavLst>
                                    </p:anim>
                                    <p:anim calcmode="lin" valueType="num">
                                      <p:cBhvr>
                                        <p:cTn id="84" dur="400" fill="hold"/>
                                        <p:tgtEl>
                                          <p:spTgt spid="29">
                                            <p:txEl>
                                              <p:pRg st="0" end="0"/>
                                            </p:txEl>
                                          </p:spTgt>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200"/>
                                  </p:stCondLst>
                                  <p:childTnLst>
                                    <p:set>
                                      <p:cBhvr>
                                        <p:cTn id="86" dur="1" fill="hold">
                                          <p:stCondLst>
                                            <p:cond delay="0"/>
                                          </p:stCondLst>
                                        </p:cTn>
                                        <p:tgtEl>
                                          <p:spTgt spid="30">
                                            <p:txEl>
                                              <p:pRg st="0" end="0"/>
                                            </p:txEl>
                                          </p:spTgt>
                                        </p:tgtEl>
                                        <p:attrNameLst>
                                          <p:attrName>style.visibility</p:attrName>
                                        </p:attrNameLst>
                                      </p:cBhvr>
                                      <p:to>
                                        <p:strVal val="visible"/>
                                      </p:to>
                                    </p:set>
                                    <p:animEffect transition="in" filter="fade">
                                      <p:cBhvr>
                                        <p:cTn id="87" dur="400"/>
                                        <p:tgtEl>
                                          <p:spTgt spid="30">
                                            <p:txEl>
                                              <p:pRg st="0" end="0"/>
                                            </p:txEl>
                                          </p:spTgt>
                                        </p:tgtEl>
                                      </p:cBhvr>
                                    </p:animEffect>
                                    <p:anim calcmode="lin" valueType="num">
                                      <p:cBhvr>
                                        <p:cTn id="88" dur="4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89" dur="400" fill="hold"/>
                                        <p:tgtEl>
                                          <p:spTgt spid="30">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72" grpId="0" animBg="1"/>
      <p:bldP spid="73" grpId="0" build="p">
        <p:tmplLst>
          <p:tmpl lvl="1">
            <p:tnLst>
              <p:par>
                <p:cTn presetID="53" presetClass="entr" presetSubtype="16"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p:cTn dur="300" fill="hold"/>
                        <p:tgtEl>
                          <p:spTgt spid="73"/>
                        </p:tgtEl>
                        <p:attrNameLst>
                          <p:attrName>ppt_w</p:attrName>
                        </p:attrNameLst>
                      </p:cBhvr>
                      <p:tavLst>
                        <p:tav tm="0">
                          <p:val>
                            <p:fltVal val="0"/>
                          </p:val>
                        </p:tav>
                        <p:tav tm="100000">
                          <p:val>
                            <p:strVal val="#ppt_w"/>
                          </p:val>
                        </p:tav>
                      </p:tavLst>
                    </p:anim>
                    <p:anim calcmode="lin" valueType="num">
                      <p:cBhvr>
                        <p:cTn dur="300" fill="hold"/>
                        <p:tgtEl>
                          <p:spTgt spid="73"/>
                        </p:tgtEl>
                        <p:attrNameLst>
                          <p:attrName>ppt_h</p:attrName>
                        </p:attrNameLst>
                      </p:cBhvr>
                      <p:tavLst>
                        <p:tav tm="0">
                          <p:val>
                            <p:fltVal val="0"/>
                          </p:val>
                        </p:tav>
                        <p:tav tm="100000">
                          <p:val>
                            <p:strVal val="#ppt_h"/>
                          </p:val>
                        </p:tav>
                      </p:tavLst>
                    </p:anim>
                    <p:animEffect transition="in" filter="fade">
                      <p:cBhvr>
                        <p:cTn dur="300"/>
                        <p:tgtEl>
                          <p:spTgt spid="73"/>
                        </p:tgtEl>
                      </p:cBhvr>
                    </p:animEffect>
                  </p:childTnLst>
                </p:cTn>
              </p:par>
            </p:tnLst>
          </p:tmpl>
        </p:tmplLst>
      </p:bldP>
      <p:bldP spid="74" grpId="0" build="p">
        <p:tmplLst>
          <p:tmpl lvl="1">
            <p:tnLst>
              <p:par>
                <p:cTn presetID="42" presetClass="entr" presetSubtype="0" fill="hold" nodeType="withEffect">
                  <p:stCondLst>
                    <p:cond delay="200"/>
                  </p:stCondLst>
                  <p:childTnLst>
                    <p:set>
                      <p:cBhvr>
                        <p:cTn dur="1" fill="hold">
                          <p:stCondLst>
                            <p:cond delay="0"/>
                          </p:stCondLst>
                        </p:cTn>
                        <p:tgtEl>
                          <p:spTgt spid="74"/>
                        </p:tgtEl>
                        <p:attrNameLst>
                          <p:attrName>style.visibility</p:attrName>
                        </p:attrNameLst>
                      </p:cBhvr>
                      <p:to>
                        <p:strVal val="visible"/>
                      </p:to>
                    </p:set>
                    <p:animEffect transition="in" filter="fade">
                      <p:cBhvr>
                        <p:cTn dur="500"/>
                        <p:tgtEl>
                          <p:spTgt spid="74"/>
                        </p:tgtEl>
                      </p:cBhvr>
                    </p:animEffect>
                    <p:anim calcmode="lin" valueType="num">
                      <p:cBhvr>
                        <p:cTn dur="500" fill="hold"/>
                        <p:tgtEl>
                          <p:spTgt spid="74"/>
                        </p:tgtEl>
                        <p:attrNameLst>
                          <p:attrName>ppt_x</p:attrName>
                        </p:attrNameLst>
                      </p:cBhvr>
                      <p:tavLst>
                        <p:tav tm="0">
                          <p:val>
                            <p:strVal val="#ppt_x"/>
                          </p:val>
                        </p:tav>
                        <p:tav tm="100000">
                          <p:val>
                            <p:strVal val="#ppt_x"/>
                          </p:val>
                        </p:tav>
                      </p:tavLst>
                    </p:anim>
                    <p:anim calcmode="lin" valueType="num">
                      <p:cBhvr>
                        <p:cTn dur="500" fill="hold"/>
                        <p:tgtEl>
                          <p:spTgt spid="74"/>
                        </p:tgtEl>
                        <p:attrNameLst>
                          <p:attrName>ppt_y</p:attrName>
                        </p:attrNameLst>
                      </p:cBhvr>
                      <p:tavLst>
                        <p:tav tm="0">
                          <p:val>
                            <p:strVal val="#ppt_y+.1"/>
                          </p:val>
                        </p:tav>
                        <p:tav tm="100000">
                          <p:val>
                            <p:strVal val="#ppt_y"/>
                          </p:val>
                        </p:tav>
                      </p:tavLst>
                    </p:anim>
                  </p:childTnLst>
                </p:cTn>
              </p:par>
            </p:tnLst>
          </p:tmpl>
        </p:tmplLst>
      </p:bldP>
      <p:bldP spid="75" grpId="0" build="p">
        <p:tmplLst>
          <p:tmpl lvl="1">
            <p:tnLst>
              <p:par>
                <p:cTn presetID="10" presetClass="entr" presetSubtype="0" fill="hold" nodeType="withEffect">
                  <p:stCondLst>
                    <p:cond delay="800"/>
                  </p:stCondLst>
                  <p:childTnLst>
                    <p:set>
                      <p:cBhvr>
                        <p:cTn dur="1" fill="hold">
                          <p:stCondLst>
                            <p:cond delay="0"/>
                          </p:stCondLst>
                        </p:cTn>
                        <p:tgtEl>
                          <p:spTgt spid="75"/>
                        </p:tgtEl>
                        <p:attrNameLst>
                          <p:attrName>style.visibility</p:attrName>
                        </p:attrNameLst>
                      </p:cBhvr>
                      <p:to>
                        <p:strVal val="visible"/>
                      </p:to>
                    </p:set>
                    <p:animEffect transition="in" filter="fade">
                      <p:cBhvr>
                        <p:cTn dur="500"/>
                        <p:tgtEl>
                          <p:spTgt spid="75"/>
                        </p:tgtEl>
                      </p:cBhvr>
                    </p:animEffect>
                  </p:childTnLst>
                </p:cTn>
              </p:par>
            </p:tnLst>
          </p:tmpl>
        </p:tmplLst>
      </p:bldP>
      <p:bldP spid="76" grpId="0" animBg="1"/>
      <p:bldP spid="77" grpId="0" build="p">
        <p:tmplLst>
          <p:tmpl lvl="1">
            <p:tnLst>
              <p:par>
                <p:cTn presetID="53" presetClass="entr" presetSubtype="16" fill="hold" nodeType="afterEffect">
                  <p:stCondLst>
                    <p:cond delay="0"/>
                  </p:stCondLst>
                  <p:childTnLst>
                    <p:set>
                      <p:cBhvr>
                        <p:cTn dur="1" fill="hold">
                          <p:stCondLst>
                            <p:cond delay="0"/>
                          </p:stCondLst>
                        </p:cTn>
                        <p:tgtEl>
                          <p:spTgt spid="77"/>
                        </p:tgtEl>
                        <p:attrNameLst>
                          <p:attrName>style.visibility</p:attrName>
                        </p:attrNameLst>
                      </p:cBhvr>
                      <p:to>
                        <p:strVal val="visible"/>
                      </p:to>
                    </p:set>
                    <p:anim calcmode="lin" valueType="num">
                      <p:cBhvr>
                        <p:cTn dur="300" fill="hold"/>
                        <p:tgtEl>
                          <p:spTgt spid="77"/>
                        </p:tgtEl>
                        <p:attrNameLst>
                          <p:attrName>ppt_w</p:attrName>
                        </p:attrNameLst>
                      </p:cBhvr>
                      <p:tavLst>
                        <p:tav tm="0">
                          <p:val>
                            <p:fltVal val="0"/>
                          </p:val>
                        </p:tav>
                        <p:tav tm="100000">
                          <p:val>
                            <p:strVal val="#ppt_w"/>
                          </p:val>
                        </p:tav>
                      </p:tavLst>
                    </p:anim>
                    <p:anim calcmode="lin" valueType="num">
                      <p:cBhvr>
                        <p:cTn dur="300" fill="hold"/>
                        <p:tgtEl>
                          <p:spTgt spid="77"/>
                        </p:tgtEl>
                        <p:attrNameLst>
                          <p:attrName>ppt_h</p:attrName>
                        </p:attrNameLst>
                      </p:cBhvr>
                      <p:tavLst>
                        <p:tav tm="0">
                          <p:val>
                            <p:fltVal val="0"/>
                          </p:val>
                        </p:tav>
                        <p:tav tm="100000">
                          <p:val>
                            <p:strVal val="#ppt_h"/>
                          </p:val>
                        </p:tav>
                      </p:tavLst>
                    </p:anim>
                    <p:animEffect transition="in" filter="fade">
                      <p:cBhvr>
                        <p:cTn dur="300"/>
                        <p:tgtEl>
                          <p:spTgt spid="77"/>
                        </p:tgtEl>
                      </p:cBhvr>
                    </p:animEffect>
                  </p:childTnLst>
                </p:cTn>
              </p:par>
            </p:tnLst>
          </p:tmpl>
        </p:tmplLst>
      </p:bldP>
      <p:bldP spid="78" grpId="0" build="p">
        <p:tmplLst>
          <p:tmpl lvl="1">
            <p:tnLst>
              <p:par>
                <p:cTn presetID="42" presetClass="entr" presetSubtype="0" fill="hold" nodeType="withEffect">
                  <p:stCondLst>
                    <p:cond delay="2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anim calcmode="lin" valueType="num">
                      <p:cBhvr>
                        <p:cTn dur="500" fill="hold"/>
                        <p:tgtEl>
                          <p:spTgt spid="78"/>
                        </p:tgtEl>
                        <p:attrNameLst>
                          <p:attrName>ppt_x</p:attrName>
                        </p:attrNameLst>
                      </p:cBhvr>
                      <p:tavLst>
                        <p:tav tm="0">
                          <p:val>
                            <p:strVal val="#ppt_x"/>
                          </p:val>
                        </p:tav>
                        <p:tav tm="100000">
                          <p:val>
                            <p:strVal val="#ppt_x"/>
                          </p:val>
                        </p:tav>
                      </p:tavLst>
                    </p:anim>
                    <p:anim calcmode="lin" valueType="num">
                      <p:cBhvr>
                        <p:cTn dur="500" fill="hold"/>
                        <p:tgtEl>
                          <p:spTgt spid="78"/>
                        </p:tgtEl>
                        <p:attrNameLst>
                          <p:attrName>ppt_y</p:attrName>
                        </p:attrNameLst>
                      </p:cBhvr>
                      <p:tavLst>
                        <p:tav tm="0">
                          <p:val>
                            <p:strVal val="#ppt_y+.1"/>
                          </p:val>
                        </p:tav>
                        <p:tav tm="100000">
                          <p:val>
                            <p:strVal val="#ppt_y"/>
                          </p:val>
                        </p:tav>
                      </p:tavLst>
                    </p:anim>
                  </p:childTnLst>
                </p:cTn>
              </p:par>
            </p:tnLst>
          </p:tmpl>
        </p:tmplLst>
      </p:bldP>
      <p:bldP spid="79" grpId="0" build="p">
        <p:tmplLst>
          <p:tmpl lvl="1">
            <p:tnLst>
              <p:par>
                <p:cTn presetID="10" presetClass="entr" presetSubtype="0" fill="hold" nodeType="withEffect">
                  <p:stCondLst>
                    <p:cond delay="80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42" presetClass="entr" presetSubtype="0"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Effect transition="in" filter="fade">
                      <p:cBhvr>
                        <p:cTn dur="400"/>
                        <p:tgtEl>
                          <p:spTgt spid="29"/>
                        </p:tgtEl>
                      </p:cBhvr>
                    </p:animEffect>
                    <p:anim calcmode="lin" valueType="num">
                      <p:cBhvr>
                        <p:cTn dur="400" fill="hold"/>
                        <p:tgtEl>
                          <p:spTgt spid="29"/>
                        </p:tgtEl>
                        <p:attrNameLst>
                          <p:attrName>ppt_x</p:attrName>
                        </p:attrNameLst>
                      </p:cBhvr>
                      <p:tavLst>
                        <p:tav tm="0">
                          <p:val>
                            <p:strVal val="#ppt_x"/>
                          </p:val>
                        </p:tav>
                        <p:tav tm="100000">
                          <p:val>
                            <p:strVal val="#ppt_x"/>
                          </p:val>
                        </p:tav>
                      </p:tavLst>
                    </p:anim>
                    <p:anim calcmode="lin" valueType="num">
                      <p:cBhvr>
                        <p:cTn dur="400" fill="hold"/>
                        <p:tgtEl>
                          <p:spTgt spid="29"/>
                        </p:tgtEl>
                        <p:attrNameLst>
                          <p:attrName>ppt_y</p:attrName>
                        </p:attrNameLst>
                      </p:cBhvr>
                      <p:tavLst>
                        <p:tav tm="0">
                          <p:val>
                            <p:strVal val="#ppt_y+.1"/>
                          </p:val>
                        </p:tav>
                        <p:tav tm="100000">
                          <p:val>
                            <p:strVal val="#ppt_y"/>
                          </p:val>
                        </p:tav>
                      </p:tavLst>
                    </p:anim>
                  </p:childTnLst>
                </p:cTn>
              </p:par>
            </p:tnLst>
          </p:tmpl>
        </p:tmplLst>
      </p:bldP>
      <p:bldP spid="30" grpId="0" build="p">
        <p:tmplLst>
          <p:tmpl lvl="1">
            <p:tnLst>
              <p:par>
                <p:cTn presetID="42" presetClass="entr" presetSubtype="0"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Effect transition="in" filter="fade">
                      <p:cBhvr>
                        <p:cTn dur="400"/>
                        <p:tgtEl>
                          <p:spTgt spid="30"/>
                        </p:tgtEl>
                      </p:cBhvr>
                    </p:animEffect>
                    <p:anim calcmode="lin" valueType="num">
                      <p:cBhvr>
                        <p:cTn dur="400" fill="hold"/>
                        <p:tgtEl>
                          <p:spTgt spid="30"/>
                        </p:tgtEl>
                        <p:attrNameLst>
                          <p:attrName>ppt_x</p:attrName>
                        </p:attrNameLst>
                      </p:cBhvr>
                      <p:tavLst>
                        <p:tav tm="0">
                          <p:val>
                            <p:strVal val="#ppt_x"/>
                          </p:val>
                        </p:tav>
                        <p:tav tm="100000">
                          <p:val>
                            <p:strVal val="#ppt_x"/>
                          </p:val>
                        </p:tav>
                      </p:tavLst>
                    </p:anim>
                    <p:anim calcmode="lin" valueType="num">
                      <p:cBhvr>
                        <p:cTn dur="400" fill="hold"/>
                        <p:tgtEl>
                          <p:spTgt spid="30"/>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Iconic list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example</a:t>
            </a:r>
            <a:endParaRPr lang="es-ES_tradnl" dirty="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3" name="Rounded Rectangle 2"/>
          <p:cNvSpPr/>
          <p:nvPr userDrawn="1"/>
        </p:nvSpPr>
        <p:spPr>
          <a:xfrm>
            <a:off x="452438" y="1429481"/>
            <a:ext cx="652462" cy="652462"/>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7"/>
          <p:cNvSpPr>
            <a:spLocks noGrp="1"/>
          </p:cNvSpPr>
          <p:nvPr>
            <p:ph type="body" sz="quarter" idx="39" hasCustomPrompt="1"/>
          </p:nvPr>
        </p:nvSpPr>
        <p:spPr>
          <a:xfrm>
            <a:off x="513294" y="14675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a:t>icon</a:t>
            </a:r>
            <a:endParaRPr lang="es-ES_tradnl" dirty="0"/>
          </a:p>
        </p:txBody>
      </p:sp>
      <p:sp>
        <p:nvSpPr>
          <p:cNvPr id="26" name="Text Placeholder 7"/>
          <p:cNvSpPr>
            <a:spLocks noGrp="1"/>
          </p:cNvSpPr>
          <p:nvPr>
            <p:ph type="body" sz="quarter" idx="19" hasCustomPrompt="1"/>
          </p:nvPr>
        </p:nvSpPr>
        <p:spPr>
          <a:xfrm>
            <a:off x="1354138" y="1286933"/>
            <a:ext cx="3090862" cy="366790"/>
          </a:xfrm>
          <a:prstGeom prst="rect">
            <a:avLst/>
          </a:prstGeom>
        </p:spPr>
        <p:txBody>
          <a:bodyPr vert="horz" lIns="0" tIns="40504" rIns="0" bIns="40504" anchor="ctr"/>
          <a:lstStyle>
            <a:lvl1pPr marL="0" indent="0" algn="l">
              <a:lnSpc>
                <a:spcPct val="100000"/>
              </a:lnSpc>
              <a:spcBef>
                <a:spcPts val="0"/>
              </a:spcBef>
              <a:spcAft>
                <a:spcPts val="0"/>
              </a:spcAft>
              <a:buNone/>
              <a:defRPr sz="2000" b="0">
                <a:solidFill>
                  <a:schemeClr val="tx1">
                    <a:lumMod val="50000"/>
                    <a:lumOff val="50000"/>
                  </a:schemeClr>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27" name="Text Placeholder 2"/>
          <p:cNvSpPr>
            <a:spLocks noGrp="1"/>
          </p:cNvSpPr>
          <p:nvPr>
            <p:ph type="body" sz="quarter" idx="16" hasCustomPrompt="1"/>
          </p:nvPr>
        </p:nvSpPr>
        <p:spPr>
          <a:xfrm>
            <a:off x="1354139" y="16875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purusaecenas</a:t>
            </a:r>
            <a:r>
              <a:rPr lang="en-US" dirty="0"/>
              <a:t>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p>
        </p:txBody>
      </p:sp>
      <p:sp>
        <p:nvSpPr>
          <p:cNvPr id="32" name="Rounded Rectangle 31"/>
          <p:cNvSpPr/>
          <p:nvPr userDrawn="1"/>
        </p:nvSpPr>
        <p:spPr>
          <a:xfrm>
            <a:off x="452438" y="2661381"/>
            <a:ext cx="652462" cy="652462"/>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 Placeholder 7"/>
          <p:cNvSpPr>
            <a:spLocks noGrp="1"/>
          </p:cNvSpPr>
          <p:nvPr>
            <p:ph type="body" sz="quarter" idx="43" hasCustomPrompt="1"/>
          </p:nvPr>
        </p:nvSpPr>
        <p:spPr>
          <a:xfrm>
            <a:off x="513294" y="26994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a:t>icon</a:t>
            </a:r>
            <a:endParaRPr lang="es-ES_tradnl" dirty="0"/>
          </a:p>
        </p:txBody>
      </p:sp>
      <p:sp>
        <p:nvSpPr>
          <p:cNvPr id="34" name="Text Placeholder 7"/>
          <p:cNvSpPr>
            <a:spLocks noGrp="1"/>
          </p:cNvSpPr>
          <p:nvPr>
            <p:ph type="body" sz="quarter" idx="44" hasCustomPrompt="1"/>
          </p:nvPr>
        </p:nvSpPr>
        <p:spPr>
          <a:xfrm>
            <a:off x="1354138" y="2518833"/>
            <a:ext cx="3090862" cy="366790"/>
          </a:xfrm>
          <a:prstGeom prst="rect">
            <a:avLst/>
          </a:prstGeom>
        </p:spPr>
        <p:txBody>
          <a:bodyPr vert="horz" lIns="0" tIns="40504" rIns="0" bIns="40504" anchor="ctr"/>
          <a:lstStyle>
            <a:lvl1pPr marL="0" indent="0" algn="l">
              <a:lnSpc>
                <a:spcPct val="100000"/>
              </a:lnSpc>
              <a:spcBef>
                <a:spcPts val="0"/>
              </a:spcBef>
              <a:spcAft>
                <a:spcPts val="0"/>
              </a:spcAft>
              <a:buNone/>
              <a:defRPr sz="2000" b="0">
                <a:solidFill>
                  <a:schemeClr val="tx1">
                    <a:lumMod val="50000"/>
                    <a:lumOff val="50000"/>
                  </a:schemeClr>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35" name="Text Placeholder 2"/>
          <p:cNvSpPr>
            <a:spLocks noGrp="1"/>
          </p:cNvSpPr>
          <p:nvPr>
            <p:ph type="body" sz="quarter" idx="45" hasCustomPrompt="1"/>
          </p:nvPr>
        </p:nvSpPr>
        <p:spPr>
          <a:xfrm>
            <a:off x="1354139" y="29194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purusaecenas</a:t>
            </a:r>
            <a:r>
              <a:rPr lang="en-US" dirty="0"/>
              <a:t>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p>
        </p:txBody>
      </p:sp>
      <p:sp>
        <p:nvSpPr>
          <p:cNvPr id="40" name="Rounded Rectangle 39"/>
          <p:cNvSpPr/>
          <p:nvPr userDrawn="1"/>
        </p:nvSpPr>
        <p:spPr>
          <a:xfrm>
            <a:off x="452438" y="3893281"/>
            <a:ext cx="652462" cy="652462"/>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Text Placeholder 7"/>
          <p:cNvSpPr>
            <a:spLocks noGrp="1"/>
          </p:cNvSpPr>
          <p:nvPr>
            <p:ph type="body" sz="quarter" idx="49" hasCustomPrompt="1"/>
          </p:nvPr>
        </p:nvSpPr>
        <p:spPr>
          <a:xfrm>
            <a:off x="513294" y="39313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a:t>icon</a:t>
            </a:r>
            <a:endParaRPr lang="es-ES_tradnl" dirty="0"/>
          </a:p>
        </p:txBody>
      </p:sp>
      <p:sp>
        <p:nvSpPr>
          <p:cNvPr id="42" name="Text Placeholder 7"/>
          <p:cNvSpPr>
            <a:spLocks noGrp="1"/>
          </p:cNvSpPr>
          <p:nvPr>
            <p:ph type="body" sz="quarter" idx="50" hasCustomPrompt="1"/>
          </p:nvPr>
        </p:nvSpPr>
        <p:spPr>
          <a:xfrm>
            <a:off x="1354138" y="3750733"/>
            <a:ext cx="3090862" cy="366790"/>
          </a:xfrm>
          <a:prstGeom prst="rect">
            <a:avLst/>
          </a:prstGeom>
        </p:spPr>
        <p:txBody>
          <a:bodyPr vert="horz" lIns="0" tIns="40504" rIns="0" bIns="40504" anchor="ctr"/>
          <a:lstStyle>
            <a:lvl1pPr marL="0" indent="0" algn="l">
              <a:lnSpc>
                <a:spcPct val="100000"/>
              </a:lnSpc>
              <a:spcBef>
                <a:spcPts val="0"/>
              </a:spcBef>
              <a:spcAft>
                <a:spcPts val="0"/>
              </a:spcAft>
              <a:buNone/>
              <a:defRPr sz="2000" b="0">
                <a:solidFill>
                  <a:schemeClr val="tx1">
                    <a:lumMod val="50000"/>
                    <a:lumOff val="50000"/>
                  </a:schemeClr>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43" name="Text Placeholder 2"/>
          <p:cNvSpPr>
            <a:spLocks noGrp="1"/>
          </p:cNvSpPr>
          <p:nvPr>
            <p:ph type="body" sz="quarter" idx="51" hasCustomPrompt="1"/>
          </p:nvPr>
        </p:nvSpPr>
        <p:spPr>
          <a:xfrm>
            <a:off x="1354139" y="41513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purusaecenas</a:t>
            </a:r>
            <a:r>
              <a:rPr lang="en-US" dirty="0"/>
              <a:t>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p>
        </p:txBody>
      </p:sp>
    </p:spTree>
    <p:extLst>
      <p:ext uri="{BB962C8B-B14F-4D97-AF65-F5344CB8AC3E}">
        <p14:creationId xmlns:p14="http://schemas.microsoft.com/office/powerpoint/2010/main" val="1158656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400" fill="hold"/>
                                        <p:tgtEl>
                                          <p:spTgt spid="3"/>
                                        </p:tgtEl>
                                        <p:attrNameLst>
                                          <p:attrName>ppt_w</p:attrName>
                                        </p:attrNameLst>
                                      </p:cBhvr>
                                      <p:tavLst>
                                        <p:tav tm="0">
                                          <p:val>
                                            <p:fltVal val="0"/>
                                          </p:val>
                                        </p:tav>
                                        <p:tav tm="100000">
                                          <p:val>
                                            <p:strVal val="#ppt_w"/>
                                          </p:val>
                                        </p:tav>
                                      </p:tavLst>
                                    </p:anim>
                                    <p:anim calcmode="lin" valueType="num">
                                      <p:cBhvr>
                                        <p:cTn id="19" dur="400" fill="hold"/>
                                        <p:tgtEl>
                                          <p:spTgt spid="3"/>
                                        </p:tgtEl>
                                        <p:attrNameLst>
                                          <p:attrName>ppt_h</p:attrName>
                                        </p:attrNameLst>
                                      </p:cBhvr>
                                      <p:tavLst>
                                        <p:tav tm="0">
                                          <p:val>
                                            <p:fltVal val="0"/>
                                          </p:val>
                                        </p:tav>
                                        <p:tav tm="100000">
                                          <p:val>
                                            <p:strVal val="#ppt_h"/>
                                          </p:val>
                                        </p:tav>
                                      </p:tavLst>
                                    </p:anim>
                                    <p:animEffect transition="in" filter="fade">
                                      <p:cBhvr>
                                        <p:cTn id="20" dur="400"/>
                                        <p:tgtEl>
                                          <p:spTgt spid="3"/>
                                        </p:tgtEl>
                                      </p:cBhvr>
                                    </p:animEffect>
                                  </p:childTnLst>
                                </p:cTn>
                              </p:par>
                            </p:childTnLst>
                          </p:cTn>
                        </p:par>
                        <p:par>
                          <p:cTn id="21" fill="hold">
                            <p:stCondLst>
                              <p:cond delay="1100"/>
                            </p:stCondLst>
                            <p:childTnLst>
                              <p:par>
                                <p:cTn id="22" presetID="53" presetClass="entr" presetSubtype="16" fill="hold" grpId="0" nodeType="after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p:cTn id="24"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5"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6" dur="300"/>
                                        <p:tgtEl>
                                          <p:spTgt spid="13">
                                            <p:txEl>
                                              <p:pRg st="0" end="0"/>
                                            </p:txEl>
                                          </p:spTgt>
                                        </p:tgtEl>
                                      </p:cBhvr>
                                    </p:animEffect>
                                  </p:childTnLst>
                                </p:cTn>
                              </p:par>
                              <p:par>
                                <p:cTn id="27" presetID="42" presetClass="entr" presetSubtype="0" fill="hold" grpId="0" nodeType="withEffect">
                                  <p:stCondLst>
                                    <p:cond delay="200"/>
                                  </p:stCondLst>
                                  <p:childTnLst>
                                    <p:set>
                                      <p:cBhvr>
                                        <p:cTn id="28" dur="1" fill="hold">
                                          <p:stCondLst>
                                            <p:cond delay="0"/>
                                          </p:stCondLst>
                                        </p:cTn>
                                        <p:tgtEl>
                                          <p:spTgt spid="26">
                                            <p:txEl>
                                              <p:pRg st="0" end="0"/>
                                            </p:txEl>
                                          </p:spTgt>
                                        </p:tgtEl>
                                        <p:attrNameLst>
                                          <p:attrName>style.visibility</p:attrName>
                                        </p:attrNameLst>
                                      </p:cBhvr>
                                      <p:to>
                                        <p:strVal val="visible"/>
                                      </p:to>
                                    </p:set>
                                    <p:animEffect transition="in" filter="fade">
                                      <p:cBhvr>
                                        <p:cTn id="29" dur="500"/>
                                        <p:tgtEl>
                                          <p:spTgt spid="26">
                                            <p:txEl>
                                              <p:pRg st="0" end="0"/>
                                            </p:txEl>
                                          </p:spTgt>
                                        </p:tgtEl>
                                      </p:cBhvr>
                                    </p:animEffect>
                                    <p:anim calcmode="lin" valueType="num">
                                      <p:cBhvr>
                                        <p:cTn id="30"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26">
                                            <p:txEl>
                                              <p:pRg st="0" end="0"/>
                                            </p:txEl>
                                          </p:spTgt>
                                        </p:tgtEl>
                                        <p:attrNameLst>
                                          <p:attrName>ppt_y</p:attrName>
                                        </p:attrNameLst>
                                      </p:cBhvr>
                                      <p:tavLst>
                                        <p:tav tm="0">
                                          <p:val>
                                            <p:strVal val="#ppt_y+.1"/>
                                          </p:val>
                                        </p:tav>
                                        <p:tav tm="100000">
                                          <p:val>
                                            <p:strVal val="#ppt_y"/>
                                          </p:val>
                                        </p:tav>
                                      </p:tavLst>
                                    </p:anim>
                                  </p:childTnLst>
                                </p:cTn>
                              </p:par>
                              <p:par>
                                <p:cTn id="32" presetID="10" presetClass="entr" presetSubtype="0" fill="hold" grpId="0" nodeType="withEffect">
                                  <p:stCondLst>
                                    <p:cond delay="800"/>
                                  </p:stCondLst>
                                  <p:childTnLst>
                                    <p:set>
                                      <p:cBhvr>
                                        <p:cTn id="33" dur="1" fill="hold">
                                          <p:stCondLst>
                                            <p:cond delay="0"/>
                                          </p:stCondLst>
                                        </p:cTn>
                                        <p:tgtEl>
                                          <p:spTgt spid="27">
                                            <p:txEl>
                                              <p:pRg st="0" end="0"/>
                                            </p:txEl>
                                          </p:spTgt>
                                        </p:tgtEl>
                                        <p:attrNameLst>
                                          <p:attrName>style.visibility</p:attrName>
                                        </p:attrNameLst>
                                      </p:cBhvr>
                                      <p:to>
                                        <p:strVal val="visible"/>
                                      </p:to>
                                    </p:set>
                                    <p:animEffect transition="in" filter="fade">
                                      <p:cBhvr>
                                        <p:cTn id="34" dur="500"/>
                                        <p:tgtEl>
                                          <p:spTgt spid="27">
                                            <p:txEl>
                                              <p:pRg st="0" end="0"/>
                                            </p:txEl>
                                          </p:spTgt>
                                        </p:tgtEl>
                                      </p:cBhvr>
                                    </p:animEffect>
                                  </p:childTnLst>
                                </p:cTn>
                              </p:par>
                            </p:childTnLst>
                          </p:cTn>
                        </p:par>
                        <p:par>
                          <p:cTn id="35" fill="hold">
                            <p:stCondLst>
                              <p:cond delay="2400"/>
                            </p:stCondLst>
                            <p:childTnLst>
                              <p:par>
                                <p:cTn id="36" presetID="53" presetClass="entr" presetSubtype="16" fill="hold" grpId="0" nodeType="after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p:cTn id="38" dur="400" fill="hold"/>
                                        <p:tgtEl>
                                          <p:spTgt spid="32"/>
                                        </p:tgtEl>
                                        <p:attrNameLst>
                                          <p:attrName>ppt_w</p:attrName>
                                        </p:attrNameLst>
                                      </p:cBhvr>
                                      <p:tavLst>
                                        <p:tav tm="0">
                                          <p:val>
                                            <p:fltVal val="0"/>
                                          </p:val>
                                        </p:tav>
                                        <p:tav tm="100000">
                                          <p:val>
                                            <p:strVal val="#ppt_w"/>
                                          </p:val>
                                        </p:tav>
                                      </p:tavLst>
                                    </p:anim>
                                    <p:anim calcmode="lin" valueType="num">
                                      <p:cBhvr>
                                        <p:cTn id="39" dur="400" fill="hold"/>
                                        <p:tgtEl>
                                          <p:spTgt spid="32"/>
                                        </p:tgtEl>
                                        <p:attrNameLst>
                                          <p:attrName>ppt_h</p:attrName>
                                        </p:attrNameLst>
                                      </p:cBhvr>
                                      <p:tavLst>
                                        <p:tav tm="0">
                                          <p:val>
                                            <p:fltVal val="0"/>
                                          </p:val>
                                        </p:tav>
                                        <p:tav tm="100000">
                                          <p:val>
                                            <p:strVal val="#ppt_h"/>
                                          </p:val>
                                        </p:tav>
                                      </p:tavLst>
                                    </p:anim>
                                    <p:animEffect transition="in" filter="fade">
                                      <p:cBhvr>
                                        <p:cTn id="40" dur="400"/>
                                        <p:tgtEl>
                                          <p:spTgt spid="32"/>
                                        </p:tgtEl>
                                      </p:cBhvr>
                                    </p:animEffect>
                                  </p:childTnLst>
                                </p:cTn>
                              </p:par>
                            </p:childTnLst>
                          </p:cTn>
                        </p:par>
                        <p:par>
                          <p:cTn id="41" fill="hold">
                            <p:stCondLst>
                              <p:cond delay="2800"/>
                            </p:stCondLst>
                            <p:childTnLst>
                              <p:par>
                                <p:cTn id="42" presetID="53" presetClass="entr" presetSubtype="16" fill="hold" grpId="0" nodeType="afterEffect">
                                  <p:stCondLst>
                                    <p:cond delay="0"/>
                                  </p:stCondLst>
                                  <p:childTnLst>
                                    <p:set>
                                      <p:cBhvr>
                                        <p:cTn id="43" dur="1" fill="hold">
                                          <p:stCondLst>
                                            <p:cond delay="0"/>
                                          </p:stCondLst>
                                        </p:cTn>
                                        <p:tgtEl>
                                          <p:spTgt spid="33">
                                            <p:txEl>
                                              <p:pRg st="0" end="0"/>
                                            </p:txEl>
                                          </p:spTgt>
                                        </p:tgtEl>
                                        <p:attrNameLst>
                                          <p:attrName>style.visibility</p:attrName>
                                        </p:attrNameLst>
                                      </p:cBhvr>
                                      <p:to>
                                        <p:strVal val="visible"/>
                                      </p:to>
                                    </p:set>
                                    <p:anim calcmode="lin" valueType="num">
                                      <p:cBhvr>
                                        <p:cTn id="44" dur="3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45" dur="3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46" dur="300"/>
                                        <p:tgtEl>
                                          <p:spTgt spid="33">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34">
                                            <p:txEl>
                                              <p:pRg st="0" end="0"/>
                                            </p:txEl>
                                          </p:spTgt>
                                        </p:tgtEl>
                                        <p:attrNameLst>
                                          <p:attrName>style.visibility</p:attrName>
                                        </p:attrNameLst>
                                      </p:cBhvr>
                                      <p:to>
                                        <p:strVal val="visible"/>
                                      </p:to>
                                    </p:set>
                                    <p:animEffect transition="in" filter="fade">
                                      <p:cBhvr>
                                        <p:cTn id="49" dur="500"/>
                                        <p:tgtEl>
                                          <p:spTgt spid="34">
                                            <p:txEl>
                                              <p:pRg st="0" end="0"/>
                                            </p:txEl>
                                          </p:spTgt>
                                        </p:tgtEl>
                                      </p:cBhvr>
                                    </p:animEffect>
                                    <p:anim calcmode="lin" valueType="num">
                                      <p:cBhvr>
                                        <p:cTn id="50"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4">
                                            <p:txEl>
                                              <p:pRg st="0" end="0"/>
                                            </p:txEl>
                                          </p:spTgt>
                                        </p:tgtEl>
                                        <p:attrNameLst>
                                          <p:attrName>ppt_y</p:attrName>
                                        </p:attrNameLst>
                                      </p:cBhvr>
                                      <p:tavLst>
                                        <p:tav tm="0">
                                          <p:val>
                                            <p:strVal val="#ppt_y+.1"/>
                                          </p:val>
                                        </p:tav>
                                        <p:tav tm="100000">
                                          <p:val>
                                            <p:strVal val="#ppt_y"/>
                                          </p:val>
                                        </p:tav>
                                      </p:tavLst>
                                    </p:anim>
                                  </p:childTnLst>
                                </p:cTn>
                              </p:par>
                              <p:par>
                                <p:cTn id="52" presetID="10" presetClass="entr" presetSubtype="0" fill="hold" grpId="0" nodeType="withEffect">
                                  <p:stCondLst>
                                    <p:cond delay="800"/>
                                  </p:stCondLst>
                                  <p:childTnLst>
                                    <p:set>
                                      <p:cBhvr>
                                        <p:cTn id="53" dur="1" fill="hold">
                                          <p:stCondLst>
                                            <p:cond delay="0"/>
                                          </p:stCondLst>
                                        </p:cTn>
                                        <p:tgtEl>
                                          <p:spTgt spid="35">
                                            <p:txEl>
                                              <p:pRg st="0" end="0"/>
                                            </p:txEl>
                                          </p:spTgt>
                                        </p:tgtEl>
                                        <p:attrNameLst>
                                          <p:attrName>style.visibility</p:attrName>
                                        </p:attrNameLst>
                                      </p:cBhvr>
                                      <p:to>
                                        <p:strVal val="visible"/>
                                      </p:to>
                                    </p:set>
                                    <p:animEffect transition="in" filter="fade">
                                      <p:cBhvr>
                                        <p:cTn id="54" dur="500"/>
                                        <p:tgtEl>
                                          <p:spTgt spid="35">
                                            <p:txEl>
                                              <p:pRg st="0" end="0"/>
                                            </p:txEl>
                                          </p:spTgt>
                                        </p:tgtEl>
                                      </p:cBhvr>
                                    </p:animEffect>
                                  </p:childTnLst>
                                </p:cTn>
                              </p:par>
                            </p:childTnLst>
                          </p:cTn>
                        </p:par>
                        <p:par>
                          <p:cTn id="55" fill="hold">
                            <p:stCondLst>
                              <p:cond delay="4100"/>
                            </p:stCondLst>
                            <p:childTnLst>
                              <p:par>
                                <p:cTn id="56" presetID="53" presetClass="entr" presetSubtype="16" fill="hold" grpId="0"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400" fill="hold"/>
                                        <p:tgtEl>
                                          <p:spTgt spid="40"/>
                                        </p:tgtEl>
                                        <p:attrNameLst>
                                          <p:attrName>ppt_w</p:attrName>
                                        </p:attrNameLst>
                                      </p:cBhvr>
                                      <p:tavLst>
                                        <p:tav tm="0">
                                          <p:val>
                                            <p:fltVal val="0"/>
                                          </p:val>
                                        </p:tav>
                                        <p:tav tm="100000">
                                          <p:val>
                                            <p:strVal val="#ppt_w"/>
                                          </p:val>
                                        </p:tav>
                                      </p:tavLst>
                                    </p:anim>
                                    <p:anim calcmode="lin" valueType="num">
                                      <p:cBhvr>
                                        <p:cTn id="59" dur="400" fill="hold"/>
                                        <p:tgtEl>
                                          <p:spTgt spid="40"/>
                                        </p:tgtEl>
                                        <p:attrNameLst>
                                          <p:attrName>ppt_h</p:attrName>
                                        </p:attrNameLst>
                                      </p:cBhvr>
                                      <p:tavLst>
                                        <p:tav tm="0">
                                          <p:val>
                                            <p:fltVal val="0"/>
                                          </p:val>
                                        </p:tav>
                                        <p:tav tm="100000">
                                          <p:val>
                                            <p:strVal val="#ppt_h"/>
                                          </p:val>
                                        </p:tav>
                                      </p:tavLst>
                                    </p:anim>
                                    <p:animEffect transition="in" filter="fade">
                                      <p:cBhvr>
                                        <p:cTn id="60" dur="400"/>
                                        <p:tgtEl>
                                          <p:spTgt spid="40"/>
                                        </p:tgtEl>
                                      </p:cBhvr>
                                    </p:animEffect>
                                  </p:childTnLst>
                                </p:cTn>
                              </p:par>
                            </p:childTnLst>
                          </p:cTn>
                        </p:par>
                        <p:par>
                          <p:cTn id="61" fill="hold">
                            <p:stCondLst>
                              <p:cond delay="4500"/>
                            </p:stCondLst>
                            <p:childTnLst>
                              <p:par>
                                <p:cTn id="62" presetID="53" presetClass="entr" presetSubtype="16" fill="hold" grpId="0" nodeType="afterEffect">
                                  <p:stCondLst>
                                    <p:cond delay="0"/>
                                  </p:stCondLst>
                                  <p:childTnLst>
                                    <p:set>
                                      <p:cBhvr>
                                        <p:cTn id="63" dur="1" fill="hold">
                                          <p:stCondLst>
                                            <p:cond delay="0"/>
                                          </p:stCondLst>
                                        </p:cTn>
                                        <p:tgtEl>
                                          <p:spTgt spid="41">
                                            <p:txEl>
                                              <p:pRg st="0" end="0"/>
                                            </p:txEl>
                                          </p:spTgt>
                                        </p:tgtEl>
                                        <p:attrNameLst>
                                          <p:attrName>style.visibility</p:attrName>
                                        </p:attrNameLst>
                                      </p:cBhvr>
                                      <p:to>
                                        <p:strVal val="visible"/>
                                      </p:to>
                                    </p:set>
                                    <p:anim calcmode="lin" valueType="num">
                                      <p:cBhvr>
                                        <p:cTn id="64" dur="3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65" dur="3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66" dur="300"/>
                                        <p:tgtEl>
                                          <p:spTgt spid="41">
                                            <p:txEl>
                                              <p:pRg st="0" end="0"/>
                                            </p:txEl>
                                          </p:spTgt>
                                        </p:tgtEl>
                                      </p:cBhvr>
                                    </p:animEffect>
                                  </p:childTnLst>
                                </p:cTn>
                              </p:par>
                              <p:par>
                                <p:cTn id="67" presetID="42" presetClass="entr" presetSubtype="0" fill="hold" grpId="0" nodeType="withEffect">
                                  <p:stCondLst>
                                    <p:cond delay="200"/>
                                  </p:stCondLst>
                                  <p:childTnLst>
                                    <p:set>
                                      <p:cBhvr>
                                        <p:cTn id="68" dur="1" fill="hold">
                                          <p:stCondLst>
                                            <p:cond delay="0"/>
                                          </p:stCondLst>
                                        </p:cTn>
                                        <p:tgtEl>
                                          <p:spTgt spid="42">
                                            <p:txEl>
                                              <p:pRg st="0" end="0"/>
                                            </p:txEl>
                                          </p:spTgt>
                                        </p:tgtEl>
                                        <p:attrNameLst>
                                          <p:attrName>style.visibility</p:attrName>
                                        </p:attrNameLst>
                                      </p:cBhvr>
                                      <p:to>
                                        <p:strVal val="visible"/>
                                      </p:to>
                                    </p:set>
                                    <p:animEffect transition="in" filter="fade">
                                      <p:cBhvr>
                                        <p:cTn id="69" dur="500"/>
                                        <p:tgtEl>
                                          <p:spTgt spid="42">
                                            <p:txEl>
                                              <p:pRg st="0" end="0"/>
                                            </p:txEl>
                                          </p:spTgt>
                                        </p:tgtEl>
                                      </p:cBhvr>
                                    </p:animEffect>
                                    <p:anim calcmode="lin" valueType="num">
                                      <p:cBhvr>
                                        <p:cTn id="70"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42">
                                            <p:txEl>
                                              <p:pRg st="0" end="0"/>
                                            </p:txEl>
                                          </p:spTgt>
                                        </p:tgtEl>
                                        <p:attrNameLst>
                                          <p:attrName>ppt_y</p:attrName>
                                        </p:attrNameLst>
                                      </p:cBhvr>
                                      <p:tavLst>
                                        <p:tav tm="0">
                                          <p:val>
                                            <p:strVal val="#ppt_y+.1"/>
                                          </p:val>
                                        </p:tav>
                                        <p:tav tm="100000">
                                          <p:val>
                                            <p:strVal val="#ppt_y"/>
                                          </p:val>
                                        </p:tav>
                                      </p:tavLst>
                                    </p:anim>
                                  </p:childTnLst>
                                </p:cTn>
                              </p:par>
                              <p:par>
                                <p:cTn id="72" presetID="10" presetClass="entr" presetSubtype="0" fill="hold" grpId="0" nodeType="withEffect">
                                  <p:stCondLst>
                                    <p:cond delay="800"/>
                                  </p:stCondLst>
                                  <p:childTnLst>
                                    <p:set>
                                      <p:cBhvr>
                                        <p:cTn id="73" dur="1" fill="hold">
                                          <p:stCondLst>
                                            <p:cond delay="0"/>
                                          </p:stCondLst>
                                        </p:cTn>
                                        <p:tgtEl>
                                          <p:spTgt spid="43">
                                            <p:txEl>
                                              <p:pRg st="0" end="0"/>
                                            </p:txEl>
                                          </p:spTgt>
                                        </p:tgtEl>
                                        <p:attrNameLst>
                                          <p:attrName>style.visibility</p:attrName>
                                        </p:attrNameLst>
                                      </p:cBhvr>
                                      <p:to>
                                        <p:strVal val="visible"/>
                                      </p:to>
                                    </p:set>
                                    <p:animEffect transition="in" filter="fade">
                                      <p:cBhvr>
                                        <p:cTn id="74"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32" grpId="0" animBg="1"/>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300" fill="hold"/>
                        <p:tgtEl>
                          <p:spTgt spid="33"/>
                        </p:tgtEl>
                        <p:attrNameLst>
                          <p:attrName>ppt_w</p:attrName>
                        </p:attrNameLst>
                      </p:cBhvr>
                      <p:tavLst>
                        <p:tav tm="0">
                          <p:val>
                            <p:fltVal val="0"/>
                          </p:val>
                        </p:tav>
                        <p:tav tm="100000">
                          <p:val>
                            <p:strVal val="#ppt_w"/>
                          </p:val>
                        </p:tav>
                      </p:tavLst>
                    </p:anim>
                    <p:anim calcmode="lin" valueType="num">
                      <p:cBhvr>
                        <p:cTn dur="300" fill="hold"/>
                        <p:tgtEl>
                          <p:spTgt spid="33"/>
                        </p:tgtEl>
                        <p:attrNameLst>
                          <p:attrName>ppt_h</p:attrName>
                        </p:attrNameLst>
                      </p:cBhvr>
                      <p:tavLst>
                        <p:tav tm="0">
                          <p:val>
                            <p:fltVal val="0"/>
                          </p:val>
                        </p:tav>
                        <p:tav tm="100000">
                          <p:val>
                            <p:strVal val="#ppt_h"/>
                          </p:val>
                        </p:tav>
                      </p:tavLst>
                    </p:anim>
                    <p:animEffect transition="in" filter="fade">
                      <p:cBhvr>
                        <p:cTn dur="300"/>
                        <p:tgtEl>
                          <p:spTgt spid="33"/>
                        </p:tgtEl>
                      </p:cBhvr>
                    </p:animEffect>
                  </p:childTnLst>
                </p:cTn>
              </p:par>
            </p:tnLst>
          </p:tmpl>
        </p:tmplLst>
      </p:bldP>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anim calcmode="lin" valueType="num">
                      <p:cBhvr>
                        <p:cTn dur="500" fill="hold"/>
                        <p:tgtEl>
                          <p:spTgt spid="34"/>
                        </p:tgtEl>
                        <p:attrNameLst>
                          <p:attrName>ppt_x</p:attrName>
                        </p:attrNameLst>
                      </p:cBhvr>
                      <p:tavLst>
                        <p:tav tm="0">
                          <p:val>
                            <p:strVal val="#ppt_x"/>
                          </p:val>
                        </p:tav>
                        <p:tav tm="100000">
                          <p:val>
                            <p:strVal val="#ppt_x"/>
                          </p:val>
                        </p:tav>
                      </p:tavLst>
                    </p:anim>
                    <p:anim calcmode="lin" valueType="num">
                      <p:cBhvr>
                        <p:cTn dur="5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10" presetClass="entr" presetSubtype="0" fill="hold" nodeType="withEffect">
                  <p:stCondLst>
                    <p:cond delay="8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40" grpId="0" animBg="1"/>
      <p:bldP spid="41" grpId="0" build="p">
        <p:tmplLst>
          <p:tmpl lvl="1">
            <p:tnLst>
              <p:par>
                <p:cTn presetID="53" presetClass="entr" presetSubtype="16"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300" fill="hold"/>
                        <p:tgtEl>
                          <p:spTgt spid="41"/>
                        </p:tgtEl>
                        <p:attrNameLst>
                          <p:attrName>ppt_w</p:attrName>
                        </p:attrNameLst>
                      </p:cBhvr>
                      <p:tavLst>
                        <p:tav tm="0">
                          <p:val>
                            <p:fltVal val="0"/>
                          </p:val>
                        </p:tav>
                        <p:tav tm="100000">
                          <p:val>
                            <p:strVal val="#ppt_w"/>
                          </p:val>
                        </p:tav>
                      </p:tavLst>
                    </p:anim>
                    <p:anim calcmode="lin" valueType="num">
                      <p:cBhvr>
                        <p:cTn dur="300" fill="hold"/>
                        <p:tgtEl>
                          <p:spTgt spid="41"/>
                        </p:tgtEl>
                        <p:attrNameLst>
                          <p:attrName>ppt_h</p:attrName>
                        </p:attrNameLst>
                      </p:cBhvr>
                      <p:tavLst>
                        <p:tav tm="0">
                          <p:val>
                            <p:fltVal val="0"/>
                          </p:val>
                        </p:tav>
                        <p:tav tm="100000">
                          <p:val>
                            <p:strVal val="#ppt_h"/>
                          </p:val>
                        </p:tav>
                      </p:tavLst>
                    </p:anim>
                    <p:animEffect transition="in" filter="fade">
                      <p:cBhvr>
                        <p:cTn dur="300"/>
                        <p:tgtEl>
                          <p:spTgt spid="41"/>
                        </p:tgtEl>
                      </p:cBhvr>
                    </p:animEffect>
                  </p:childTnLst>
                </p:cTn>
              </p:par>
            </p:tnLst>
          </p:tmpl>
        </p:tmplLst>
      </p:bldP>
      <p:bldP spid="42" grpId="0" build="p">
        <p:tmplLst>
          <p:tmpl lvl="1">
            <p:tnLst>
              <p:par>
                <p:cTn presetID="42"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P spid="43" grpId="0" build="p">
        <p:tmplLst>
          <p:tmpl lvl="1">
            <p:tnLst>
              <p:par>
                <p:cTn presetID="10" presetClass="entr" presetSubtype="0" fill="hold" nodeType="withEffect">
                  <p:stCondLst>
                    <p:cond delay="8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_Iconic list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example</a:t>
            </a:r>
            <a:endParaRPr lang="es-ES_tradnl" dirty="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3" name="Rounded Rectangle 2"/>
          <p:cNvSpPr/>
          <p:nvPr userDrawn="1"/>
        </p:nvSpPr>
        <p:spPr>
          <a:xfrm>
            <a:off x="8029576" y="1543781"/>
            <a:ext cx="652462" cy="652462"/>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7"/>
          <p:cNvSpPr>
            <a:spLocks noGrp="1"/>
          </p:cNvSpPr>
          <p:nvPr>
            <p:ph type="body" sz="quarter" idx="39" hasCustomPrompt="1"/>
          </p:nvPr>
        </p:nvSpPr>
        <p:spPr>
          <a:xfrm>
            <a:off x="8090432" y="15818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a:t>icon</a:t>
            </a:r>
            <a:endParaRPr lang="es-ES_tradnl" dirty="0"/>
          </a:p>
        </p:txBody>
      </p:sp>
      <p:sp>
        <p:nvSpPr>
          <p:cNvPr id="26" name="Text Placeholder 7"/>
          <p:cNvSpPr>
            <a:spLocks noGrp="1"/>
          </p:cNvSpPr>
          <p:nvPr>
            <p:ph type="body" sz="quarter" idx="19" hasCustomPrompt="1"/>
          </p:nvPr>
        </p:nvSpPr>
        <p:spPr>
          <a:xfrm>
            <a:off x="4816476" y="1401233"/>
            <a:ext cx="3090862" cy="366790"/>
          </a:xfrm>
          <a:prstGeom prst="rect">
            <a:avLst/>
          </a:prstGeom>
        </p:spPr>
        <p:txBody>
          <a:bodyPr vert="horz" lIns="0" tIns="40504" rIns="0" bIns="40504" anchor="ctr"/>
          <a:lstStyle>
            <a:lvl1pPr marL="0" indent="0" algn="r">
              <a:lnSpc>
                <a:spcPct val="100000"/>
              </a:lnSpc>
              <a:spcBef>
                <a:spcPts val="0"/>
              </a:spcBef>
              <a:spcAft>
                <a:spcPts val="0"/>
              </a:spcAft>
              <a:buNone/>
              <a:defRPr sz="2000" b="0">
                <a:solidFill>
                  <a:schemeClr val="tx1">
                    <a:lumMod val="50000"/>
                    <a:lumOff val="50000"/>
                  </a:schemeClr>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27" name="Text Placeholder 2"/>
          <p:cNvSpPr>
            <a:spLocks noGrp="1"/>
          </p:cNvSpPr>
          <p:nvPr>
            <p:ph type="body" sz="quarter" idx="16" hasCustomPrompt="1"/>
          </p:nvPr>
        </p:nvSpPr>
        <p:spPr>
          <a:xfrm>
            <a:off x="4816477" y="1801891"/>
            <a:ext cx="3090861" cy="649977"/>
          </a:xfrm>
          <a:prstGeom prst="rect">
            <a:avLst/>
          </a:prstGeom>
        </p:spPr>
        <p:txBody>
          <a:bodyPr vert="horz" lIns="0" tIns="0" rIns="0" bIns="0"/>
          <a:lstStyle>
            <a:lvl1pPr marL="0" indent="0" algn="r">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purusaecenas</a:t>
            </a:r>
            <a:r>
              <a:rPr lang="en-US" dirty="0"/>
              <a:t>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p>
        </p:txBody>
      </p:sp>
      <p:sp>
        <p:nvSpPr>
          <p:cNvPr id="32" name="Rounded Rectangle 31"/>
          <p:cNvSpPr/>
          <p:nvPr userDrawn="1"/>
        </p:nvSpPr>
        <p:spPr>
          <a:xfrm>
            <a:off x="8029576" y="2775681"/>
            <a:ext cx="652462" cy="652462"/>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 Placeholder 7"/>
          <p:cNvSpPr>
            <a:spLocks noGrp="1"/>
          </p:cNvSpPr>
          <p:nvPr>
            <p:ph type="body" sz="quarter" idx="43" hasCustomPrompt="1"/>
          </p:nvPr>
        </p:nvSpPr>
        <p:spPr>
          <a:xfrm>
            <a:off x="8090432" y="28137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a:t>icon</a:t>
            </a:r>
            <a:endParaRPr lang="es-ES_tradnl" dirty="0"/>
          </a:p>
        </p:txBody>
      </p:sp>
      <p:sp>
        <p:nvSpPr>
          <p:cNvPr id="34" name="Text Placeholder 7"/>
          <p:cNvSpPr>
            <a:spLocks noGrp="1"/>
          </p:cNvSpPr>
          <p:nvPr>
            <p:ph type="body" sz="quarter" idx="44" hasCustomPrompt="1"/>
          </p:nvPr>
        </p:nvSpPr>
        <p:spPr>
          <a:xfrm>
            <a:off x="4816476" y="2633133"/>
            <a:ext cx="3090862" cy="366790"/>
          </a:xfrm>
          <a:prstGeom prst="rect">
            <a:avLst/>
          </a:prstGeom>
        </p:spPr>
        <p:txBody>
          <a:bodyPr vert="horz" lIns="0" tIns="40504" rIns="0" bIns="40504" anchor="ctr"/>
          <a:lstStyle>
            <a:lvl1pPr marL="0" indent="0" algn="r">
              <a:lnSpc>
                <a:spcPct val="100000"/>
              </a:lnSpc>
              <a:spcBef>
                <a:spcPts val="0"/>
              </a:spcBef>
              <a:spcAft>
                <a:spcPts val="0"/>
              </a:spcAft>
              <a:buNone/>
              <a:defRPr sz="2000" b="0">
                <a:solidFill>
                  <a:schemeClr val="tx1">
                    <a:lumMod val="50000"/>
                    <a:lumOff val="50000"/>
                  </a:schemeClr>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35" name="Text Placeholder 2"/>
          <p:cNvSpPr>
            <a:spLocks noGrp="1"/>
          </p:cNvSpPr>
          <p:nvPr>
            <p:ph type="body" sz="quarter" idx="45" hasCustomPrompt="1"/>
          </p:nvPr>
        </p:nvSpPr>
        <p:spPr>
          <a:xfrm>
            <a:off x="4816477" y="3033791"/>
            <a:ext cx="3090861" cy="649977"/>
          </a:xfrm>
          <a:prstGeom prst="rect">
            <a:avLst/>
          </a:prstGeom>
        </p:spPr>
        <p:txBody>
          <a:bodyPr vert="horz" lIns="0" tIns="0" rIns="0" bIns="0"/>
          <a:lstStyle>
            <a:lvl1pPr marL="0" indent="0" algn="r">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purusaecenas</a:t>
            </a:r>
            <a:r>
              <a:rPr lang="en-US" dirty="0"/>
              <a:t>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p>
        </p:txBody>
      </p:sp>
      <p:sp>
        <p:nvSpPr>
          <p:cNvPr id="40" name="Rounded Rectangle 39"/>
          <p:cNvSpPr/>
          <p:nvPr userDrawn="1"/>
        </p:nvSpPr>
        <p:spPr>
          <a:xfrm>
            <a:off x="8029576" y="4007581"/>
            <a:ext cx="652462" cy="652462"/>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Text Placeholder 7"/>
          <p:cNvSpPr>
            <a:spLocks noGrp="1"/>
          </p:cNvSpPr>
          <p:nvPr>
            <p:ph type="body" sz="quarter" idx="49" hasCustomPrompt="1"/>
          </p:nvPr>
        </p:nvSpPr>
        <p:spPr>
          <a:xfrm>
            <a:off x="8090432" y="40456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a:t>icon</a:t>
            </a:r>
            <a:endParaRPr lang="es-ES_tradnl" dirty="0"/>
          </a:p>
        </p:txBody>
      </p:sp>
      <p:sp>
        <p:nvSpPr>
          <p:cNvPr id="42" name="Text Placeholder 7"/>
          <p:cNvSpPr>
            <a:spLocks noGrp="1"/>
          </p:cNvSpPr>
          <p:nvPr>
            <p:ph type="body" sz="quarter" idx="50" hasCustomPrompt="1"/>
          </p:nvPr>
        </p:nvSpPr>
        <p:spPr>
          <a:xfrm>
            <a:off x="4816476" y="3865033"/>
            <a:ext cx="3090862" cy="366790"/>
          </a:xfrm>
          <a:prstGeom prst="rect">
            <a:avLst/>
          </a:prstGeom>
        </p:spPr>
        <p:txBody>
          <a:bodyPr vert="horz" lIns="0" tIns="40504" rIns="0" bIns="40504" anchor="ctr"/>
          <a:lstStyle>
            <a:lvl1pPr marL="0" indent="0" algn="r">
              <a:lnSpc>
                <a:spcPct val="100000"/>
              </a:lnSpc>
              <a:spcBef>
                <a:spcPts val="0"/>
              </a:spcBef>
              <a:spcAft>
                <a:spcPts val="0"/>
              </a:spcAft>
              <a:buNone/>
              <a:defRPr sz="2000" b="0">
                <a:solidFill>
                  <a:schemeClr val="tx1">
                    <a:lumMod val="50000"/>
                    <a:lumOff val="50000"/>
                  </a:schemeClr>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43" name="Text Placeholder 2"/>
          <p:cNvSpPr>
            <a:spLocks noGrp="1"/>
          </p:cNvSpPr>
          <p:nvPr>
            <p:ph type="body" sz="quarter" idx="51" hasCustomPrompt="1"/>
          </p:nvPr>
        </p:nvSpPr>
        <p:spPr>
          <a:xfrm>
            <a:off x="4816477" y="4265691"/>
            <a:ext cx="3090861" cy="649977"/>
          </a:xfrm>
          <a:prstGeom prst="rect">
            <a:avLst/>
          </a:prstGeom>
        </p:spPr>
        <p:txBody>
          <a:bodyPr vert="horz" lIns="0" tIns="0" rIns="0" bIns="0"/>
          <a:lstStyle>
            <a:lvl1pPr marL="0" indent="0" algn="r">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purusaecenas</a:t>
            </a:r>
            <a:r>
              <a:rPr lang="en-US" dirty="0"/>
              <a:t>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p>
        </p:txBody>
      </p:sp>
    </p:spTree>
    <p:extLst>
      <p:ext uri="{BB962C8B-B14F-4D97-AF65-F5344CB8AC3E}">
        <p14:creationId xmlns:p14="http://schemas.microsoft.com/office/powerpoint/2010/main" val="484633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400" fill="hold"/>
                                        <p:tgtEl>
                                          <p:spTgt spid="3"/>
                                        </p:tgtEl>
                                        <p:attrNameLst>
                                          <p:attrName>ppt_w</p:attrName>
                                        </p:attrNameLst>
                                      </p:cBhvr>
                                      <p:tavLst>
                                        <p:tav tm="0">
                                          <p:val>
                                            <p:fltVal val="0"/>
                                          </p:val>
                                        </p:tav>
                                        <p:tav tm="100000">
                                          <p:val>
                                            <p:strVal val="#ppt_w"/>
                                          </p:val>
                                        </p:tav>
                                      </p:tavLst>
                                    </p:anim>
                                    <p:anim calcmode="lin" valueType="num">
                                      <p:cBhvr>
                                        <p:cTn id="19" dur="400" fill="hold"/>
                                        <p:tgtEl>
                                          <p:spTgt spid="3"/>
                                        </p:tgtEl>
                                        <p:attrNameLst>
                                          <p:attrName>ppt_h</p:attrName>
                                        </p:attrNameLst>
                                      </p:cBhvr>
                                      <p:tavLst>
                                        <p:tav tm="0">
                                          <p:val>
                                            <p:fltVal val="0"/>
                                          </p:val>
                                        </p:tav>
                                        <p:tav tm="100000">
                                          <p:val>
                                            <p:strVal val="#ppt_h"/>
                                          </p:val>
                                        </p:tav>
                                      </p:tavLst>
                                    </p:anim>
                                    <p:animEffect transition="in" filter="fade">
                                      <p:cBhvr>
                                        <p:cTn id="20" dur="400"/>
                                        <p:tgtEl>
                                          <p:spTgt spid="3"/>
                                        </p:tgtEl>
                                      </p:cBhvr>
                                    </p:animEffect>
                                  </p:childTnLst>
                                </p:cTn>
                              </p:par>
                            </p:childTnLst>
                          </p:cTn>
                        </p:par>
                        <p:par>
                          <p:cTn id="21" fill="hold">
                            <p:stCondLst>
                              <p:cond delay="1100"/>
                            </p:stCondLst>
                            <p:childTnLst>
                              <p:par>
                                <p:cTn id="22" presetID="53" presetClass="entr" presetSubtype="16" fill="hold" grpId="0" nodeType="after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p:cTn id="24"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5"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6" dur="300"/>
                                        <p:tgtEl>
                                          <p:spTgt spid="13">
                                            <p:txEl>
                                              <p:pRg st="0" end="0"/>
                                            </p:txEl>
                                          </p:spTgt>
                                        </p:tgtEl>
                                      </p:cBhvr>
                                    </p:animEffect>
                                  </p:childTnLst>
                                </p:cTn>
                              </p:par>
                              <p:par>
                                <p:cTn id="27" presetID="42" presetClass="entr" presetSubtype="0" fill="hold" grpId="0" nodeType="withEffect">
                                  <p:stCondLst>
                                    <p:cond delay="200"/>
                                  </p:stCondLst>
                                  <p:childTnLst>
                                    <p:set>
                                      <p:cBhvr>
                                        <p:cTn id="28" dur="1" fill="hold">
                                          <p:stCondLst>
                                            <p:cond delay="0"/>
                                          </p:stCondLst>
                                        </p:cTn>
                                        <p:tgtEl>
                                          <p:spTgt spid="26">
                                            <p:txEl>
                                              <p:pRg st="0" end="0"/>
                                            </p:txEl>
                                          </p:spTgt>
                                        </p:tgtEl>
                                        <p:attrNameLst>
                                          <p:attrName>style.visibility</p:attrName>
                                        </p:attrNameLst>
                                      </p:cBhvr>
                                      <p:to>
                                        <p:strVal val="visible"/>
                                      </p:to>
                                    </p:set>
                                    <p:animEffect transition="in" filter="fade">
                                      <p:cBhvr>
                                        <p:cTn id="29" dur="500"/>
                                        <p:tgtEl>
                                          <p:spTgt spid="26">
                                            <p:txEl>
                                              <p:pRg st="0" end="0"/>
                                            </p:txEl>
                                          </p:spTgt>
                                        </p:tgtEl>
                                      </p:cBhvr>
                                    </p:animEffect>
                                    <p:anim calcmode="lin" valueType="num">
                                      <p:cBhvr>
                                        <p:cTn id="30"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26">
                                            <p:txEl>
                                              <p:pRg st="0" end="0"/>
                                            </p:txEl>
                                          </p:spTgt>
                                        </p:tgtEl>
                                        <p:attrNameLst>
                                          <p:attrName>ppt_y</p:attrName>
                                        </p:attrNameLst>
                                      </p:cBhvr>
                                      <p:tavLst>
                                        <p:tav tm="0">
                                          <p:val>
                                            <p:strVal val="#ppt_y+.1"/>
                                          </p:val>
                                        </p:tav>
                                        <p:tav tm="100000">
                                          <p:val>
                                            <p:strVal val="#ppt_y"/>
                                          </p:val>
                                        </p:tav>
                                      </p:tavLst>
                                    </p:anim>
                                  </p:childTnLst>
                                </p:cTn>
                              </p:par>
                              <p:par>
                                <p:cTn id="32" presetID="10" presetClass="entr" presetSubtype="0" fill="hold" grpId="0" nodeType="withEffect">
                                  <p:stCondLst>
                                    <p:cond delay="800"/>
                                  </p:stCondLst>
                                  <p:childTnLst>
                                    <p:set>
                                      <p:cBhvr>
                                        <p:cTn id="33" dur="1" fill="hold">
                                          <p:stCondLst>
                                            <p:cond delay="0"/>
                                          </p:stCondLst>
                                        </p:cTn>
                                        <p:tgtEl>
                                          <p:spTgt spid="27">
                                            <p:txEl>
                                              <p:pRg st="0" end="0"/>
                                            </p:txEl>
                                          </p:spTgt>
                                        </p:tgtEl>
                                        <p:attrNameLst>
                                          <p:attrName>style.visibility</p:attrName>
                                        </p:attrNameLst>
                                      </p:cBhvr>
                                      <p:to>
                                        <p:strVal val="visible"/>
                                      </p:to>
                                    </p:set>
                                    <p:animEffect transition="in" filter="fade">
                                      <p:cBhvr>
                                        <p:cTn id="34" dur="500"/>
                                        <p:tgtEl>
                                          <p:spTgt spid="27">
                                            <p:txEl>
                                              <p:pRg st="0" end="0"/>
                                            </p:txEl>
                                          </p:spTgt>
                                        </p:tgtEl>
                                      </p:cBhvr>
                                    </p:animEffect>
                                  </p:childTnLst>
                                </p:cTn>
                              </p:par>
                            </p:childTnLst>
                          </p:cTn>
                        </p:par>
                        <p:par>
                          <p:cTn id="35" fill="hold">
                            <p:stCondLst>
                              <p:cond delay="2400"/>
                            </p:stCondLst>
                            <p:childTnLst>
                              <p:par>
                                <p:cTn id="36" presetID="53" presetClass="entr" presetSubtype="16" fill="hold" grpId="0" nodeType="after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p:cTn id="38" dur="400" fill="hold"/>
                                        <p:tgtEl>
                                          <p:spTgt spid="32"/>
                                        </p:tgtEl>
                                        <p:attrNameLst>
                                          <p:attrName>ppt_w</p:attrName>
                                        </p:attrNameLst>
                                      </p:cBhvr>
                                      <p:tavLst>
                                        <p:tav tm="0">
                                          <p:val>
                                            <p:fltVal val="0"/>
                                          </p:val>
                                        </p:tav>
                                        <p:tav tm="100000">
                                          <p:val>
                                            <p:strVal val="#ppt_w"/>
                                          </p:val>
                                        </p:tav>
                                      </p:tavLst>
                                    </p:anim>
                                    <p:anim calcmode="lin" valueType="num">
                                      <p:cBhvr>
                                        <p:cTn id="39" dur="400" fill="hold"/>
                                        <p:tgtEl>
                                          <p:spTgt spid="32"/>
                                        </p:tgtEl>
                                        <p:attrNameLst>
                                          <p:attrName>ppt_h</p:attrName>
                                        </p:attrNameLst>
                                      </p:cBhvr>
                                      <p:tavLst>
                                        <p:tav tm="0">
                                          <p:val>
                                            <p:fltVal val="0"/>
                                          </p:val>
                                        </p:tav>
                                        <p:tav tm="100000">
                                          <p:val>
                                            <p:strVal val="#ppt_h"/>
                                          </p:val>
                                        </p:tav>
                                      </p:tavLst>
                                    </p:anim>
                                    <p:animEffect transition="in" filter="fade">
                                      <p:cBhvr>
                                        <p:cTn id="40" dur="400"/>
                                        <p:tgtEl>
                                          <p:spTgt spid="32"/>
                                        </p:tgtEl>
                                      </p:cBhvr>
                                    </p:animEffect>
                                  </p:childTnLst>
                                </p:cTn>
                              </p:par>
                            </p:childTnLst>
                          </p:cTn>
                        </p:par>
                        <p:par>
                          <p:cTn id="41" fill="hold">
                            <p:stCondLst>
                              <p:cond delay="2800"/>
                            </p:stCondLst>
                            <p:childTnLst>
                              <p:par>
                                <p:cTn id="42" presetID="53" presetClass="entr" presetSubtype="16" fill="hold" grpId="0" nodeType="afterEffect">
                                  <p:stCondLst>
                                    <p:cond delay="0"/>
                                  </p:stCondLst>
                                  <p:childTnLst>
                                    <p:set>
                                      <p:cBhvr>
                                        <p:cTn id="43" dur="1" fill="hold">
                                          <p:stCondLst>
                                            <p:cond delay="0"/>
                                          </p:stCondLst>
                                        </p:cTn>
                                        <p:tgtEl>
                                          <p:spTgt spid="33">
                                            <p:txEl>
                                              <p:pRg st="0" end="0"/>
                                            </p:txEl>
                                          </p:spTgt>
                                        </p:tgtEl>
                                        <p:attrNameLst>
                                          <p:attrName>style.visibility</p:attrName>
                                        </p:attrNameLst>
                                      </p:cBhvr>
                                      <p:to>
                                        <p:strVal val="visible"/>
                                      </p:to>
                                    </p:set>
                                    <p:anim calcmode="lin" valueType="num">
                                      <p:cBhvr>
                                        <p:cTn id="44" dur="3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45" dur="3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46" dur="300"/>
                                        <p:tgtEl>
                                          <p:spTgt spid="33">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34">
                                            <p:txEl>
                                              <p:pRg st="0" end="0"/>
                                            </p:txEl>
                                          </p:spTgt>
                                        </p:tgtEl>
                                        <p:attrNameLst>
                                          <p:attrName>style.visibility</p:attrName>
                                        </p:attrNameLst>
                                      </p:cBhvr>
                                      <p:to>
                                        <p:strVal val="visible"/>
                                      </p:to>
                                    </p:set>
                                    <p:animEffect transition="in" filter="fade">
                                      <p:cBhvr>
                                        <p:cTn id="49" dur="500"/>
                                        <p:tgtEl>
                                          <p:spTgt spid="34">
                                            <p:txEl>
                                              <p:pRg st="0" end="0"/>
                                            </p:txEl>
                                          </p:spTgt>
                                        </p:tgtEl>
                                      </p:cBhvr>
                                    </p:animEffect>
                                    <p:anim calcmode="lin" valueType="num">
                                      <p:cBhvr>
                                        <p:cTn id="50"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4">
                                            <p:txEl>
                                              <p:pRg st="0" end="0"/>
                                            </p:txEl>
                                          </p:spTgt>
                                        </p:tgtEl>
                                        <p:attrNameLst>
                                          <p:attrName>ppt_y</p:attrName>
                                        </p:attrNameLst>
                                      </p:cBhvr>
                                      <p:tavLst>
                                        <p:tav tm="0">
                                          <p:val>
                                            <p:strVal val="#ppt_y+.1"/>
                                          </p:val>
                                        </p:tav>
                                        <p:tav tm="100000">
                                          <p:val>
                                            <p:strVal val="#ppt_y"/>
                                          </p:val>
                                        </p:tav>
                                      </p:tavLst>
                                    </p:anim>
                                  </p:childTnLst>
                                </p:cTn>
                              </p:par>
                              <p:par>
                                <p:cTn id="52" presetID="10" presetClass="entr" presetSubtype="0" fill="hold" grpId="0" nodeType="withEffect">
                                  <p:stCondLst>
                                    <p:cond delay="800"/>
                                  </p:stCondLst>
                                  <p:childTnLst>
                                    <p:set>
                                      <p:cBhvr>
                                        <p:cTn id="53" dur="1" fill="hold">
                                          <p:stCondLst>
                                            <p:cond delay="0"/>
                                          </p:stCondLst>
                                        </p:cTn>
                                        <p:tgtEl>
                                          <p:spTgt spid="35">
                                            <p:txEl>
                                              <p:pRg st="0" end="0"/>
                                            </p:txEl>
                                          </p:spTgt>
                                        </p:tgtEl>
                                        <p:attrNameLst>
                                          <p:attrName>style.visibility</p:attrName>
                                        </p:attrNameLst>
                                      </p:cBhvr>
                                      <p:to>
                                        <p:strVal val="visible"/>
                                      </p:to>
                                    </p:set>
                                    <p:animEffect transition="in" filter="fade">
                                      <p:cBhvr>
                                        <p:cTn id="54" dur="500"/>
                                        <p:tgtEl>
                                          <p:spTgt spid="35">
                                            <p:txEl>
                                              <p:pRg st="0" end="0"/>
                                            </p:txEl>
                                          </p:spTgt>
                                        </p:tgtEl>
                                      </p:cBhvr>
                                    </p:animEffect>
                                  </p:childTnLst>
                                </p:cTn>
                              </p:par>
                            </p:childTnLst>
                          </p:cTn>
                        </p:par>
                        <p:par>
                          <p:cTn id="55" fill="hold">
                            <p:stCondLst>
                              <p:cond delay="4100"/>
                            </p:stCondLst>
                            <p:childTnLst>
                              <p:par>
                                <p:cTn id="56" presetID="53" presetClass="entr" presetSubtype="16" fill="hold" grpId="0"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400" fill="hold"/>
                                        <p:tgtEl>
                                          <p:spTgt spid="40"/>
                                        </p:tgtEl>
                                        <p:attrNameLst>
                                          <p:attrName>ppt_w</p:attrName>
                                        </p:attrNameLst>
                                      </p:cBhvr>
                                      <p:tavLst>
                                        <p:tav tm="0">
                                          <p:val>
                                            <p:fltVal val="0"/>
                                          </p:val>
                                        </p:tav>
                                        <p:tav tm="100000">
                                          <p:val>
                                            <p:strVal val="#ppt_w"/>
                                          </p:val>
                                        </p:tav>
                                      </p:tavLst>
                                    </p:anim>
                                    <p:anim calcmode="lin" valueType="num">
                                      <p:cBhvr>
                                        <p:cTn id="59" dur="400" fill="hold"/>
                                        <p:tgtEl>
                                          <p:spTgt spid="40"/>
                                        </p:tgtEl>
                                        <p:attrNameLst>
                                          <p:attrName>ppt_h</p:attrName>
                                        </p:attrNameLst>
                                      </p:cBhvr>
                                      <p:tavLst>
                                        <p:tav tm="0">
                                          <p:val>
                                            <p:fltVal val="0"/>
                                          </p:val>
                                        </p:tav>
                                        <p:tav tm="100000">
                                          <p:val>
                                            <p:strVal val="#ppt_h"/>
                                          </p:val>
                                        </p:tav>
                                      </p:tavLst>
                                    </p:anim>
                                    <p:animEffect transition="in" filter="fade">
                                      <p:cBhvr>
                                        <p:cTn id="60" dur="400"/>
                                        <p:tgtEl>
                                          <p:spTgt spid="40"/>
                                        </p:tgtEl>
                                      </p:cBhvr>
                                    </p:animEffect>
                                  </p:childTnLst>
                                </p:cTn>
                              </p:par>
                            </p:childTnLst>
                          </p:cTn>
                        </p:par>
                        <p:par>
                          <p:cTn id="61" fill="hold">
                            <p:stCondLst>
                              <p:cond delay="4500"/>
                            </p:stCondLst>
                            <p:childTnLst>
                              <p:par>
                                <p:cTn id="62" presetID="53" presetClass="entr" presetSubtype="16" fill="hold" grpId="0" nodeType="afterEffect">
                                  <p:stCondLst>
                                    <p:cond delay="0"/>
                                  </p:stCondLst>
                                  <p:childTnLst>
                                    <p:set>
                                      <p:cBhvr>
                                        <p:cTn id="63" dur="1" fill="hold">
                                          <p:stCondLst>
                                            <p:cond delay="0"/>
                                          </p:stCondLst>
                                        </p:cTn>
                                        <p:tgtEl>
                                          <p:spTgt spid="41">
                                            <p:txEl>
                                              <p:pRg st="0" end="0"/>
                                            </p:txEl>
                                          </p:spTgt>
                                        </p:tgtEl>
                                        <p:attrNameLst>
                                          <p:attrName>style.visibility</p:attrName>
                                        </p:attrNameLst>
                                      </p:cBhvr>
                                      <p:to>
                                        <p:strVal val="visible"/>
                                      </p:to>
                                    </p:set>
                                    <p:anim calcmode="lin" valueType="num">
                                      <p:cBhvr>
                                        <p:cTn id="64" dur="3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65" dur="3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66" dur="300"/>
                                        <p:tgtEl>
                                          <p:spTgt spid="41">
                                            <p:txEl>
                                              <p:pRg st="0" end="0"/>
                                            </p:txEl>
                                          </p:spTgt>
                                        </p:tgtEl>
                                      </p:cBhvr>
                                    </p:animEffect>
                                  </p:childTnLst>
                                </p:cTn>
                              </p:par>
                              <p:par>
                                <p:cTn id="67" presetID="42" presetClass="entr" presetSubtype="0" fill="hold" grpId="0" nodeType="withEffect">
                                  <p:stCondLst>
                                    <p:cond delay="200"/>
                                  </p:stCondLst>
                                  <p:childTnLst>
                                    <p:set>
                                      <p:cBhvr>
                                        <p:cTn id="68" dur="1" fill="hold">
                                          <p:stCondLst>
                                            <p:cond delay="0"/>
                                          </p:stCondLst>
                                        </p:cTn>
                                        <p:tgtEl>
                                          <p:spTgt spid="42">
                                            <p:txEl>
                                              <p:pRg st="0" end="0"/>
                                            </p:txEl>
                                          </p:spTgt>
                                        </p:tgtEl>
                                        <p:attrNameLst>
                                          <p:attrName>style.visibility</p:attrName>
                                        </p:attrNameLst>
                                      </p:cBhvr>
                                      <p:to>
                                        <p:strVal val="visible"/>
                                      </p:to>
                                    </p:set>
                                    <p:animEffect transition="in" filter="fade">
                                      <p:cBhvr>
                                        <p:cTn id="69" dur="500"/>
                                        <p:tgtEl>
                                          <p:spTgt spid="42">
                                            <p:txEl>
                                              <p:pRg st="0" end="0"/>
                                            </p:txEl>
                                          </p:spTgt>
                                        </p:tgtEl>
                                      </p:cBhvr>
                                    </p:animEffect>
                                    <p:anim calcmode="lin" valueType="num">
                                      <p:cBhvr>
                                        <p:cTn id="70"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42">
                                            <p:txEl>
                                              <p:pRg st="0" end="0"/>
                                            </p:txEl>
                                          </p:spTgt>
                                        </p:tgtEl>
                                        <p:attrNameLst>
                                          <p:attrName>ppt_y</p:attrName>
                                        </p:attrNameLst>
                                      </p:cBhvr>
                                      <p:tavLst>
                                        <p:tav tm="0">
                                          <p:val>
                                            <p:strVal val="#ppt_y+.1"/>
                                          </p:val>
                                        </p:tav>
                                        <p:tav tm="100000">
                                          <p:val>
                                            <p:strVal val="#ppt_y"/>
                                          </p:val>
                                        </p:tav>
                                      </p:tavLst>
                                    </p:anim>
                                  </p:childTnLst>
                                </p:cTn>
                              </p:par>
                              <p:par>
                                <p:cTn id="72" presetID="10" presetClass="entr" presetSubtype="0" fill="hold" grpId="0" nodeType="withEffect">
                                  <p:stCondLst>
                                    <p:cond delay="800"/>
                                  </p:stCondLst>
                                  <p:childTnLst>
                                    <p:set>
                                      <p:cBhvr>
                                        <p:cTn id="73" dur="1" fill="hold">
                                          <p:stCondLst>
                                            <p:cond delay="0"/>
                                          </p:stCondLst>
                                        </p:cTn>
                                        <p:tgtEl>
                                          <p:spTgt spid="43">
                                            <p:txEl>
                                              <p:pRg st="0" end="0"/>
                                            </p:txEl>
                                          </p:spTgt>
                                        </p:tgtEl>
                                        <p:attrNameLst>
                                          <p:attrName>style.visibility</p:attrName>
                                        </p:attrNameLst>
                                      </p:cBhvr>
                                      <p:to>
                                        <p:strVal val="visible"/>
                                      </p:to>
                                    </p:set>
                                    <p:animEffect transition="in" filter="fade">
                                      <p:cBhvr>
                                        <p:cTn id="74"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32" grpId="0" animBg="1"/>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300" fill="hold"/>
                        <p:tgtEl>
                          <p:spTgt spid="33"/>
                        </p:tgtEl>
                        <p:attrNameLst>
                          <p:attrName>ppt_w</p:attrName>
                        </p:attrNameLst>
                      </p:cBhvr>
                      <p:tavLst>
                        <p:tav tm="0">
                          <p:val>
                            <p:fltVal val="0"/>
                          </p:val>
                        </p:tav>
                        <p:tav tm="100000">
                          <p:val>
                            <p:strVal val="#ppt_w"/>
                          </p:val>
                        </p:tav>
                      </p:tavLst>
                    </p:anim>
                    <p:anim calcmode="lin" valueType="num">
                      <p:cBhvr>
                        <p:cTn dur="300" fill="hold"/>
                        <p:tgtEl>
                          <p:spTgt spid="33"/>
                        </p:tgtEl>
                        <p:attrNameLst>
                          <p:attrName>ppt_h</p:attrName>
                        </p:attrNameLst>
                      </p:cBhvr>
                      <p:tavLst>
                        <p:tav tm="0">
                          <p:val>
                            <p:fltVal val="0"/>
                          </p:val>
                        </p:tav>
                        <p:tav tm="100000">
                          <p:val>
                            <p:strVal val="#ppt_h"/>
                          </p:val>
                        </p:tav>
                      </p:tavLst>
                    </p:anim>
                    <p:animEffect transition="in" filter="fade">
                      <p:cBhvr>
                        <p:cTn dur="300"/>
                        <p:tgtEl>
                          <p:spTgt spid="33"/>
                        </p:tgtEl>
                      </p:cBhvr>
                    </p:animEffect>
                  </p:childTnLst>
                </p:cTn>
              </p:par>
            </p:tnLst>
          </p:tmpl>
        </p:tmplLst>
      </p:bldP>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anim calcmode="lin" valueType="num">
                      <p:cBhvr>
                        <p:cTn dur="500" fill="hold"/>
                        <p:tgtEl>
                          <p:spTgt spid="34"/>
                        </p:tgtEl>
                        <p:attrNameLst>
                          <p:attrName>ppt_x</p:attrName>
                        </p:attrNameLst>
                      </p:cBhvr>
                      <p:tavLst>
                        <p:tav tm="0">
                          <p:val>
                            <p:strVal val="#ppt_x"/>
                          </p:val>
                        </p:tav>
                        <p:tav tm="100000">
                          <p:val>
                            <p:strVal val="#ppt_x"/>
                          </p:val>
                        </p:tav>
                      </p:tavLst>
                    </p:anim>
                    <p:anim calcmode="lin" valueType="num">
                      <p:cBhvr>
                        <p:cTn dur="5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10" presetClass="entr" presetSubtype="0" fill="hold" nodeType="withEffect">
                  <p:stCondLst>
                    <p:cond delay="8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40" grpId="0" animBg="1"/>
      <p:bldP spid="41" grpId="0" build="p">
        <p:tmplLst>
          <p:tmpl lvl="1">
            <p:tnLst>
              <p:par>
                <p:cTn presetID="53" presetClass="entr" presetSubtype="16"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300" fill="hold"/>
                        <p:tgtEl>
                          <p:spTgt spid="41"/>
                        </p:tgtEl>
                        <p:attrNameLst>
                          <p:attrName>ppt_w</p:attrName>
                        </p:attrNameLst>
                      </p:cBhvr>
                      <p:tavLst>
                        <p:tav tm="0">
                          <p:val>
                            <p:fltVal val="0"/>
                          </p:val>
                        </p:tav>
                        <p:tav tm="100000">
                          <p:val>
                            <p:strVal val="#ppt_w"/>
                          </p:val>
                        </p:tav>
                      </p:tavLst>
                    </p:anim>
                    <p:anim calcmode="lin" valueType="num">
                      <p:cBhvr>
                        <p:cTn dur="300" fill="hold"/>
                        <p:tgtEl>
                          <p:spTgt spid="41"/>
                        </p:tgtEl>
                        <p:attrNameLst>
                          <p:attrName>ppt_h</p:attrName>
                        </p:attrNameLst>
                      </p:cBhvr>
                      <p:tavLst>
                        <p:tav tm="0">
                          <p:val>
                            <p:fltVal val="0"/>
                          </p:val>
                        </p:tav>
                        <p:tav tm="100000">
                          <p:val>
                            <p:strVal val="#ppt_h"/>
                          </p:val>
                        </p:tav>
                      </p:tavLst>
                    </p:anim>
                    <p:animEffect transition="in" filter="fade">
                      <p:cBhvr>
                        <p:cTn dur="300"/>
                        <p:tgtEl>
                          <p:spTgt spid="41"/>
                        </p:tgtEl>
                      </p:cBhvr>
                    </p:animEffect>
                  </p:childTnLst>
                </p:cTn>
              </p:par>
            </p:tnLst>
          </p:tmpl>
        </p:tmplLst>
      </p:bldP>
      <p:bldP spid="42" grpId="0" build="p">
        <p:tmplLst>
          <p:tmpl lvl="1">
            <p:tnLst>
              <p:par>
                <p:cTn presetID="42"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P spid="43" grpId="0" build="p">
        <p:tmplLst>
          <p:tmpl lvl="1">
            <p:tnLst>
              <p:par>
                <p:cTn presetID="10" presetClass="entr" presetSubtype="0" fill="hold" nodeType="withEffect">
                  <p:stCondLst>
                    <p:cond delay="8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eam slide 1">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example</a:t>
            </a:r>
            <a:endParaRPr lang="es-ES_tradnl" dirty="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11" name="Picture Placeholder 2"/>
          <p:cNvSpPr>
            <a:spLocks noGrp="1"/>
          </p:cNvSpPr>
          <p:nvPr>
            <p:ph type="pic" sz="quarter" idx="17"/>
          </p:nvPr>
        </p:nvSpPr>
        <p:spPr>
          <a:xfrm>
            <a:off x="427039" y="1388534"/>
            <a:ext cx="1574804" cy="1574804"/>
          </a:xfrm>
          <a:custGeom>
            <a:avLst/>
            <a:gdLst/>
            <a:ahLst/>
            <a:cxnLst/>
            <a:rect l="l" t="t" r="r" b="b"/>
            <a:pathLst>
              <a:path w="2133600" h="2133600">
                <a:moveTo>
                  <a:pt x="355607" y="0"/>
                </a:moveTo>
                <a:lnTo>
                  <a:pt x="1777993" y="0"/>
                </a:lnTo>
                <a:cubicBezTo>
                  <a:pt x="1974389" y="0"/>
                  <a:pt x="2133600" y="159211"/>
                  <a:pt x="2133600" y="355607"/>
                </a:cubicBezTo>
                <a:lnTo>
                  <a:pt x="2133600" y="1777993"/>
                </a:lnTo>
                <a:cubicBezTo>
                  <a:pt x="2133600" y="1974389"/>
                  <a:pt x="1974389" y="2133600"/>
                  <a:pt x="1777993" y="2133600"/>
                </a:cubicBezTo>
                <a:lnTo>
                  <a:pt x="355607" y="2133600"/>
                </a:lnTo>
                <a:cubicBezTo>
                  <a:pt x="159211" y="2133600"/>
                  <a:pt x="0" y="1974389"/>
                  <a:pt x="0" y="1777993"/>
                </a:cubicBezTo>
                <a:lnTo>
                  <a:pt x="0" y="355607"/>
                </a:lnTo>
                <a:cubicBezTo>
                  <a:pt x="0" y="159211"/>
                  <a:pt x="159211" y="0"/>
                  <a:pt x="355607"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14" name="Text Placeholder 7"/>
          <p:cNvSpPr>
            <a:spLocks noGrp="1"/>
          </p:cNvSpPr>
          <p:nvPr>
            <p:ph type="body" sz="quarter" idx="18" hasCustomPrompt="1"/>
          </p:nvPr>
        </p:nvSpPr>
        <p:spPr>
          <a:xfrm>
            <a:off x="427038" y="3097909"/>
            <a:ext cx="1574804"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a:t>Name</a:t>
            </a:r>
            <a:r>
              <a:rPr lang="es-ES_tradnl" dirty="0"/>
              <a:t> </a:t>
            </a:r>
            <a:r>
              <a:rPr lang="es-ES_tradnl" dirty="0" err="1"/>
              <a:t>here</a:t>
            </a:r>
            <a:endParaRPr lang="es-ES_tradnl" dirty="0"/>
          </a:p>
        </p:txBody>
      </p:sp>
      <p:sp>
        <p:nvSpPr>
          <p:cNvPr id="15" name="Text Placeholder 7"/>
          <p:cNvSpPr>
            <a:spLocks noGrp="1"/>
          </p:cNvSpPr>
          <p:nvPr>
            <p:ph type="body" sz="quarter" idx="19" hasCustomPrompt="1"/>
          </p:nvPr>
        </p:nvSpPr>
        <p:spPr>
          <a:xfrm>
            <a:off x="427038" y="3465879"/>
            <a:ext cx="1574804"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16" name="Text Placeholder 2"/>
          <p:cNvSpPr>
            <a:spLocks noGrp="1"/>
          </p:cNvSpPr>
          <p:nvPr>
            <p:ph type="body" sz="quarter" idx="16" hasCustomPrompt="1"/>
          </p:nvPr>
        </p:nvSpPr>
        <p:spPr>
          <a:xfrm>
            <a:off x="427039" y="3723989"/>
            <a:ext cx="1574804"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endParaRPr lang="en-US" dirty="0"/>
          </a:p>
        </p:txBody>
      </p:sp>
      <p:sp>
        <p:nvSpPr>
          <p:cNvPr id="17" name="Text Placeholder 7"/>
          <p:cNvSpPr>
            <a:spLocks noGrp="1"/>
          </p:cNvSpPr>
          <p:nvPr>
            <p:ph type="body" sz="quarter" idx="39" hasCustomPrompt="1"/>
          </p:nvPr>
        </p:nvSpPr>
        <p:spPr>
          <a:xfrm>
            <a:off x="1004133" y="4390901"/>
            <a:ext cx="493333" cy="467234"/>
          </a:xfrm>
          <a:prstGeom prst="rect">
            <a:avLst/>
          </a:prstGeom>
        </p:spPr>
        <p:txBody>
          <a:bodyPr vert="horz" lIns="0" tIns="103884" rIns="0" bIns="103884" anchor="ctr"/>
          <a:lstStyle>
            <a:lvl1pPr marL="0" indent="0" algn="ctr">
              <a:lnSpc>
                <a:spcPct val="100000"/>
              </a:lnSpc>
              <a:spcBef>
                <a:spcPts val="0"/>
              </a:spcBef>
              <a:buNone/>
              <a:defRPr sz="2000" b="1">
                <a:solidFill>
                  <a:schemeClr val="bg1">
                    <a:lumMod val="65000"/>
                  </a:schemeClr>
                </a:solidFill>
                <a:latin typeface="FontAwesome"/>
                <a:cs typeface="FontAwesome"/>
              </a:defRPr>
            </a:lvl1pPr>
          </a:lstStyle>
          <a:p>
            <a:pPr lvl="0"/>
            <a:r>
              <a:rPr lang="es-ES_tradnl" dirty="0" err="1"/>
              <a:t>icon</a:t>
            </a:r>
            <a:endParaRPr lang="es-ES_tradnl" dirty="0"/>
          </a:p>
        </p:txBody>
      </p:sp>
      <p:sp>
        <p:nvSpPr>
          <p:cNvPr id="18" name="Picture Placeholder 2"/>
          <p:cNvSpPr>
            <a:spLocks noGrp="1"/>
          </p:cNvSpPr>
          <p:nvPr>
            <p:ph type="pic" sz="quarter" idx="40"/>
          </p:nvPr>
        </p:nvSpPr>
        <p:spPr>
          <a:xfrm>
            <a:off x="2594505" y="1388534"/>
            <a:ext cx="1574804" cy="1574804"/>
          </a:xfrm>
          <a:custGeom>
            <a:avLst/>
            <a:gdLst/>
            <a:ahLst/>
            <a:cxnLst/>
            <a:rect l="l" t="t" r="r" b="b"/>
            <a:pathLst>
              <a:path w="2133600" h="2133600">
                <a:moveTo>
                  <a:pt x="355607" y="0"/>
                </a:moveTo>
                <a:lnTo>
                  <a:pt x="1777993" y="0"/>
                </a:lnTo>
                <a:cubicBezTo>
                  <a:pt x="1974389" y="0"/>
                  <a:pt x="2133600" y="159211"/>
                  <a:pt x="2133600" y="355607"/>
                </a:cubicBezTo>
                <a:lnTo>
                  <a:pt x="2133600" y="1777993"/>
                </a:lnTo>
                <a:cubicBezTo>
                  <a:pt x="2133600" y="1974389"/>
                  <a:pt x="1974389" y="2133600"/>
                  <a:pt x="1777993" y="2133600"/>
                </a:cubicBezTo>
                <a:lnTo>
                  <a:pt x="355607" y="2133600"/>
                </a:lnTo>
                <a:cubicBezTo>
                  <a:pt x="159211" y="2133600"/>
                  <a:pt x="0" y="1974389"/>
                  <a:pt x="0" y="1777993"/>
                </a:cubicBezTo>
                <a:lnTo>
                  <a:pt x="0" y="355607"/>
                </a:lnTo>
                <a:cubicBezTo>
                  <a:pt x="0" y="159211"/>
                  <a:pt x="159211" y="0"/>
                  <a:pt x="355607"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19" name="Text Placeholder 7"/>
          <p:cNvSpPr>
            <a:spLocks noGrp="1"/>
          </p:cNvSpPr>
          <p:nvPr>
            <p:ph type="body" sz="quarter" idx="41" hasCustomPrompt="1"/>
          </p:nvPr>
        </p:nvSpPr>
        <p:spPr>
          <a:xfrm>
            <a:off x="2594504" y="3097909"/>
            <a:ext cx="1574804"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a:t>Name</a:t>
            </a:r>
            <a:r>
              <a:rPr lang="es-ES_tradnl" dirty="0"/>
              <a:t> </a:t>
            </a:r>
            <a:r>
              <a:rPr lang="es-ES_tradnl" dirty="0" err="1"/>
              <a:t>here</a:t>
            </a:r>
            <a:endParaRPr lang="es-ES_tradnl" dirty="0"/>
          </a:p>
        </p:txBody>
      </p:sp>
      <p:sp>
        <p:nvSpPr>
          <p:cNvPr id="20" name="Text Placeholder 7"/>
          <p:cNvSpPr>
            <a:spLocks noGrp="1"/>
          </p:cNvSpPr>
          <p:nvPr>
            <p:ph type="body" sz="quarter" idx="42" hasCustomPrompt="1"/>
          </p:nvPr>
        </p:nvSpPr>
        <p:spPr>
          <a:xfrm>
            <a:off x="2594504" y="3465879"/>
            <a:ext cx="1574804"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21" name="Text Placeholder 2"/>
          <p:cNvSpPr>
            <a:spLocks noGrp="1"/>
          </p:cNvSpPr>
          <p:nvPr>
            <p:ph type="body" sz="quarter" idx="43" hasCustomPrompt="1"/>
          </p:nvPr>
        </p:nvSpPr>
        <p:spPr>
          <a:xfrm>
            <a:off x="2594505" y="3723989"/>
            <a:ext cx="1574804"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endParaRPr lang="en-US" dirty="0"/>
          </a:p>
        </p:txBody>
      </p:sp>
      <p:sp>
        <p:nvSpPr>
          <p:cNvPr id="22" name="Text Placeholder 7"/>
          <p:cNvSpPr>
            <a:spLocks noGrp="1"/>
          </p:cNvSpPr>
          <p:nvPr>
            <p:ph type="body" sz="quarter" idx="44" hasCustomPrompt="1"/>
          </p:nvPr>
        </p:nvSpPr>
        <p:spPr>
          <a:xfrm>
            <a:off x="3171599" y="4390901"/>
            <a:ext cx="493333" cy="467234"/>
          </a:xfrm>
          <a:prstGeom prst="rect">
            <a:avLst/>
          </a:prstGeom>
        </p:spPr>
        <p:txBody>
          <a:bodyPr vert="horz" lIns="0" tIns="103884" rIns="0" bIns="103884" anchor="ctr"/>
          <a:lstStyle>
            <a:lvl1pPr marL="0" indent="0" algn="ctr">
              <a:lnSpc>
                <a:spcPct val="100000"/>
              </a:lnSpc>
              <a:spcBef>
                <a:spcPts val="0"/>
              </a:spcBef>
              <a:buNone/>
              <a:defRPr sz="2000" b="1">
                <a:solidFill>
                  <a:schemeClr val="bg1">
                    <a:lumMod val="65000"/>
                  </a:schemeClr>
                </a:solidFill>
                <a:latin typeface="FontAwesome"/>
                <a:cs typeface="FontAwesome"/>
              </a:defRPr>
            </a:lvl1pPr>
          </a:lstStyle>
          <a:p>
            <a:pPr lvl="0"/>
            <a:r>
              <a:rPr lang="es-ES_tradnl" dirty="0" err="1"/>
              <a:t>icon</a:t>
            </a:r>
            <a:endParaRPr lang="es-ES_tradnl" dirty="0"/>
          </a:p>
        </p:txBody>
      </p:sp>
      <p:sp>
        <p:nvSpPr>
          <p:cNvPr id="23" name="Picture Placeholder 2"/>
          <p:cNvSpPr>
            <a:spLocks noGrp="1"/>
          </p:cNvSpPr>
          <p:nvPr>
            <p:ph type="pic" sz="quarter" idx="45"/>
          </p:nvPr>
        </p:nvSpPr>
        <p:spPr>
          <a:xfrm>
            <a:off x="4846635" y="1388534"/>
            <a:ext cx="1574804" cy="1574804"/>
          </a:xfrm>
          <a:custGeom>
            <a:avLst/>
            <a:gdLst/>
            <a:ahLst/>
            <a:cxnLst/>
            <a:rect l="l" t="t" r="r" b="b"/>
            <a:pathLst>
              <a:path w="2133600" h="2133600">
                <a:moveTo>
                  <a:pt x="355607" y="0"/>
                </a:moveTo>
                <a:lnTo>
                  <a:pt x="1777993" y="0"/>
                </a:lnTo>
                <a:cubicBezTo>
                  <a:pt x="1974389" y="0"/>
                  <a:pt x="2133600" y="159211"/>
                  <a:pt x="2133600" y="355607"/>
                </a:cubicBezTo>
                <a:lnTo>
                  <a:pt x="2133600" y="1777993"/>
                </a:lnTo>
                <a:cubicBezTo>
                  <a:pt x="2133600" y="1974389"/>
                  <a:pt x="1974389" y="2133600"/>
                  <a:pt x="1777993" y="2133600"/>
                </a:cubicBezTo>
                <a:lnTo>
                  <a:pt x="355607" y="2133600"/>
                </a:lnTo>
                <a:cubicBezTo>
                  <a:pt x="159211" y="2133600"/>
                  <a:pt x="0" y="1974389"/>
                  <a:pt x="0" y="1777993"/>
                </a:cubicBezTo>
                <a:lnTo>
                  <a:pt x="0" y="355607"/>
                </a:lnTo>
                <a:cubicBezTo>
                  <a:pt x="0" y="159211"/>
                  <a:pt x="159211" y="0"/>
                  <a:pt x="355607"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4" name="Text Placeholder 7"/>
          <p:cNvSpPr>
            <a:spLocks noGrp="1"/>
          </p:cNvSpPr>
          <p:nvPr>
            <p:ph type="body" sz="quarter" idx="46" hasCustomPrompt="1"/>
          </p:nvPr>
        </p:nvSpPr>
        <p:spPr>
          <a:xfrm>
            <a:off x="4846634" y="3097909"/>
            <a:ext cx="1574804"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a:t>Name</a:t>
            </a:r>
            <a:r>
              <a:rPr lang="es-ES_tradnl" dirty="0"/>
              <a:t> </a:t>
            </a:r>
            <a:r>
              <a:rPr lang="es-ES_tradnl" dirty="0" err="1"/>
              <a:t>here</a:t>
            </a:r>
            <a:endParaRPr lang="es-ES_tradnl" dirty="0"/>
          </a:p>
        </p:txBody>
      </p:sp>
      <p:sp>
        <p:nvSpPr>
          <p:cNvPr id="25" name="Text Placeholder 7"/>
          <p:cNvSpPr>
            <a:spLocks noGrp="1"/>
          </p:cNvSpPr>
          <p:nvPr>
            <p:ph type="body" sz="quarter" idx="47" hasCustomPrompt="1"/>
          </p:nvPr>
        </p:nvSpPr>
        <p:spPr>
          <a:xfrm>
            <a:off x="4846634" y="3465879"/>
            <a:ext cx="1574804"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26" name="Text Placeholder 2"/>
          <p:cNvSpPr>
            <a:spLocks noGrp="1"/>
          </p:cNvSpPr>
          <p:nvPr>
            <p:ph type="body" sz="quarter" idx="48" hasCustomPrompt="1"/>
          </p:nvPr>
        </p:nvSpPr>
        <p:spPr>
          <a:xfrm>
            <a:off x="4846635" y="3723989"/>
            <a:ext cx="1574804"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endParaRPr lang="en-US" dirty="0"/>
          </a:p>
        </p:txBody>
      </p:sp>
      <p:sp>
        <p:nvSpPr>
          <p:cNvPr id="27" name="Text Placeholder 7"/>
          <p:cNvSpPr>
            <a:spLocks noGrp="1"/>
          </p:cNvSpPr>
          <p:nvPr>
            <p:ph type="body" sz="quarter" idx="49" hasCustomPrompt="1"/>
          </p:nvPr>
        </p:nvSpPr>
        <p:spPr>
          <a:xfrm>
            <a:off x="5423729" y="4390901"/>
            <a:ext cx="493333" cy="467234"/>
          </a:xfrm>
          <a:prstGeom prst="rect">
            <a:avLst/>
          </a:prstGeom>
        </p:spPr>
        <p:txBody>
          <a:bodyPr vert="horz" lIns="0" tIns="103884" rIns="0" bIns="103884" anchor="ctr"/>
          <a:lstStyle>
            <a:lvl1pPr marL="0" indent="0" algn="ctr">
              <a:lnSpc>
                <a:spcPct val="100000"/>
              </a:lnSpc>
              <a:spcBef>
                <a:spcPts val="0"/>
              </a:spcBef>
              <a:buNone/>
              <a:defRPr sz="2000" b="1">
                <a:solidFill>
                  <a:schemeClr val="bg1">
                    <a:lumMod val="65000"/>
                  </a:schemeClr>
                </a:solidFill>
                <a:latin typeface="FontAwesome"/>
                <a:cs typeface="FontAwesome"/>
              </a:defRPr>
            </a:lvl1pPr>
          </a:lstStyle>
          <a:p>
            <a:pPr lvl="0"/>
            <a:r>
              <a:rPr lang="es-ES_tradnl" dirty="0" err="1"/>
              <a:t>icon</a:t>
            </a:r>
            <a:endParaRPr lang="es-ES_tradnl" dirty="0"/>
          </a:p>
        </p:txBody>
      </p:sp>
      <p:sp>
        <p:nvSpPr>
          <p:cNvPr id="28" name="Picture Placeholder 2"/>
          <p:cNvSpPr>
            <a:spLocks noGrp="1"/>
          </p:cNvSpPr>
          <p:nvPr>
            <p:ph type="pic" sz="quarter" idx="50"/>
          </p:nvPr>
        </p:nvSpPr>
        <p:spPr>
          <a:xfrm>
            <a:off x="7107234" y="1388534"/>
            <a:ext cx="1574804" cy="1574804"/>
          </a:xfrm>
          <a:custGeom>
            <a:avLst/>
            <a:gdLst/>
            <a:ahLst/>
            <a:cxnLst/>
            <a:rect l="l" t="t" r="r" b="b"/>
            <a:pathLst>
              <a:path w="2133600" h="2133600">
                <a:moveTo>
                  <a:pt x="355607" y="0"/>
                </a:moveTo>
                <a:lnTo>
                  <a:pt x="1777993" y="0"/>
                </a:lnTo>
                <a:cubicBezTo>
                  <a:pt x="1974389" y="0"/>
                  <a:pt x="2133600" y="159211"/>
                  <a:pt x="2133600" y="355607"/>
                </a:cubicBezTo>
                <a:lnTo>
                  <a:pt x="2133600" y="1777993"/>
                </a:lnTo>
                <a:cubicBezTo>
                  <a:pt x="2133600" y="1974389"/>
                  <a:pt x="1974389" y="2133600"/>
                  <a:pt x="1777993" y="2133600"/>
                </a:cubicBezTo>
                <a:lnTo>
                  <a:pt x="355607" y="2133600"/>
                </a:lnTo>
                <a:cubicBezTo>
                  <a:pt x="159211" y="2133600"/>
                  <a:pt x="0" y="1974389"/>
                  <a:pt x="0" y="1777993"/>
                </a:cubicBezTo>
                <a:lnTo>
                  <a:pt x="0" y="355607"/>
                </a:lnTo>
                <a:cubicBezTo>
                  <a:pt x="0" y="159211"/>
                  <a:pt x="159211" y="0"/>
                  <a:pt x="355607"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9" name="Text Placeholder 7"/>
          <p:cNvSpPr>
            <a:spLocks noGrp="1"/>
          </p:cNvSpPr>
          <p:nvPr>
            <p:ph type="body" sz="quarter" idx="51" hasCustomPrompt="1"/>
          </p:nvPr>
        </p:nvSpPr>
        <p:spPr>
          <a:xfrm>
            <a:off x="7107233" y="3097909"/>
            <a:ext cx="1574804"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a:t>Name</a:t>
            </a:r>
            <a:r>
              <a:rPr lang="es-ES_tradnl" dirty="0"/>
              <a:t> </a:t>
            </a:r>
            <a:r>
              <a:rPr lang="es-ES_tradnl" dirty="0" err="1"/>
              <a:t>here</a:t>
            </a:r>
            <a:endParaRPr lang="es-ES_tradnl" dirty="0"/>
          </a:p>
        </p:txBody>
      </p:sp>
      <p:sp>
        <p:nvSpPr>
          <p:cNvPr id="30" name="Text Placeholder 7"/>
          <p:cNvSpPr>
            <a:spLocks noGrp="1"/>
          </p:cNvSpPr>
          <p:nvPr>
            <p:ph type="body" sz="quarter" idx="52" hasCustomPrompt="1"/>
          </p:nvPr>
        </p:nvSpPr>
        <p:spPr>
          <a:xfrm>
            <a:off x="7107233" y="3465879"/>
            <a:ext cx="1574804"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31" name="Text Placeholder 2"/>
          <p:cNvSpPr>
            <a:spLocks noGrp="1"/>
          </p:cNvSpPr>
          <p:nvPr>
            <p:ph type="body" sz="quarter" idx="53" hasCustomPrompt="1"/>
          </p:nvPr>
        </p:nvSpPr>
        <p:spPr>
          <a:xfrm>
            <a:off x="7107234" y="3723989"/>
            <a:ext cx="1574804"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endParaRPr lang="en-US" dirty="0"/>
          </a:p>
        </p:txBody>
      </p:sp>
      <p:sp>
        <p:nvSpPr>
          <p:cNvPr id="32" name="Text Placeholder 7"/>
          <p:cNvSpPr>
            <a:spLocks noGrp="1"/>
          </p:cNvSpPr>
          <p:nvPr>
            <p:ph type="body" sz="quarter" idx="54" hasCustomPrompt="1"/>
          </p:nvPr>
        </p:nvSpPr>
        <p:spPr>
          <a:xfrm>
            <a:off x="7684328" y="4390901"/>
            <a:ext cx="493333" cy="467234"/>
          </a:xfrm>
          <a:prstGeom prst="rect">
            <a:avLst/>
          </a:prstGeom>
        </p:spPr>
        <p:txBody>
          <a:bodyPr vert="horz" lIns="0" tIns="103884" rIns="0" bIns="103884" anchor="ctr"/>
          <a:lstStyle>
            <a:lvl1pPr marL="0" indent="0" algn="ctr">
              <a:lnSpc>
                <a:spcPct val="100000"/>
              </a:lnSpc>
              <a:spcBef>
                <a:spcPts val="0"/>
              </a:spcBef>
              <a:buNone/>
              <a:defRPr sz="2000" b="1">
                <a:solidFill>
                  <a:schemeClr val="bg1">
                    <a:lumMod val="65000"/>
                  </a:schemeClr>
                </a:solidFill>
                <a:latin typeface="FontAwesome"/>
                <a:cs typeface="FontAwesome"/>
              </a:defRPr>
            </a:lvl1pPr>
          </a:lstStyle>
          <a:p>
            <a:pPr lvl="0"/>
            <a:r>
              <a:rPr lang="es-ES_tradnl" dirty="0" err="1"/>
              <a:t>icon</a:t>
            </a:r>
            <a:endParaRPr lang="es-ES_tradnl" dirty="0"/>
          </a:p>
        </p:txBody>
      </p:sp>
      <p:cxnSp>
        <p:nvCxnSpPr>
          <p:cNvPr id="3" name="Straight Connector 2"/>
          <p:cNvCxnSpPr/>
          <p:nvPr userDrawn="1"/>
        </p:nvCxnSpPr>
        <p:spPr>
          <a:xfrm>
            <a:off x="2298700" y="1388534"/>
            <a:ext cx="0" cy="3455999"/>
          </a:xfrm>
          <a:prstGeom prst="line">
            <a:avLst/>
          </a:prstGeom>
          <a:ln w="3175" cmpd="sng">
            <a:solidFill>
              <a:schemeClr val="bg1">
                <a:lumMod val="8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a:off x="4508500" y="1388534"/>
            <a:ext cx="0" cy="3455999"/>
          </a:xfrm>
          <a:prstGeom prst="line">
            <a:avLst/>
          </a:prstGeom>
          <a:ln w="3175" cmpd="sng">
            <a:solidFill>
              <a:schemeClr val="bg1">
                <a:lumMod val="8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userDrawn="1"/>
        </p:nvCxnSpPr>
        <p:spPr>
          <a:xfrm>
            <a:off x="6769100" y="1388534"/>
            <a:ext cx="0" cy="3455999"/>
          </a:xfrm>
          <a:prstGeom prst="line">
            <a:avLst/>
          </a:prstGeom>
          <a:ln w="3175" cmpd="sng">
            <a:solidFill>
              <a:schemeClr val="bg1">
                <a:lumMod val="8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16284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nodePh="1">
                                  <p:stCondLst>
                                    <p:cond delay="0"/>
                                  </p:stCondLst>
                                  <p:endCondLst>
                                    <p:cond evt="begin" delay="0">
                                      <p:tn val="16"/>
                                    </p:cond>
                                  </p:end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14">
                                            <p:txEl>
                                              <p:pRg st="0" end="0"/>
                                            </p:txEl>
                                          </p:spTgt>
                                        </p:tgtEl>
                                        <p:attrNameLst>
                                          <p:attrName>style.visibility</p:attrName>
                                        </p:attrNameLst>
                                      </p:cBhvr>
                                      <p:to>
                                        <p:strVal val="visible"/>
                                      </p:to>
                                    </p:set>
                                    <p:animEffect transition="in" filter="fade">
                                      <p:cBhvr>
                                        <p:cTn id="23" dur="400"/>
                                        <p:tgtEl>
                                          <p:spTgt spid="14">
                                            <p:txEl>
                                              <p:pRg st="0" end="0"/>
                                            </p:txEl>
                                          </p:spTgt>
                                        </p:tgtEl>
                                      </p:cBhvr>
                                    </p:animEffect>
                                    <p:anim calcmode="lin" valueType="num">
                                      <p:cBhvr>
                                        <p:cTn id="24" dur="4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14">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15">
                                            <p:txEl>
                                              <p:pRg st="0" end="0"/>
                                            </p:txEl>
                                          </p:spTgt>
                                        </p:tgtEl>
                                        <p:attrNameLst>
                                          <p:attrName>style.visibility</p:attrName>
                                        </p:attrNameLst>
                                      </p:cBhvr>
                                      <p:to>
                                        <p:strVal val="visible"/>
                                      </p:to>
                                    </p:set>
                                    <p:animEffect transition="in" filter="fade">
                                      <p:cBhvr>
                                        <p:cTn id="28" dur="500"/>
                                        <p:tgtEl>
                                          <p:spTgt spid="15">
                                            <p:txEl>
                                              <p:pRg st="0" end="0"/>
                                            </p:txEl>
                                          </p:spTgt>
                                        </p:tgtEl>
                                      </p:cBhvr>
                                    </p:animEffect>
                                    <p:anim calcmode="lin" valueType="num">
                                      <p:cBhvr>
                                        <p:cTn id="29"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15">
                                            <p:txEl>
                                              <p:pRg st="0" end="0"/>
                                            </p:txEl>
                                          </p:spTgt>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800"/>
                                  </p:stCondLst>
                                  <p:childTnLst>
                                    <p:set>
                                      <p:cBhvr>
                                        <p:cTn id="32" dur="1" fill="hold">
                                          <p:stCondLst>
                                            <p:cond delay="0"/>
                                          </p:stCondLst>
                                        </p:cTn>
                                        <p:tgtEl>
                                          <p:spTgt spid="16">
                                            <p:txEl>
                                              <p:pRg st="0" end="0"/>
                                            </p:txEl>
                                          </p:spTgt>
                                        </p:tgtEl>
                                        <p:attrNameLst>
                                          <p:attrName>style.visibility</p:attrName>
                                        </p:attrNameLst>
                                      </p:cBhvr>
                                      <p:to>
                                        <p:strVal val="visible"/>
                                      </p:to>
                                    </p:set>
                                    <p:animEffect transition="in" filter="fade">
                                      <p:cBhvr>
                                        <p:cTn id="33" dur="500"/>
                                        <p:tgtEl>
                                          <p:spTgt spid="16">
                                            <p:txEl>
                                              <p:pRg st="0" end="0"/>
                                            </p:txEl>
                                          </p:spTgt>
                                        </p:tgtEl>
                                      </p:cBhvr>
                                    </p:animEffect>
                                  </p:childTnLst>
                                </p:cTn>
                              </p:par>
                            </p:childTnLst>
                          </p:cTn>
                        </p:par>
                        <p:par>
                          <p:cTn id="34" fill="hold">
                            <p:stCondLst>
                              <p:cond delay="2000"/>
                            </p:stCondLst>
                            <p:childTnLst>
                              <p:par>
                                <p:cTn id="35" presetID="53" presetClass="entr" presetSubtype="16" fill="hold" grpId="0" nodeType="afterEffect">
                                  <p:stCondLst>
                                    <p:cond delay="0"/>
                                  </p:stCondLst>
                                  <p:childTnLst>
                                    <p:set>
                                      <p:cBhvr>
                                        <p:cTn id="36" dur="1" fill="hold">
                                          <p:stCondLst>
                                            <p:cond delay="0"/>
                                          </p:stCondLst>
                                        </p:cTn>
                                        <p:tgtEl>
                                          <p:spTgt spid="17">
                                            <p:txEl>
                                              <p:pRg st="0" end="0"/>
                                            </p:txEl>
                                          </p:spTgt>
                                        </p:tgtEl>
                                        <p:attrNameLst>
                                          <p:attrName>style.visibility</p:attrName>
                                        </p:attrNameLst>
                                      </p:cBhvr>
                                      <p:to>
                                        <p:strVal val="visible"/>
                                      </p:to>
                                    </p:set>
                                    <p:anim calcmode="lin" valueType="num">
                                      <p:cBhvr>
                                        <p:cTn id="37" dur="300" fill="hold"/>
                                        <p:tgtEl>
                                          <p:spTgt spid="17">
                                            <p:txEl>
                                              <p:pRg st="0" end="0"/>
                                            </p:txEl>
                                          </p:spTgt>
                                        </p:tgtEl>
                                        <p:attrNameLst>
                                          <p:attrName>ppt_w</p:attrName>
                                        </p:attrNameLst>
                                      </p:cBhvr>
                                      <p:tavLst>
                                        <p:tav tm="0">
                                          <p:val>
                                            <p:fltVal val="0"/>
                                          </p:val>
                                        </p:tav>
                                        <p:tav tm="100000">
                                          <p:val>
                                            <p:strVal val="#ppt_w"/>
                                          </p:val>
                                        </p:tav>
                                      </p:tavLst>
                                    </p:anim>
                                    <p:anim calcmode="lin" valueType="num">
                                      <p:cBhvr>
                                        <p:cTn id="38" dur="300" fill="hold"/>
                                        <p:tgtEl>
                                          <p:spTgt spid="17">
                                            <p:txEl>
                                              <p:pRg st="0" end="0"/>
                                            </p:txEl>
                                          </p:spTgt>
                                        </p:tgtEl>
                                        <p:attrNameLst>
                                          <p:attrName>ppt_h</p:attrName>
                                        </p:attrNameLst>
                                      </p:cBhvr>
                                      <p:tavLst>
                                        <p:tav tm="0">
                                          <p:val>
                                            <p:fltVal val="0"/>
                                          </p:val>
                                        </p:tav>
                                        <p:tav tm="100000">
                                          <p:val>
                                            <p:strVal val="#ppt_h"/>
                                          </p:val>
                                        </p:tav>
                                      </p:tavLst>
                                    </p:anim>
                                    <p:animEffect transition="in" filter="fade">
                                      <p:cBhvr>
                                        <p:cTn id="39" dur="300"/>
                                        <p:tgtEl>
                                          <p:spTgt spid="17">
                                            <p:txEl>
                                              <p:pRg st="0" end="0"/>
                                            </p:txEl>
                                          </p:spTgt>
                                        </p:tgtEl>
                                      </p:cBhvr>
                                    </p:animEffect>
                                  </p:childTnLst>
                                </p:cTn>
                              </p:par>
                            </p:childTnLst>
                          </p:cTn>
                        </p:par>
                        <p:par>
                          <p:cTn id="40" fill="hold">
                            <p:stCondLst>
                              <p:cond delay="2300"/>
                            </p:stCondLst>
                            <p:childTnLst>
                              <p:par>
                                <p:cTn id="41" presetID="22" presetClass="entr" presetSubtype="1"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up)">
                                      <p:cBhvr>
                                        <p:cTn id="43" dur="500"/>
                                        <p:tgtEl>
                                          <p:spTgt spid="3"/>
                                        </p:tgtEl>
                                      </p:cBhvr>
                                    </p:animEffect>
                                  </p:childTnLst>
                                </p:cTn>
                              </p:par>
                            </p:childTnLst>
                          </p:cTn>
                        </p:par>
                        <p:par>
                          <p:cTn id="44" fill="hold">
                            <p:stCondLst>
                              <p:cond delay="2800"/>
                            </p:stCondLst>
                            <p:childTnLst>
                              <p:par>
                                <p:cTn id="45" presetID="53" presetClass="entr" presetSubtype="16" fill="hold" grpId="0" nodeType="afterEffect" nodePh="1">
                                  <p:stCondLst>
                                    <p:cond delay="0"/>
                                  </p:stCondLst>
                                  <p:endCondLst>
                                    <p:cond evt="begin" delay="0">
                                      <p:tn val="45"/>
                                    </p:cond>
                                  </p:end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animEffect transition="in" filter="fade">
                                      <p:cBhvr>
                                        <p:cTn id="49" dur="500"/>
                                        <p:tgtEl>
                                          <p:spTgt spid="18"/>
                                        </p:tgtEl>
                                      </p:cBhvr>
                                    </p:animEffect>
                                  </p:childTnLst>
                                </p:cTn>
                              </p:par>
                              <p:par>
                                <p:cTn id="50" presetID="42" presetClass="entr" presetSubtype="0" fill="hold" grpId="0" nodeType="withEffect">
                                  <p:stCondLst>
                                    <p:cond delay="200"/>
                                  </p:stCondLst>
                                  <p:childTnLst>
                                    <p:set>
                                      <p:cBhvr>
                                        <p:cTn id="51" dur="1" fill="hold">
                                          <p:stCondLst>
                                            <p:cond delay="0"/>
                                          </p:stCondLst>
                                        </p:cTn>
                                        <p:tgtEl>
                                          <p:spTgt spid="19">
                                            <p:txEl>
                                              <p:pRg st="0" end="0"/>
                                            </p:txEl>
                                          </p:spTgt>
                                        </p:tgtEl>
                                        <p:attrNameLst>
                                          <p:attrName>style.visibility</p:attrName>
                                        </p:attrNameLst>
                                      </p:cBhvr>
                                      <p:to>
                                        <p:strVal val="visible"/>
                                      </p:to>
                                    </p:set>
                                    <p:animEffect transition="in" filter="fade">
                                      <p:cBhvr>
                                        <p:cTn id="52" dur="400"/>
                                        <p:tgtEl>
                                          <p:spTgt spid="19">
                                            <p:txEl>
                                              <p:pRg st="0" end="0"/>
                                            </p:txEl>
                                          </p:spTgt>
                                        </p:tgtEl>
                                      </p:cBhvr>
                                    </p:animEffect>
                                    <p:anim calcmode="lin" valueType="num">
                                      <p:cBhvr>
                                        <p:cTn id="53" dur="4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54" dur="400" fill="hold"/>
                                        <p:tgtEl>
                                          <p:spTgt spid="19">
                                            <p:txEl>
                                              <p:pRg st="0" end="0"/>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200"/>
                                  </p:stCondLst>
                                  <p:childTnLst>
                                    <p:set>
                                      <p:cBhvr>
                                        <p:cTn id="56" dur="1" fill="hold">
                                          <p:stCondLst>
                                            <p:cond delay="0"/>
                                          </p:stCondLst>
                                        </p:cTn>
                                        <p:tgtEl>
                                          <p:spTgt spid="20">
                                            <p:txEl>
                                              <p:pRg st="0" end="0"/>
                                            </p:txEl>
                                          </p:spTgt>
                                        </p:tgtEl>
                                        <p:attrNameLst>
                                          <p:attrName>style.visibility</p:attrName>
                                        </p:attrNameLst>
                                      </p:cBhvr>
                                      <p:to>
                                        <p:strVal val="visible"/>
                                      </p:to>
                                    </p:set>
                                    <p:animEffect transition="in" filter="fade">
                                      <p:cBhvr>
                                        <p:cTn id="57" dur="500"/>
                                        <p:tgtEl>
                                          <p:spTgt spid="20">
                                            <p:txEl>
                                              <p:pRg st="0" end="0"/>
                                            </p:txEl>
                                          </p:spTgt>
                                        </p:tgtEl>
                                      </p:cBhvr>
                                    </p:animEffect>
                                    <p:anim calcmode="lin" valueType="num">
                                      <p:cBhvr>
                                        <p:cTn id="58"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59" dur="500" fill="hold"/>
                                        <p:tgtEl>
                                          <p:spTgt spid="20">
                                            <p:txEl>
                                              <p:pRg st="0" end="0"/>
                                            </p:txEl>
                                          </p:spTgt>
                                        </p:tgtEl>
                                        <p:attrNameLst>
                                          <p:attrName>ppt_y</p:attrName>
                                        </p:attrNameLst>
                                      </p:cBhvr>
                                      <p:tavLst>
                                        <p:tav tm="0">
                                          <p:val>
                                            <p:strVal val="#ppt_y+.1"/>
                                          </p:val>
                                        </p:tav>
                                        <p:tav tm="100000">
                                          <p:val>
                                            <p:strVal val="#ppt_y"/>
                                          </p:val>
                                        </p:tav>
                                      </p:tavLst>
                                    </p:anim>
                                  </p:childTnLst>
                                </p:cTn>
                              </p:par>
                              <p:par>
                                <p:cTn id="60" presetID="10" presetClass="entr" presetSubtype="0" fill="hold" grpId="0" nodeType="withEffect">
                                  <p:stCondLst>
                                    <p:cond delay="800"/>
                                  </p:stCondLst>
                                  <p:childTnLst>
                                    <p:set>
                                      <p:cBhvr>
                                        <p:cTn id="61" dur="1" fill="hold">
                                          <p:stCondLst>
                                            <p:cond delay="0"/>
                                          </p:stCondLst>
                                        </p:cTn>
                                        <p:tgtEl>
                                          <p:spTgt spid="21">
                                            <p:txEl>
                                              <p:pRg st="0" end="0"/>
                                            </p:txEl>
                                          </p:spTgt>
                                        </p:tgtEl>
                                        <p:attrNameLst>
                                          <p:attrName>style.visibility</p:attrName>
                                        </p:attrNameLst>
                                      </p:cBhvr>
                                      <p:to>
                                        <p:strVal val="visible"/>
                                      </p:to>
                                    </p:set>
                                    <p:animEffect transition="in" filter="fade">
                                      <p:cBhvr>
                                        <p:cTn id="62" dur="500"/>
                                        <p:tgtEl>
                                          <p:spTgt spid="21">
                                            <p:txEl>
                                              <p:pRg st="0" end="0"/>
                                            </p:txEl>
                                          </p:spTgt>
                                        </p:tgtEl>
                                      </p:cBhvr>
                                    </p:animEffect>
                                  </p:childTnLst>
                                </p:cTn>
                              </p:par>
                            </p:childTnLst>
                          </p:cTn>
                        </p:par>
                        <p:par>
                          <p:cTn id="63" fill="hold">
                            <p:stCondLst>
                              <p:cond delay="4100"/>
                            </p:stCondLst>
                            <p:childTnLst>
                              <p:par>
                                <p:cTn id="64" presetID="53" presetClass="entr" presetSubtype="16" fill="hold" grpId="0" nodeType="afterEffect">
                                  <p:stCondLst>
                                    <p:cond delay="0"/>
                                  </p:stCondLst>
                                  <p:childTnLst>
                                    <p:set>
                                      <p:cBhvr>
                                        <p:cTn id="65" dur="1" fill="hold">
                                          <p:stCondLst>
                                            <p:cond delay="0"/>
                                          </p:stCondLst>
                                        </p:cTn>
                                        <p:tgtEl>
                                          <p:spTgt spid="22">
                                            <p:txEl>
                                              <p:pRg st="0" end="0"/>
                                            </p:txEl>
                                          </p:spTgt>
                                        </p:tgtEl>
                                        <p:attrNameLst>
                                          <p:attrName>style.visibility</p:attrName>
                                        </p:attrNameLst>
                                      </p:cBhvr>
                                      <p:to>
                                        <p:strVal val="visible"/>
                                      </p:to>
                                    </p:set>
                                    <p:anim calcmode="lin" valueType="num">
                                      <p:cBhvr>
                                        <p:cTn id="66" dur="3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67" dur="30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68" dur="300"/>
                                        <p:tgtEl>
                                          <p:spTgt spid="22">
                                            <p:txEl>
                                              <p:pRg st="0" end="0"/>
                                            </p:txEl>
                                          </p:spTgt>
                                        </p:tgtEl>
                                      </p:cBhvr>
                                    </p:animEffect>
                                  </p:childTnLst>
                                </p:cTn>
                              </p:par>
                            </p:childTnLst>
                          </p:cTn>
                        </p:par>
                        <p:par>
                          <p:cTn id="69" fill="hold">
                            <p:stCondLst>
                              <p:cond delay="4400"/>
                            </p:stCondLst>
                            <p:childTnLst>
                              <p:par>
                                <p:cTn id="70" presetID="22" presetClass="entr" presetSubtype="1" fill="hold" nodeType="after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wipe(up)">
                                      <p:cBhvr>
                                        <p:cTn id="72" dur="500"/>
                                        <p:tgtEl>
                                          <p:spTgt spid="33"/>
                                        </p:tgtEl>
                                      </p:cBhvr>
                                    </p:animEffect>
                                  </p:childTnLst>
                                </p:cTn>
                              </p:par>
                            </p:childTnLst>
                          </p:cTn>
                        </p:par>
                        <p:par>
                          <p:cTn id="73" fill="hold">
                            <p:stCondLst>
                              <p:cond delay="4900"/>
                            </p:stCondLst>
                            <p:childTnLst>
                              <p:par>
                                <p:cTn id="74" presetID="53" presetClass="entr" presetSubtype="16" fill="hold" grpId="0" nodeType="afterEffect" nodePh="1">
                                  <p:stCondLst>
                                    <p:cond delay="0"/>
                                  </p:stCondLst>
                                  <p:endCondLst>
                                    <p:cond evt="begin" delay="0">
                                      <p:tn val="74"/>
                                    </p:cond>
                                  </p:endCondLst>
                                  <p:childTnLst>
                                    <p:set>
                                      <p:cBhvr>
                                        <p:cTn id="75" dur="1" fill="hold">
                                          <p:stCondLst>
                                            <p:cond delay="0"/>
                                          </p:stCondLst>
                                        </p:cTn>
                                        <p:tgtEl>
                                          <p:spTgt spid="23"/>
                                        </p:tgtEl>
                                        <p:attrNameLst>
                                          <p:attrName>style.visibility</p:attrName>
                                        </p:attrNameLst>
                                      </p:cBhvr>
                                      <p:to>
                                        <p:strVal val="visible"/>
                                      </p:to>
                                    </p:set>
                                    <p:anim calcmode="lin" valueType="num">
                                      <p:cBhvr>
                                        <p:cTn id="76" dur="500" fill="hold"/>
                                        <p:tgtEl>
                                          <p:spTgt spid="23"/>
                                        </p:tgtEl>
                                        <p:attrNameLst>
                                          <p:attrName>ppt_w</p:attrName>
                                        </p:attrNameLst>
                                      </p:cBhvr>
                                      <p:tavLst>
                                        <p:tav tm="0">
                                          <p:val>
                                            <p:fltVal val="0"/>
                                          </p:val>
                                        </p:tav>
                                        <p:tav tm="100000">
                                          <p:val>
                                            <p:strVal val="#ppt_w"/>
                                          </p:val>
                                        </p:tav>
                                      </p:tavLst>
                                    </p:anim>
                                    <p:anim calcmode="lin" valueType="num">
                                      <p:cBhvr>
                                        <p:cTn id="77" dur="500" fill="hold"/>
                                        <p:tgtEl>
                                          <p:spTgt spid="23"/>
                                        </p:tgtEl>
                                        <p:attrNameLst>
                                          <p:attrName>ppt_h</p:attrName>
                                        </p:attrNameLst>
                                      </p:cBhvr>
                                      <p:tavLst>
                                        <p:tav tm="0">
                                          <p:val>
                                            <p:fltVal val="0"/>
                                          </p:val>
                                        </p:tav>
                                        <p:tav tm="100000">
                                          <p:val>
                                            <p:strVal val="#ppt_h"/>
                                          </p:val>
                                        </p:tav>
                                      </p:tavLst>
                                    </p:anim>
                                    <p:animEffect transition="in" filter="fade">
                                      <p:cBhvr>
                                        <p:cTn id="78" dur="500"/>
                                        <p:tgtEl>
                                          <p:spTgt spid="23"/>
                                        </p:tgtEl>
                                      </p:cBhvr>
                                    </p:animEffect>
                                  </p:childTnLst>
                                </p:cTn>
                              </p:par>
                              <p:par>
                                <p:cTn id="79" presetID="42" presetClass="entr" presetSubtype="0" fill="hold" grpId="0" nodeType="withEffect">
                                  <p:stCondLst>
                                    <p:cond delay="200"/>
                                  </p:stCondLst>
                                  <p:childTnLst>
                                    <p:set>
                                      <p:cBhvr>
                                        <p:cTn id="80" dur="1" fill="hold">
                                          <p:stCondLst>
                                            <p:cond delay="0"/>
                                          </p:stCondLst>
                                        </p:cTn>
                                        <p:tgtEl>
                                          <p:spTgt spid="24">
                                            <p:txEl>
                                              <p:pRg st="0" end="0"/>
                                            </p:txEl>
                                          </p:spTgt>
                                        </p:tgtEl>
                                        <p:attrNameLst>
                                          <p:attrName>style.visibility</p:attrName>
                                        </p:attrNameLst>
                                      </p:cBhvr>
                                      <p:to>
                                        <p:strVal val="visible"/>
                                      </p:to>
                                    </p:set>
                                    <p:animEffect transition="in" filter="fade">
                                      <p:cBhvr>
                                        <p:cTn id="81" dur="400"/>
                                        <p:tgtEl>
                                          <p:spTgt spid="24">
                                            <p:txEl>
                                              <p:pRg st="0" end="0"/>
                                            </p:txEl>
                                          </p:spTgt>
                                        </p:tgtEl>
                                      </p:cBhvr>
                                    </p:animEffect>
                                    <p:anim calcmode="lin" valueType="num">
                                      <p:cBhvr>
                                        <p:cTn id="82" dur="400" fill="hold"/>
                                        <p:tgtEl>
                                          <p:spTgt spid="24">
                                            <p:txEl>
                                              <p:pRg st="0" end="0"/>
                                            </p:txEl>
                                          </p:spTgt>
                                        </p:tgtEl>
                                        <p:attrNameLst>
                                          <p:attrName>ppt_x</p:attrName>
                                        </p:attrNameLst>
                                      </p:cBhvr>
                                      <p:tavLst>
                                        <p:tav tm="0">
                                          <p:val>
                                            <p:strVal val="#ppt_x"/>
                                          </p:val>
                                        </p:tav>
                                        <p:tav tm="100000">
                                          <p:val>
                                            <p:strVal val="#ppt_x"/>
                                          </p:val>
                                        </p:tav>
                                      </p:tavLst>
                                    </p:anim>
                                    <p:anim calcmode="lin" valueType="num">
                                      <p:cBhvr>
                                        <p:cTn id="83" dur="400" fill="hold"/>
                                        <p:tgtEl>
                                          <p:spTgt spid="24">
                                            <p:txEl>
                                              <p:pRg st="0" end="0"/>
                                            </p:txEl>
                                          </p:spTgt>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200"/>
                                  </p:stCondLst>
                                  <p:childTnLst>
                                    <p:set>
                                      <p:cBhvr>
                                        <p:cTn id="85" dur="1" fill="hold">
                                          <p:stCondLst>
                                            <p:cond delay="0"/>
                                          </p:stCondLst>
                                        </p:cTn>
                                        <p:tgtEl>
                                          <p:spTgt spid="25">
                                            <p:txEl>
                                              <p:pRg st="0" end="0"/>
                                            </p:txEl>
                                          </p:spTgt>
                                        </p:tgtEl>
                                        <p:attrNameLst>
                                          <p:attrName>style.visibility</p:attrName>
                                        </p:attrNameLst>
                                      </p:cBhvr>
                                      <p:to>
                                        <p:strVal val="visible"/>
                                      </p:to>
                                    </p:set>
                                    <p:animEffect transition="in" filter="fade">
                                      <p:cBhvr>
                                        <p:cTn id="86" dur="500"/>
                                        <p:tgtEl>
                                          <p:spTgt spid="25">
                                            <p:txEl>
                                              <p:pRg st="0" end="0"/>
                                            </p:txEl>
                                          </p:spTgt>
                                        </p:tgtEl>
                                      </p:cBhvr>
                                    </p:animEffect>
                                    <p:anim calcmode="lin" valueType="num">
                                      <p:cBhvr>
                                        <p:cTn id="87"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88" dur="500" fill="hold"/>
                                        <p:tgtEl>
                                          <p:spTgt spid="25">
                                            <p:txEl>
                                              <p:pRg st="0" end="0"/>
                                            </p:txEl>
                                          </p:spTgt>
                                        </p:tgtEl>
                                        <p:attrNameLst>
                                          <p:attrName>ppt_y</p:attrName>
                                        </p:attrNameLst>
                                      </p:cBhvr>
                                      <p:tavLst>
                                        <p:tav tm="0">
                                          <p:val>
                                            <p:strVal val="#ppt_y+.1"/>
                                          </p:val>
                                        </p:tav>
                                        <p:tav tm="100000">
                                          <p:val>
                                            <p:strVal val="#ppt_y"/>
                                          </p:val>
                                        </p:tav>
                                      </p:tavLst>
                                    </p:anim>
                                  </p:childTnLst>
                                </p:cTn>
                              </p:par>
                              <p:par>
                                <p:cTn id="89" presetID="10" presetClass="entr" presetSubtype="0" fill="hold" grpId="0" nodeType="withEffect">
                                  <p:stCondLst>
                                    <p:cond delay="800"/>
                                  </p:stCondLst>
                                  <p:childTnLst>
                                    <p:set>
                                      <p:cBhvr>
                                        <p:cTn id="90" dur="1" fill="hold">
                                          <p:stCondLst>
                                            <p:cond delay="0"/>
                                          </p:stCondLst>
                                        </p:cTn>
                                        <p:tgtEl>
                                          <p:spTgt spid="26">
                                            <p:txEl>
                                              <p:pRg st="0" end="0"/>
                                            </p:txEl>
                                          </p:spTgt>
                                        </p:tgtEl>
                                        <p:attrNameLst>
                                          <p:attrName>style.visibility</p:attrName>
                                        </p:attrNameLst>
                                      </p:cBhvr>
                                      <p:to>
                                        <p:strVal val="visible"/>
                                      </p:to>
                                    </p:set>
                                    <p:animEffect transition="in" filter="fade">
                                      <p:cBhvr>
                                        <p:cTn id="91" dur="500"/>
                                        <p:tgtEl>
                                          <p:spTgt spid="26">
                                            <p:txEl>
                                              <p:pRg st="0" end="0"/>
                                            </p:txEl>
                                          </p:spTgt>
                                        </p:tgtEl>
                                      </p:cBhvr>
                                    </p:animEffect>
                                  </p:childTnLst>
                                </p:cTn>
                              </p:par>
                            </p:childTnLst>
                          </p:cTn>
                        </p:par>
                        <p:par>
                          <p:cTn id="92" fill="hold">
                            <p:stCondLst>
                              <p:cond delay="6200"/>
                            </p:stCondLst>
                            <p:childTnLst>
                              <p:par>
                                <p:cTn id="93" presetID="53" presetClass="entr" presetSubtype="16" fill="hold" grpId="0" nodeType="afterEffect">
                                  <p:stCondLst>
                                    <p:cond delay="0"/>
                                  </p:stCondLst>
                                  <p:childTnLst>
                                    <p:set>
                                      <p:cBhvr>
                                        <p:cTn id="94" dur="1" fill="hold">
                                          <p:stCondLst>
                                            <p:cond delay="0"/>
                                          </p:stCondLst>
                                        </p:cTn>
                                        <p:tgtEl>
                                          <p:spTgt spid="27">
                                            <p:txEl>
                                              <p:pRg st="0" end="0"/>
                                            </p:txEl>
                                          </p:spTgt>
                                        </p:tgtEl>
                                        <p:attrNameLst>
                                          <p:attrName>style.visibility</p:attrName>
                                        </p:attrNameLst>
                                      </p:cBhvr>
                                      <p:to>
                                        <p:strVal val="visible"/>
                                      </p:to>
                                    </p:set>
                                    <p:anim calcmode="lin" valueType="num">
                                      <p:cBhvr>
                                        <p:cTn id="95" dur="300" fill="hold"/>
                                        <p:tgtEl>
                                          <p:spTgt spid="27">
                                            <p:txEl>
                                              <p:pRg st="0" end="0"/>
                                            </p:txEl>
                                          </p:spTgt>
                                        </p:tgtEl>
                                        <p:attrNameLst>
                                          <p:attrName>ppt_w</p:attrName>
                                        </p:attrNameLst>
                                      </p:cBhvr>
                                      <p:tavLst>
                                        <p:tav tm="0">
                                          <p:val>
                                            <p:fltVal val="0"/>
                                          </p:val>
                                        </p:tav>
                                        <p:tav tm="100000">
                                          <p:val>
                                            <p:strVal val="#ppt_w"/>
                                          </p:val>
                                        </p:tav>
                                      </p:tavLst>
                                    </p:anim>
                                    <p:anim calcmode="lin" valueType="num">
                                      <p:cBhvr>
                                        <p:cTn id="96" dur="300" fill="hold"/>
                                        <p:tgtEl>
                                          <p:spTgt spid="27">
                                            <p:txEl>
                                              <p:pRg st="0" end="0"/>
                                            </p:txEl>
                                          </p:spTgt>
                                        </p:tgtEl>
                                        <p:attrNameLst>
                                          <p:attrName>ppt_h</p:attrName>
                                        </p:attrNameLst>
                                      </p:cBhvr>
                                      <p:tavLst>
                                        <p:tav tm="0">
                                          <p:val>
                                            <p:fltVal val="0"/>
                                          </p:val>
                                        </p:tav>
                                        <p:tav tm="100000">
                                          <p:val>
                                            <p:strVal val="#ppt_h"/>
                                          </p:val>
                                        </p:tav>
                                      </p:tavLst>
                                    </p:anim>
                                    <p:animEffect transition="in" filter="fade">
                                      <p:cBhvr>
                                        <p:cTn id="97" dur="300"/>
                                        <p:tgtEl>
                                          <p:spTgt spid="27">
                                            <p:txEl>
                                              <p:pRg st="0" end="0"/>
                                            </p:txEl>
                                          </p:spTgt>
                                        </p:tgtEl>
                                      </p:cBhvr>
                                    </p:animEffect>
                                  </p:childTnLst>
                                </p:cTn>
                              </p:par>
                            </p:childTnLst>
                          </p:cTn>
                        </p:par>
                        <p:par>
                          <p:cTn id="98" fill="hold">
                            <p:stCondLst>
                              <p:cond delay="6500"/>
                            </p:stCondLst>
                            <p:childTnLst>
                              <p:par>
                                <p:cTn id="99" presetID="22" presetClass="entr" presetSubtype="1" fill="hold" nodeType="afterEffect">
                                  <p:stCondLst>
                                    <p:cond delay="0"/>
                                  </p:stCondLst>
                                  <p:childTnLst>
                                    <p:set>
                                      <p:cBhvr>
                                        <p:cTn id="100" dur="1" fill="hold">
                                          <p:stCondLst>
                                            <p:cond delay="0"/>
                                          </p:stCondLst>
                                        </p:cTn>
                                        <p:tgtEl>
                                          <p:spTgt spid="34"/>
                                        </p:tgtEl>
                                        <p:attrNameLst>
                                          <p:attrName>style.visibility</p:attrName>
                                        </p:attrNameLst>
                                      </p:cBhvr>
                                      <p:to>
                                        <p:strVal val="visible"/>
                                      </p:to>
                                    </p:set>
                                    <p:animEffect transition="in" filter="wipe(up)">
                                      <p:cBhvr>
                                        <p:cTn id="101" dur="500"/>
                                        <p:tgtEl>
                                          <p:spTgt spid="34"/>
                                        </p:tgtEl>
                                      </p:cBhvr>
                                    </p:animEffect>
                                  </p:childTnLst>
                                </p:cTn>
                              </p:par>
                            </p:childTnLst>
                          </p:cTn>
                        </p:par>
                        <p:par>
                          <p:cTn id="102" fill="hold">
                            <p:stCondLst>
                              <p:cond delay="7000"/>
                            </p:stCondLst>
                            <p:childTnLst>
                              <p:par>
                                <p:cTn id="103" presetID="53" presetClass="entr" presetSubtype="16" fill="hold" grpId="0" nodeType="afterEffect" nodePh="1">
                                  <p:stCondLst>
                                    <p:cond delay="0"/>
                                  </p:stCondLst>
                                  <p:endCondLst>
                                    <p:cond evt="begin" delay="0">
                                      <p:tn val="103"/>
                                    </p:cond>
                                  </p:endCondLst>
                                  <p:childTnLst>
                                    <p:set>
                                      <p:cBhvr>
                                        <p:cTn id="104" dur="1" fill="hold">
                                          <p:stCondLst>
                                            <p:cond delay="0"/>
                                          </p:stCondLst>
                                        </p:cTn>
                                        <p:tgtEl>
                                          <p:spTgt spid="28"/>
                                        </p:tgtEl>
                                        <p:attrNameLst>
                                          <p:attrName>style.visibility</p:attrName>
                                        </p:attrNameLst>
                                      </p:cBhvr>
                                      <p:to>
                                        <p:strVal val="visible"/>
                                      </p:to>
                                    </p:set>
                                    <p:anim calcmode="lin" valueType="num">
                                      <p:cBhvr>
                                        <p:cTn id="105" dur="500" fill="hold"/>
                                        <p:tgtEl>
                                          <p:spTgt spid="28"/>
                                        </p:tgtEl>
                                        <p:attrNameLst>
                                          <p:attrName>ppt_w</p:attrName>
                                        </p:attrNameLst>
                                      </p:cBhvr>
                                      <p:tavLst>
                                        <p:tav tm="0">
                                          <p:val>
                                            <p:fltVal val="0"/>
                                          </p:val>
                                        </p:tav>
                                        <p:tav tm="100000">
                                          <p:val>
                                            <p:strVal val="#ppt_w"/>
                                          </p:val>
                                        </p:tav>
                                      </p:tavLst>
                                    </p:anim>
                                    <p:anim calcmode="lin" valueType="num">
                                      <p:cBhvr>
                                        <p:cTn id="106" dur="500" fill="hold"/>
                                        <p:tgtEl>
                                          <p:spTgt spid="28"/>
                                        </p:tgtEl>
                                        <p:attrNameLst>
                                          <p:attrName>ppt_h</p:attrName>
                                        </p:attrNameLst>
                                      </p:cBhvr>
                                      <p:tavLst>
                                        <p:tav tm="0">
                                          <p:val>
                                            <p:fltVal val="0"/>
                                          </p:val>
                                        </p:tav>
                                        <p:tav tm="100000">
                                          <p:val>
                                            <p:strVal val="#ppt_h"/>
                                          </p:val>
                                        </p:tav>
                                      </p:tavLst>
                                    </p:anim>
                                    <p:animEffect transition="in" filter="fade">
                                      <p:cBhvr>
                                        <p:cTn id="107" dur="500"/>
                                        <p:tgtEl>
                                          <p:spTgt spid="28"/>
                                        </p:tgtEl>
                                      </p:cBhvr>
                                    </p:animEffect>
                                  </p:childTnLst>
                                </p:cTn>
                              </p:par>
                              <p:par>
                                <p:cTn id="108" presetID="42" presetClass="entr" presetSubtype="0" fill="hold" grpId="0" nodeType="withEffect">
                                  <p:stCondLst>
                                    <p:cond delay="200"/>
                                  </p:stCondLst>
                                  <p:childTnLst>
                                    <p:set>
                                      <p:cBhvr>
                                        <p:cTn id="109" dur="1" fill="hold">
                                          <p:stCondLst>
                                            <p:cond delay="0"/>
                                          </p:stCondLst>
                                        </p:cTn>
                                        <p:tgtEl>
                                          <p:spTgt spid="29">
                                            <p:txEl>
                                              <p:pRg st="0" end="0"/>
                                            </p:txEl>
                                          </p:spTgt>
                                        </p:tgtEl>
                                        <p:attrNameLst>
                                          <p:attrName>style.visibility</p:attrName>
                                        </p:attrNameLst>
                                      </p:cBhvr>
                                      <p:to>
                                        <p:strVal val="visible"/>
                                      </p:to>
                                    </p:set>
                                    <p:animEffect transition="in" filter="fade">
                                      <p:cBhvr>
                                        <p:cTn id="110" dur="400"/>
                                        <p:tgtEl>
                                          <p:spTgt spid="29">
                                            <p:txEl>
                                              <p:pRg st="0" end="0"/>
                                            </p:txEl>
                                          </p:spTgt>
                                        </p:tgtEl>
                                      </p:cBhvr>
                                    </p:animEffect>
                                    <p:anim calcmode="lin" valueType="num">
                                      <p:cBhvr>
                                        <p:cTn id="111" dur="400" fill="hold"/>
                                        <p:tgtEl>
                                          <p:spTgt spid="29">
                                            <p:txEl>
                                              <p:pRg st="0" end="0"/>
                                            </p:txEl>
                                          </p:spTgt>
                                        </p:tgtEl>
                                        <p:attrNameLst>
                                          <p:attrName>ppt_x</p:attrName>
                                        </p:attrNameLst>
                                      </p:cBhvr>
                                      <p:tavLst>
                                        <p:tav tm="0">
                                          <p:val>
                                            <p:strVal val="#ppt_x"/>
                                          </p:val>
                                        </p:tav>
                                        <p:tav tm="100000">
                                          <p:val>
                                            <p:strVal val="#ppt_x"/>
                                          </p:val>
                                        </p:tav>
                                      </p:tavLst>
                                    </p:anim>
                                    <p:anim calcmode="lin" valueType="num">
                                      <p:cBhvr>
                                        <p:cTn id="112" dur="400" fill="hold"/>
                                        <p:tgtEl>
                                          <p:spTgt spid="29">
                                            <p:txEl>
                                              <p:pRg st="0" end="0"/>
                                            </p:txEl>
                                          </p:spTgt>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200"/>
                                  </p:stCondLst>
                                  <p:childTnLst>
                                    <p:set>
                                      <p:cBhvr>
                                        <p:cTn id="114" dur="1" fill="hold">
                                          <p:stCondLst>
                                            <p:cond delay="0"/>
                                          </p:stCondLst>
                                        </p:cTn>
                                        <p:tgtEl>
                                          <p:spTgt spid="30">
                                            <p:txEl>
                                              <p:pRg st="0" end="0"/>
                                            </p:txEl>
                                          </p:spTgt>
                                        </p:tgtEl>
                                        <p:attrNameLst>
                                          <p:attrName>style.visibility</p:attrName>
                                        </p:attrNameLst>
                                      </p:cBhvr>
                                      <p:to>
                                        <p:strVal val="visible"/>
                                      </p:to>
                                    </p:set>
                                    <p:animEffect transition="in" filter="fade">
                                      <p:cBhvr>
                                        <p:cTn id="115" dur="500"/>
                                        <p:tgtEl>
                                          <p:spTgt spid="30">
                                            <p:txEl>
                                              <p:pRg st="0" end="0"/>
                                            </p:txEl>
                                          </p:spTgt>
                                        </p:tgtEl>
                                      </p:cBhvr>
                                    </p:animEffect>
                                    <p:anim calcmode="lin" valueType="num">
                                      <p:cBhvr>
                                        <p:cTn id="116"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117" dur="500" fill="hold"/>
                                        <p:tgtEl>
                                          <p:spTgt spid="30">
                                            <p:txEl>
                                              <p:pRg st="0" end="0"/>
                                            </p:txEl>
                                          </p:spTgt>
                                        </p:tgtEl>
                                        <p:attrNameLst>
                                          <p:attrName>ppt_y</p:attrName>
                                        </p:attrNameLst>
                                      </p:cBhvr>
                                      <p:tavLst>
                                        <p:tav tm="0">
                                          <p:val>
                                            <p:strVal val="#ppt_y+.1"/>
                                          </p:val>
                                        </p:tav>
                                        <p:tav tm="100000">
                                          <p:val>
                                            <p:strVal val="#ppt_y"/>
                                          </p:val>
                                        </p:tav>
                                      </p:tavLst>
                                    </p:anim>
                                  </p:childTnLst>
                                </p:cTn>
                              </p:par>
                              <p:par>
                                <p:cTn id="118" presetID="10" presetClass="entr" presetSubtype="0" fill="hold" grpId="0" nodeType="withEffect">
                                  <p:stCondLst>
                                    <p:cond delay="800"/>
                                  </p:stCondLst>
                                  <p:childTnLst>
                                    <p:set>
                                      <p:cBhvr>
                                        <p:cTn id="119" dur="1" fill="hold">
                                          <p:stCondLst>
                                            <p:cond delay="0"/>
                                          </p:stCondLst>
                                        </p:cTn>
                                        <p:tgtEl>
                                          <p:spTgt spid="31">
                                            <p:txEl>
                                              <p:pRg st="0" end="0"/>
                                            </p:txEl>
                                          </p:spTgt>
                                        </p:tgtEl>
                                        <p:attrNameLst>
                                          <p:attrName>style.visibility</p:attrName>
                                        </p:attrNameLst>
                                      </p:cBhvr>
                                      <p:to>
                                        <p:strVal val="visible"/>
                                      </p:to>
                                    </p:set>
                                    <p:animEffect transition="in" filter="fade">
                                      <p:cBhvr>
                                        <p:cTn id="120" dur="500"/>
                                        <p:tgtEl>
                                          <p:spTgt spid="31">
                                            <p:txEl>
                                              <p:pRg st="0" end="0"/>
                                            </p:txEl>
                                          </p:spTgt>
                                        </p:tgtEl>
                                      </p:cBhvr>
                                    </p:animEffect>
                                  </p:childTnLst>
                                </p:cTn>
                              </p:par>
                            </p:childTnLst>
                          </p:cTn>
                        </p:par>
                        <p:par>
                          <p:cTn id="121" fill="hold">
                            <p:stCondLst>
                              <p:cond delay="8300"/>
                            </p:stCondLst>
                            <p:childTnLst>
                              <p:par>
                                <p:cTn id="122" presetID="53" presetClass="entr" presetSubtype="16" fill="hold" grpId="0" nodeType="afterEffect">
                                  <p:stCondLst>
                                    <p:cond delay="0"/>
                                  </p:stCondLst>
                                  <p:childTnLst>
                                    <p:set>
                                      <p:cBhvr>
                                        <p:cTn id="123" dur="1" fill="hold">
                                          <p:stCondLst>
                                            <p:cond delay="0"/>
                                          </p:stCondLst>
                                        </p:cTn>
                                        <p:tgtEl>
                                          <p:spTgt spid="32">
                                            <p:txEl>
                                              <p:pRg st="0" end="0"/>
                                            </p:txEl>
                                          </p:spTgt>
                                        </p:tgtEl>
                                        <p:attrNameLst>
                                          <p:attrName>style.visibility</p:attrName>
                                        </p:attrNameLst>
                                      </p:cBhvr>
                                      <p:to>
                                        <p:strVal val="visible"/>
                                      </p:to>
                                    </p:set>
                                    <p:anim calcmode="lin" valueType="num">
                                      <p:cBhvr>
                                        <p:cTn id="124" dur="3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125" dur="3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126" dur="3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1" grpId="0"/>
      <p:bldP spid="14" grpId="0" build="p">
        <p:tmplLst>
          <p:tmpl lvl="1">
            <p:tnLst>
              <p:par>
                <p:cTn presetID="42" presetClass="entr" presetSubtype="0"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Effect transition="in" filter="fade">
                      <p:cBhvr>
                        <p:cTn dur="400"/>
                        <p:tgtEl>
                          <p:spTgt spid="14"/>
                        </p:tgtEl>
                      </p:cBhvr>
                    </p:animEffect>
                    <p:anim calcmode="lin" valueType="num">
                      <p:cBhvr>
                        <p:cTn dur="400" fill="hold"/>
                        <p:tgtEl>
                          <p:spTgt spid="14"/>
                        </p:tgtEl>
                        <p:attrNameLst>
                          <p:attrName>ppt_x</p:attrName>
                        </p:attrNameLst>
                      </p:cBhvr>
                      <p:tavLst>
                        <p:tav tm="0">
                          <p:val>
                            <p:strVal val="#ppt_x"/>
                          </p:val>
                        </p:tav>
                        <p:tav tm="100000">
                          <p:val>
                            <p:strVal val="#ppt_x"/>
                          </p:val>
                        </p:tav>
                      </p:tavLst>
                    </p:anim>
                    <p:anim calcmode="lin" valueType="num">
                      <p:cBhvr>
                        <p:cTn dur="400" fill="hold"/>
                        <p:tgtEl>
                          <p:spTgt spid="14"/>
                        </p:tgtEl>
                        <p:attrNameLst>
                          <p:attrName>ppt_y</p:attrName>
                        </p:attrNameLst>
                      </p:cBhvr>
                      <p:tavLst>
                        <p:tav tm="0">
                          <p:val>
                            <p:strVal val="#ppt_y+.1"/>
                          </p:val>
                        </p:tav>
                        <p:tav tm="100000">
                          <p:val>
                            <p:strVal val="#ppt_y"/>
                          </p:val>
                        </p:tav>
                      </p:tavLst>
                    </p:anim>
                  </p:childTnLst>
                </p:cTn>
              </p:par>
            </p:tnLst>
          </p:tmpl>
        </p:tmplLst>
      </p:bldP>
      <p:bldP spid="15" grpId="0" build="p">
        <p:tmplLst>
          <p:tmpl lvl="1">
            <p:tnLst>
              <p:par>
                <p:cTn presetID="42" presetClass="entr" presetSubtype="0" fill="hold" nodeType="withEffect">
                  <p:stCondLst>
                    <p:cond delay="2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anim calcmode="lin" valueType="num">
                      <p:cBhvr>
                        <p:cTn dur="500" fill="hold"/>
                        <p:tgtEl>
                          <p:spTgt spid="15"/>
                        </p:tgtEl>
                        <p:attrNameLst>
                          <p:attrName>ppt_x</p:attrName>
                        </p:attrNameLst>
                      </p:cBhvr>
                      <p:tavLst>
                        <p:tav tm="0">
                          <p:val>
                            <p:strVal val="#ppt_x"/>
                          </p:val>
                        </p:tav>
                        <p:tav tm="100000">
                          <p:val>
                            <p:strVal val="#ppt_x"/>
                          </p:val>
                        </p:tav>
                      </p:tavLst>
                    </p:anim>
                    <p:anim calcmode="lin" valueType="num">
                      <p:cBhvr>
                        <p:cTn dur="500" fill="hold"/>
                        <p:tgtEl>
                          <p:spTgt spid="15"/>
                        </p:tgtEl>
                        <p:attrNameLst>
                          <p:attrName>ppt_y</p:attrName>
                        </p:attrNameLst>
                      </p:cBhvr>
                      <p:tavLst>
                        <p:tav tm="0">
                          <p:val>
                            <p:strVal val="#ppt_y+.1"/>
                          </p:val>
                        </p:tav>
                        <p:tav tm="100000">
                          <p:val>
                            <p:strVal val="#ppt_y"/>
                          </p:val>
                        </p:tav>
                      </p:tavLst>
                    </p:anim>
                  </p:childTnLst>
                </p:cTn>
              </p:par>
            </p:tnLst>
          </p:tmpl>
        </p:tmplLst>
      </p:bldP>
      <p:bldP spid="16" grpId="0" build="p">
        <p:tmplLst>
          <p:tmpl lvl="1">
            <p:tnLst>
              <p:par>
                <p:cTn presetID="10" presetClass="entr" presetSubtype="0" fill="hold" nodeType="withEffect">
                  <p:stCondLst>
                    <p:cond delay="80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53" presetClass="entr" presetSubtype="16"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p:cTn dur="300" fill="hold"/>
                        <p:tgtEl>
                          <p:spTgt spid="17"/>
                        </p:tgtEl>
                        <p:attrNameLst>
                          <p:attrName>ppt_w</p:attrName>
                        </p:attrNameLst>
                      </p:cBhvr>
                      <p:tavLst>
                        <p:tav tm="0">
                          <p:val>
                            <p:fltVal val="0"/>
                          </p:val>
                        </p:tav>
                        <p:tav tm="100000">
                          <p:val>
                            <p:strVal val="#ppt_w"/>
                          </p:val>
                        </p:tav>
                      </p:tavLst>
                    </p:anim>
                    <p:anim calcmode="lin" valueType="num">
                      <p:cBhvr>
                        <p:cTn dur="300" fill="hold"/>
                        <p:tgtEl>
                          <p:spTgt spid="17"/>
                        </p:tgtEl>
                        <p:attrNameLst>
                          <p:attrName>ppt_h</p:attrName>
                        </p:attrNameLst>
                      </p:cBhvr>
                      <p:tavLst>
                        <p:tav tm="0">
                          <p:val>
                            <p:fltVal val="0"/>
                          </p:val>
                        </p:tav>
                        <p:tav tm="100000">
                          <p:val>
                            <p:strVal val="#ppt_h"/>
                          </p:val>
                        </p:tav>
                      </p:tavLst>
                    </p:anim>
                    <p:animEffect transition="in" filter="fade">
                      <p:cBhvr>
                        <p:cTn dur="300"/>
                        <p:tgtEl>
                          <p:spTgt spid="17"/>
                        </p:tgtEl>
                      </p:cBhvr>
                    </p:animEffect>
                  </p:childTnLst>
                </p:cTn>
              </p:par>
            </p:tnLst>
          </p:tmpl>
        </p:tmplLst>
      </p:bldP>
      <p:bldP spid="18" grpId="0"/>
      <p:bldP spid="19" grpId="0" build="p">
        <p:tmplLst>
          <p:tmpl lvl="1">
            <p:tnLst>
              <p:par>
                <p:cTn presetID="42" presetClass="entr" presetSubtype="0" fill="hold" nodeType="withEffect">
                  <p:stCondLst>
                    <p:cond delay="200"/>
                  </p:stCondLst>
                  <p:childTnLst>
                    <p:set>
                      <p:cBhvr>
                        <p:cTn dur="1" fill="hold">
                          <p:stCondLst>
                            <p:cond delay="0"/>
                          </p:stCondLst>
                        </p:cTn>
                        <p:tgtEl>
                          <p:spTgt spid="19"/>
                        </p:tgtEl>
                        <p:attrNameLst>
                          <p:attrName>style.visibility</p:attrName>
                        </p:attrNameLst>
                      </p:cBhvr>
                      <p:to>
                        <p:strVal val="visible"/>
                      </p:to>
                    </p:set>
                    <p:animEffect transition="in" filter="fade">
                      <p:cBhvr>
                        <p:cTn dur="400"/>
                        <p:tgtEl>
                          <p:spTgt spid="19"/>
                        </p:tgtEl>
                      </p:cBhvr>
                    </p:animEffect>
                    <p:anim calcmode="lin" valueType="num">
                      <p:cBhvr>
                        <p:cTn dur="400" fill="hold"/>
                        <p:tgtEl>
                          <p:spTgt spid="19"/>
                        </p:tgtEl>
                        <p:attrNameLst>
                          <p:attrName>ppt_x</p:attrName>
                        </p:attrNameLst>
                      </p:cBhvr>
                      <p:tavLst>
                        <p:tav tm="0">
                          <p:val>
                            <p:strVal val="#ppt_x"/>
                          </p:val>
                        </p:tav>
                        <p:tav tm="100000">
                          <p:val>
                            <p:strVal val="#ppt_x"/>
                          </p:val>
                        </p:tav>
                      </p:tavLst>
                    </p:anim>
                    <p:anim calcmode="lin" valueType="num">
                      <p:cBhvr>
                        <p:cTn dur="400" fill="hold"/>
                        <p:tgtEl>
                          <p:spTgt spid="19"/>
                        </p:tgtEl>
                        <p:attrNameLst>
                          <p:attrName>ppt_y</p:attrName>
                        </p:attrNameLst>
                      </p:cBhvr>
                      <p:tavLst>
                        <p:tav tm="0">
                          <p:val>
                            <p:strVal val="#ppt_y+.1"/>
                          </p:val>
                        </p:tav>
                        <p:tav tm="100000">
                          <p:val>
                            <p:strVal val="#ppt_y"/>
                          </p:val>
                        </p:tav>
                      </p:tavLst>
                    </p:anim>
                  </p:childTnLst>
                </p:cTn>
              </p:par>
            </p:tnLst>
          </p:tmpl>
        </p:tmplLst>
      </p:bldP>
      <p:bldP spid="20" grpId="0" build="p">
        <p:tmplLst>
          <p:tmpl lvl="1">
            <p:tnLst>
              <p:par>
                <p:cTn presetID="42" presetClass="entr" presetSubtype="0" fill="hold" nodeType="withEffect">
                  <p:stCondLst>
                    <p:cond delay="2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anim calcmode="lin" valueType="num">
                      <p:cBhvr>
                        <p:cTn dur="500" fill="hold"/>
                        <p:tgtEl>
                          <p:spTgt spid="20"/>
                        </p:tgtEl>
                        <p:attrNameLst>
                          <p:attrName>ppt_x</p:attrName>
                        </p:attrNameLst>
                      </p:cBhvr>
                      <p:tavLst>
                        <p:tav tm="0">
                          <p:val>
                            <p:strVal val="#ppt_x"/>
                          </p:val>
                        </p:tav>
                        <p:tav tm="100000">
                          <p:val>
                            <p:strVal val="#ppt_x"/>
                          </p:val>
                        </p:tav>
                      </p:tavLst>
                    </p:anim>
                    <p:anim calcmode="lin" valueType="num">
                      <p:cBhvr>
                        <p:cTn dur="500" fill="hold"/>
                        <p:tgtEl>
                          <p:spTgt spid="20"/>
                        </p:tgtEl>
                        <p:attrNameLst>
                          <p:attrName>ppt_y</p:attrName>
                        </p:attrNameLst>
                      </p:cBhvr>
                      <p:tavLst>
                        <p:tav tm="0">
                          <p:val>
                            <p:strVal val="#ppt_y+.1"/>
                          </p:val>
                        </p:tav>
                        <p:tav tm="100000">
                          <p:val>
                            <p:strVal val="#ppt_y"/>
                          </p:val>
                        </p:tav>
                      </p:tavLst>
                    </p:anim>
                  </p:childTnLst>
                </p:cTn>
              </p:par>
            </p:tnLst>
          </p:tmpl>
        </p:tmplLst>
      </p:bldP>
      <p:bldP spid="21" grpId="0" build="p">
        <p:tmplLst>
          <p:tmpl lvl="1">
            <p:tnLst>
              <p:par>
                <p:cTn presetID="10" presetClass="entr" presetSubtype="0" fill="hold" nodeType="withEffect">
                  <p:stCondLst>
                    <p:cond delay="8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53" presetClass="entr" presetSubtype="16"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p:cTn dur="300" fill="hold"/>
                        <p:tgtEl>
                          <p:spTgt spid="22"/>
                        </p:tgtEl>
                        <p:attrNameLst>
                          <p:attrName>ppt_w</p:attrName>
                        </p:attrNameLst>
                      </p:cBhvr>
                      <p:tavLst>
                        <p:tav tm="0">
                          <p:val>
                            <p:fltVal val="0"/>
                          </p:val>
                        </p:tav>
                        <p:tav tm="100000">
                          <p:val>
                            <p:strVal val="#ppt_w"/>
                          </p:val>
                        </p:tav>
                      </p:tavLst>
                    </p:anim>
                    <p:anim calcmode="lin" valueType="num">
                      <p:cBhvr>
                        <p:cTn dur="300" fill="hold"/>
                        <p:tgtEl>
                          <p:spTgt spid="22"/>
                        </p:tgtEl>
                        <p:attrNameLst>
                          <p:attrName>ppt_h</p:attrName>
                        </p:attrNameLst>
                      </p:cBhvr>
                      <p:tavLst>
                        <p:tav tm="0">
                          <p:val>
                            <p:fltVal val="0"/>
                          </p:val>
                        </p:tav>
                        <p:tav tm="100000">
                          <p:val>
                            <p:strVal val="#ppt_h"/>
                          </p:val>
                        </p:tav>
                      </p:tavLst>
                    </p:anim>
                    <p:animEffect transition="in" filter="fade">
                      <p:cBhvr>
                        <p:cTn dur="300"/>
                        <p:tgtEl>
                          <p:spTgt spid="22"/>
                        </p:tgtEl>
                      </p:cBhvr>
                    </p:animEffect>
                  </p:childTnLst>
                </p:cTn>
              </p:par>
            </p:tnLst>
          </p:tmpl>
        </p:tmplLst>
      </p:bldP>
      <p:bldP spid="23" grpId="0"/>
      <p:bldP spid="24" grpId="0" build="p">
        <p:tmplLst>
          <p:tmpl lvl="1">
            <p:tnLst>
              <p:par>
                <p:cTn presetID="42" presetClass="entr" presetSubtype="0"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Effect transition="in" filter="fade">
                      <p:cBhvr>
                        <p:cTn dur="400"/>
                        <p:tgtEl>
                          <p:spTgt spid="24"/>
                        </p:tgtEl>
                      </p:cBhvr>
                    </p:animEffect>
                    <p:anim calcmode="lin" valueType="num">
                      <p:cBhvr>
                        <p:cTn dur="400" fill="hold"/>
                        <p:tgtEl>
                          <p:spTgt spid="24"/>
                        </p:tgtEl>
                        <p:attrNameLst>
                          <p:attrName>ppt_x</p:attrName>
                        </p:attrNameLst>
                      </p:cBhvr>
                      <p:tavLst>
                        <p:tav tm="0">
                          <p:val>
                            <p:strVal val="#ppt_x"/>
                          </p:val>
                        </p:tav>
                        <p:tav tm="100000">
                          <p:val>
                            <p:strVal val="#ppt_x"/>
                          </p:val>
                        </p:tav>
                      </p:tavLst>
                    </p:anim>
                    <p:anim calcmode="lin" valueType="num">
                      <p:cBhvr>
                        <p:cTn dur="400" fill="hold"/>
                        <p:tgtEl>
                          <p:spTgt spid="24"/>
                        </p:tgtEl>
                        <p:attrNameLst>
                          <p:attrName>ppt_y</p:attrName>
                        </p:attrNameLst>
                      </p:cBhvr>
                      <p:tavLst>
                        <p:tav tm="0">
                          <p:val>
                            <p:strVal val="#ppt_y+.1"/>
                          </p:val>
                        </p:tav>
                        <p:tav tm="100000">
                          <p:val>
                            <p:strVal val="#ppt_y"/>
                          </p:val>
                        </p:tav>
                      </p:tavLst>
                    </p:anim>
                  </p:childTnLst>
                </p:cTn>
              </p:par>
            </p:tnLst>
          </p:tmpl>
        </p:tmplLst>
      </p:bldP>
      <p:bldP spid="25" grpId="0" build="p">
        <p:tmplLst>
          <p:tmpl lvl="1">
            <p:tnLst>
              <p:par>
                <p:cTn presetID="42" presetClass="entr" presetSubtype="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anim calcmode="lin" valueType="num">
                      <p:cBhvr>
                        <p:cTn dur="500" fill="hold"/>
                        <p:tgtEl>
                          <p:spTgt spid="25"/>
                        </p:tgtEl>
                        <p:attrNameLst>
                          <p:attrName>ppt_x</p:attrName>
                        </p:attrNameLst>
                      </p:cBhvr>
                      <p:tavLst>
                        <p:tav tm="0">
                          <p:val>
                            <p:strVal val="#ppt_x"/>
                          </p:val>
                        </p:tav>
                        <p:tav tm="100000">
                          <p:val>
                            <p:strVal val="#ppt_x"/>
                          </p:val>
                        </p:tav>
                      </p:tavLst>
                    </p:anim>
                    <p:anim calcmode="lin" valueType="num">
                      <p:cBhvr>
                        <p:cTn dur="500" fill="hold"/>
                        <p:tgtEl>
                          <p:spTgt spid="25"/>
                        </p:tgtEl>
                        <p:attrNameLst>
                          <p:attrName>ppt_y</p:attrName>
                        </p:attrNameLst>
                      </p:cBhvr>
                      <p:tavLst>
                        <p:tav tm="0">
                          <p:val>
                            <p:strVal val="#ppt_y+.1"/>
                          </p:val>
                        </p:tav>
                        <p:tav tm="100000">
                          <p:val>
                            <p:strVal val="#ppt_y"/>
                          </p:val>
                        </p:tav>
                      </p:tavLst>
                    </p:anim>
                  </p:childTnLst>
                </p:cTn>
              </p:par>
            </p:tnLst>
          </p:tmpl>
        </p:tmplLst>
      </p:bldP>
      <p:bldP spid="26" grpId="0" build="p">
        <p:tmplLst>
          <p:tmpl lvl="1">
            <p:tnLst>
              <p:par>
                <p:cTn presetID="10" presetClass="entr" presetSubtype="0" fill="hold" nodeType="withEffect">
                  <p:stCondLst>
                    <p:cond delay="8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53" presetClass="entr" presetSubtype="16"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p:cTn dur="300" fill="hold"/>
                        <p:tgtEl>
                          <p:spTgt spid="27"/>
                        </p:tgtEl>
                        <p:attrNameLst>
                          <p:attrName>ppt_w</p:attrName>
                        </p:attrNameLst>
                      </p:cBhvr>
                      <p:tavLst>
                        <p:tav tm="0">
                          <p:val>
                            <p:fltVal val="0"/>
                          </p:val>
                        </p:tav>
                        <p:tav tm="100000">
                          <p:val>
                            <p:strVal val="#ppt_w"/>
                          </p:val>
                        </p:tav>
                      </p:tavLst>
                    </p:anim>
                    <p:anim calcmode="lin" valueType="num">
                      <p:cBhvr>
                        <p:cTn dur="300" fill="hold"/>
                        <p:tgtEl>
                          <p:spTgt spid="27"/>
                        </p:tgtEl>
                        <p:attrNameLst>
                          <p:attrName>ppt_h</p:attrName>
                        </p:attrNameLst>
                      </p:cBhvr>
                      <p:tavLst>
                        <p:tav tm="0">
                          <p:val>
                            <p:fltVal val="0"/>
                          </p:val>
                        </p:tav>
                        <p:tav tm="100000">
                          <p:val>
                            <p:strVal val="#ppt_h"/>
                          </p:val>
                        </p:tav>
                      </p:tavLst>
                    </p:anim>
                    <p:animEffect transition="in" filter="fade">
                      <p:cBhvr>
                        <p:cTn dur="300"/>
                        <p:tgtEl>
                          <p:spTgt spid="27"/>
                        </p:tgtEl>
                      </p:cBhvr>
                    </p:animEffect>
                  </p:childTnLst>
                </p:cTn>
              </p:par>
            </p:tnLst>
          </p:tmpl>
        </p:tmplLst>
      </p:bldP>
      <p:bldP spid="28" grpId="0"/>
      <p:bldP spid="29" grpId="0" build="p">
        <p:tmplLst>
          <p:tmpl lvl="1">
            <p:tnLst>
              <p:par>
                <p:cTn presetID="42" presetClass="entr" presetSubtype="0"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Effect transition="in" filter="fade">
                      <p:cBhvr>
                        <p:cTn dur="400"/>
                        <p:tgtEl>
                          <p:spTgt spid="29"/>
                        </p:tgtEl>
                      </p:cBhvr>
                    </p:animEffect>
                    <p:anim calcmode="lin" valueType="num">
                      <p:cBhvr>
                        <p:cTn dur="400" fill="hold"/>
                        <p:tgtEl>
                          <p:spTgt spid="29"/>
                        </p:tgtEl>
                        <p:attrNameLst>
                          <p:attrName>ppt_x</p:attrName>
                        </p:attrNameLst>
                      </p:cBhvr>
                      <p:tavLst>
                        <p:tav tm="0">
                          <p:val>
                            <p:strVal val="#ppt_x"/>
                          </p:val>
                        </p:tav>
                        <p:tav tm="100000">
                          <p:val>
                            <p:strVal val="#ppt_x"/>
                          </p:val>
                        </p:tav>
                      </p:tavLst>
                    </p:anim>
                    <p:anim calcmode="lin" valueType="num">
                      <p:cBhvr>
                        <p:cTn dur="400" fill="hold"/>
                        <p:tgtEl>
                          <p:spTgt spid="29"/>
                        </p:tgtEl>
                        <p:attrNameLst>
                          <p:attrName>ppt_y</p:attrName>
                        </p:attrNameLst>
                      </p:cBhvr>
                      <p:tavLst>
                        <p:tav tm="0">
                          <p:val>
                            <p:strVal val="#ppt_y+.1"/>
                          </p:val>
                        </p:tav>
                        <p:tav tm="100000">
                          <p:val>
                            <p:strVal val="#ppt_y"/>
                          </p:val>
                        </p:tav>
                      </p:tavLst>
                    </p:anim>
                  </p:childTnLst>
                </p:cTn>
              </p:par>
            </p:tnLst>
          </p:tmpl>
        </p:tmplLst>
      </p:bldP>
      <p:bldP spid="30" grpId="0" build="p">
        <p:tmplLst>
          <p:tmpl lvl="1">
            <p:tnLst>
              <p:par>
                <p:cTn presetID="42" presetClass="entr" presetSubtype="0"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anim calcmode="lin" valueType="num">
                      <p:cBhvr>
                        <p:cTn dur="500" fill="hold"/>
                        <p:tgtEl>
                          <p:spTgt spid="30"/>
                        </p:tgtEl>
                        <p:attrNameLst>
                          <p:attrName>ppt_x</p:attrName>
                        </p:attrNameLst>
                      </p:cBhvr>
                      <p:tavLst>
                        <p:tav tm="0">
                          <p:val>
                            <p:strVal val="#ppt_x"/>
                          </p:val>
                        </p:tav>
                        <p:tav tm="100000">
                          <p:val>
                            <p:strVal val="#ppt_x"/>
                          </p:val>
                        </p:tav>
                      </p:tavLst>
                    </p:anim>
                    <p:anim calcmode="lin" valueType="num">
                      <p:cBhvr>
                        <p:cTn dur="5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10" presetClass="entr" presetSubtype="0" fill="hold" nodeType="withEffect">
                  <p:stCondLst>
                    <p:cond delay="8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build="p">
        <p:tmplLst>
          <p:tmpl lvl="1">
            <p:tnLst>
              <p:par>
                <p:cTn presetID="53" presetClass="entr" presetSubtype="16"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p:cTn dur="300" fill="hold"/>
                        <p:tgtEl>
                          <p:spTgt spid="32"/>
                        </p:tgtEl>
                        <p:attrNameLst>
                          <p:attrName>ppt_w</p:attrName>
                        </p:attrNameLst>
                      </p:cBhvr>
                      <p:tavLst>
                        <p:tav tm="0">
                          <p:val>
                            <p:fltVal val="0"/>
                          </p:val>
                        </p:tav>
                        <p:tav tm="100000">
                          <p:val>
                            <p:strVal val="#ppt_w"/>
                          </p:val>
                        </p:tav>
                      </p:tavLst>
                    </p:anim>
                    <p:anim calcmode="lin" valueType="num">
                      <p:cBhvr>
                        <p:cTn dur="300" fill="hold"/>
                        <p:tgtEl>
                          <p:spTgt spid="32"/>
                        </p:tgtEl>
                        <p:attrNameLst>
                          <p:attrName>ppt_h</p:attrName>
                        </p:attrNameLst>
                      </p:cBhvr>
                      <p:tavLst>
                        <p:tav tm="0">
                          <p:val>
                            <p:fltVal val="0"/>
                          </p:val>
                        </p:tav>
                        <p:tav tm="100000">
                          <p:val>
                            <p:strVal val="#ppt_h"/>
                          </p:val>
                        </p:tav>
                      </p:tavLst>
                    </p:anim>
                    <p:animEffect transition="in" filter="fade">
                      <p:cBhvr>
                        <p:cTn dur="300"/>
                        <p:tgtEl>
                          <p:spTgt spid="32"/>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eam slide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example</a:t>
            </a:r>
            <a:endParaRPr lang="es-ES_tradnl" dirty="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33" name="Picture Placeholder 2"/>
          <p:cNvSpPr>
            <a:spLocks noGrp="1"/>
          </p:cNvSpPr>
          <p:nvPr>
            <p:ph type="pic" sz="quarter" idx="17"/>
          </p:nvPr>
        </p:nvSpPr>
        <p:spPr>
          <a:xfrm>
            <a:off x="427039" y="1371601"/>
            <a:ext cx="1465260" cy="1490134"/>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3" name="Rectangle 2"/>
          <p:cNvSpPr/>
          <p:nvPr userDrawn="1"/>
        </p:nvSpPr>
        <p:spPr>
          <a:xfrm>
            <a:off x="427038" y="2861734"/>
            <a:ext cx="1465260" cy="1016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 Placeholder 7"/>
          <p:cNvSpPr>
            <a:spLocks noGrp="1"/>
          </p:cNvSpPr>
          <p:nvPr>
            <p:ph type="body" sz="quarter" idx="18" hasCustomPrompt="1"/>
          </p:nvPr>
        </p:nvSpPr>
        <p:spPr>
          <a:xfrm>
            <a:off x="427038" y="3072509"/>
            <a:ext cx="1465259"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a:t>Name</a:t>
            </a:r>
            <a:r>
              <a:rPr lang="es-ES_tradnl" dirty="0"/>
              <a:t> </a:t>
            </a:r>
            <a:r>
              <a:rPr lang="es-ES_tradnl" dirty="0" err="1"/>
              <a:t>here</a:t>
            </a:r>
            <a:endParaRPr lang="es-ES_tradnl" dirty="0"/>
          </a:p>
        </p:txBody>
      </p:sp>
      <p:sp>
        <p:nvSpPr>
          <p:cNvPr id="35" name="Text Placeholder 7"/>
          <p:cNvSpPr>
            <a:spLocks noGrp="1"/>
          </p:cNvSpPr>
          <p:nvPr>
            <p:ph type="body" sz="quarter" idx="19" hasCustomPrompt="1"/>
          </p:nvPr>
        </p:nvSpPr>
        <p:spPr>
          <a:xfrm>
            <a:off x="427038" y="3440479"/>
            <a:ext cx="1465259"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36" name="Text Placeholder 2"/>
          <p:cNvSpPr>
            <a:spLocks noGrp="1"/>
          </p:cNvSpPr>
          <p:nvPr>
            <p:ph type="body" sz="quarter" idx="16" hasCustomPrompt="1"/>
          </p:nvPr>
        </p:nvSpPr>
        <p:spPr>
          <a:xfrm>
            <a:off x="427039" y="3698589"/>
            <a:ext cx="1465259"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endParaRPr lang="en-US" dirty="0"/>
          </a:p>
        </p:txBody>
      </p:sp>
      <p:sp>
        <p:nvSpPr>
          <p:cNvPr id="37" name="Text Placeholder 7"/>
          <p:cNvSpPr>
            <a:spLocks noGrp="1"/>
          </p:cNvSpPr>
          <p:nvPr>
            <p:ph type="body" sz="quarter" idx="39" hasCustomPrompt="1"/>
          </p:nvPr>
        </p:nvSpPr>
        <p:spPr>
          <a:xfrm>
            <a:off x="991434" y="4365501"/>
            <a:ext cx="459016" cy="467234"/>
          </a:xfrm>
          <a:prstGeom prst="rect">
            <a:avLst/>
          </a:prstGeom>
        </p:spPr>
        <p:txBody>
          <a:bodyPr vert="horz" lIns="0" tIns="103884" rIns="0" bIns="103884" anchor="ctr"/>
          <a:lstStyle>
            <a:lvl1pPr marL="0" indent="0" algn="ctr">
              <a:lnSpc>
                <a:spcPct val="100000"/>
              </a:lnSpc>
              <a:spcBef>
                <a:spcPts val="0"/>
              </a:spcBef>
              <a:buNone/>
              <a:defRPr sz="2000" b="1">
                <a:solidFill>
                  <a:schemeClr val="bg1">
                    <a:lumMod val="65000"/>
                  </a:schemeClr>
                </a:solidFill>
                <a:latin typeface="FontAwesome"/>
                <a:cs typeface="FontAwesome"/>
              </a:defRPr>
            </a:lvl1pPr>
          </a:lstStyle>
          <a:p>
            <a:pPr lvl="0"/>
            <a:r>
              <a:rPr lang="es-ES_tradnl" dirty="0" err="1"/>
              <a:t>icon</a:t>
            </a:r>
            <a:endParaRPr lang="es-ES_tradnl" dirty="0"/>
          </a:p>
        </p:txBody>
      </p:sp>
      <p:sp>
        <p:nvSpPr>
          <p:cNvPr id="38" name="Picture Placeholder 2"/>
          <p:cNvSpPr>
            <a:spLocks noGrp="1"/>
          </p:cNvSpPr>
          <p:nvPr>
            <p:ph type="pic" sz="quarter" idx="40"/>
          </p:nvPr>
        </p:nvSpPr>
        <p:spPr>
          <a:xfrm>
            <a:off x="2128841" y="1371601"/>
            <a:ext cx="1465260" cy="1490134"/>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39" name="Rectangle 38"/>
          <p:cNvSpPr/>
          <p:nvPr userDrawn="1"/>
        </p:nvSpPr>
        <p:spPr>
          <a:xfrm>
            <a:off x="2128840" y="2861734"/>
            <a:ext cx="1465260" cy="1016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Text Placeholder 7"/>
          <p:cNvSpPr>
            <a:spLocks noGrp="1"/>
          </p:cNvSpPr>
          <p:nvPr>
            <p:ph type="body" sz="quarter" idx="41" hasCustomPrompt="1"/>
          </p:nvPr>
        </p:nvSpPr>
        <p:spPr>
          <a:xfrm>
            <a:off x="2128840" y="3072509"/>
            <a:ext cx="1465259"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a:t>Name</a:t>
            </a:r>
            <a:r>
              <a:rPr lang="es-ES_tradnl" dirty="0"/>
              <a:t> </a:t>
            </a:r>
            <a:r>
              <a:rPr lang="es-ES_tradnl" dirty="0" err="1"/>
              <a:t>here</a:t>
            </a:r>
            <a:endParaRPr lang="es-ES_tradnl" dirty="0"/>
          </a:p>
        </p:txBody>
      </p:sp>
      <p:sp>
        <p:nvSpPr>
          <p:cNvPr id="41" name="Text Placeholder 7"/>
          <p:cNvSpPr>
            <a:spLocks noGrp="1"/>
          </p:cNvSpPr>
          <p:nvPr>
            <p:ph type="body" sz="quarter" idx="42" hasCustomPrompt="1"/>
          </p:nvPr>
        </p:nvSpPr>
        <p:spPr>
          <a:xfrm>
            <a:off x="2128840" y="3440479"/>
            <a:ext cx="1465259"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42" name="Text Placeholder 2"/>
          <p:cNvSpPr>
            <a:spLocks noGrp="1"/>
          </p:cNvSpPr>
          <p:nvPr>
            <p:ph type="body" sz="quarter" idx="43" hasCustomPrompt="1"/>
          </p:nvPr>
        </p:nvSpPr>
        <p:spPr>
          <a:xfrm>
            <a:off x="2128841" y="3698589"/>
            <a:ext cx="1465259"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endParaRPr lang="en-US" dirty="0"/>
          </a:p>
        </p:txBody>
      </p:sp>
      <p:sp>
        <p:nvSpPr>
          <p:cNvPr id="43" name="Text Placeholder 7"/>
          <p:cNvSpPr>
            <a:spLocks noGrp="1"/>
          </p:cNvSpPr>
          <p:nvPr>
            <p:ph type="body" sz="quarter" idx="44" hasCustomPrompt="1"/>
          </p:nvPr>
        </p:nvSpPr>
        <p:spPr>
          <a:xfrm>
            <a:off x="2693236" y="4365501"/>
            <a:ext cx="459016" cy="467234"/>
          </a:xfrm>
          <a:prstGeom prst="rect">
            <a:avLst/>
          </a:prstGeom>
        </p:spPr>
        <p:txBody>
          <a:bodyPr vert="horz" lIns="0" tIns="103884" rIns="0" bIns="103884" anchor="ctr"/>
          <a:lstStyle>
            <a:lvl1pPr marL="0" indent="0" algn="ctr">
              <a:lnSpc>
                <a:spcPct val="100000"/>
              </a:lnSpc>
              <a:spcBef>
                <a:spcPts val="0"/>
              </a:spcBef>
              <a:buNone/>
              <a:defRPr sz="2000" b="1">
                <a:solidFill>
                  <a:schemeClr val="bg1">
                    <a:lumMod val="65000"/>
                  </a:schemeClr>
                </a:solidFill>
                <a:latin typeface="FontAwesome"/>
                <a:cs typeface="FontAwesome"/>
              </a:defRPr>
            </a:lvl1pPr>
          </a:lstStyle>
          <a:p>
            <a:pPr lvl="0"/>
            <a:r>
              <a:rPr lang="es-ES_tradnl" dirty="0" err="1"/>
              <a:t>icon</a:t>
            </a:r>
            <a:endParaRPr lang="es-ES_tradnl" dirty="0"/>
          </a:p>
        </p:txBody>
      </p:sp>
      <p:sp>
        <p:nvSpPr>
          <p:cNvPr id="44" name="Picture Placeholder 2"/>
          <p:cNvSpPr>
            <a:spLocks noGrp="1"/>
          </p:cNvSpPr>
          <p:nvPr>
            <p:ph type="pic" sz="quarter" idx="45"/>
          </p:nvPr>
        </p:nvSpPr>
        <p:spPr>
          <a:xfrm>
            <a:off x="3830641" y="1371601"/>
            <a:ext cx="1465260" cy="1490134"/>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45" name="Rectangle 44"/>
          <p:cNvSpPr/>
          <p:nvPr userDrawn="1"/>
        </p:nvSpPr>
        <p:spPr>
          <a:xfrm>
            <a:off x="3830640" y="2861734"/>
            <a:ext cx="1465260" cy="1016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Text Placeholder 7"/>
          <p:cNvSpPr>
            <a:spLocks noGrp="1"/>
          </p:cNvSpPr>
          <p:nvPr>
            <p:ph type="body" sz="quarter" idx="46" hasCustomPrompt="1"/>
          </p:nvPr>
        </p:nvSpPr>
        <p:spPr>
          <a:xfrm>
            <a:off x="3830640" y="3072509"/>
            <a:ext cx="1465259"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a:t>Name</a:t>
            </a:r>
            <a:r>
              <a:rPr lang="es-ES_tradnl" dirty="0"/>
              <a:t> </a:t>
            </a:r>
            <a:r>
              <a:rPr lang="es-ES_tradnl" dirty="0" err="1"/>
              <a:t>here</a:t>
            </a:r>
            <a:endParaRPr lang="es-ES_tradnl" dirty="0"/>
          </a:p>
        </p:txBody>
      </p:sp>
      <p:sp>
        <p:nvSpPr>
          <p:cNvPr id="47" name="Text Placeholder 7"/>
          <p:cNvSpPr>
            <a:spLocks noGrp="1"/>
          </p:cNvSpPr>
          <p:nvPr>
            <p:ph type="body" sz="quarter" idx="47" hasCustomPrompt="1"/>
          </p:nvPr>
        </p:nvSpPr>
        <p:spPr>
          <a:xfrm>
            <a:off x="3830640" y="3440479"/>
            <a:ext cx="1465259"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48" name="Text Placeholder 2"/>
          <p:cNvSpPr>
            <a:spLocks noGrp="1"/>
          </p:cNvSpPr>
          <p:nvPr>
            <p:ph type="body" sz="quarter" idx="48" hasCustomPrompt="1"/>
          </p:nvPr>
        </p:nvSpPr>
        <p:spPr>
          <a:xfrm>
            <a:off x="3830641" y="3698589"/>
            <a:ext cx="1465259"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endParaRPr lang="en-US" dirty="0"/>
          </a:p>
        </p:txBody>
      </p:sp>
      <p:sp>
        <p:nvSpPr>
          <p:cNvPr id="49" name="Text Placeholder 7"/>
          <p:cNvSpPr>
            <a:spLocks noGrp="1"/>
          </p:cNvSpPr>
          <p:nvPr>
            <p:ph type="body" sz="quarter" idx="49" hasCustomPrompt="1"/>
          </p:nvPr>
        </p:nvSpPr>
        <p:spPr>
          <a:xfrm>
            <a:off x="4395036" y="4365501"/>
            <a:ext cx="459016" cy="467234"/>
          </a:xfrm>
          <a:prstGeom prst="rect">
            <a:avLst/>
          </a:prstGeom>
        </p:spPr>
        <p:txBody>
          <a:bodyPr vert="horz" lIns="0" tIns="103884" rIns="0" bIns="103884" anchor="ctr"/>
          <a:lstStyle>
            <a:lvl1pPr marL="0" indent="0" algn="ctr">
              <a:lnSpc>
                <a:spcPct val="100000"/>
              </a:lnSpc>
              <a:spcBef>
                <a:spcPts val="0"/>
              </a:spcBef>
              <a:buNone/>
              <a:defRPr sz="2000" b="1">
                <a:solidFill>
                  <a:schemeClr val="bg1">
                    <a:lumMod val="65000"/>
                  </a:schemeClr>
                </a:solidFill>
                <a:latin typeface="FontAwesome"/>
                <a:cs typeface="FontAwesome"/>
              </a:defRPr>
            </a:lvl1pPr>
          </a:lstStyle>
          <a:p>
            <a:pPr lvl="0"/>
            <a:r>
              <a:rPr lang="es-ES_tradnl" dirty="0" err="1"/>
              <a:t>icon</a:t>
            </a:r>
            <a:endParaRPr lang="es-ES_tradnl" dirty="0"/>
          </a:p>
        </p:txBody>
      </p:sp>
      <p:sp>
        <p:nvSpPr>
          <p:cNvPr id="50" name="Picture Placeholder 2"/>
          <p:cNvSpPr>
            <a:spLocks noGrp="1"/>
          </p:cNvSpPr>
          <p:nvPr>
            <p:ph type="pic" sz="quarter" idx="50"/>
          </p:nvPr>
        </p:nvSpPr>
        <p:spPr>
          <a:xfrm>
            <a:off x="5519741" y="1371601"/>
            <a:ext cx="1465260" cy="1490134"/>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1" name="Rectangle 50"/>
          <p:cNvSpPr/>
          <p:nvPr userDrawn="1"/>
        </p:nvSpPr>
        <p:spPr>
          <a:xfrm>
            <a:off x="5519740" y="2861734"/>
            <a:ext cx="1465260" cy="1016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Text Placeholder 7"/>
          <p:cNvSpPr>
            <a:spLocks noGrp="1"/>
          </p:cNvSpPr>
          <p:nvPr>
            <p:ph type="body" sz="quarter" idx="51" hasCustomPrompt="1"/>
          </p:nvPr>
        </p:nvSpPr>
        <p:spPr>
          <a:xfrm>
            <a:off x="5519740" y="3072509"/>
            <a:ext cx="1465259"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a:t>Name</a:t>
            </a:r>
            <a:r>
              <a:rPr lang="es-ES_tradnl" dirty="0"/>
              <a:t> </a:t>
            </a:r>
            <a:r>
              <a:rPr lang="es-ES_tradnl" dirty="0" err="1"/>
              <a:t>here</a:t>
            </a:r>
            <a:endParaRPr lang="es-ES_tradnl" dirty="0"/>
          </a:p>
        </p:txBody>
      </p:sp>
      <p:sp>
        <p:nvSpPr>
          <p:cNvPr id="53" name="Text Placeholder 7"/>
          <p:cNvSpPr>
            <a:spLocks noGrp="1"/>
          </p:cNvSpPr>
          <p:nvPr>
            <p:ph type="body" sz="quarter" idx="52" hasCustomPrompt="1"/>
          </p:nvPr>
        </p:nvSpPr>
        <p:spPr>
          <a:xfrm>
            <a:off x="5519740" y="3440479"/>
            <a:ext cx="1465259"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54" name="Text Placeholder 2"/>
          <p:cNvSpPr>
            <a:spLocks noGrp="1"/>
          </p:cNvSpPr>
          <p:nvPr>
            <p:ph type="body" sz="quarter" idx="53" hasCustomPrompt="1"/>
          </p:nvPr>
        </p:nvSpPr>
        <p:spPr>
          <a:xfrm>
            <a:off x="5519741" y="3698589"/>
            <a:ext cx="1465259"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endParaRPr lang="en-US" dirty="0"/>
          </a:p>
        </p:txBody>
      </p:sp>
      <p:sp>
        <p:nvSpPr>
          <p:cNvPr id="55" name="Text Placeholder 7"/>
          <p:cNvSpPr>
            <a:spLocks noGrp="1"/>
          </p:cNvSpPr>
          <p:nvPr>
            <p:ph type="body" sz="quarter" idx="54" hasCustomPrompt="1"/>
          </p:nvPr>
        </p:nvSpPr>
        <p:spPr>
          <a:xfrm>
            <a:off x="6084136" y="4365501"/>
            <a:ext cx="459016" cy="467234"/>
          </a:xfrm>
          <a:prstGeom prst="rect">
            <a:avLst/>
          </a:prstGeom>
        </p:spPr>
        <p:txBody>
          <a:bodyPr vert="horz" lIns="0" tIns="103884" rIns="0" bIns="103884" anchor="ctr"/>
          <a:lstStyle>
            <a:lvl1pPr marL="0" indent="0" algn="ctr">
              <a:lnSpc>
                <a:spcPct val="100000"/>
              </a:lnSpc>
              <a:spcBef>
                <a:spcPts val="0"/>
              </a:spcBef>
              <a:buNone/>
              <a:defRPr sz="2000" b="1">
                <a:solidFill>
                  <a:schemeClr val="bg1">
                    <a:lumMod val="65000"/>
                  </a:schemeClr>
                </a:solidFill>
                <a:latin typeface="FontAwesome"/>
                <a:cs typeface="FontAwesome"/>
              </a:defRPr>
            </a:lvl1pPr>
          </a:lstStyle>
          <a:p>
            <a:pPr lvl="0"/>
            <a:r>
              <a:rPr lang="es-ES_tradnl" dirty="0" err="1"/>
              <a:t>icon</a:t>
            </a:r>
            <a:endParaRPr lang="es-ES_tradnl" dirty="0"/>
          </a:p>
        </p:txBody>
      </p:sp>
      <p:sp>
        <p:nvSpPr>
          <p:cNvPr id="56" name="Picture Placeholder 2"/>
          <p:cNvSpPr>
            <a:spLocks noGrp="1"/>
          </p:cNvSpPr>
          <p:nvPr>
            <p:ph type="pic" sz="quarter" idx="55"/>
          </p:nvPr>
        </p:nvSpPr>
        <p:spPr>
          <a:xfrm>
            <a:off x="7216778" y="1371601"/>
            <a:ext cx="1465260" cy="1490134"/>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7" name="Rectangle 56"/>
          <p:cNvSpPr/>
          <p:nvPr userDrawn="1"/>
        </p:nvSpPr>
        <p:spPr>
          <a:xfrm>
            <a:off x="7216777" y="2861734"/>
            <a:ext cx="1465260" cy="1016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Text Placeholder 7"/>
          <p:cNvSpPr>
            <a:spLocks noGrp="1"/>
          </p:cNvSpPr>
          <p:nvPr>
            <p:ph type="body" sz="quarter" idx="56" hasCustomPrompt="1"/>
          </p:nvPr>
        </p:nvSpPr>
        <p:spPr>
          <a:xfrm>
            <a:off x="7216777" y="3072509"/>
            <a:ext cx="1465259"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a:t>Name</a:t>
            </a:r>
            <a:r>
              <a:rPr lang="es-ES_tradnl" dirty="0"/>
              <a:t> </a:t>
            </a:r>
            <a:r>
              <a:rPr lang="es-ES_tradnl" dirty="0" err="1"/>
              <a:t>here</a:t>
            </a:r>
            <a:endParaRPr lang="es-ES_tradnl" dirty="0"/>
          </a:p>
        </p:txBody>
      </p:sp>
      <p:sp>
        <p:nvSpPr>
          <p:cNvPr id="59" name="Text Placeholder 7"/>
          <p:cNvSpPr>
            <a:spLocks noGrp="1"/>
          </p:cNvSpPr>
          <p:nvPr>
            <p:ph type="body" sz="quarter" idx="57" hasCustomPrompt="1"/>
          </p:nvPr>
        </p:nvSpPr>
        <p:spPr>
          <a:xfrm>
            <a:off x="7216777" y="3440479"/>
            <a:ext cx="1465259"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60" name="Text Placeholder 2"/>
          <p:cNvSpPr>
            <a:spLocks noGrp="1"/>
          </p:cNvSpPr>
          <p:nvPr>
            <p:ph type="body" sz="quarter" idx="58" hasCustomPrompt="1"/>
          </p:nvPr>
        </p:nvSpPr>
        <p:spPr>
          <a:xfrm>
            <a:off x="7216778" y="3698589"/>
            <a:ext cx="1465259"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endParaRPr lang="en-US" dirty="0"/>
          </a:p>
        </p:txBody>
      </p:sp>
      <p:sp>
        <p:nvSpPr>
          <p:cNvPr id="61" name="Text Placeholder 7"/>
          <p:cNvSpPr>
            <a:spLocks noGrp="1"/>
          </p:cNvSpPr>
          <p:nvPr>
            <p:ph type="body" sz="quarter" idx="59" hasCustomPrompt="1"/>
          </p:nvPr>
        </p:nvSpPr>
        <p:spPr>
          <a:xfrm>
            <a:off x="7781173" y="4365501"/>
            <a:ext cx="459016" cy="467234"/>
          </a:xfrm>
          <a:prstGeom prst="rect">
            <a:avLst/>
          </a:prstGeom>
        </p:spPr>
        <p:txBody>
          <a:bodyPr vert="horz" lIns="0" tIns="103884" rIns="0" bIns="103884" anchor="ctr"/>
          <a:lstStyle>
            <a:lvl1pPr marL="0" indent="0" algn="ctr">
              <a:lnSpc>
                <a:spcPct val="100000"/>
              </a:lnSpc>
              <a:spcBef>
                <a:spcPts val="0"/>
              </a:spcBef>
              <a:buNone/>
              <a:defRPr sz="2000" b="1">
                <a:solidFill>
                  <a:schemeClr val="bg1">
                    <a:lumMod val="65000"/>
                  </a:schemeClr>
                </a:solidFill>
                <a:latin typeface="FontAwesome"/>
                <a:cs typeface="FontAwesome"/>
              </a:defRPr>
            </a:lvl1pPr>
          </a:lstStyle>
          <a:p>
            <a:pPr lvl="0"/>
            <a:r>
              <a:rPr lang="es-ES_tradnl" dirty="0" err="1"/>
              <a:t>icon</a:t>
            </a:r>
            <a:endParaRPr lang="es-ES_tradnl" dirty="0"/>
          </a:p>
        </p:txBody>
      </p:sp>
    </p:spTree>
    <p:extLst>
      <p:ext uri="{BB962C8B-B14F-4D97-AF65-F5344CB8AC3E}">
        <p14:creationId xmlns:p14="http://schemas.microsoft.com/office/powerpoint/2010/main" val="3913398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nodePh="1">
                                  <p:stCondLst>
                                    <p:cond delay="0"/>
                                  </p:stCondLst>
                                  <p:endCondLst>
                                    <p:cond evt="begin" delay="0">
                                      <p:tn val="16"/>
                                    </p:cond>
                                  </p:endCondLst>
                                  <p:childTnLst>
                                    <p:set>
                                      <p:cBhvr>
                                        <p:cTn id="17" dur="1" fill="hold">
                                          <p:stCondLst>
                                            <p:cond delay="0"/>
                                          </p:stCondLst>
                                        </p:cTn>
                                        <p:tgtEl>
                                          <p:spTgt spid="33"/>
                                        </p:tgtEl>
                                        <p:attrNameLst>
                                          <p:attrName>style.visibility</p:attrName>
                                        </p:attrNameLst>
                                      </p:cBhvr>
                                      <p:to>
                                        <p:strVal val="visible"/>
                                      </p:to>
                                    </p:set>
                                    <p:anim calcmode="lin" valueType="num">
                                      <p:cBhvr>
                                        <p:cTn id="18" dur="500" fill="hold"/>
                                        <p:tgtEl>
                                          <p:spTgt spid="33"/>
                                        </p:tgtEl>
                                        <p:attrNameLst>
                                          <p:attrName>ppt_w</p:attrName>
                                        </p:attrNameLst>
                                      </p:cBhvr>
                                      <p:tavLst>
                                        <p:tav tm="0">
                                          <p:val>
                                            <p:fltVal val="0"/>
                                          </p:val>
                                        </p:tav>
                                        <p:tav tm="100000">
                                          <p:val>
                                            <p:strVal val="#ppt_w"/>
                                          </p:val>
                                        </p:tav>
                                      </p:tavLst>
                                    </p:anim>
                                    <p:anim calcmode="lin" valueType="num">
                                      <p:cBhvr>
                                        <p:cTn id="19" dur="500" fill="hold"/>
                                        <p:tgtEl>
                                          <p:spTgt spid="33"/>
                                        </p:tgtEl>
                                        <p:attrNameLst>
                                          <p:attrName>ppt_h</p:attrName>
                                        </p:attrNameLst>
                                      </p:cBhvr>
                                      <p:tavLst>
                                        <p:tav tm="0">
                                          <p:val>
                                            <p:fltVal val="0"/>
                                          </p:val>
                                        </p:tav>
                                        <p:tav tm="100000">
                                          <p:val>
                                            <p:strVal val="#ppt_h"/>
                                          </p:val>
                                        </p:tav>
                                      </p:tavLst>
                                    </p:anim>
                                    <p:animEffect transition="in" filter="fade">
                                      <p:cBhvr>
                                        <p:cTn id="20" dur="500"/>
                                        <p:tgtEl>
                                          <p:spTgt spid="33"/>
                                        </p:tgtEl>
                                      </p:cBhvr>
                                    </p:animEffect>
                                  </p:childTnLst>
                                </p:cTn>
                              </p:par>
                            </p:childTnLst>
                          </p:cTn>
                        </p:par>
                        <p:par>
                          <p:cTn id="21" fill="hold">
                            <p:stCondLst>
                              <p:cond delay="1200"/>
                            </p:stCondLst>
                            <p:childTnLst>
                              <p:par>
                                <p:cTn id="22" presetID="22" presetClass="entr" presetSubtype="8"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par>
                                <p:cTn id="25" presetID="42" presetClass="entr" presetSubtype="0" fill="hold" grpId="0" nodeType="withEffect">
                                  <p:stCondLst>
                                    <p:cond delay="200"/>
                                  </p:stCondLst>
                                  <p:childTnLst>
                                    <p:set>
                                      <p:cBhvr>
                                        <p:cTn id="26" dur="1" fill="hold">
                                          <p:stCondLst>
                                            <p:cond delay="0"/>
                                          </p:stCondLst>
                                        </p:cTn>
                                        <p:tgtEl>
                                          <p:spTgt spid="34">
                                            <p:txEl>
                                              <p:pRg st="0" end="0"/>
                                            </p:txEl>
                                          </p:spTgt>
                                        </p:tgtEl>
                                        <p:attrNameLst>
                                          <p:attrName>style.visibility</p:attrName>
                                        </p:attrNameLst>
                                      </p:cBhvr>
                                      <p:to>
                                        <p:strVal val="visible"/>
                                      </p:to>
                                    </p:set>
                                    <p:animEffect transition="in" filter="fade">
                                      <p:cBhvr>
                                        <p:cTn id="27" dur="400"/>
                                        <p:tgtEl>
                                          <p:spTgt spid="34">
                                            <p:txEl>
                                              <p:pRg st="0" end="0"/>
                                            </p:txEl>
                                          </p:spTgt>
                                        </p:tgtEl>
                                      </p:cBhvr>
                                    </p:animEffect>
                                    <p:anim calcmode="lin" valueType="num">
                                      <p:cBhvr>
                                        <p:cTn id="28" dur="4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29" dur="400" fill="hold"/>
                                        <p:tgtEl>
                                          <p:spTgt spid="34">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00"/>
                                  </p:stCondLst>
                                  <p:childTnLst>
                                    <p:set>
                                      <p:cBhvr>
                                        <p:cTn id="31" dur="1" fill="hold">
                                          <p:stCondLst>
                                            <p:cond delay="0"/>
                                          </p:stCondLst>
                                        </p:cTn>
                                        <p:tgtEl>
                                          <p:spTgt spid="35">
                                            <p:txEl>
                                              <p:pRg st="0" end="0"/>
                                            </p:txEl>
                                          </p:spTgt>
                                        </p:tgtEl>
                                        <p:attrNameLst>
                                          <p:attrName>style.visibility</p:attrName>
                                        </p:attrNameLst>
                                      </p:cBhvr>
                                      <p:to>
                                        <p:strVal val="visible"/>
                                      </p:to>
                                    </p:set>
                                    <p:animEffect transition="in" filter="fade">
                                      <p:cBhvr>
                                        <p:cTn id="32" dur="500"/>
                                        <p:tgtEl>
                                          <p:spTgt spid="35">
                                            <p:txEl>
                                              <p:pRg st="0" end="0"/>
                                            </p:txEl>
                                          </p:spTgt>
                                        </p:tgtEl>
                                      </p:cBhvr>
                                    </p:animEffect>
                                    <p:anim calcmode="lin" valueType="num">
                                      <p:cBhvr>
                                        <p:cTn id="33"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35">
                                            <p:txEl>
                                              <p:pRg st="0" end="0"/>
                                            </p:txEl>
                                          </p:spTgt>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800"/>
                                  </p:stCondLst>
                                  <p:childTnLst>
                                    <p:set>
                                      <p:cBhvr>
                                        <p:cTn id="36" dur="1" fill="hold">
                                          <p:stCondLst>
                                            <p:cond delay="0"/>
                                          </p:stCondLst>
                                        </p:cTn>
                                        <p:tgtEl>
                                          <p:spTgt spid="36">
                                            <p:txEl>
                                              <p:pRg st="0" end="0"/>
                                            </p:txEl>
                                          </p:spTgt>
                                        </p:tgtEl>
                                        <p:attrNameLst>
                                          <p:attrName>style.visibility</p:attrName>
                                        </p:attrNameLst>
                                      </p:cBhvr>
                                      <p:to>
                                        <p:strVal val="visible"/>
                                      </p:to>
                                    </p:set>
                                    <p:animEffect transition="in" filter="fade">
                                      <p:cBhvr>
                                        <p:cTn id="37" dur="500"/>
                                        <p:tgtEl>
                                          <p:spTgt spid="36">
                                            <p:txEl>
                                              <p:pRg st="0" end="0"/>
                                            </p:txEl>
                                          </p:spTgt>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37">
                                            <p:txEl>
                                              <p:pRg st="0" end="0"/>
                                            </p:txEl>
                                          </p:spTgt>
                                        </p:tgtEl>
                                        <p:attrNameLst>
                                          <p:attrName>style.visibility</p:attrName>
                                        </p:attrNameLst>
                                      </p:cBhvr>
                                      <p:to>
                                        <p:strVal val="visible"/>
                                      </p:to>
                                    </p:set>
                                    <p:anim calcmode="lin" valueType="num">
                                      <p:cBhvr>
                                        <p:cTn id="41" dur="3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42" dur="3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43" dur="300"/>
                                        <p:tgtEl>
                                          <p:spTgt spid="37">
                                            <p:txEl>
                                              <p:pRg st="0" end="0"/>
                                            </p:txEl>
                                          </p:spTgt>
                                        </p:tgtEl>
                                      </p:cBhvr>
                                    </p:animEffect>
                                  </p:childTnLst>
                                </p:cTn>
                              </p:par>
                            </p:childTnLst>
                          </p:cTn>
                        </p:par>
                        <p:par>
                          <p:cTn id="44" fill="hold">
                            <p:stCondLst>
                              <p:cond delay="2800"/>
                            </p:stCondLst>
                            <p:childTnLst>
                              <p:par>
                                <p:cTn id="45" presetID="53" presetClass="entr" presetSubtype="16" fill="hold" grpId="0" nodeType="afterEffect" nodePh="1">
                                  <p:stCondLst>
                                    <p:cond delay="0"/>
                                  </p:stCondLst>
                                  <p:endCondLst>
                                    <p:cond evt="begin" delay="0">
                                      <p:tn val="45"/>
                                    </p:cond>
                                  </p:endCondLst>
                                  <p:childTnLst>
                                    <p:set>
                                      <p:cBhvr>
                                        <p:cTn id="46" dur="1" fill="hold">
                                          <p:stCondLst>
                                            <p:cond delay="0"/>
                                          </p:stCondLst>
                                        </p:cTn>
                                        <p:tgtEl>
                                          <p:spTgt spid="38"/>
                                        </p:tgtEl>
                                        <p:attrNameLst>
                                          <p:attrName>style.visibility</p:attrName>
                                        </p:attrNameLst>
                                      </p:cBhvr>
                                      <p:to>
                                        <p:strVal val="visible"/>
                                      </p:to>
                                    </p:set>
                                    <p:anim calcmode="lin" valueType="num">
                                      <p:cBhvr>
                                        <p:cTn id="47" dur="500" fill="hold"/>
                                        <p:tgtEl>
                                          <p:spTgt spid="38"/>
                                        </p:tgtEl>
                                        <p:attrNameLst>
                                          <p:attrName>ppt_w</p:attrName>
                                        </p:attrNameLst>
                                      </p:cBhvr>
                                      <p:tavLst>
                                        <p:tav tm="0">
                                          <p:val>
                                            <p:fltVal val="0"/>
                                          </p:val>
                                        </p:tav>
                                        <p:tav tm="100000">
                                          <p:val>
                                            <p:strVal val="#ppt_w"/>
                                          </p:val>
                                        </p:tav>
                                      </p:tavLst>
                                    </p:anim>
                                    <p:anim calcmode="lin" valueType="num">
                                      <p:cBhvr>
                                        <p:cTn id="48" dur="500" fill="hold"/>
                                        <p:tgtEl>
                                          <p:spTgt spid="38"/>
                                        </p:tgtEl>
                                        <p:attrNameLst>
                                          <p:attrName>ppt_h</p:attrName>
                                        </p:attrNameLst>
                                      </p:cBhvr>
                                      <p:tavLst>
                                        <p:tav tm="0">
                                          <p:val>
                                            <p:fltVal val="0"/>
                                          </p:val>
                                        </p:tav>
                                        <p:tav tm="100000">
                                          <p:val>
                                            <p:strVal val="#ppt_h"/>
                                          </p:val>
                                        </p:tav>
                                      </p:tavLst>
                                    </p:anim>
                                    <p:animEffect transition="in" filter="fade">
                                      <p:cBhvr>
                                        <p:cTn id="49" dur="500"/>
                                        <p:tgtEl>
                                          <p:spTgt spid="38"/>
                                        </p:tgtEl>
                                      </p:cBhvr>
                                    </p:animEffect>
                                  </p:childTnLst>
                                </p:cTn>
                              </p:par>
                            </p:childTnLst>
                          </p:cTn>
                        </p:par>
                        <p:par>
                          <p:cTn id="50" fill="hold">
                            <p:stCondLst>
                              <p:cond delay="3300"/>
                            </p:stCondLst>
                            <p:childTnLst>
                              <p:par>
                                <p:cTn id="51" presetID="22" presetClass="entr" presetSubtype="8"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wipe(left)">
                                      <p:cBhvr>
                                        <p:cTn id="53" dur="500"/>
                                        <p:tgtEl>
                                          <p:spTgt spid="39"/>
                                        </p:tgtEl>
                                      </p:cBhvr>
                                    </p:animEffect>
                                  </p:childTnLst>
                                </p:cTn>
                              </p:par>
                              <p:par>
                                <p:cTn id="54" presetID="42" presetClass="entr" presetSubtype="0" fill="hold" grpId="0" nodeType="withEffect">
                                  <p:stCondLst>
                                    <p:cond delay="200"/>
                                  </p:stCondLst>
                                  <p:childTnLst>
                                    <p:set>
                                      <p:cBhvr>
                                        <p:cTn id="55" dur="1" fill="hold">
                                          <p:stCondLst>
                                            <p:cond delay="0"/>
                                          </p:stCondLst>
                                        </p:cTn>
                                        <p:tgtEl>
                                          <p:spTgt spid="40">
                                            <p:txEl>
                                              <p:pRg st="0" end="0"/>
                                            </p:txEl>
                                          </p:spTgt>
                                        </p:tgtEl>
                                        <p:attrNameLst>
                                          <p:attrName>style.visibility</p:attrName>
                                        </p:attrNameLst>
                                      </p:cBhvr>
                                      <p:to>
                                        <p:strVal val="visible"/>
                                      </p:to>
                                    </p:set>
                                    <p:animEffect transition="in" filter="fade">
                                      <p:cBhvr>
                                        <p:cTn id="56" dur="400"/>
                                        <p:tgtEl>
                                          <p:spTgt spid="40">
                                            <p:txEl>
                                              <p:pRg st="0" end="0"/>
                                            </p:txEl>
                                          </p:spTgt>
                                        </p:tgtEl>
                                      </p:cBhvr>
                                    </p:animEffect>
                                    <p:anim calcmode="lin" valueType="num">
                                      <p:cBhvr>
                                        <p:cTn id="57" dur="400" fill="hold"/>
                                        <p:tgtEl>
                                          <p:spTgt spid="40">
                                            <p:txEl>
                                              <p:pRg st="0" end="0"/>
                                            </p:txEl>
                                          </p:spTgt>
                                        </p:tgtEl>
                                        <p:attrNameLst>
                                          <p:attrName>ppt_x</p:attrName>
                                        </p:attrNameLst>
                                      </p:cBhvr>
                                      <p:tavLst>
                                        <p:tav tm="0">
                                          <p:val>
                                            <p:strVal val="#ppt_x"/>
                                          </p:val>
                                        </p:tav>
                                        <p:tav tm="100000">
                                          <p:val>
                                            <p:strVal val="#ppt_x"/>
                                          </p:val>
                                        </p:tav>
                                      </p:tavLst>
                                    </p:anim>
                                    <p:anim calcmode="lin" valueType="num">
                                      <p:cBhvr>
                                        <p:cTn id="58" dur="400" fill="hold"/>
                                        <p:tgtEl>
                                          <p:spTgt spid="40">
                                            <p:txEl>
                                              <p:pRg st="0" end="0"/>
                                            </p:txEl>
                                          </p:spTgt>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200"/>
                                  </p:stCondLst>
                                  <p:childTnLst>
                                    <p:set>
                                      <p:cBhvr>
                                        <p:cTn id="60" dur="1" fill="hold">
                                          <p:stCondLst>
                                            <p:cond delay="0"/>
                                          </p:stCondLst>
                                        </p:cTn>
                                        <p:tgtEl>
                                          <p:spTgt spid="41">
                                            <p:txEl>
                                              <p:pRg st="0" end="0"/>
                                            </p:txEl>
                                          </p:spTgt>
                                        </p:tgtEl>
                                        <p:attrNameLst>
                                          <p:attrName>style.visibility</p:attrName>
                                        </p:attrNameLst>
                                      </p:cBhvr>
                                      <p:to>
                                        <p:strVal val="visible"/>
                                      </p:to>
                                    </p:set>
                                    <p:animEffect transition="in" filter="fade">
                                      <p:cBhvr>
                                        <p:cTn id="61" dur="500"/>
                                        <p:tgtEl>
                                          <p:spTgt spid="41">
                                            <p:txEl>
                                              <p:pRg st="0" end="0"/>
                                            </p:txEl>
                                          </p:spTgt>
                                        </p:tgtEl>
                                      </p:cBhvr>
                                    </p:animEffect>
                                    <p:anim calcmode="lin" valueType="num">
                                      <p:cBhvr>
                                        <p:cTn id="62"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63" dur="500" fill="hold"/>
                                        <p:tgtEl>
                                          <p:spTgt spid="41">
                                            <p:txEl>
                                              <p:pRg st="0" end="0"/>
                                            </p:txEl>
                                          </p:spTgt>
                                        </p:tgtEl>
                                        <p:attrNameLst>
                                          <p:attrName>ppt_y</p:attrName>
                                        </p:attrNameLst>
                                      </p:cBhvr>
                                      <p:tavLst>
                                        <p:tav tm="0">
                                          <p:val>
                                            <p:strVal val="#ppt_y+.1"/>
                                          </p:val>
                                        </p:tav>
                                        <p:tav tm="100000">
                                          <p:val>
                                            <p:strVal val="#ppt_y"/>
                                          </p:val>
                                        </p:tav>
                                      </p:tavLst>
                                    </p:anim>
                                  </p:childTnLst>
                                </p:cTn>
                              </p:par>
                              <p:par>
                                <p:cTn id="64" presetID="10" presetClass="entr" presetSubtype="0" fill="hold" grpId="0" nodeType="withEffect">
                                  <p:stCondLst>
                                    <p:cond delay="800"/>
                                  </p:stCondLst>
                                  <p:childTnLst>
                                    <p:set>
                                      <p:cBhvr>
                                        <p:cTn id="65" dur="1" fill="hold">
                                          <p:stCondLst>
                                            <p:cond delay="0"/>
                                          </p:stCondLst>
                                        </p:cTn>
                                        <p:tgtEl>
                                          <p:spTgt spid="42">
                                            <p:txEl>
                                              <p:pRg st="0" end="0"/>
                                            </p:txEl>
                                          </p:spTgt>
                                        </p:tgtEl>
                                        <p:attrNameLst>
                                          <p:attrName>style.visibility</p:attrName>
                                        </p:attrNameLst>
                                      </p:cBhvr>
                                      <p:to>
                                        <p:strVal val="visible"/>
                                      </p:to>
                                    </p:set>
                                    <p:animEffect transition="in" filter="fade">
                                      <p:cBhvr>
                                        <p:cTn id="66" dur="500"/>
                                        <p:tgtEl>
                                          <p:spTgt spid="42">
                                            <p:txEl>
                                              <p:pRg st="0" end="0"/>
                                            </p:txEl>
                                          </p:spTgt>
                                        </p:tgtEl>
                                      </p:cBhvr>
                                    </p:animEffect>
                                  </p:childTnLst>
                                </p:cTn>
                              </p:par>
                            </p:childTnLst>
                          </p:cTn>
                        </p:par>
                        <p:par>
                          <p:cTn id="67" fill="hold">
                            <p:stCondLst>
                              <p:cond delay="4600"/>
                            </p:stCondLst>
                            <p:childTnLst>
                              <p:par>
                                <p:cTn id="68" presetID="53" presetClass="entr" presetSubtype="16" fill="hold" grpId="0" nodeType="afterEffect">
                                  <p:stCondLst>
                                    <p:cond delay="0"/>
                                  </p:stCondLst>
                                  <p:childTnLst>
                                    <p:set>
                                      <p:cBhvr>
                                        <p:cTn id="69" dur="1" fill="hold">
                                          <p:stCondLst>
                                            <p:cond delay="0"/>
                                          </p:stCondLst>
                                        </p:cTn>
                                        <p:tgtEl>
                                          <p:spTgt spid="43">
                                            <p:txEl>
                                              <p:pRg st="0" end="0"/>
                                            </p:txEl>
                                          </p:spTgt>
                                        </p:tgtEl>
                                        <p:attrNameLst>
                                          <p:attrName>style.visibility</p:attrName>
                                        </p:attrNameLst>
                                      </p:cBhvr>
                                      <p:to>
                                        <p:strVal val="visible"/>
                                      </p:to>
                                    </p:set>
                                    <p:anim calcmode="lin" valueType="num">
                                      <p:cBhvr>
                                        <p:cTn id="70" dur="3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71" dur="3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72" dur="300"/>
                                        <p:tgtEl>
                                          <p:spTgt spid="43">
                                            <p:txEl>
                                              <p:pRg st="0" end="0"/>
                                            </p:txEl>
                                          </p:spTgt>
                                        </p:tgtEl>
                                      </p:cBhvr>
                                    </p:animEffect>
                                  </p:childTnLst>
                                </p:cTn>
                              </p:par>
                            </p:childTnLst>
                          </p:cTn>
                        </p:par>
                        <p:par>
                          <p:cTn id="73" fill="hold">
                            <p:stCondLst>
                              <p:cond delay="4900"/>
                            </p:stCondLst>
                            <p:childTnLst>
                              <p:par>
                                <p:cTn id="74" presetID="53" presetClass="entr" presetSubtype="16" fill="hold" grpId="0" nodeType="afterEffect" nodePh="1">
                                  <p:stCondLst>
                                    <p:cond delay="0"/>
                                  </p:stCondLst>
                                  <p:endCondLst>
                                    <p:cond evt="begin" delay="0">
                                      <p:tn val="74"/>
                                    </p:cond>
                                  </p:endCondLst>
                                  <p:childTnLst>
                                    <p:set>
                                      <p:cBhvr>
                                        <p:cTn id="75" dur="1" fill="hold">
                                          <p:stCondLst>
                                            <p:cond delay="0"/>
                                          </p:stCondLst>
                                        </p:cTn>
                                        <p:tgtEl>
                                          <p:spTgt spid="44"/>
                                        </p:tgtEl>
                                        <p:attrNameLst>
                                          <p:attrName>style.visibility</p:attrName>
                                        </p:attrNameLst>
                                      </p:cBhvr>
                                      <p:to>
                                        <p:strVal val="visible"/>
                                      </p:to>
                                    </p:set>
                                    <p:anim calcmode="lin" valueType="num">
                                      <p:cBhvr>
                                        <p:cTn id="76" dur="500" fill="hold"/>
                                        <p:tgtEl>
                                          <p:spTgt spid="44"/>
                                        </p:tgtEl>
                                        <p:attrNameLst>
                                          <p:attrName>ppt_w</p:attrName>
                                        </p:attrNameLst>
                                      </p:cBhvr>
                                      <p:tavLst>
                                        <p:tav tm="0">
                                          <p:val>
                                            <p:fltVal val="0"/>
                                          </p:val>
                                        </p:tav>
                                        <p:tav tm="100000">
                                          <p:val>
                                            <p:strVal val="#ppt_w"/>
                                          </p:val>
                                        </p:tav>
                                      </p:tavLst>
                                    </p:anim>
                                    <p:anim calcmode="lin" valueType="num">
                                      <p:cBhvr>
                                        <p:cTn id="77" dur="500" fill="hold"/>
                                        <p:tgtEl>
                                          <p:spTgt spid="44"/>
                                        </p:tgtEl>
                                        <p:attrNameLst>
                                          <p:attrName>ppt_h</p:attrName>
                                        </p:attrNameLst>
                                      </p:cBhvr>
                                      <p:tavLst>
                                        <p:tav tm="0">
                                          <p:val>
                                            <p:fltVal val="0"/>
                                          </p:val>
                                        </p:tav>
                                        <p:tav tm="100000">
                                          <p:val>
                                            <p:strVal val="#ppt_h"/>
                                          </p:val>
                                        </p:tav>
                                      </p:tavLst>
                                    </p:anim>
                                    <p:animEffect transition="in" filter="fade">
                                      <p:cBhvr>
                                        <p:cTn id="78" dur="500"/>
                                        <p:tgtEl>
                                          <p:spTgt spid="44"/>
                                        </p:tgtEl>
                                      </p:cBhvr>
                                    </p:animEffect>
                                  </p:childTnLst>
                                </p:cTn>
                              </p:par>
                            </p:childTnLst>
                          </p:cTn>
                        </p:par>
                        <p:par>
                          <p:cTn id="79" fill="hold">
                            <p:stCondLst>
                              <p:cond delay="5400"/>
                            </p:stCondLst>
                            <p:childTnLst>
                              <p:par>
                                <p:cTn id="80" presetID="22" presetClass="entr" presetSubtype="8" fill="hold" grpId="0" nodeType="afterEffect">
                                  <p:stCondLst>
                                    <p:cond delay="0"/>
                                  </p:stCondLst>
                                  <p:childTnLst>
                                    <p:set>
                                      <p:cBhvr>
                                        <p:cTn id="81" dur="1" fill="hold">
                                          <p:stCondLst>
                                            <p:cond delay="0"/>
                                          </p:stCondLst>
                                        </p:cTn>
                                        <p:tgtEl>
                                          <p:spTgt spid="45"/>
                                        </p:tgtEl>
                                        <p:attrNameLst>
                                          <p:attrName>style.visibility</p:attrName>
                                        </p:attrNameLst>
                                      </p:cBhvr>
                                      <p:to>
                                        <p:strVal val="visible"/>
                                      </p:to>
                                    </p:set>
                                    <p:animEffect transition="in" filter="wipe(left)">
                                      <p:cBhvr>
                                        <p:cTn id="82" dur="500"/>
                                        <p:tgtEl>
                                          <p:spTgt spid="45"/>
                                        </p:tgtEl>
                                      </p:cBhvr>
                                    </p:animEffect>
                                  </p:childTnLst>
                                </p:cTn>
                              </p:par>
                              <p:par>
                                <p:cTn id="83" presetID="42" presetClass="entr" presetSubtype="0" fill="hold" grpId="0" nodeType="withEffect">
                                  <p:stCondLst>
                                    <p:cond delay="200"/>
                                  </p:stCondLst>
                                  <p:childTnLst>
                                    <p:set>
                                      <p:cBhvr>
                                        <p:cTn id="84" dur="1" fill="hold">
                                          <p:stCondLst>
                                            <p:cond delay="0"/>
                                          </p:stCondLst>
                                        </p:cTn>
                                        <p:tgtEl>
                                          <p:spTgt spid="46">
                                            <p:txEl>
                                              <p:pRg st="0" end="0"/>
                                            </p:txEl>
                                          </p:spTgt>
                                        </p:tgtEl>
                                        <p:attrNameLst>
                                          <p:attrName>style.visibility</p:attrName>
                                        </p:attrNameLst>
                                      </p:cBhvr>
                                      <p:to>
                                        <p:strVal val="visible"/>
                                      </p:to>
                                    </p:set>
                                    <p:animEffect transition="in" filter="fade">
                                      <p:cBhvr>
                                        <p:cTn id="85" dur="400"/>
                                        <p:tgtEl>
                                          <p:spTgt spid="46">
                                            <p:txEl>
                                              <p:pRg st="0" end="0"/>
                                            </p:txEl>
                                          </p:spTgt>
                                        </p:tgtEl>
                                      </p:cBhvr>
                                    </p:animEffect>
                                    <p:anim calcmode="lin" valueType="num">
                                      <p:cBhvr>
                                        <p:cTn id="86" dur="400" fill="hold"/>
                                        <p:tgtEl>
                                          <p:spTgt spid="46">
                                            <p:txEl>
                                              <p:pRg st="0" end="0"/>
                                            </p:txEl>
                                          </p:spTgt>
                                        </p:tgtEl>
                                        <p:attrNameLst>
                                          <p:attrName>ppt_x</p:attrName>
                                        </p:attrNameLst>
                                      </p:cBhvr>
                                      <p:tavLst>
                                        <p:tav tm="0">
                                          <p:val>
                                            <p:strVal val="#ppt_x"/>
                                          </p:val>
                                        </p:tav>
                                        <p:tav tm="100000">
                                          <p:val>
                                            <p:strVal val="#ppt_x"/>
                                          </p:val>
                                        </p:tav>
                                      </p:tavLst>
                                    </p:anim>
                                    <p:anim calcmode="lin" valueType="num">
                                      <p:cBhvr>
                                        <p:cTn id="87" dur="400" fill="hold"/>
                                        <p:tgtEl>
                                          <p:spTgt spid="46">
                                            <p:txEl>
                                              <p:pRg st="0" end="0"/>
                                            </p:txEl>
                                          </p:spTgt>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200"/>
                                  </p:stCondLst>
                                  <p:childTnLst>
                                    <p:set>
                                      <p:cBhvr>
                                        <p:cTn id="89" dur="1" fill="hold">
                                          <p:stCondLst>
                                            <p:cond delay="0"/>
                                          </p:stCondLst>
                                        </p:cTn>
                                        <p:tgtEl>
                                          <p:spTgt spid="47">
                                            <p:txEl>
                                              <p:pRg st="0" end="0"/>
                                            </p:txEl>
                                          </p:spTgt>
                                        </p:tgtEl>
                                        <p:attrNameLst>
                                          <p:attrName>style.visibility</p:attrName>
                                        </p:attrNameLst>
                                      </p:cBhvr>
                                      <p:to>
                                        <p:strVal val="visible"/>
                                      </p:to>
                                    </p:set>
                                    <p:animEffect transition="in" filter="fade">
                                      <p:cBhvr>
                                        <p:cTn id="90" dur="500"/>
                                        <p:tgtEl>
                                          <p:spTgt spid="47">
                                            <p:txEl>
                                              <p:pRg st="0" end="0"/>
                                            </p:txEl>
                                          </p:spTgt>
                                        </p:tgtEl>
                                      </p:cBhvr>
                                    </p:animEffect>
                                    <p:anim calcmode="lin" valueType="num">
                                      <p:cBhvr>
                                        <p:cTn id="91" dur="500" fill="hold"/>
                                        <p:tgtEl>
                                          <p:spTgt spid="47">
                                            <p:txEl>
                                              <p:pRg st="0" end="0"/>
                                            </p:txEl>
                                          </p:spTgt>
                                        </p:tgtEl>
                                        <p:attrNameLst>
                                          <p:attrName>ppt_x</p:attrName>
                                        </p:attrNameLst>
                                      </p:cBhvr>
                                      <p:tavLst>
                                        <p:tav tm="0">
                                          <p:val>
                                            <p:strVal val="#ppt_x"/>
                                          </p:val>
                                        </p:tav>
                                        <p:tav tm="100000">
                                          <p:val>
                                            <p:strVal val="#ppt_x"/>
                                          </p:val>
                                        </p:tav>
                                      </p:tavLst>
                                    </p:anim>
                                    <p:anim calcmode="lin" valueType="num">
                                      <p:cBhvr>
                                        <p:cTn id="92" dur="500" fill="hold"/>
                                        <p:tgtEl>
                                          <p:spTgt spid="47">
                                            <p:txEl>
                                              <p:pRg st="0" end="0"/>
                                            </p:txEl>
                                          </p:spTgt>
                                        </p:tgtEl>
                                        <p:attrNameLst>
                                          <p:attrName>ppt_y</p:attrName>
                                        </p:attrNameLst>
                                      </p:cBhvr>
                                      <p:tavLst>
                                        <p:tav tm="0">
                                          <p:val>
                                            <p:strVal val="#ppt_y+.1"/>
                                          </p:val>
                                        </p:tav>
                                        <p:tav tm="100000">
                                          <p:val>
                                            <p:strVal val="#ppt_y"/>
                                          </p:val>
                                        </p:tav>
                                      </p:tavLst>
                                    </p:anim>
                                  </p:childTnLst>
                                </p:cTn>
                              </p:par>
                              <p:par>
                                <p:cTn id="93" presetID="10" presetClass="entr" presetSubtype="0" fill="hold" grpId="0" nodeType="withEffect">
                                  <p:stCondLst>
                                    <p:cond delay="800"/>
                                  </p:stCondLst>
                                  <p:childTnLst>
                                    <p:set>
                                      <p:cBhvr>
                                        <p:cTn id="94" dur="1" fill="hold">
                                          <p:stCondLst>
                                            <p:cond delay="0"/>
                                          </p:stCondLst>
                                        </p:cTn>
                                        <p:tgtEl>
                                          <p:spTgt spid="48">
                                            <p:txEl>
                                              <p:pRg st="0" end="0"/>
                                            </p:txEl>
                                          </p:spTgt>
                                        </p:tgtEl>
                                        <p:attrNameLst>
                                          <p:attrName>style.visibility</p:attrName>
                                        </p:attrNameLst>
                                      </p:cBhvr>
                                      <p:to>
                                        <p:strVal val="visible"/>
                                      </p:to>
                                    </p:set>
                                    <p:animEffect transition="in" filter="fade">
                                      <p:cBhvr>
                                        <p:cTn id="95" dur="500"/>
                                        <p:tgtEl>
                                          <p:spTgt spid="48">
                                            <p:txEl>
                                              <p:pRg st="0" end="0"/>
                                            </p:txEl>
                                          </p:spTgt>
                                        </p:tgtEl>
                                      </p:cBhvr>
                                    </p:animEffect>
                                  </p:childTnLst>
                                </p:cTn>
                              </p:par>
                            </p:childTnLst>
                          </p:cTn>
                        </p:par>
                        <p:par>
                          <p:cTn id="96" fill="hold">
                            <p:stCondLst>
                              <p:cond delay="6700"/>
                            </p:stCondLst>
                            <p:childTnLst>
                              <p:par>
                                <p:cTn id="97" presetID="53" presetClass="entr" presetSubtype="16" fill="hold" grpId="0" nodeType="afterEffect">
                                  <p:stCondLst>
                                    <p:cond delay="0"/>
                                  </p:stCondLst>
                                  <p:childTnLst>
                                    <p:set>
                                      <p:cBhvr>
                                        <p:cTn id="98" dur="1" fill="hold">
                                          <p:stCondLst>
                                            <p:cond delay="0"/>
                                          </p:stCondLst>
                                        </p:cTn>
                                        <p:tgtEl>
                                          <p:spTgt spid="49">
                                            <p:txEl>
                                              <p:pRg st="0" end="0"/>
                                            </p:txEl>
                                          </p:spTgt>
                                        </p:tgtEl>
                                        <p:attrNameLst>
                                          <p:attrName>style.visibility</p:attrName>
                                        </p:attrNameLst>
                                      </p:cBhvr>
                                      <p:to>
                                        <p:strVal val="visible"/>
                                      </p:to>
                                    </p:set>
                                    <p:anim calcmode="lin" valueType="num">
                                      <p:cBhvr>
                                        <p:cTn id="99" dur="300" fill="hold"/>
                                        <p:tgtEl>
                                          <p:spTgt spid="49">
                                            <p:txEl>
                                              <p:pRg st="0" end="0"/>
                                            </p:txEl>
                                          </p:spTgt>
                                        </p:tgtEl>
                                        <p:attrNameLst>
                                          <p:attrName>ppt_w</p:attrName>
                                        </p:attrNameLst>
                                      </p:cBhvr>
                                      <p:tavLst>
                                        <p:tav tm="0">
                                          <p:val>
                                            <p:fltVal val="0"/>
                                          </p:val>
                                        </p:tav>
                                        <p:tav tm="100000">
                                          <p:val>
                                            <p:strVal val="#ppt_w"/>
                                          </p:val>
                                        </p:tav>
                                      </p:tavLst>
                                    </p:anim>
                                    <p:anim calcmode="lin" valueType="num">
                                      <p:cBhvr>
                                        <p:cTn id="100" dur="300" fill="hold"/>
                                        <p:tgtEl>
                                          <p:spTgt spid="49">
                                            <p:txEl>
                                              <p:pRg st="0" end="0"/>
                                            </p:txEl>
                                          </p:spTgt>
                                        </p:tgtEl>
                                        <p:attrNameLst>
                                          <p:attrName>ppt_h</p:attrName>
                                        </p:attrNameLst>
                                      </p:cBhvr>
                                      <p:tavLst>
                                        <p:tav tm="0">
                                          <p:val>
                                            <p:fltVal val="0"/>
                                          </p:val>
                                        </p:tav>
                                        <p:tav tm="100000">
                                          <p:val>
                                            <p:strVal val="#ppt_h"/>
                                          </p:val>
                                        </p:tav>
                                      </p:tavLst>
                                    </p:anim>
                                    <p:animEffect transition="in" filter="fade">
                                      <p:cBhvr>
                                        <p:cTn id="101" dur="300"/>
                                        <p:tgtEl>
                                          <p:spTgt spid="49">
                                            <p:txEl>
                                              <p:pRg st="0" end="0"/>
                                            </p:txEl>
                                          </p:spTgt>
                                        </p:tgtEl>
                                      </p:cBhvr>
                                    </p:animEffect>
                                  </p:childTnLst>
                                </p:cTn>
                              </p:par>
                            </p:childTnLst>
                          </p:cTn>
                        </p:par>
                        <p:par>
                          <p:cTn id="102" fill="hold">
                            <p:stCondLst>
                              <p:cond delay="7000"/>
                            </p:stCondLst>
                            <p:childTnLst>
                              <p:par>
                                <p:cTn id="103" presetID="53" presetClass="entr" presetSubtype="16" fill="hold" grpId="0" nodeType="afterEffect" nodePh="1">
                                  <p:stCondLst>
                                    <p:cond delay="0"/>
                                  </p:stCondLst>
                                  <p:endCondLst>
                                    <p:cond evt="begin" delay="0">
                                      <p:tn val="103"/>
                                    </p:cond>
                                  </p:endCondLst>
                                  <p:childTnLst>
                                    <p:set>
                                      <p:cBhvr>
                                        <p:cTn id="104" dur="1" fill="hold">
                                          <p:stCondLst>
                                            <p:cond delay="0"/>
                                          </p:stCondLst>
                                        </p:cTn>
                                        <p:tgtEl>
                                          <p:spTgt spid="50"/>
                                        </p:tgtEl>
                                        <p:attrNameLst>
                                          <p:attrName>style.visibility</p:attrName>
                                        </p:attrNameLst>
                                      </p:cBhvr>
                                      <p:to>
                                        <p:strVal val="visible"/>
                                      </p:to>
                                    </p:set>
                                    <p:anim calcmode="lin" valueType="num">
                                      <p:cBhvr>
                                        <p:cTn id="105" dur="500" fill="hold"/>
                                        <p:tgtEl>
                                          <p:spTgt spid="50"/>
                                        </p:tgtEl>
                                        <p:attrNameLst>
                                          <p:attrName>ppt_w</p:attrName>
                                        </p:attrNameLst>
                                      </p:cBhvr>
                                      <p:tavLst>
                                        <p:tav tm="0">
                                          <p:val>
                                            <p:fltVal val="0"/>
                                          </p:val>
                                        </p:tav>
                                        <p:tav tm="100000">
                                          <p:val>
                                            <p:strVal val="#ppt_w"/>
                                          </p:val>
                                        </p:tav>
                                      </p:tavLst>
                                    </p:anim>
                                    <p:anim calcmode="lin" valueType="num">
                                      <p:cBhvr>
                                        <p:cTn id="106" dur="500" fill="hold"/>
                                        <p:tgtEl>
                                          <p:spTgt spid="50"/>
                                        </p:tgtEl>
                                        <p:attrNameLst>
                                          <p:attrName>ppt_h</p:attrName>
                                        </p:attrNameLst>
                                      </p:cBhvr>
                                      <p:tavLst>
                                        <p:tav tm="0">
                                          <p:val>
                                            <p:fltVal val="0"/>
                                          </p:val>
                                        </p:tav>
                                        <p:tav tm="100000">
                                          <p:val>
                                            <p:strVal val="#ppt_h"/>
                                          </p:val>
                                        </p:tav>
                                      </p:tavLst>
                                    </p:anim>
                                    <p:animEffect transition="in" filter="fade">
                                      <p:cBhvr>
                                        <p:cTn id="107" dur="500"/>
                                        <p:tgtEl>
                                          <p:spTgt spid="50"/>
                                        </p:tgtEl>
                                      </p:cBhvr>
                                    </p:animEffect>
                                  </p:childTnLst>
                                </p:cTn>
                              </p:par>
                            </p:childTnLst>
                          </p:cTn>
                        </p:par>
                        <p:par>
                          <p:cTn id="108" fill="hold">
                            <p:stCondLst>
                              <p:cond delay="7500"/>
                            </p:stCondLst>
                            <p:childTnLst>
                              <p:par>
                                <p:cTn id="109" presetID="22" presetClass="entr" presetSubtype="8" fill="hold" grpId="0" nodeType="afterEffect">
                                  <p:stCondLst>
                                    <p:cond delay="0"/>
                                  </p:stCondLst>
                                  <p:childTnLst>
                                    <p:set>
                                      <p:cBhvr>
                                        <p:cTn id="110" dur="1" fill="hold">
                                          <p:stCondLst>
                                            <p:cond delay="0"/>
                                          </p:stCondLst>
                                        </p:cTn>
                                        <p:tgtEl>
                                          <p:spTgt spid="51"/>
                                        </p:tgtEl>
                                        <p:attrNameLst>
                                          <p:attrName>style.visibility</p:attrName>
                                        </p:attrNameLst>
                                      </p:cBhvr>
                                      <p:to>
                                        <p:strVal val="visible"/>
                                      </p:to>
                                    </p:set>
                                    <p:animEffect transition="in" filter="wipe(left)">
                                      <p:cBhvr>
                                        <p:cTn id="111" dur="500"/>
                                        <p:tgtEl>
                                          <p:spTgt spid="51"/>
                                        </p:tgtEl>
                                      </p:cBhvr>
                                    </p:animEffect>
                                  </p:childTnLst>
                                </p:cTn>
                              </p:par>
                              <p:par>
                                <p:cTn id="112" presetID="42" presetClass="entr" presetSubtype="0" fill="hold" grpId="0" nodeType="withEffect">
                                  <p:stCondLst>
                                    <p:cond delay="200"/>
                                  </p:stCondLst>
                                  <p:childTnLst>
                                    <p:set>
                                      <p:cBhvr>
                                        <p:cTn id="113" dur="1" fill="hold">
                                          <p:stCondLst>
                                            <p:cond delay="0"/>
                                          </p:stCondLst>
                                        </p:cTn>
                                        <p:tgtEl>
                                          <p:spTgt spid="52">
                                            <p:txEl>
                                              <p:pRg st="0" end="0"/>
                                            </p:txEl>
                                          </p:spTgt>
                                        </p:tgtEl>
                                        <p:attrNameLst>
                                          <p:attrName>style.visibility</p:attrName>
                                        </p:attrNameLst>
                                      </p:cBhvr>
                                      <p:to>
                                        <p:strVal val="visible"/>
                                      </p:to>
                                    </p:set>
                                    <p:animEffect transition="in" filter="fade">
                                      <p:cBhvr>
                                        <p:cTn id="114" dur="400"/>
                                        <p:tgtEl>
                                          <p:spTgt spid="52">
                                            <p:txEl>
                                              <p:pRg st="0" end="0"/>
                                            </p:txEl>
                                          </p:spTgt>
                                        </p:tgtEl>
                                      </p:cBhvr>
                                    </p:animEffect>
                                    <p:anim calcmode="lin" valueType="num">
                                      <p:cBhvr>
                                        <p:cTn id="115" dur="400" fill="hold"/>
                                        <p:tgtEl>
                                          <p:spTgt spid="52">
                                            <p:txEl>
                                              <p:pRg st="0" end="0"/>
                                            </p:txEl>
                                          </p:spTgt>
                                        </p:tgtEl>
                                        <p:attrNameLst>
                                          <p:attrName>ppt_x</p:attrName>
                                        </p:attrNameLst>
                                      </p:cBhvr>
                                      <p:tavLst>
                                        <p:tav tm="0">
                                          <p:val>
                                            <p:strVal val="#ppt_x"/>
                                          </p:val>
                                        </p:tav>
                                        <p:tav tm="100000">
                                          <p:val>
                                            <p:strVal val="#ppt_x"/>
                                          </p:val>
                                        </p:tav>
                                      </p:tavLst>
                                    </p:anim>
                                    <p:anim calcmode="lin" valueType="num">
                                      <p:cBhvr>
                                        <p:cTn id="116" dur="400" fill="hold"/>
                                        <p:tgtEl>
                                          <p:spTgt spid="52">
                                            <p:txEl>
                                              <p:pRg st="0" end="0"/>
                                            </p:txEl>
                                          </p:spTgt>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200"/>
                                  </p:stCondLst>
                                  <p:childTnLst>
                                    <p:set>
                                      <p:cBhvr>
                                        <p:cTn id="118" dur="1" fill="hold">
                                          <p:stCondLst>
                                            <p:cond delay="0"/>
                                          </p:stCondLst>
                                        </p:cTn>
                                        <p:tgtEl>
                                          <p:spTgt spid="53">
                                            <p:txEl>
                                              <p:pRg st="0" end="0"/>
                                            </p:txEl>
                                          </p:spTgt>
                                        </p:tgtEl>
                                        <p:attrNameLst>
                                          <p:attrName>style.visibility</p:attrName>
                                        </p:attrNameLst>
                                      </p:cBhvr>
                                      <p:to>
                                        <p:strVal val="visible"/>
                                      </p:to>
                                    </p:set>
                                    <p:animEffect transition="in" filter="fade">
                                      <p:cBhvr>
                                        <p:cTn id="119" dur="500"/>
                                        <p:tgtEl>
                                          <p:spTgt spid="53">
                                            <p:txEl>
                                              <p:pRg st="0" end="0"/>
                                            </p:txEl>
                                          </p:spTgt>
                                        </p:tgtEl>
                                      </p:cBhvr>
                                    </p:animEffect>
                                    <p:anim calcmode="lin" valueType="num">
                                      <p:cBhvr>
                                        <p:cTn id="120" dur="500" fill="hold"/>
                                        <p:tgtEl>
                                          <p:spTgt spid="53">
                                            <p:txEl>
                                              <p:pRg st="0" end="0"/>
                                            </p:txEl>
                                          </p:spTgt>
                                        </p:tgtEl>
                                        <p:attrNameLst>
                                          <p:attrName>ppt_x</p:attrName>
                                        </p:attrNameLst>
                                      </p:cBhvr>
                                      <p:tavLst>
                                        <p:tav tm="0">
                                          <p:val>
                                            <p:strVal val="#ppt_x"/>
                                          </p:val>
                                        </p:tav>
                                        <p:tav tm="100000">
                                          <p:val>
                                            <p:strVal val="#ppt_x"/>
                                          </p:val>
                                        </p:tav>
                                      </p:tavLst>
                                    </p:anim>
                                    <p:anim calcmode="lin" valueType="num">
                                      <p:cBhvr>
                                        <p:cTn id="121" dur="500" fill="hold"/>
                                        <p:tgtEl>
                                          <p:spTgt spid="53">
                                            <p:txEl>
                                              <p:pRg st="0" end="0"/>
                                            </p:txEl>
                                          </p:spTgt>
                                        </p:tgtEl>
                                        <p:attrNameLst>
                                          <p:attrName>ppt_y</p:attrName>
                                        </p:attrNameLst>
                                      </p:cBhvr>
                                      <p:tavLst>
                                        <p:tav tm="0">
                                          <p:val>
                                            <p:strVal val="#ppt_y+.1"/>
                                          </p:val>
                                        </p:tav>
                                        <p:tav tm="100000">
                                          <p:val>
                                            <p:strVal val="#ppt_y"/>
                                          </p:val>
                                        </p:tav>
                                      </p:tavLst>
                                    </p:anim>
                                  </p:childTnLst>
                                </p:cTn>
                              </p:par>
                              <p:par>
                                <p:cTn id="122" presetID="10" presetClass="entr" presetSubtype="0" fill="hold" grpId="0" nodeType="withEffect">
                                  <p:stCondLst>
                                    <p:cond delay="800"/>
                                  </p:stCondLst>
                                  <p:childTnLst>
                                    <p:set>
                                      <p:cBhvr>
                                        <p:cTn id="123" dur="1" fill="hold">
                                          <p:stCondLst>
                                            <p:cond delay="0"/>
                                          </p:stCondLst>
                                        </p:cTn>
                                        <p:tgtEl>
                                          <p:spTgt spid="54">
                                            <p:txEl>
                                              <p:pRg st="0" end="0"/>
                                            </p:txEl>
                                          </p:spTgt>
                                        </p:tgtEl>
                                        <p:attrNameLst>
                                          <p:attrName>style.visibility</p:attrName>
                                        </p:attrNameLst>
                                      </p:cBhvr>
                                      <p:to>
                                        <p:strVal val="visible"/>
                                      </p:to>
                                    </p:set>
                                    <p:animEffect transition="in" filter="fade">
                                      <p:cBhvr>
                                        <p:cTn id="124" dur="500"/>
                                        <p:tgtEl>
                                          <p:spTgt spid="54">
                                            <p:txEl>
                                              <p:pRg st="0" end="0"/>
                                            </p:txEl>
                                          </p:spTgt>
                                        </p:tgtEl>
                                      </p:cBhvr>
                                    </p:animEffect>
                                  </p:childTnLst>
                                </p:cTn>
                              </p:par>
                            </p:childTnLst>
                          </p:cTn>
                        </p:par>
                        <p:par>
                          <p:cTn id="125" fill="hold">
                            <p:stCondLst>
                              <p:cond delay="8800"/>
                            </p:stCondLst>
                            <p:childTnLst>
                              <p:par>
                                <p:cTn id="126" presetID="53" presetClass="entr" presetSubtype="16" fill="hold" grpId="0" nodeType="afterEffect">
                                  <p:stCondLst>
                                    <p:cond delay="0"/>
                                  </p:stCondLst>
                                  <p:childTnLst>
                                    <p:set>
                                      <p:cBhvr>
                                        <p:cTn id="127" dur="1" fill="hold">
                                          <p:stCondLst>
                                            <p:cond delay="0"/>
                                          </p:stCondLst>
                                        </p:cTn>
                                        <p:tgtEl>
                                          <p:spTgt spid="55">
                                            <p:txEl>
                                              <p:pRg st="0" end="0"/>
                                            </p:txEl>
                                          </p:spTgt>
                                        </p:tgtEl>
                                        <p:attrNameLst>
                                          <p:attrName>style.visibility</p:attrName>
                                        </p:attrNameLst>
                                      </p:cBhvr>
                                      <p:to>
                                        <p:strVal val="visible"/>
                                      </p:to>
                                    </p:set>
                                    <p:anim calcmode="lin" valueType="num">
                                      <p:cBhvr>
                                        <p:cTn id="128" dur="3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129" dur="3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130" dur="300"/>
                                        <p:tgtEl>
                                          <p:spTgt spid="55">
                                            <p:txEl>
                                              <p:pRg st="0" end="0"/>
                                            </p:txEl>
                                          </p:spTgt>
                                        </p:tgtEl>
                                      </p:cBhvr>
                                    </p:animEffect>
                                  </p:childTnLst>
                                </p:cTn>
                              </p:par>
                            </p:childTnLst>
                          </p:cTn>
                        </p:par>
                        <p:par>
                          <p:cTn id="131" fill="hold">
                            <p:stCondLst>
                              <p:cond delay="9100"/>
                            </p:stCondLst>
                            <p:childTnLst>
                              <p:par>
                                <p:cTn id="132" presetID="53" presetClass="entr" presetSubtype="16" fill="hold" grpId="0" nodeType="afterEffect" nodePh="1">
                                  <p:stCondLst>
                                    <p:cond delay="0"/>
                                  </p:stCondLst>
                                  <p:endCondLst>
                                    <p:cond evt="begin" delay="0">
                                      <p:tn val="132"/>
                                    </p:cond>
                                  </p:endCondLst>
                                  <p:childTnLst>
                                    <p:set>
                                      <p:cBhvr>
                                        <p:cTn id="133" dur="1" fill="hold">
                                          <p:stCondLst>
                                            <p:cond delay="0"/>
                                          </p:stCondLst>
                                        </p:cTn>
                                        <p:tgtEl>
                                          <p:spTgt spid="56"/>
                                        </p:tgtEl>
                                        <p:attrNameLst>
                                          <p:attrName>style.visibility</p:attrName>
                                        </p:attrNameLst>
                                      </p:cBhvr>
                                      <p:to>
                                        <p:strVal val="visible"/>
                                      </p:to>
                                    </p:set>
                                    <p:anim calcmode="lin" valueType="num">
                                      <p:cBhvr>
                                        <p:cTn id="134" dur="500" fill="hold"/>
                                        <p:tgtEl>
                                          <p:spTgt spid="56"/>
                                        </p:tgtEl>
                                        <p:attrNameLst>
                                          <p:attrName>ppt_w</p:attrName>
                                        </p:attrNameLst>
                                      </p:cBhvr>
                                      <p:tavLst>
                                        <p:tav tm="0">
                                          <p:val>
                                            <p:fltVal val="0"/>
                                          </p:val>
                                        </p:tav>
                                        <p:tav tm="100000">
                                          <p:val>
                                            <p:strVal val="#ppt_w"/>
                                          </p:val>
                                        </p:tav>
                                      </p:tavLst>
                                    </p:anim>
                                    <p:anim calcmode="lin" valueType="num">
                                      <p:cBhvr>
                                        <p:cTn id="135" dur="500" fill="hold"/>
                                        <p:tgtEl>
                                          <p:spTgt spid="56"/>
                                        </p:tgtEl>
                                        <p:attrNameLst>
                                          <p:attrName>ppt_h</p:attrName>
                                        </p:attrNameLst>
                                      </p:cBhvr>
                                      <p:tavLst>
                                        <p:tav tm="0">
                                          <p:val>
                                            <p:fltVal val="0"/>
                                          </p:val>
                                        </p:tav>
                                        <p:tav tm="100000">
                                          <p:val>
                                            <p:strVal val="#ppt_h"/>
                                          </p:val>
                                        </p:tav>
                                      </p:tavLst>
                                    </p:anim>
                                    <p:animEffect transition="in" filter="fade">
                                      <p:cBhvr>
                                        <p:cTn id="136" dur="500"/>
                                        <p:tgtEl>
                                          <p:spTgt spid="56"/>
                                        </p:tgtEl>
                                      </p:cBhvr>
                                    </p:animEffect>
                                  </p:childTnLst>
                                </p:cTn>
                              </p:par>
                            </p:childTnLst>
                          </p:cTn>
                        </p:par>
                        <p:par>
                          <p:cTn id="137" fill="hold">
                            <p:stCondLst>
                              <p:cond delay="9600"/>
                            </p:stCondLst>
                            <p:childTnLst>
                              <p:par>
                                <p:cTn id="138" presetID="22" presetClass="entr" presetSubtype="8" fill="hold" grpId="0" nodeType="afterEffect">
                                  <p:stCondLst>
                                    <p:cond delay="0"/>
                                  </p:stCondLst>
                                  <p:childTnLst>
                                    <p:set>
                                      <p:cBhvr>
                                        <p:cTn id="139" dur="1" fill="hold">
                                          <p:stCondLst>
                                            <p:cond delay="0"/>
                                          </p:stCondLst>
                                        </p:cTn>
                                        <p:tgtEl>
                                          <p:spTgt spid="57"/>
                                        </p:tgtEl>
                                        <p:attrNameLst>
                                          <p:attrName>style.visibility</p:attrName>
                                        </p:attrNameLst>
                                      </p:cBhvr>
                                      <p:to>
                                        <p:strVal val="visible"/>
                                      </p:to>
                                    </p:set>
                                    <p:animEffect transition="in" filter="wipe(left)">
                                      <p:cBhvr>
                                        <p:cTn id="140" dur="500"/>
                                        <p:tgtEl>
                                          <p:spTgt spid="57"/>
                                        </p:tgtEl>
                                      </p:cBhvr>
                                    </p:animEffect>
                                  </p:childTnLst>
                                </p:cTn>
                              </p:par>
                              <p:par>
                                <p:cTn id="141" presetID="42" presetClass="entr" presetSubtype="0" fill="hold" grpId="0" nodeType="withEffect">
                                  <p:stCondLst>
                                    <p:cond delay="200"/>
                                  </p:stCondLst>
                                  <p:childTnLst>
                                    <p:set>
                                      <p:cBhvr>
                                        <p:cTn id="142" dur="1" fill="hold">
                                          <p:stCondLst>
                                            <p:cond delay="0"/>
                                          </p:stCondLst>
                                        </p:cTn>
                                        <p:tgtEl>
                                          <p:spTgt spid="58">
                                            <p:txEl>
                                              <p:pRg st="0" end="0"/>
                                            </p:txEl>
                                          </p:spTgt>
                                        </p:tgtEl>
                                        <p:attrNameLst>
                                          <p:attrName>style.visibility</p:attrName>
                                        </p:attrNameLst>
                                      </p:cBhvr>
                                      <p:to>
                                        <p:strVal val="visible"/>
                                      </p:to>
                                    </p:set>
                                    <p:animEffect transition="in" filter="fade">
                                      <p:cBhvr>
                                        <p:cTn id="143" dur="400"/>
                                        <p:tgtEl>
                                          <p:spTgt spid="58">
                                            <p:txEl>
                                              <p:pRg st="0" end="0"/>
                                            </p:txEl>
                                          </p:spTgt>
                                        </p:tgtEl>
                                      </p:cBhvr>
                                    </p:animEffect>
                                    <p:anim calcmode="lin" valueType="num">
                                      <p:cBhvr>
                                        <p:cTn id="144" dur="400" fill="hold"/>
                                        <p:tgtEl>
                                          <p:spTgt spid="58">
                                            <p:txEl>
                                              <p:pRg st="0" end="0"/>
                                            </p:txEl>
                                          </p:spTgt>
                                        </p:tgtEl>
                                        <p:attrNameLst>
                                          <p:attrName>ppt_x</p:attrName>
                                        </p:attrNameLst>
                                      </p:cBhvr>
                                      <p:tavLst>
                                        <p:tav tm="0">
                                          <p:val>
                                            <p:strVal val="#ppt_x"/>
                                          </p:val>
                                        </p:tav>
                                        <p:tav tm="100000">
                                          <p:val>
                                            <p:strVal val="#ppt_x"/>
                                          </p:val>
                                        </p:tav>
                                      </p:tavLst>
                                    </p:anim>
                                    <p:anim calcmode="lin" valueType="num">
                                      <p:cBhvr>
                                        <p:cTn id="145" dur="400" fill="hold"/>
                                        <p:tgtEl>
                                          <p:spTgt spid="58">
                                            <p:txEl>
                                              <p:pRg st="0" end="0"/>
                                            </p:txEl>
                                          </p:spTgt>
                                        </p:tgtEl>
                                        <p:attrNameLst>
                                          <p:attrName>ppt_y</p:attrName>
                                        </p:attrNameLst>
                                      </p:cBhvr>
                                      <p:tavLst>
                                        <p:tav tm="0">
                                          <p:val>
                                            <p:strVal val="#ppt_y+.1"/>
                                          </p:val>
                                        </p:tav>
                                        <p:tav tm="100000">
                                          <p:val>
                                            <p:strVal val="#ppt_y"/>
                                          </p:val>
                                        </p:tav>
                                      </p:tavLst>
                                    </p:anim>
                                  </p:childTnLst>
                                </p:cTn>
                              </p:par>
                              <p:par>
                                <p:cTn id="146" presetID="42" presetClass="entr" presetSubtype="0" fill="hold" grpId="0" nodeType="withEffect">
                                  <p:stCondLst>
                                    <p:cond delay="200"/>
                                  </p:stCondLst>
                                  <p:childTnLst>
                                    <p:set>
                                      <p:cBhvr>
                                        <p:cTn id="147" dur="1" fill="hold">
                                          <p:stCondLst>
                                            <p:cond delay="0"/>
                                          </p:stCondLst>
                                        </p:cTn>
                                        <p:tgtEl>
                                          <p:spTgt spid="59">
                                            <p:txEl>
                                              <p:pRg st="0" end="0"/>
                                            </p:txEl>
                                          </p:spTgt>
                                        </p:tgtEl>
                                        <p:attrNameLst>
                                          <p:attrName>style.visibility</p:attrName>
                                        </p:attrNameLst>
                                      </p:cBhvr>
                                      <p:to>
                                        <p:strVal val="visible"/>
                                      </p:to>
                                    </p:set>
                                    <p:animEffect transition="in" filter="fade">
                                      <p:cBhvr>
                                        <p:cTn id="148" dur="500"/>
                                        <p:tgtEl>
                                          <p:spTgt spid="59">
                                            <p:txEl>
                                              <p:pRg st="0" end="0"/>
                                            </p:txEl>
                                          </p:spTgt>
                                        </p:tgtEl>
                                      </p:cBhvr>
                                    </p:animEffect>
                                    <p:anim calcmode="lin" valueType="num">
                                      <p:cBhvr>
                                        <p:cTn id="149" dur="500" fill="hold"/>
                                        <p:tgtEl>
                                          <p:spTgt spid="59">
                                            <p:txEl>
                                              <p:pRg st="0" end="0"/>
                                            </p:txEl>
                                          </p:spTgt>
                                        </p:tgtEl>
                                        <p:attrNameLst>
                                          <p:attrName>ppt_x</p:attrName>
                                        </p:attrNameLst>
                                      </p:cBhvr>
                                      <p:tavLst>
                                        <p:tav tm="0">
                                          <p:val>
                                            <p:strVal val="#ppt_x"/>
                                          </p:val>
                                        </p:tav>
                                        <p:tav tm="100000">
                                          <p:val>
                                            <p:strVal val="#ppt_x"/>
                                          </p:val>
                                        </p:tav>
                                      </p:tavLst>
                                    </p:anim>
                                    <p:anim calcmode="lin" valueType="num">
                                      <p:cBhvr>
                                        <p:cTn id="150" dur="500" fill="hold"/>
                                        <p:tgtEl>
                                          <p:spTgt spid="59">
                                            <p:txEl>
                                              <p:pRg st="0" end="0"/>
                                            </p:txEl>
                                          </p:spTgt>
                                        </p:tgtEl>
                                        <p:attrNameLst>
                                          <p:attrName>ppt_y</p:attrName>
                                        </p:attrNameLst>
                                      </p:cBhvr>
                                      <p:tavLst>
                                        <p:tav tm="0">
                                          <p:val>
                                            <p:strVal val="#ppt_y+.1"/>
                                          </p:val>
                                        </p:tav>
                                        <p:tav tm="100000">
                                          <p:val>
                                            <p:strVal val="#ppt_y"/>
                                          </p:val>
                                        </p:tav>
                                      </p:tavLst>
                                    </p:anim>
                                  </p:childTnLst>
                                </p:cTn>
                              </p:par>
                              <p:par>
                                <p:cTn id="151" presetID="10" presetClass="entr" presetSubtype="0" fill="hold" grpId="0" nodeType="withEffect">
                                  <p:stCondLst>
                                    <p:cond delay="800"/>
                                  </p:stCondLst>
                                  <p:childTnLst>
                                    <p:set>
                                      <p:cBhvr>
                                        <p:cTn id="152" dur="1" fill="hold">
                                          <p:stCondLst>
                                            <p:cond delay="0"/>
                                          </p:stCondLst>
                                        </p:cTn>
                                        <p:tgtEl>
                                          <p:spTgt spid="60">
                                            <p:txEl>
                                              <p:pRg st="0" end="0"/>
                                            </p:txEl>
                                          </p:spTgt>
                                        </p:tgtEl>
                                        <p:attrNameLst>
                                          <p:attrName>style.visibility</p:attrName>
                                        </p:attrNameLst>
                                      </p:cBhvr>
                                      <p:to>
                                        <p:strVal val="visible"/>
                                      </p:to>
                                    </p:set>
                                    <p:animEffect transition="in" filter="fade">
                                      <p:cBhvr>
                                        <p:cTn id="153" dur="500"/>
                                        <p:tgtEl>
                                          <p:spTgt spid="60">
                                            <p:txEl>
                                              <p:pRg st="0" end="0"/>
                                            </p:txEl>
                                          </p:spTgt>
                                        </p:tgtEl>
                                      </p:cBhvr>
                                    </p:animEffect>
                                  </p:childTnLst>
                                </p:cTn>
                              </p:par>
                            </p:childTnLst>
                          </p:cTn>
                        </p:par>
                        <p:par>
                          <p:cTn id="154" fill="hold">
                            <p:stCondLst>
                              <p:cond delay="10900"/>
                            </p:stCondLst>
                            <p:childTnLst>
                              <p:par>
                                <p:cTn id="155" presetID="53" presetClass="entr" presetSubtype="16" fill="hold" grpId="0" nodeType="afterEffect">
                                  <p:stCondLst>
                                    <p:cond delay="0"/>
                                  </p:stCondLst>
                                  <p:childTnLst>
                                    <p:set>
                                      <p:cBhvr>
                                        <p:cTn id="156" dur="1" fill="hold">
                                          <p:stCondLst>
                                            <p:cond delay="0"/>
                                          </p:stCondLst>
                                        </p:cTn>
                                        <p:tgtEl>
                                          <p:spTgt spid="61">
                                            <p:txEl>
                                              <p:pRg st="0" end="0"/>
                                            </p:txEl>
                                          </p:spTgt>
                                        </p:tgtEl>
                                        <p:attrNameLst>
                                          <p:attrName>style.visibility</p:attrName>
                                        </p:attrNameLst>
                                      </p:cBhvr>
                                      <p:to>
                                        <p:strVal val="visible"/>
                                      </p:to>
                                    </p:set>
                                    <p:anim calcmode="lin" valueType="num">
                                      <p:cBhvr>
                                        <p:cTn id="157" dur="300" fill="hold"/>
                                        <p:tgtEl>
                                          <p:spTgt spid="61">
                                            <p:txEl>
                                              <p:pRg st="0" end="0"/>
                                            </p:txEl>
                                          </p:spTgt>
                                        </p:tgtEl>
                                        <p:attrNameLst>
                                          <p:attrName>ppt_w</p:attrName>
                                        </p:attrNameLst>
                                      </p:cBhvr>
                                      <p:tavLst>
                                        <p:tav tm="0">
                                          <p:val>
                                            <p:fltVal val="0"/>
                                          </p:val>
                                        </p:tav>
                                        <p:tav tm="100000">
                                          <p:val>
                                            <p:strVal val="#ppt_w"/>
                                          </p:val>
                                        </p:tav>
                                      </p:tavLst>
                                    </p:anim>
                                    <p:anim calcmode="lin" valueType="num">
                                      <p:cBhvr>
                                        <p:cTn id="158" dur="300" fill="hold"/>
                                        <p:tgtEl>
                                          <p:spTgt spid="61">
                                            <p:txEl>
                                              <p:pRg st="0" end="0"/>
                                            </p:txEl>
                                          </p:spTgt>
                                        </p:tgtEl>
                                        <p:attrNameLst>
                                          <p:attrName>ppt_h</p:attrName>
                                        </p:attrNameLst>
                                      </p:cBhvr>
                                      <p:tavLst>
                                        <p:tav tm="0">
                                          <p:val>
                                            <p:fltVal val="0"/>
                                          </p:val>
                                        </p:tav>
                                        <p:tav tm="100000">
                                          <p:val>
                                            <p:strVal val="#ppt_h"/>
                                          </p:val>
                                        </p:tav>
                                      </p:tavLst>
                                    </p:anim>
                                    <p:animEffect transition="in" filter="fade">
                                      <p:cBhvr>
                                        <p:cTn id="159" dur="300"/>
                                        <p:tgtEl>
                                          <p:spTgt spid="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3" grpId="0"/>
      <p:bldP spid="3" grpId="0" animBg="1"/>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400"/>
                        <p:tgtEl>
                          <p:spTgt spid="34"/>
                        </p:tgtEl>
                      </p:cBhvr>
                    </p:animEffect>
                    <p:anim calcmode="lin" valueType="num">
                      <p:cBhvr>
                        <p:cTn dur="400" fill="hold"/>
                        <p:tgtEl>
                          <p:spTgt spid="34"/>
                        </p:tgtEl>
                        <p:attrNameLst>
                          <p:attrName>ppt_x</p:attrName>
                        </p:attrNameLst>
                      </p:cBhvr>
                      <p:tavLst>
                        <p:tav tm="0">
                          <p:val>
                            <p:strVal val="#ppt_x"/>
                          </p:val>
                        </p:tav>
                        <p:tav tm="100000">
                          <p:val>
                            <p:strVal val="#ppt_x"/>
                          </p:val>
                        </p:tav>
                      </p:tavLst>
                    </p:anim>
                    <p:anim calcmode="lin" valueType="num">
                      <p:cBhvr>
                        <p:cTn dur="4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anim calcmode="lin" valueType="num">
                      <p:cBhvr>
                        <p:cTn dur="500" fill="hold"/>
                        <p:tgtEl>
                          <p:spTgt spid="35"/>
                        </p:tgtEl>
                        <p:attrNameLst>
                          <p:attrName>ppt_x</p:attrName>
                        </p:attrNameLst>
                      </p:cBhvr>
                      <p:tavLst>
                        <p:tav tm="0">
                          <p:val>
                            <p:strVal val="#ppt_x"/>
                          </p:val>
                        </p:tav>
                        <p:tav tm="100000">
                          <p:val>
                            <p:strVal val="#ppt_x"/>
                          </p:val>
                        </p:tav>
                      </p:tavLst>
                    </p:anim>
                    <p:anim calcmode="lin" valueType="num">
                      <p:cBhvr>
                        <p:cTn dur="5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10" presetClass="entr" presetSubtype="0" fill="hold" nodeType="withEffect">
                  <p:stCondLst>
                    <p:cond delay="8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53" presetClass="entr" presetSubtype="16"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p:cTn dur="300" fill="hold"/>
                        <p:tgtEl>
                          <p:spTgt spid="37"/>
                        </p:tgtEl>
                        <p:attrNameLst>
                          <p:attrName>ppt_w</p:attrName>
                        </p:attrNameLst>
                      </p:cBhvr>
                      <p:tavLst>
                        <p:tav tm="0">
                          <p:val>
                            <p:fltVal val="0"/>
                          </p:val>
                        </p:tav>
                        <p:tav tm="100000">
                          <p:val>
                            <p:strVal val="#ppt_w"/>
                          </p:val>
                        </p:tav>
                      </p:tavLst>
                    </p:anim>
                    <p:anim calcmode="lin" valueType="num">
                      <p:cBhvr>
                        <p:cTn dur="300" fill="hold"/>
                        <p:tgtEl>
                          <p:spTgt spid="37"/>
                        </p:tgtEl>
                        <p:attrNameLst>
                          <p:attrName>ppt_h</p:attrName>
                        </p:attrNameLst>
                      </p:cBhvr>
                      <p:tavLst>
                        <p:tav tm="0">
                          <p:val>
                            <p:fltVal val="0"/>
                          </p:val>
                        </p:tav>
                        <p:tav tm="100000">
                          <p:val>
                            <p:strVal val="#ppt_h"/>
                          </p:val>
                        </p:tav>
                      </p:tavLst>
                    </p:anim>
                    <p:animEffect transition="in" filter="fade">
                      <p:cBhvr>
                        <p:cTn dur="300"/>
                        <p:tgtEl>
                          <p:spTgt spid="37"/>
                        </p:tgtEl>
                      </p:cBhvr>
                    </p:animEffect>
                  </p:childTnLst>
                </p:cTn>
              </p:par>
            </p:tnLst>
          </p:tmpl>
        </p:tmplLst>
      </p:bldP>
      <p:bldP spid="38" grpId="0"/>
      <p:bldP spid="39" grpId="0" animBg="1"/>
      <p:bldP spid="40" grpId="0" build="p">
        <p:tmplLst>
          <p:tmpl lvl="1">
            <p:tnLst>
              <p:par>
                <p:cTn presetID="42" presetClass="entr" presetSubtype="0"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Effect transition="in" filter="fade">
                      <p:cBhvr>
                        <p:cTn dur="400"/>
                        <p:tgtEl>
                          <p:spTgt spid="40"/>
                        </p:tgtEl>
                      </p:cBhvr>
                    </p:animEffect>
                    <p:anim calcmode="lin" valueType="num">
                      <p:cBhvr>
                        <p:cTn dur="400" fill="hold"/>
                        <p:tgtEl>
                          <p:spTgt spid="40"/>
                        </p:tgtEl>
                        <p:attrNameLst>
                          <p:attrName>ppt_x</p:attrName>
                        </p:attrNameLst>
                      </p:cBhvr>
                      <p:tavLst>
                        <p:tav tm="0">
                          <p:val>
                            <p:strVal val="#ppt_x"/>
                          </p:val>
                        </p:tav>
                        <p:tav tm="100000">
                          <p:val>
                            <p:strVal val="#ppt_x"/>
                          </p:val>
                        </p:tav>
                      </p:tavLst>
                    </p:anim>
                    <p:anim calcmode="lin" valueType="num">
                      <p:cBhvr>
                        <p:cTn dur="400" fill="hold"/>
                        <p:tgtEl>
                          <p:spTgt spid="40"/>
                        </p:tgtEl>
                        <p:attrNameLst>
                          <p:attrName>ppt_y</p:attrName>
                        </p:attrNameLst>
                      </p:cBhvr>
                      <p:tavLst>
                        <p:tav tm="0">
                          <p:val>
                            <p:strVal val="#ppt_y+.1"/>
                          </p:val>
                        </p:tav>
                        <p:tav tm="100000">
                          <p:val>
                            <p:strVal val="#ppt_y"/>
                          </p:val>
                        </p:tav>
                      </p:tavLst>
                    </p:anim>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anim calcmode="lin" valueType="num">
                      <p:cBhvr>
                        <p:cTn dur="500" fill="hold"/>
                        <p:tgtEl>
                          <p:spTgt spid="41"/>
                        </p:tgtEl>
                        <p:attrNameLst>
                          <p:attrName>ppt_x</p:attrName>
                        </p:attrNameLst>
                      </p:cBhvr>
                      <p:tavLst>
                        <p:tav tm="0">
                          <p:val>
                            <p:strVal val="#ppt_x"/>
                          </p:val>
                        </p:tav>
                        <p:tav tm="100000">
                          <p:val>
                            <p:strVal val="#ppt_x"/>
                          </p:val>
                        </p:tav>
                      </p:tavLst>
                    </p:anim>
                    <p:anim calcmode="lin" valueType="num">
                      <p:cBhvr>
                        <p:cTn dur="5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10" presetClass="entr" presetSubtype="0" fill="hold" nodeType="withEffect">
                  <p:stCondLst>
                    <p:cond delay="8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53" presetClass="entr" presetSubtype="16"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p:cTn dur="300" fill="hold"/>
                        <p:tgtEl>
                          <p:spTgt spid="43"/>
                        </p:tgtEl>
                        <p:attrNameLst>
                          <p:attrName>ppt_w</p:attrName>
                        </p:attrNameLst>
                      </p:cBhvr>
                      <p:tavLst>
                        <p:tav tm="0">
                          <p:val>
                            <p:fltVal val="0"/>
                          </p:val>
                        </p:tav>
                        <p:tav tm="100000">
                          <p:val>
                            <p:strVal val="#ppt_w"/>
                          </p:val>
                        </p:tav>
                      </p:tavLst>
                    </p:anim>
                    <p:anim calcmode="lin" valueType="num">
                      <p:cBhvr>
                        <p:cTn dur="300" fill="hold"/>
                        <p:tgtEl>
                          <p:spTgt spid="43"/>
                        </p:tgtEl>
                        <p:attrNameLst>
                          <p:attrName>ppt_h</p:attrName>
                        </p:attrNameLst>
                      </p:cBhvr>
                      <p:tavLst>
                        <p:tav tm="0">
                          <p:val>
                            <p:fltVal val="0"/>
                          </p:val>
                        </p:tav>
                        <p:tav tm="100000">
                          <p:val>
                            <p:strVal val="#ppt_h"/>
                          </p:val>
                        </p:tav>
                      </p:tavLst>
                    </p:anim>
                    <p:animEffect transition="in" filter="fade">
                      <p:cBhvr>
                        <p:cTn dur="300"/>
                        <p:tgtEl>
                          <p:spTgt spid="43"/>
                        </p:tgtEl>
                      </p:cBhvr>
                    </p:animEffect>
                  </p:childTnLst>
                </p:cTn>
              </p:par>
            </p:tnLst>
          </p:tmpl>
        </p:tmplLst>
      </p:bldP>
      <p:bldP spid="44" grpId="0"/>
      <p:bldP spid="45" grpId="0" animBg="1"/>
      <p:bldP spid="46" grpId="0" build="p">
        <p:tmplLst>
          <p:tmpl lvl="1">
            <p:tnLst>
              <p:par>
                <p:cTn presetID="42" presetClass="entr" presetSubtype="0"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Effect transition="in" filter="fade">
                      <p:cBhvr>
                        <p:cTn dur="400"/>
                        <p:tgtEl>
                          <p:spTgt spid="46"/>
                        </p:tgtEl>
                      </p:cBhvr>
                    </p:animEffect>
                    <p:anim calcmode="lin" valueType="num">
                      <p:cBhvr>
                        <p:cTn dur="400" fill="hold"/>
                        <p:tgtEl>
                          <p:spTgt spid="46"/>
                        </p:tgtEl>
                        <p:attrNameLst>
                          <p:attrName>ppt_x</p:attrName>
                        </p:attrNameLst>
                      </p:cBhvr>
                      <p:tavLst>
                        <p:tav tm="0">
                          <p:val>
                            <p:strVal val="#ppt_x"/>
                          </p:val>
                        </p:tav>
                        <p:tav tm="100000">
                          <p:val>
                            <p:strVal val="#ppt_x"/>
                          </p:val>
                        </p:tav>
                      </p:tavLst>
                    </p:anim>
                    <p:anim calcmode="lin" valueType="num">
                      <p:cBhvr>
                        <p:cTn dur="400" fill="hold"/>
                        <p:tgtEl>
                          <p:spTgt spid="46"/>
                        </p:tgtEl>
                        <p:attrNameLst>
                          <p:attrName>ppt_y</p:attrName>
                        </p:attrNameLst>
                      </p:cBhvr>
                      <p:tavLst>
                        <p:tav tm="0">
                          <p:val>
                            <p:strVal val="#ppt_y+.1"/>
                          </p:val>
                        </p:tav>
                        <p:tav tm="100000">
                          <p:val>
                            <p:strVal val="#ppt_y"/>
                          </p:val>
                        </p:tav>
                      </p:tavLst>
                    </p:anim>
                  </p:childTnLst>
                </p:cTn>
              </p:par>
            </p:tnLst>
          </p:tmpl>
        </p:tmplLst>
      </p:bldP>
      <p:bldP spid="47" grpId="0" build="p">
        <p:tmplLst>
          <p:tmpl lvl="1">
            <p:tnLst>
              <p:par>
                <p:cTn presetID="42" presetClass="entr" presetSubtype="0"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anim calcmode="lin" valueType="num">
                      <p:cBhvr>
                        <p:cTn dur="500" fill="hold"/>
                        <p:tgtEl>
                          <p:spTgt spid="47"/>
                        </p:tgtEl>
                        <p:attrNameLst>
                          <p:attrName>ppt_x</p:attrName>
                        </p:attrNameLst>
                      </p:cBhvr>
                      <p:tavLst>
                        <p:tav tm="0">
                          <p:val>
                            <p:strVal val="#ppt_x"/>
                          </p:val>
                        </p:tav>
                        <p:tav tm="100000">
                          <p:val>
                            <p:strVal val="#ppt_x"/>
                          </p:val>
                        </p:tav>
                      </p:tavLst>
                    </p:anim>
                    <p:anim calcmode="lin" valueType="num">
                      <p:cBhvr>
                        <p:cTn dur="500" fill="hold"/>
                        <p:tgtEl>
                          <p:spTgt spid="47"/>
                        </p:tgtEl>
                        <p:attrNameLst>
                          <p:attrName>ppt_y</p:attrName>
                        </p:attrNameLst>
                      </p:cBhvr>
                      <p:tavLst>
                        <p:tav tm="0">
                          <p:val>
                            <p:strVal val="#ppt_y+.1"/>
                          </p:val>
                        </p:tav>
                        <p:tav tm="100000">
                          <p:val>
                            <p:strVal val="#ppt_y"/>
                          </p:val>
                        </p:tav>
                      </p:tavLst>
                    </p:anim>
                  </p:childTnLst>
                </p:cTn>
              </p:par>
            </p:tnLst>
          </p:tmpl>
        </p:tmplLst>
      </p:bldP>
      <p:bldP spid="48" grpId="0" build="p">
        <p:tmplLst>
          <p:tmpl lvl="1">
            <p:tnLst>
              <p:par>
                <p:cTn presetID="10" presetClass="entr" presetSubtype="0" fill="hold" nodeType="withEffect">
                  <p:stCondLst>
                    <p:cond delay="80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build="p">
        <p:tmplLst>
          <p:tmpl lvl="1">
            <p:tnLst>
              <p:par>
                <p:cTn presetID="53" presetClass="entr" presetSubtype="16"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 calcmode="lin" valueType="num">
                      <p:cBhvr>
                        <p:cTn dur="300" fill="hold"/>
                        <p:tgtEl>
                          <p:spTgt spid="49"/>
                        </p:tgtEl>
                        <p:attrNameLst>
                          <p:attrName>ppt_w</p:attrName>
                        </p:attrNameLst>
                      </p:cBhvr>
                      <p:tavLst>
                        <p:tav tm="0">
                          <p:val>
                            <p:fltVal val="0"/>
                          </p:val>
                        </p:tav>
                        <p:tav tm="100000">
                          <p:val>
                            <p:strVal val="#ppt_w"/>
                          </p:val>
                        </p:tav>
                      </p:tavLst>
                    </p:anim>
                    <p:anim calcmode="lin" valueType="num">
                      <p:cBhvr>
                        <p:cTn dur="300" fill="hold"/>
                        <p:tgtEl>
                          <p:spTgt spid="49"/>
                        </p:tgtEl>
                        <p:attrNameLst>
                          <p:attrName>ppt_h</p:attrName>
                        </p:attrNameLst>
                      </p:cBhvr>
                      <p:tavLst>
                        <p:tav tm="0">
                          <p:val>
                            <p:fltVal val="0"/>
                          </p:val>
                        </p:tav>
                        <p:tav tm="100000">
                          <p:val>
                            <p:strVal val="#ppt_h"/>
                          </p:val>
                        </p:tav>
                      </p:tavLst>
                    </p:anim>
                    <p:animEffect transition="in" filter="fade">
                      <p:cBhvr>
                        <p:cTn dur="300"/>
                        <p:tgtEl>
                          <p:spTgt spid="49"/>
                        </p:tgtEl>
                      </p:cBhvr>
                    </p:animEffect>
                  </p:childTnLst>
                </p:cTn>
              </p:par>
            </p:tnLst>
          </p:tmpl>
        </p:tmplLst>
      </p:bldP>
      <p:bldP spid="50" grpId="0"/>
      <p:bldP spid="51" grpId="0" animBg="1"/>
      <p:bldP spid="52" grpId="0" build="p">
        <p:tmplLst>
          <p:tmpl lvl="1">
            <p:tnLst>
              <p:par>
                <p:cTn presetID="42" presetClass="entr" presetSubtype="0" fill="hold" nodeType="withEffect">
                  <p:stCondLst>
                    <p:cond delay="200"/>
                  </p:stCondLst>
                  <p:childTnLst>
                    <p:set>
                      <p:cBhvr>
                        <p:cTn dur="1" fill="hold">
                          <p:stCondLst>
                            <p:cond delay="0"/>
                          </p:stCondLst>
                        </p:cTn>
                        <p:tgtEl>
                          <p:spTgt spid="52"/>
                        </p:tgtEl>
                        <p:attrNameLst>
                          <p:attrName>style.visibility</p:attrName>
                        </p:attrNameLst>
                      </p:cBhvr>
                      <p:to>
                        <p:strVal val="visible"/>
                      </p:to>
                    </p:set>
                    <p:animEffect transition="in" filter="fade">
                      <p:cBhvr>
                        <p:cTn dur="400"/>
                        <p:tgtEl>
                          <p:spTgt spid="52"/>
                        </p:tgtEl>
                      </p:cBhvr>
                    </p:animEffect>
                    <p:anim calcmode="lin" valueType="num">
                      <p:cBhvr>
                        <p:cTn dur="400" fill="hold"/>
                        <p:tgtEl>
                          <p:spTgt spid="52"/>
                        </p:tgtEl>
                        <p:attrNameLst>
                          <p:attrName>ppt_x</p:attrName>
                        </p:attrNameLst>
                      </p:cBhvr>
                      <p:tavLst>
                        <p:tav tm="0">
                          <p:val>
                            <p:strVal val="#ppt_x"/>
                          </p:val>
                        </p:tav>
                        <p:tav tm="100000">
                          <p:val>
                            <p:strVal val="#ppt_x"/>
                          </p:val>
                        </p:tav>
                      </p:tavLst>
                    </p:anim>
                    <p:anim calcmode="lin" valueType="num">
                      <p:cBhvr>
                        <p:cTn dur="400" fill="hold"/>
                        <p:tgtEl>
                          <p:spTgt spid="52"/>
                        </p:tgtEl>
                        <p:attrNameLst>
                          <p:attrName>ppt_y</p:attrName>
                        </p:attrNameLst>
                      </p:cBhvr>
                      <p:tavLst>
                        <p:tav tm="0">
                          <p:val>
                            <p:strVal val="#ppt_y+.1"/>
                          </p:val>
                        </p:tav>
                        <p:tav tm="100000">
                          <p:val>
                            <p:strVal val="#ppt_y"/>
                          </p:val>
                        </p:tav>
                      </p:tavLst>
                    </p:anim>
                  </p:childTnLst>
                </p:cTn>
              </p:par>
            </p:tnLst>
          </p:tmpl>
        </p:tmplLst>
      </p:bldP>
      <p:bldP spid="53" grpId="0" build="p">
        <p:tmplLst>
          <p:tmpl lvl="1">
            <p:tnLst>
              <p:par>
                <p:cTn presetID="42" presetClass="entr" presetSubtype="0" fill="hold" nodeType="withEffect">
                  <p:stCondLst>
                    <p:cond delay="20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anim calcmode="lin" valueType="num">
                      <p:cBhvr>
                        <p:cTn dur="500" fill="hold"/>
                        <p:tgtEl>
                          <p:spTgt spid="53"/>
                        </p:tgtEl>
                        <p:attrNameLst>
                          <p:attrName>ppt_x</p:attrName>
                        </p:attrNameLst>
                      </p:cBhvr>
                      <p:tavLst>
                        <p:tav tm="0">
                          <p:val>
                            <p:strVal val="#ppt_x"/>
                          </p:val>
                        </p:tav>
                        <p:tav tm="100000">
                          <p:val>
                            <p:strVal val="#ppt_x"/>
                          </p:val>
                        </p:tav>
                      </p:tavLst>
                    </p:anim>
                    <p:anim calcmode="lin" valueType="num">
                      <p:cBhvr>
                        <p:cTn dur="500" fill="hold"/>
                        <p:tgtEl>
                          <p:spTgt spid="53"/>
                        </p:tgtEl>
                        <p:attrNameLst>
                          <p:attrName>ppt_y</p:attrName>
                        </p:attrNameLst>
                      </p:cBhvr>
                      <p:tavLst>
                        <p:tav tm="0">
                          <p:val>
                            <p:strVal val="#ppt_y+.1"/>
                          </p:val>
                        </p:tav>
                        <p:tav tm="100000">
                          <p:val>
                            <p:strVal val="#ppt_y"/>
                          </p:val>
                        </p:tav>
                      </p:tavLst>
                    </p:anim>
                  </p:childTnLst>
                </p:cTn>
              </p:par>
            </p:tnLst>
          </p:tmpl>
        </p:tmplLst>
      </p:bldP>
      <p:bldP spid="54" grpId="0" build="p">
        <p:tmplLst>
          <p:tmpl lvl="1">
            <p:tnLst>
              <p:par>
                <p:cTn presetID="10" presetClass="entr" presetSubtype="0" fill="hold" nodeType="withEffect">
                  <p:stCondLst>
                    <p:cond delay="80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P spid="55" grpId="0" build="p">
        <p:tmplLst>
          <p:tmpl lvl="1">
            <p:tnLst>
              <p:par>
                <p:cTn presetID="53" presetClass="entr" presetSubtype="16"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 calcmode="lin" valueType="num">
                      <p:cBhvr>
                        <p:cTn dur="300" fill="hold"/>
                        <p:tgtEl>
                          <p:spTgt spid="55"/>
                        </p:tgtEl>
                        <p:attrNameLst>
                          <p:attrName>ppt_w</p:attrName>
                        </p:attrNameLst>
                      </p:cBhvr>
                      <p:tavLst>
                        <p:tav tm="0">
                          <p:val>
                            <p:fltVal val="0"/>
                          </p:val>
                        </p:tav>
                        <p:tav tm="100000">
                          <p:val>
                            <p:strVal val="#ppt_w"/>
                          </p:val>
                        </p:tav>
                      </p:tavLst>
                    </p:anim>
                    <p:anim calcmode="lin" valueType="num">
                      <p:cBhvr>
                        <p:cTn dur="300" fill="hold"/>
                        <p:tgtEl>
                          <p:spTgt spid="55"/>
                        </p:tgtEl>
                        <p:attrNameLst>
                          <p:attrName>ppt_h</p:attrName>
                        </p:attrNameLst>
                      </p:cBhvr>
                      <p:tavLst>
                        <p:tav tm="0">
                          <p:val>
                            <p:fltVal val="0"/>
                          </p:val>
                        </p:tav>
                        <p:tav tm="100000">
                          <p:val>
                            <p:strVal val="#ppt_h"/>
                          </p:val>
                        </p:tav>
                      </p:tavLst>
                    </p:anim>
                    <p:animEffect transition="in" filter="fade">
                      <p:cBhvr>
                        <p:cTn dur="300"/>
                        <p:tgtEl>
                          <p:spTgt spid="55"/>
                        </p:tgtEl>
                      </p:cBhvr>
                    </p:animEffect>
                  </p:childTnLst>
                </p:cTn>
              </p:par>
            </p:tnLst>
          </p:tmpl>
        </p:tmplLst>
      </p:bldP>
      <p:bldP spid="56" grpId="0"/>
      <p:bldP spid="57" grpId="0" animBg="1"/>
      <p:bldP spid="58" grpId="0" build="p">
        <p:tmplLst>
          <p:tmpl lvl="1">
            <p:tnLst>
              <p:par>
                <p:cTn presetID="42" presetClass="entr" presetSubtype="0" fill="hold" nodeType="withEffect">
                  <p:stCondLst>
                    <p:cond delay="200"/>
                  </p:stCondLst>
                  <p:childTnLst>
                    <p:set>
                      <p:cBhvr>
                        <p:cTn dur="1" fill="hold">
                          <p:stCondLst>
                            <p:cond delay="0"/>
                          </p:stCondLst>
                        </p:cTn>
                        <p:tgtEl>
                          <p:spTgt spid="58"/>
                        </p:tgtEl>
                        <p:attrNameLst>
                          <p:attrName>style.visibility</p:attrName>
                        </p:attrNameLst>
                      </p:cBhvr>
                      <p:to>
                        <p:strVal val="visible"/>
                      </p:to>
                    </p:set>
                    <p:animEffect transition="in" filter="fade">
                      <p:cBhvr>
                        <p:cTn dur="400"/>
                        <p:tgtEl>
                          <p:spTgt spid="58"/>
                        </p:tgtEl>
                      </p:cBhvr>
                    </p:animEffect>
                    <p:anim calcmode="lin" valueType="num">
                      <p:cBhvr>
                        <p:cTn dur="400" fill="hold"/>
                        <p:tgtEl>
                          <p:spTgt spid="58"/>
                        </p:tgtEl>
                        <p:attrNameLst>
                          <p:attrName>ppt_x</p:attrName>
                        </p:attrNameLst>
                      </p:cBhvr>
                      <p:tavLst>
                        <p:tav tm="0">
                          <p:val>
                            <p:strVal val="#ppt_x"/>
                          </p:val>
                        </p:tav>
                        <p:tav tm="100000">
                          <p:val>
                            <p:strVal val="#ppt_x"/>
                          </p:val>
                        </p:tav>
                      </p:tavLst>
                    </p:anim>
                    <p:anim calcmode="lin" valueType="num">
                      <p:cBhvr>
                        <p:cTn dur="400" fill="hold"/>
                        <p:tgtEl>
                          <p:spTgt spid="58"/>
                        </p:tgtEl>
                        <p:attrNameLst>
                          <p:attrName>ppt_y</p:attrName>
                        </p:attrNameLst>
                      </p:cBhvr>
                      <p:tavLst>
                        <p:tav tm="0">
                          <p:val>
                            <p:strVal val="#ppt_y+.1"/>
                          </p:val>
                        </p:tav>
                        <p:tav tm="100000">
                          <p:val>
                            <p:strVal val="#ppt_y"/>
                          </p:val>
                        </p:tav>
                      </p:tavLst>
                    </p:anim>
                  </p:childTnLst>
                </p:cTn>
              </p:par>
            </p:tnLst>
          </p:tmpl>
        </p:tmplLst>
      </p:bldP>
      <p:bldP spid="59" grpId="0" build="p">
        <p:tmplLst>
          <p:tmpl lvl="1">
            <p:tnLst>
              <p:par>
                <p:cTn presetID="42" presetClass="entr" presetSubtype="0" fill="hold" nodeType="withEffect">
                  <p:stCondLst>
                    <p:cond delay="20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anim calcmode="lin" valueType="num">
                      <p:cBhvr>
                        <p:cTn dur="500" fill="hold"/>
                        <p:tgtEl>
                          <p:spTgt spid="59"/>
                        </p:tgtEl>
                        <p:attrNameLst>
                          <p:attrName>ppt_x</p:attrName>
                        </p:attrNameLst>
                      </p:cBhvr>
                      <p:tavLst>
                        <p:tav tm="0">
                          <p:val>
                            <p:strVal val="#ppt_x"/>
                          </p:val>
                        </p:tav>
                        <p:tav tm="100000">
                          <p:val>
                            <p:strVal val="#ppt_x"/>
                          </p:val>
                        </p:tav>
                      </p:tavLst>
                    </p:anim>
                    <p:anim calcmode="lin" valueType="num">
                      <p:cBhvr>
                        <p:cTn dur="500" fill="hold"/>
                        <p:tgtEl>
                          <p:spTgt spid="59"/>
                        </p:tgtEl>
                        <p:attrNameLst>
                          <p:attrName>ppt_y</p:attrName>
                        </p:attrNameLst>
                      </p:cBhvr>
                      <p:tavLst>
                        <p:tav tm="0">
                          <p:val>
                            <p:strVal val="#ppt_y+.1"/>
                          </p:val>
                        </p:tav>
                        <p:tav tm="100000">
                          <p:val>
                            <p:strVal val="#ppt_y"/>
                          </p:val>
                        </p:tav>
                      </p:tavLst>
                    </p:anim>
                  </p:childTnLst>
                </p:cTn>
              </p:par>
            </p:tnLst>
          </p:tmpl>
        </p:tmplLst>
      </p:bldP>
      <p:bldP spid="60" grpId="0" build="p">
        <p:tmplLst>
          <p:tmpl lvl="1">
            <p:tnLst>
              <p:par>
                <p:cTn presetID="10" presetClass="entr" presetSubtype="0" fill="hold" nodeType="withEffect">
                  <p:stCondLst>
                    <p:cond delay="800"/>
                  </p:stCondLst>
                  <p:childTnLst>
                    <p:set>
                      <p:cBhvr>
                        <p:cTn dur="1" fill="hold">
                          <p:stCondLst>
                            <p:cond delay="0"/>
                          </p:stCondLst>
                        </p:cTn>
                        <p:tgtEl>
                          <p:spTgt spid="60"/>
                        </p:tgtEl>
                        <p:attrNameLst>
                          <p:attrName>style.visibility</p:attrName>
                        </p:attrNameLst>
                      </p:cBhvr>
                      <p:to>
                        <p:strVal val="visible"/>
                      </p:to>
                    </p:set>
                    <p:animEffect transition="in" filter="fade">
                      <p:cBhvr>
                        <p:cTn dur="500"/>
                        <p:tgtEl>
                          <p:spTgt spid="60"/>
                        </p:tgtEl>
                      </p:cBhvr>
                    </p:animEffect>
                  </p:childTnLst>
                </p:cTn>
              </p:par>
            </p:tnLst>
          </p:tmpl>
        </p:tmplLst>
      </p:bldP>
      <p:bldP spid="61" grpId="0" build="p">
        <p:tmplLst>
          <p:tmpl lvl="1">
            <p:tnLst>
              <p:par>
                <p:cTn presetID="53" presetClass="entr" presetSubtype="16"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 calcmode="lin" valueType="num">
                      <p:cBhvr>
                        <p:cTn dur="300" fill="hold"/>
                        <p:tgtEl>
                          <p:spTgt spid="61"/>
                        </p:tgtEl>
                        <p:attrNameLst>
                          <p:attrName>ppt_w</p:attrName>
                        </p:attrNameLst>
                      </p:cBhvr>
                      <p:tavLst>
                        <p:tav tm="0">
                          <p:val>
                            <p:fltVal val="0"/>
                          </p:val>
                        </p:tav>
                        <p:tav tm="100000">
                          <p:val>
                            <p:strVal val="#ppt_w"/>
                          </p:val>
                        </p:tav>
                      </p:tavLst>
                    </p:anim>
                    <p:anim calcmode="lin" valueType="num">
                      <p:cBhvr>
                        <p:cTn dur="300" fill="hold"/>
                        <p:tgtEl>
                          <p:spTgt spid="61"/>
                        </p:tgtEl>
                        <p:attrNameLst>
                          <p:attrName>ppt_h</p:attrName>
                        </p:attrNameLst>
                      </p:cBhvr>
                      <p:tavLst>
                        <p:tav tm="0">
                          <p:val>
                            <p:fltVal val="0"/>
                          </p:val>
                        </p:tav>
                        <p:tav tm="100000">
                          <p:val>
                            <p:strVal val="#ppt_h"/>
                          </p:val>
                        </p:tav>
                      </p:tavLst>
                    </p:anim>
                    <p:animEffect transition="in" filter="fade">
                      <p:cBhvr>
                        <p:cTn dur="300"/>
                        <p:tgtEl>
                          <p:spTgt spid="61"/>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eam member zoom">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example</a:t>
            </a:r>
            <a:endParaRPr lang="es-ES_tradnl" dirty="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33" name="Picture Placeholder 2"/>
          <p:cNvSpPr>
            <a:spLocks noGrp="1"/>
          </p:cNvSpPr>
          <p:nvPr>
            <p:ph type="pic" sz="quarter" idx="17"/>
          </p:nvPr>
        </p:nvSpPr>
        <p:spPr>
          <a:xfrm>
            <a:off x="427039" y="1371601"/>
            <a:ext cx="1465260" cy="1490134"/>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3" name="Rectangle 2"/>
          <p:cNvSpPr/>
          <p:nvPr userDrawn="1"/>
        </p:nvSpPr>
        <p:spPr>
          <a:xfrm>
            <a:off x="427038" y="2861734"/>
            <a:ext cx="1465260" cy="1016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 Placeholder 7"/>
          <p:cNvSpPr>
            <a:spLocks noGrp="1"/>
          </p:cNvSpPr>
          <p:nvPr>
            <p:ph type="body" sz="quarter" idx="18" hasCustomPrompt="1"/>
          </p:nvPr>
        </p:nvSpPr>
        <p:spPr>
          <a:xfrm>
            <a:off x="427038" y="3072509"/>
            <a:ext cx="1465259"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a:t>Name</a:t>
            </a:r>
            <a:r>
              <a:rPr lang="es-ES_tradnl" dirty="0"/>
              <a:t> </a:t>
            </a:r>
            <a:r>
              <a:rPr lang="es-ES_tradnl" dirty="0" err="1"/>
              <a:t>here</a:t>
            </a:r>
            <a:endParaRPr lang="es-ES_tradnl" dirty="0"/>
          </a:p>
        </p:txBody>
      </p:sp>
      <p:sp>
        <p:nvSpPr>
          <p:cNvPr id="35" name="Text Placeholder 7"/>
          <p:cNvSpPr>
            <a:spLocks noGrp="1"/>
          </p:cNvSpPr>
          <p:nvPr>
            <p:ph type="body" sz="quarter" idx="19" hasCustomPrompt="1"/>
          </p:nvPr>
        </p:nvSpPr>
        <p:spPr>
          <a:xfrm>
            <a:off x="427038" y="3440479"/>
            <a:ext cx="1465259"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36" name="Text Placeholder 2"/>
          <p:cNvSpPr>
            <a:spLocks noGrp="1"/>
          </p:cNvSpPr>
          <p:nvPr>
            <p:ph type="body" sz="quarter" idx="16" hasCustomPrompt="1"/>
          </p:nvPr>
        </p:nvSpPr>
        <p:spPr>
          <a:xfrm>
            <a:off x="427039" y="3698589"/>
            <a:ext cx="1465259"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endParaRPr lang="en-US" dirty="0"/>
          </a:p>
        </p:txBody>
      </p:sp>
      <p:sp>
        <p:nvSpPr>
          <p:cNvPr id="37" name="Text Placeholder 7"/>
          <p:cNvSpPr>
            <a:spLocks noGrp="1"/>
          </p:cNvSpPr>
          <p:nvPr>
            <p:ph type="body" sz="quarter" idx="39" hasCustomPrompt="1"/>
          </p:nvPr>
        </p:nvSpPr>
        <p:spPr>
          <a:xfrm>
            <a:off x="991434" y="4365501"/>
            <a:ext cx="459016" cy="467234"/>
          </a:xfrm>
          <a:prstGeom prst="rect">
            <a:avLst/>
          </a:prstGeom>
        </p:spPr>
        <p:txBody>
          <a:bodyPr vert="horz" lIns="0" tIns="103884" rIns="0" bIns="103884" anchor="ctr"/>
          <a:lstStyle>
            <a:lvl1pPr marL="0" indent="0" algn="ctr">
              <a:lnSpc>
                <a:spcPct val="100000"/>
              </a:lnSpc>
              <a:spcBef>
                <a:spcPts val="0"/>
              </a:spcBef>
              <a:buNone/>
              <a:defRPr sz="2000" b="1">
                <a:solidFill>
                  <a:schemeClr val="bg1">
                    <a:lumMod val="65000"/>
                  </a:schemeClr>
                </a:solidFill>
                <a:latin typeface="FontAwesome"/>
                <a:cs typeface="FontAwesome"/>
              </a:defRPr>
            </a:lvl1pPr>
          </a:lstStyle>
          <a:p>
            <a:pPr lvl="0"/>
            <a:r>
              <a:rPr lang="es-ES_tradnl" dirty="0" err="1"/>
              <a:t>icon</a:t>
            </a:r>
            <a:endParaRPr lang="es-ES_tradnl" dirty="0"/>
          </a:p>
        </p:txBody>
      </p:sp>
      <p:sp>
        <p:nvSpPr>
          <p:cNvPr id="62" name="Text Placeholder 7"/>
          <p:cNvSpPr>
            <a:spLocks noGrp="1"/>
          </p:cNvSpPr>
          <p:nvPr>
            <p:ph type="body" sz="quarter" idx="40" hasCustomPrompt="1"/>
          </p:nvPr>
        </p:nvSpPr>
        <p:spPr>
          <a:xfrm>
            <a:off x="2157413" y="1358901"/>
            <a:ext cx="2948682" cy="359817"/>
          </a:xfrm>
          <a:prstGeom prst="rect">
            <a:avLst/>
          </a:prstGeom>
        </p:spPr>
        <p:txBody>
          <a:bodyPr vert="horz" lIns="0" tIns="40504" rIns="0" bIns="40504" anchor="ctr"/>
          <a:lstStyle>
            <a:lvl1pPr marL="0" indent="0" algn="l">
              <a:lnSpc>
                <a:spcPct val="100000"/>
              </a:lnSpc>
              <a:spcBef>
                <a:spcPts val="0"/>
              </a:spcBef>
              <a:buNone/>
              <a:defRPr sz="1600" b="1">
                <a:solidFill>
                  <a:schemeClr val="tx1">
                    <a:lumMod val="75000"/>
                    <a:lumOff val="25000"/>
                  </a:schemeClr>
                </a:solidFill>
                <a:latin typeface="Lato Light"/>
                <a:cs typeface="Lato Light"/>
              </a:defRPr>
            </a:lvl1pPr>
          </a:lstStyle>
          <a:p>
            <a:pPr lvl="0"/>
            <a:r>
              <a:rPr lang="es-ES_tradnl" dirty="0" err="1"/>
              <a:t>About</a:t>
            </a:r>
            <a:r>
              <a:rPr lang="es-ES_tradnl" dirty="0"/>
              <a:t> Bryan</a:t>
            </a:r>
          </a:p>
        </p:txBody>
      </p:sp>
      <p:sp>
        <p:nvSpPr>
          <p:cNvPr id="63" name="Text Placeholder 7"/>
          <p:cNvSpPr>
            <a:spLocks noGrp="1"/>
          </p:cNvSpPr>
          <p:nvPr>
            <p:ph type="body" sz="quarter" idx="41" hasCustomPrompt="1"/>
          </p:nvPr>
        </p:nvSpPr>
        <p:spPr>
          <a:xfrm>
            <a:off x="2157412" y="1760733"/>
            <a:ext cx="2948683"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r>
              <a:rPr lang="es-ES_tradnl" dirty="0"/>
              <a:t> </a:t>
            </a:r>
            <a:r>
              <a:rPr lang="es-ES_tradnl" dirty="0" err="1"/>
              <a:t>Here</a:t>
            </a:r>
            <a:endParaRPr lang="es-ES_tradnl" dirty="0"/>
          </a:p>
        </p:txBody>
      </p:sp>
      <p:sp>
        <p:nvSpPr>
          <p:cNvPr id="69" name="Text Placeholder 2"/>
          <p:cNvSpPr>
            <a:spLocks noGrp="1"/>
          </p:cNvSpPr>
          <p:nvPr>
            <p:ph type="body" sz="quarter" idx="42" hasCustomPrompt="1"/>
          </p:nvPr>
        </p:nvSpPr>
        <p:spPr>
          <a:xfrm>
            <a:off x="2172758" y="2036545"/>
            <a:ext cx="2932641" cy="2309822"/>
          </a:xfrm>
          <a:prstGeom prst="rect">
            <a:avLst/>
          </a:prstGeom>
        </p:spPr>
        <p:txBody>
          <a:bodyPr vert="horz" lIns="0" tIns="0" rIns="0" bIns="0"/>
          <a:lstStyle>
            <a:lvl1pPr marL="0" marR="0" indent="0" algn="just" defTabSz="405037" rtl="0" eaLnBrk="1" fontAlgn="auto" latinLnBrk="0" hangingPunct="1">
              <a:lnSpc>
                <a:spcPct val="130000"/>
              </a:lnSpc>
              <a:spcBef>
                <a:spcPct val="20000"/>
              </a:spcBef>
              <a:spcAft>
                <a:spcPts val="0"/>
              </a:spcAft>
              <a:buClrTx/>
              <a:buSzTx/>
              <a:buFont typeface="Arial"/>
              <a:buNone/>
              <a:tabLst/>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p>
          <a:p>
            <a:pPr lvl="0"/>
            <a:r>
              <a:rPr lang="en-US" dirty="0" err="1"/>
              <a:t>Duis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fus</a:t>
            </a:r>
            <a:r>
              <a:rPr lang="en-US" dirty="0"/>
              <a:t> </a:t>
            </a:r>
            <a:r>
              <a:rPr lang="en-US" dirty="0" err="1"/>
              <a:t>nisl</a:t>
            </a:r>
            <a:r>
              <a:rPr lang="en-US" dirty="0"/>
              <a:t> </a:t>
            </a:r>
            <a:r>
              <a:rPr lang="en-US" dirty="0" err="1"/>
              <a:t>ut</a:t>
            </a:r>
            <a:r>
              <a:rPr lang="en-US" dirty="0"/>
              <a:t> ligula </a:t>
            </a:r>
            <a:r>
              <a:rPr lang="en-US" dirty="0" err="1"/>
              <a:t>vestibulum</a:t>
            </a:r>
            <a:r>
              <a:rPr lang="en-US" dirty="0"/>
              <a:t>, </a:t>
            </a:r>
            <a:r>
              <a:rPr lang="en-US" dirty="0" err="1"/>
              <a:t>ut</a:t>
            </a:r>
            <a:r>
              <a:rPr lang="en-US" dirty="0"/>
              <a:t> semper ex </a:t>
            </a:r>
            <a:r>
              <a:rPr lang="en-US" dirty="0" err="1"/>
              <a:t>suscipit</a:t>
            </a:r>
            <a:r>
              <a:rPr lang="en-US" dirty="0"/>
              <a:t> </a:t>
            </a:r>
            <a:r>
              <a:rPr lang="en-US" dirty="0" err="1"/>
              <a:t>fringillascipit</a:t>
            </a:r>
            <a:r>
              <a:rPr lang="en-US" dirty="0"/>
              <a:t> </a:t>
            </a:r>
            <a:r>
              <a:rPr lang="en-US" dirty="0" err="1"/>
              <a:t>cursus</a:t>
            </a:r>
            <a:r>
              <a:rPr lang="en-US" dirty="0"/>
              <a:t>. </a:t>
            </a:r>
            <a:r>
              <a:rPr lang="en-US" dirty="0" err="1"/>
              <a:t>Aenean</a:t>
            </a:r>
            <a:r>
              <a:rPr lang="en-US" dirty="0"/>
              <a:t> </a:t>
            </a:r>
            <a:r>
              <a:rPr lang="en-US" dirty="0" err="1"/>
              <a:t>accumsan</a:t>
            </a:r>
            <a:r>
              <a:rPr lang="en-US" dirty="0"/>
              <a:t> </a:t>
            </a:r>
            <a:r>
              <a:rPr lang="en-US" dirty="0" err="1"/>
              <a:t>malesuada</a:t>
            </a:r>
            <a:r>
              <a:rPr lang="en-US" dirty="0"/>
              <a:t> </a:t>
            </a:r>
            <a:r>
              <a:rPr lang="en-US" dirty="0" err="1"/>
              <a:t>hendrerit</a:t>
            </a:r>
            <a:r>
              <a:rPr lang="en-US" dirty="0"/>
              <a:t>. </a:t>
            </a:r>
            <a:r>
              <a:rPr lang="en-US" dirty="0" err="1"/>
              <a:t>Morbi</a:t>
            </a:r>
            <a:r>
              <a:rPr lang="en-US" dirty="0"/>
              <a:t> sit </a:t>
            </a:r>
            <a:r>
              <a:rPr lang="en-US" dirty="0" err="1"/>
              <a:t>amet</a:t>
            </a:r>
            <a:r>
              <a:rPr lang="en-US" dirty="0"/>
              <a:t> dolor ante. </a:t>
            </a:r>
            <a:r>
              <a:rPr lang="en-US" dirty="0" err="1"/>
              <a:t>Duis</a:t>
            </a:r>
            <a:r>
              <a:rPr lang="en-US" dirty="0"/>
              <a:t> </a:t>
            </a:r>
            <a:r>
              <a:rPr lang="en-US" dirty="0" err="1"/>
              <a:t>quis</a:t>
            </a:r>
            <a:r>
              <a:rPr lang="en-US" dirty="0"/>
              <a:t> </a:t>
            </a:r>
            <a:r>
              <a:rPr lang="en-US" dirty="0" err="1"/>
              <a:t>viverra</a:t>
            </a:r>
            <a:r>
              <a:rPr lang="en-US" dirty="0"/>
              <a:t> </a:t>
            </a:r>
            <a:r>
              <a:rPr lang="en-US" dirty="0" err="1"/>
              <a:t>urna</a:t>
            </a:r>
            <a:r>
              <a:rPr lang="en-US" dirty="0"/>
              <a:t>, in </a:t>
            </a:r>
            <a:r>
              <a:rPr lang="en-US" dirty="0" err="1"/>
              <a:t>ultricies</a:t>
            </a:r>
            <a:r>
              <a:rPr lang="en-US" dirty="0"/>
              <a:t> diam. </a:t>
            </a:r>
          </a:p>
          <a:p>
            <a:pPr marL="0" marR="0" lvl="0" indent="0" algn="just" defTabSz="405037" rtl="0" eaLnBrk="1" fontAlgn="auto" latinLnBrk="0" hangingPunct="1">
              <a:lnSpc>
                <a:spcPct val="130000"/>
              </a:lnSpc>
              <a:spcBef>
                <a:spcPct val="20000"/>
              </a:spcBef>
              <a:spcAft>
                <a:spcPts val="0"/>
              </a:spcAft>
              <a:buClrTx/>
              <a:buSzTx/>
              <a:buFont typeface="Arial"/>
              <a:buNone/>
              <a:tabLst/>
              <a:defRPr/>
            </a:pPr>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p>
          <a:p>
            <a:pPr lvl="0"/>
            <a:endParaRPr lang="en-US" dirty="0"/>
          </a:p>
        </p:txBody>
      </p:sp>
      <p:sp>
        <p:nvSpPr>
          <p:cNvPr id="70" name="Text Placeholder 7"/>
          <p:cNvSpPr>
            <a:spLocks noGrp="1"/>
          </p:cNvSpPr>
          <p:nvPr>
            <p:ph type="body" sz="quarter" idx="43" hasCustomPrompt="1"/>
          </p:nvPr>
        </p:nvSpPr>
        <p:spPr>
          <a:xfrm>
            <a:off x="5733356" y="1358901"/>
            <a:ext cx="2948682" cy="359817"/>
          </a:xfrm>
          <a:prstGeom prst="rect">
            <a:avLst/>
          </a:prstGeom>
        </p:spPr>
        <p:txBody>
          <a:bodyPr vert="horz" lIns="0" tIns="40504" rIns="0" bIns="40504" anchor="ctr"/>
          <a:lstStyle>
            <a:lvl1pPr marL="0" indent="0" algn="l">
              <a:lnSpc>
                <a:spcPct val="100000"/>
              </a:lnSpc>
              <a:spcBef>
                <a:spcPts val="0"/>
              </a:spcBef>
              <a:buNone/>
              <a:defRPr sz="1600" b="1">
                <a:solidFill>
                  <a:schemeClr val="tx1">
                    <a:lumMod val="75000"/>
                    <a:lumOff val="25000"/>
                  </a:schemeClr>
                </a:solidFill>
                <a:latin typeface="Lato Light"/>
                <a:cs typeface="Lato Light"/>
              </a:defRPr>
            </a:lvl1pPr>
          </a:lstStyle>
          <a:p>
            <a:pPr lvl="0"/>
            <a:r>
              <a:rPr lang="es-ES_tradnl" dirty="0" err="1"/>
              <a:t>Skills</a:t>
            </a:r>
            <a:endParaRPr lang="es-ES_tradnl" dirty="0"/>
          </a:p>
        </p:txBody>
      </p:sp>
      <p:sp>
        <p:nvSpPr>
          <p:cNvPr id="71" name="Rectangle 70"/>
          <p:cNvSpPr/>
          <p:nvPr userDrawn="1"/>
        </p:nvSpPr>
        <p:spPr>
          <a:xfrm>
            <a:off x="5733356" y="2231278"/>
            <a:ext cx="2948682" cy="179999"/>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2" name="Rectangle 71"/>
          <p:cNvSpPr/>
          <p:nvPr userDrawn="1"/>
        </p:nvSpPr>
        <p:spPr>
          <a:xfrm>
            <a:off x="5733356" y="2834136"/>
            <a:ext cx="2948682" cy="179999"/>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3" name="Rectangle 72"/>
          <p:cNvSpPr/>
          <p:nvPr userDrawn="1"/>
        </p:nvSpPr>
        <p:spPr>
          <a:xfrm>
            <a:off x="5733356" y="3445043"/>
            <a:ext cx="2948682" cy="179999"/>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4" name="Rectangle 73"/>
          <p:cNvSpPr/>
          <p:nvPr userDrawn="1"/>
        </p:nvSpPr>
        <p:spPr>
          <a:xfrm>
            <a:off x="5733356" y="4092367"/>
            <a:ext cx="2948682" cy="179999"/>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5" name="Text Placeholder 7"/>
          <p:cNvSpPr>
            <a:spLocks noGrp="1"/>
          </p:cNvSpPr>
          <p:nvPr>
            <p:ph type="body" sz="quarter" idx="44" hasCustomPrompt="1"/>
          </p:nvPr>
        </p:nvSpPr>
        <p:spPr>
          <a:xfrm>
            <a:off x="5733355" y="1951109"/>
            <a:ext cx="1467545"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65000"/>
                    <a:lumOff val="35000"/>
                  </a:schemeClr>
                </a:solidFill>
                <a:latin typeface="Lato Light"/>
                <a:cs typeface="Lato Light"/>
              </a:defRPr>
            </a:lvl1pPr>
          </a:lstStyle>
          <a:p>
            <a:pPr lvl="0"/>
            <a:r>
              <a:rPr lang="es-ES_tradnl" dirty="0" err="1"/>
              <a:t>Photoshop</a:t>
            </a:r>
            <a:endParaRPr lang="es-ES_tradnl" dirty="0"/>
          </a:p>
        </p:txBody>
      </p:sp>
      <p:sp>
        <p:nvSpPr>
          <p:cNvPr id="76" name="Text Placeholder 7"/>
          <p:cNvSpPr>
            <a:spLocks noGrp="1"/>
          </p:cNvSpPr>
          <p:nvPr>
            <p:ph type="body" sz="quarter" idx="45" hasCustomPrompt="1"/>
          </p:nvPr>
        </p:nvSpPr>
        <p:spPr>
          <a:xfrm>
            <a:off x="5733355" y="2568222"/>
            <a:ext cx="1467545"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65000"/>
                    <a:lumOff val="35000"/>
                  </a:schemeClr>
                </a:solidFill>
                <a:latin typeface="Lato Light"/>
                <a:cs typeface="Lato Light"/>
              </a:defRPr>
            </a:lvl1pPr>
          </a:lstStyle>
          <a:p>
            <a:pPr lvl="0"/>
            <a:r>
              <a:rPr lang="es-ES_tradnl" dirty="0" err="1"/>
              <a:t>Illustrator</a:t>
            </a:r>
            <a:endParaRPr lang="es-ES_tradnl" dirty="0"/>
          </a:p>
        </p:txBody>
      </p:sp>
      <p:sp>
        <p:nvSpPr>
          <p:cNvPr id="77" name="Text Placeholder 7"/>
          <p:cNvSpPr>
            <a:spLocks noGrp="1"/>
          </p:cNvSpPr>
          <p:nvPr>
            <p:ph type="body" sz="quarter" idx="46" hasCustomPrompt="1"/>
          </p:nvPr>
        </p:nvSpPr>
        <p:spPr>
          <a:xfrm>
            <a:off x="5733355" y="3168589"/>
            <a:ext cx="1467545"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65000"/>
                    <a:lumOff val="35000"/>
                  </a:schemeClr>
                </a:solidFill>
                <a:latin typeface="Lato Light"/>
                <a:cs typeface="Lato Light"/>
              </a:defRPr>
            </a:lvl1pPr>
          </a:lstStyle>
          <a:p>
            <a:pPr lvl="0"/>
            <a:r>
              <a:rPr lang="es-ES_tradnl" dirty="0" err="1"/>
              <a:t>InDesign</a:t>
            </a:r>
            <a:endParaRPr lang="es-ES_tradnl" dirty="0"/>
          </a:p>
        </p:txBody>
      </p:sp>
      <p:sp>
        <p:nvSpPr>
          <p:cNvPr id="78" name="Text Placeholder 7"/>
          <p:cNvSpPr>
            <a:spLocks noGrp="1"/>
          </p:cNvSpPr>
          <p:nvPr>
            <p:ph type="body" sz="quarter" idx="47" hasCustomPrompt="1"/>
          </p:nvPr>
        </p:nvSpPr>
        <p:spPr>
          <a:xfrm>
            <a:off x="5733355" y="3816289"/>
            <a:ext cx="1467545"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baseline="0">
                <a:solidFill>
                  <a:schemeClr val="tx1">
                    <a:lumMod val="65000"/>
                    <a:lumOff val="35000"/>
                  </a:schemeClr>
                </a:solidFill>
                <a:latin typeface="Lato Light"/>
                <a:cs typeface="Lato Light"/>
              </a:defRPr>
            </a:lvl1pPr>
          </a:lstStyle>
          <a:p>
            <a:pPr lvl="0"/>
            <a:r>
              <a:rPr lang="es-ES_tradnl" dirty="0"/>
              <a:t>Muse</a:t>
            </a:r>
          </a:p>
        </p:txBody>
      </p:sp>
      <p:cxnSp>
        <p:nvCxnSpPr>
          <p:cNvPr id="22" name="Straight Connector 21"/>
          <p:cNvCxnSpPr/>
          <p:nvPr userDrawn="1"/>
        </p:nvCxnSpPr>
        <p:spPr>
          <a:xfrm>
            <a:off x="5410200" y="1358901"/>
            <a:ext cx="0" cy="2989665"/>
          </a:xfrm>
          <a:prstGeom prst="line">
            <a:avLst/>
          </a:prstGeom>
          <a:ln w="3175" cmpd="sng">
            <a:solidFill>
              <a:schemeClr val="bg1">
                <a:lumMod val="8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42505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22" presetClass="entr" presetSubtype="1"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up)">
                                      <p:cBhvr>
                                        <p:cTn id="18" dur="500"/>
                                        <p:tgtEl>
                                          <p:spTgt spid="22"/>
                                        </p:tgtEl>
                                      </p:cBhvr>
                                    </p:animEffect>
                                  </p:childTnLst>
                                </p:cTn>
                              </p:par>
                              <p:par>
                                <p:cTn id="19" presetID="53" presetClass="entr" presetSubtype="16" fill="hold" grpId="0" nodeType="withEffect" nodePh="1">
                                  <p:stCondLst>
                                    <p:cond delay="800"/>
                                  </p:stCondLst>
                                  <p:endCondLst>
                                    <p:cond evt="begin" delay="0">
                                      <p:tn val="19"/>
                                    </p:cond>
                                  </p:endCondLst>
                                  <p:childTnLst>
                                    <p:set>
                                      <p:cBhvr>
                                        <p:cTn id="20" dur="1" fill="hold">
                                          <p:stCondLst>
                                            <p:cond delay="0"/>
                                          </p:stCondLst>
                                        </p:cTn>
                                        <p:tgtEl>
                                          <p:spTgt spid="33"/>
                                        </p:tgtEl>
                                        <p:attrNameLst>
                                          <p:attrName>style.visibility</p:attrName>
                                        </p:attrNameLst>
                                      </p:cBhvr>
                                      <p:to>
                                        <p:strVal val="visible"/>
                                      </p:to>
                                    </p:set>
                                    <p:anim calcmode="lin" valueType="num">
                                      <p:cBhvr>
                                        <p:cTn id="21" dur="1000" fill="hold"/>
                                        <p:tgtEl>
                                          <p:spTgt spid="33"/>
                                        </p:tgtEl>
                                        <p:attrNameLst>
                                          <p:attrName>ppt_w</p:attrName>
                                        </p:attrNameLst>
                                      </p:cBhvr>
                                      <p:tavLst>
                                        <p:tav tm="0">
                                          <p:val>
                                            <p:fltVal val="0"/>
                                          </p:val>
                                        </p:tav>
                                        <p:tav tm="100000">
                                          <p:val>
                                            <p:strVal val="#ppt_w"/>
                                          </p:val>
                                        </p:tav>
                                      </p:tavLst>
                                    </p:anim>
                                    <p:anim calcmode="lin" valueType="num">
                                      <p:cBhvr>
                                        <p:cTn id="22" dur="1000" fill="hold"/>
                                        <p:tgtEl>
                                          <p:spTgt spid="33"/>
                                        </p:tgtEl>
                                        <p:attrNameLst>
                                          <p:attrName>ppt_h</p:attrName>
                                        </p:attrNameLst>
                                      </p:cBhvr>
                                      <p:tavLst>
                                        <p:tav tm="0">
                                          <p:val>
                                            <p:fltVal val="0"/>
                                          </p:val>
                                        </p:tav>
                                        <p:tav tm="100000">
                                          <p:val>
                                            <p:strVal val="#ppt_h"/>
                                          </p:val>
                                        </p:tav>
                                      </p:tavLst>
                                    </p:anim>
                                    <p:animEffect transition="in" filter="fade">
                                      <p:cBhvr>
                                        <p:cTn id="23" dur="1000"/>
                                        <p:tgtEl>
                                          <p:spTgt spid="3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par>
                                <p:cTn id="28" presetID="42" presetClass="entr" presetSubtype="0" fill="hold" grpId="0" nodeType="withEffect">
                                  <p:stCondLst>
                                    <p:cond delay="200"/>
                                  </p:stCondLst>
                                  <p:childTnLst>
                                    <p:set>
                                      <p:cBhvr>
                                        <p:cTn id="29" dur="1" fill="hold">
                                          <p:stCondLst>
                                            <p:cond delay="0"/>
                                          </p:stCondLst>
                                        </p:cTn>
                                        <p:tgtEl>
                                          <p:spTgt spid="34">
                                            <p:txEl>
                                              <p:pRg st="0" end="0"/>
                                            </p:txEl>
                                          </p:spTgt>
                                        </p:tgtEl>
                                        <p:attrNameLst>
                                          <p:attrName>style.visibility</p:attrName>
                                        </p:attrNameLst>
                                      </p:cBhvr>
                                      <p:to>
                                        <p:strVal val="visible"/>
                                      </p:to>
                                    </p:set>
                                    <p:animEffect transition="in" filter="fade">
                                      <p:cBhvr>
                                        <p:cTn id="30" dur="400"/>
                                        <p:tgtEl>
                                          <p:spTgt spid="34">
                                            <p:txEl>
                                              <p:pRg st="0" end="0"/>
                                            </p:txEl>
                                          </p:spTgt>
                                        </p:tgtEl>
                                      </p:cBhvr>
                                    </p:animEffect>
                                    <p:anim calcmode="lin" valueType="num">
                                      <p:cBhvr>
                                        <p:cTn id="31" dur="4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32" dur="400" fill="hold"/>
                                        <p:tgtEl>
                                          <p:spTgt spid="34">
                                            <p:txEl>
                                              <p:pRg st="0" end="0"/>
                                            </p:txEl>
                                          </p:spTgt>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200"/>
                                  </p:stCondLst>
                                  <p:childTnLst>
                                    <p:set>
                                      <p:cBhvr>
                                        <p:cTn id="34" dur="1" fill="hold">
                                          <p:stCondLst>
                                            <p:cond delay="0"/>
                                          </p:stCondLst>
                                        </p:cTn>
                                        <p:tgtEl>
                                          <p:spTgt spid="35">
                                            <p:txEl>
                                              <p:pRg st="0" end="0"/>
                                            </p:txEl>
                                          </p:spTgt>
                                        </p:tgtEl>
                                        <p:attrNameLst>
                                          <p:attrName>style.visibility</p:attrName>
                                        </p:attrNameLst>
                                      </p:cBhvr>
                                      <p:to>
                                        <p:strVal val="visible"/>
                                      </p:to>
                                    </p:set>
                                    <p:animEffect transition="in" filter="fade">
                                      <p:cBhvr>
                                        <p:cTn id="35" dur="500"/>
                                        <p:tgtEl>
                                          <p:spTgt spid="35">
                                            <p:txEl>
                                              <p:pRg st="0" end="0"/>
                                            </p:txEl>
                                          </p:spTgt>
                                        </p:tgtEl>
                                      </p:cBhvr>
                                    </p:animEffect>
                                    <p:anim calcmode="lin" valueType="num">
                                      <p:cBhvr>
                                        <p:cTn id="36"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37" dur="500" fill="hold"/>
                                        <p:tgtEl>
                                          <p:spTgt spid="35">
                                            <p:txEl>
                                              <p:pRg st="0" end="0"/>
                                            </p:txEl>
                                          </p:spTgt>
                                        </p:tgtEl>
                                        <p:attrNameLst>
                                          <p:attrName>ppt_y</p:attrName>
                                        </p:attrNameLst>
                                      </p:cBhvr>
                                      <p:tavLst>
                                        <p:tav tm="0">
                                          <p:val>
                                            <p:strVal val="#ppt_y+.1"/>
                                          </p:val>
                                        </p:tav>
                                        <p:tav tm="100000">
                                          <p:val>
                                            <p:strVal val="#ppt_y"/>
                                          </p:val>
                                        </p:tav>
                                      </p:tavLst>
                                    </p:anim>
                                  </p:childTnLst>
                                </p:cTn>
                              </p:par>
                              <p:par>
                                <p:cTn id="38" presetID="10" presetClass="entr" presetSubtype="0" fill="hold" grpId="0" nodeType="withEffect">
                                  <p:stCondLst>
                                    <p:cond delay="800"/>
                                  </p:stCondLst>
                                  <p:childTnLst>
                                    <p:set>
                                      <p:cBhvr>
                                        <p:cTn id="39" dur="1" fill="hold">
                                          <p:stCondLst>
                                            <p:cond delay="0"/>
                                          </p:stCondLst>
                                        </p:cTn>
                                        <p:tgtEl>
                                          <p:spTgt spid="36">
                                            <p:txEl>
                                              <p:pRg st="0" end="0"/>
                                            </p:txEl>
                                          </p:spTgt>
                                        </p:tgtEl>
                                        <p:attrNameLst>
                                          <p:attrName>style.visibility</p:attrName>
                                        </p:attrNameLst>
                                      </p:cBhvr>
                                      <p:to>
                                        <p:strVal val="visible"/>
                                      </p:to>
                                    </p:set>
                                    <p:animEffect transition="in" filter="fade">
                                      <p:cBhvr>
                                        <p:cTn id="40" dur="500"/>
                                        <p:tgtEl>
                                          <p:spTgt spid="36">
                                            <p:txEl>
                                              <p:pRg st="0" end="0"/>
                                            </p:txEl>
                                          </p:spTgt>
                                        </p:tgtEl>
                                      </p:cBhvr>
                                    </p:animEffect>
                                  </p:childTnLst>
                                </p:cTn>
                              </p:par>
                            </p:childTnLst>
                          </p:cTn>
                        </p:par>
                        <p:par>
                          <p:cTn id="41" fill="hold">
                            <p:stCondLst>
                              <p:cond delay="3800"/>
                            </p:stCondLst>
                            <p:childTnLst>
                              <p:par>
                                <p:cTn id="42" presetID="53" presetClass="entr" presetSubtype="16" fill="hold" grpId="0" nodeType="afterEffect">
                                  <p:stCondLst>
                                    <p:cond delay="0"/>
                                  </p:stCondLst>
                                  <p:childTnLst>
                                    <p:set>
                                      <p:cBhvr>
                                        <p:cTn id="43" dur="1" fill="hold">
                                          <p:stCondLst>
                                            <p:cond delay="0"/>
                                          </p:stCondLst>
                                        </p:cTn>
                                        <p:tgtEl>
                                          <p:spTgt spid="37">
                                            <p:txEl>
                                              <p:pRg st="0" end="0"/>
                                            </p:txEl>
                                          </p:spTgt>
                                        </p:tgtEl>
                                        <p:attrNameLst>
                                          <p:attrName>style.visibility</p:attrName>
                                        </p:attrNameLst>
                                      </p:cBhvr>
                                      <p:to>
                                        <p:strVal val="visible"/>
                                      </p:to>
                                    </p:set>
                                    <p:anim calcmode="lin" valueType="num">
                                      <p:cBhvr>
                                        <p:cTn id="44" dur="3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45" dur="3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46" dur="300"/>
                                        <p:tgtEl>
                                          <p:spTgt spid="37">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62">
                                            <p:txEl>
                                              <p:pRg st="0" end="0"/>
                                            </p:txEl>
                                          </p:spTgt>
                                        </p:tgtEl>
                                        <p:attrNameLst>
                                          <p:attrName>style.visibility</p:attrName>
                                        </p:attrNameLst>
                                      </p:cBhvr>
                                      <p:to>
                                        <p:strVal val="visible"/>
                                      </p:to>
                                    </p:set>
                                    <p:animEffect transition="in" filter="fade">
                                      <p:cBhvr>
                                        <p:cTn id="49" dur="400"/>
                                        <p:tgtEl>
                                          <p:spTgt spid="62">
                                            <p:txEl>
                                              <p:pRg st="0" end="0"/>
                                            </p:txEl>
                                          </p:spTgt>
                                        </p:tgtEl>
                                      </p:cBhvr>
                                    </p:animEffect>
                                    <p:anim calcmode="lin" valueType="num">
                                      <p:cBhvr>
                                        <p:cTn id="50" dur="400" fill="hold"/>
                                        <p:tgtEl>
                                          <p:spTgt spid="62">
                                            <p:txEl>
                                              <p:pRg st="0" end="0"/>
                                            </p:txEl>
                                          </p:spTgt>
                                        </p:tgtEl>
                                        <p:attrNameLst>
                                          <p:attrName>ppt_x</p:attrName>
                                        </p:attrNameLst>
                                      </p:cBhvr>
                                      <p:tavLst>
                                        <p:tav tm="0">
                                          <p:val>
                                            <p:strVal val="#ppt_x"/>
                                          </p:val>
                                        </p:tav>
                                        <p:tav tm="100000">
                                          <p:val>
                                            <p:strVal val="#ppt_x"/>
                                          </p:val>
                                        </p:tav>
                                      </p:tavLst>
                                    </p:anim>
                                    <p:anim calcmode="lin" valueType="num">
                                      <p:cBhvr>
                                        <p:cTn id="51" dur="400" fill="hold"/>
                                        <p:tgtEl>
                                          <p:spTgt spid="62">
                                            <p:txEl>
                                              <p:pRg st="0" end="0"/>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200"/>
                                  </p:stCondLst>
                                  <p:childTnLst>
                                    <p:set>
                                      <p:cBhvr>
                                        <p:cTn id="53" dur="1" fill="hold">
                                          <p:stCondLst>
                                            <p:cond delay="0"/>
                                          </p:stCondLst>
                                        </p:cTn>
                                        <p:tgtEl>
                                          <p:spTgt spid="63">
                                            <p:txEl>
                                              <p:pRg st="0" end="0"/>
                                            </p:txEl>
                                          </p:spTgt>
                                        </p:tgtEl>
                                        <p:attrNameLst>
                                          <p:attrName>style.visibility</p:attrName>
                                        </p:attrNameLst>
                                      </p:cBhvr>
                                      <p:to>
                                        <p:strVal val="visible"/>
                                      </p:to>
                                    </p:set>
                                    <p:animEffect transition="in" filter="fade">
                                      <p:cBhvr>
                                        <p:cTn id="54" dur="500"/>
                                        <p:tgtEl>
                                          <p:spTgt spid="63">
                                            <p:txEl>
                                              <p:pRg st="0" end="0"/>
                                            </p:txEl>
                                          </p:spTgt>
                                        </p:tgtEl>
                                      </p:cBhvr>
                                    </p:animEffect>
                                    <p:anim calcmode="lin" valueType="num">
                                      <p:cBhvr>
                                        <p:cTn id="55" dur="500" fill="hold"/>
                                        <p:tgtEl>
                                          <p:spTgt spid="6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63">
                                            <p:txEl>
                                              <p:pRg st="0" end="0"/>
                                            </p:txEl>
                                          </p:spTgt>
                                        </p:tgtEl>
                                        <p:attrNameLst>
                                          <p:attrName>ppt_y</p:attrName>
                                        </p:attrNameLst>
                                      </p:cBhvr>
                                      <p:tavLst>
                                        <p:tav tm="0">
                                          <p:val>
                                            <p:strVal val="#ppt_y+.1"/>
                                          </p:val>
                                        </p:tav>
                                        <p:tav tm="100000">
                                          <p:val>
                                            <p:strVal val="#ppt_y"/>
                                          </p:val>
                                        </p:tav>
                                      </p:tavLst>
                                    </p:anim>
                                  </p:childTnLst>
                                </p:cTn>
                              </p:par>
                              <p:par>
                                <p:cTn id="57" presetID="10" presetClass="entr" presetSubtype="0" fill="hold" grpId="0" nodeType="withEffect">
                                  <p:stCondLst>
                                    <p:cond delay="800"/>
                                  </p:stCondLst>
                                  <p:childTnLst>
                                    <p:set>
                                      <p:cBhvr>
                                        <p:cTn id="58" dur="1" fill="hold">
                                          <p:stCondLst>
                                            <p:cond delay="0"/>
                                          </p:stCondLst>
                                        </p:cTn>
                                        <p:tgtEl>
                                          <p:spTgt spid="69">
                                            <p:txEl>
                                              <p:pRg st="0" end="0"/>
                                            </p:txEl>
                                          </p:spTgt>
                                        </p:tgtEl>
                                        <p:attrNameLst>
                                          <p:attrName>style.visibility</p:attrName>
                                        </p:attrNameLst>
                                      </p:cBhvr>
                                      <p:to>
                                        <p:strVal val="visible"/>
                                      </p:to>
                                    </p:set>
                                    <p:animEffect transition="in" filter="fade">
                                      <p:cBhvr>
                                        <p:cTn id="59" dur="500"/>
                                        <p:tgtEl>
                                          <p:spTgt spid="69">
                                            <p:txEl>
                                              <p:pRg st="0" end="0"/>
                                            </p:txEl>
                                          </p:spTgt>
                                        </p:tgtEl>
                                      </p:cBhvr>
                                    </p:animEffect>
                                  </p:childTnLst>
                                </p:cTn>
                              </p:par>
                              <p:par>
                                <p:cTn id="60" presetID="10" presetClass="entr" presetSubtype="0" fill="hold" grpId="0" nodeType="withEffect">
                                  <p:stCondLst>
                                    <p:cond delay="800"/>
                                  </p:stCondLst>
                                  <p:childTnLst>
                                    <p:set>
                                      <p:cBhvr>
                                        <p:cTn id="61" dur="1" fill="hold">
                                          <p:stCondLst>
                                            <p:cond delay="0"/>
                                          </p:stCondLst>
                                        </p:cTn>
                                        <p:tgtEl>
                                          <p:spTgt spid="69">
                                            <p:txEl>
                                              <p:pRg st="1" end="1"/>
                                            </p:txEl>
                                          </p:spTgt>
                                        </p:tgtEl>
                                        <p:attrNameLst>
                                          <p:attrName>style.visibility</p:attrName>
                                        </p:attrNameLst>
                                      </p:cBhvr>
                                      <p:to>
                                        <p:strVal val="visible"/>
                                      </p:to>
                                    </p:set>
                                    <p:animEffect transition="in" filter="fade">
                                      <p:cBhvr>
                                        <p:cTn id="62" dur="500"/>
                                        <p:tgtEl>
                                          <p:spTgt spid="69">
                                            <p:txEl>
                                              <p:pRg st="1" end="1"/>
                                            </p:txEl>
                                          </p:spTgt>
                                        </p:tgtEl>
                                      </p:cBhvr>
                                    </p:animEffect>
                                  </p:childTnLst>
                                </p:cTn>
                              </p:par>
                              <p:par>
                                <p:cTn id="63" presetID="10" presetClass="entr" presetSubtype="0" fill="hold" grpId="0" nodeType="withEffect">
                                  <p:stCondLst>
                                    <p:cond delay="800"/>
                                  </p:stCondLst>
                                  <p:childTnLst>
                                    <p:set>
                                      <p:cBhvr>
                                        <p:cTn id="64" dur="1" fill="hold">
                                          <p:stCondLst>
                                            <p:cond delay="0"/>
                                          </p:stCondLst>
                                        </p:cTn>
                                        <p:tgtEl>
                                          <p:spTgt spid="69">
                                            <p:txEl>
                                              <p:pRg st="2" end="2"/>
                                            </p:txEl>
                                          </p:spTgt>
                                        </p:tgtEl>
                                        <p:attrNameLst>
                                          <p:attrName>style.visibility</p:attrName>
                                        </p:attrNameLst>
                                      </p:cBhvr>
                                      <p:to>
                                        <p:strVal val="visible"/>
                                      </p:to>
                                    </p:set>
                                    <p:animEffect transition="in" filter="fade">
                                      <p:cBhvr>
                                        <p:cTn id="65" dur="500"/>
                                        <p:tgtEl>
                                          <p:spTgt spid="69">
                                            <p:txEl>
                                              <p:pRg st="2" end="2"/>
                                            </p:txEl>
                                          </p:spTgt>
                                        </p:tgtEl>
                                      </p:cBhvr>
                                    </p:animEffect>
                                  </p:childTnLst>
                                </p:cTn>
                              </p:par>
                              <p:par>
                                <p:cTn id="66" presetID="42" presetClass="entr" presetSubtype="0" fill="hold" grpId="0" nodeType="withEffect">
                                  <p:stCondLst>
                                    <p:cond delay="200"/>
                                  </p:stCondLst>
                                  <p:childTnLst>
                                    <p:set>
                                      <p:cBhvr>
                                        <p:cTn id="67" dur="1" fill="hold">
                                          <p:stCondLst>
                                            <p:cond delay="0"/>
                                          </p:stCondLst>
                                        </p:cTn>
                                        <p:tgtEl>
                                          <p:spTgt spid="70">
                                            <p:txEl>
                                              <p:pRg st="0" end="0"/>
                                            </p:txEl>
                                          </p:spTgt>
                                        </p:tgtEl>
                                        <p:attrNameLst>
                                          <p:attrName>style.visibility</p:attrName>
                                        </p:attrNameLst>
                                      </p:cBhvr>
                                      <p:to>
                                        <p:strVal val="visible"/>
                                      </p:to>
                                    </p:set>
                                    <p:animEffect transition="in" filter="fade">
                                      <p:cBhvr>
                                        <p:cTn id="68" dur="400"/>
                                        <p:tgtEl>
                                          <p:spTgt spid="70">
                                            <p:txEl>
                                              <p:pRg st="0" end="0"/>
                                            </p:txEl>
                                          </p:spTgt>
                                        </p:tgtEl>
                                      </p:cBhvr>
                                    </p:animEffect>
                                    <p:anim calcmode="lin" valueType="num">
                                      <p:cBhvr>
                                        <p:cTn id="69" dur="400" fill="hold"/>
                                        <p:tgtEl>
                                          <p:spTgt spid="70">
                                            <p:txEl>
                                              <p:pRg st="0" end="0"/>
                                            </p:txEl>
                                          </p:spTgt>
                                        </p:tgtEl>
                                        <p:attrNameLst>
                                          <p:attrName>ppt_x</p:attrName>
                                        </p:attrNameLst>
                                      </p:cBhvr>
                                      <p:tavLst>
                                        <p:tav tm="0">
                                          <p:val>
                                            <p:strVal val="#ppt_x"/>
                                          </p:val>
                                        </p:tav>
                                        <p:tav tm="100000">
                                          <p:val>
                                            <p:strVal val="#ppt_x"/>
                                          </p:val>
                                        </p:tav>
                                      </p:tavLst>
                                    </p:anim>
                                    <p:anim calcmode="lin" valueType="num">
                                      <p:cBhvr>
                                        <p:cTn id="70" dur="400" fill="hold"/>
                                        <p:tgtEl>
                                          <p:spTgt spid="70">
                                            <p:txEl>
                                              <p:pRg st="0" end="0"/>
                                            </p:txEl>
                                          </p:spTgt>
                                        </p:tgtEl>
                                        <p:attrNameLst>
                                          <p:attrName>ppt_y</p:attrName>
                                        </p:attrNameLst>
                                      </p:cBhvr>
                                      <p:tavLst>
                                        <p:tav tm="0">
                                          <p:val>
                                            <p:strVal val="#ppt_y+.1"/>
                                          </p:val>
                                        </p:tav>
                                        <p:tav tm="100000">
                                          <p:val>
                                            <p:strVal val="#ppt_y"/>
                                          </p:val>
                                        </p:tav>
                                      </p:tavLst>
                                    </p:anim>
                                  </p:childTnLst>
                                </p:cTn>
                              </p:par>
                              <p:par>
                                <p:cTn id="71" presetID="22" presetClass="entr" presetSubtype="8" fill="hold" grpId="0" nodeType="withEffect">
                                  <p:stCondLst>
                                    <p:cond delay="200"/>
                                  </p:stCondLst>
                                  <p:childTnLst>
                                    <p:set>
                                      <p:cBhvr>
                                        <p:cTn id="72" dur="1" fill="hold">
                                          <p:stCondLst>
                                            <p:cond delay="0"/>
                                          </p:stCondLst>
                                        </p:cTn>
                                        <p:tgtEl>
                                          <p:spTgt spid="71"/>
                                        </p:tgtEl>
                                        <p:attrNameLst>
                                          <p:attrName>style.visibility</p:attrName>
                                        </p:attrNameLst>
                                      </p:cBhvr>
                                      <p:to>
                                        <p:strVal val="visible"/>
                                      </p:to>
                                    </p:set>
                                    <p:animEffect transition="in" filter="wipe(left)">
                                      <p:cBhvr>
                                        <p:cTn id="73" dur="500"/>
                                        <p:tgtEl>
                                          <p:spTgt spid="71"/>
                                        </p:tgtEl>
                                      </p:cBhvr>
                                    </p:animEffect>
                                  </p:childTnLst>
                                </p:cTn>
                              </p:par>
                              <p:par>
                                <p:cTn id="74" presetID="22" presetClass="entr" presetSubtype="8" fill="hold" grpId="0" nodeType="withEffect">
                                  <p:stCondLst>
                                    <p:cond delay="200"/>
                                  </p:stCondLst>
                                  <p:childTnLst>
                                    <p:set>
                                      <p:cBhvr>
                                        <p:cTn id="75" dur="1" fill="hold">
                                          <p:stCondLst>
                                            <p:cond delay="0"/>
                                          </p:stCondLst>
                                        </p:cTn>
                                        <p:tgtEl>
                                          <p:spTgt spid="72"/>
                                        </p:tgtEl>
                                        <p:attrNameLst>
                                          <p:attrName>style.visibility</p:attrName>
                                        </p:attrNameLst>
                                      </p:cBhvr>
                                      <p:to>
                                        <p:strVal val="visible"/>
                                      </p:to>
                                    </p:set>
                                    <p:animEffect transition="in" filter="wipe(left)">
                                      <p:cBhvr>
                                        <p:cTn id="76" dur="500"/>
                                        <p:tgtEl>
                                          <p:spTgt spid="72"/>
                                        </p:tgtEl>
                                      </p:cBhvr>
                                    </p:animEffect>
                                  </p:childTnLst>
                                </p:cTn>
                              </p:par>
                              <p:par>
                                <p:cTn id="77" presetID="22" presetClass="entr" presetSubtype="8" fill="hold" grpId="0" nodeType="withEffect">
                                  <p:stCondLst>
                                    <p:cond delay="200"/>
                                  </p:stCondLst>
                                  <p:childTnLst>
                                    <p:set>
                                      <p:cBhvr>
                                        <p:cTn id="78" dur="1" fill="hold">
                                          <p:stCondLst>
                                            <p:cond delay="0"/>
                                          </p:stCondLst>
                                        </p:cTn>
                                        <p:tgtEl>
                                          <p:spTgt spid="73"/>
                                        </p:tgtEl>
                                        <p:attrNameLst>
                                          <p:attrName>style.visibility</p:attrName>
                                        </p:attrNameLst>
                                      </p:cBhvr>
                                      <p:to>
                                        <p:strVal val="visible"/>
                                      </p:to>
                                    </p:set>
                                    <p:animEffect transition="in" filter="wipe(left)">
                                      <p:cBhvr>
                                        <p:cTn id="79" dur="500"/>
                                        <p:tgtEl>
                                          <p:spTgt spid="73"/>
                                        </p:tgtEl>
                                      </p:cBhvr>
                                    </p:animEffect>
                                  </p:childTnLst>
                                </p:cTn>
                              </p:par>
                              <p:par>
                                <p:cTn id="80" presetID="22" presetClass="entr" presetSubtype="8" fill="hold" grpId="0" nodeType="withEffect">
                                  <p:stCondLst>
                                    <p:cond delay="200"/>
                                  </p:stCondLst>
                                  <p:childTnLst>
                                    <p:set>
                                      <p:cBhvr>
                                        <p:cTn id="81" dur="1" fill="hold">
                                          <p:stCondLst>
                                            <p:cond delay="0"/>
                                          </p:stCondLst>
                                        </p:cTn>
                                        <p:tgtEl>
                                          <p:spTgt spid="74"/>
                                        </p:tgtEl>
                                        <p:attrNameLst>
                                          <p:attrName>style.visibility</p:attrName>
                                        </p:attrNameLst>
                                      </p:cBhvr>
                                      <p:to>
                                        <p:strVal val="visible"/>
                                      </p:to>
                                    </p:set>
                                    <p:animEffect transition="in" filter="wipe(left)">
                                      <p:cBhvr>
                                        <p:cTn id="82" dur="500"/>
                                        <p:tgtEl>
                                          <p:spTgt spid="74"/>
                                        </p:tgtEl>
                                      </p:cBhvr>
                                    </p:animEffect>
                                  </p:childTnLst>
                                </p:cTn>
                              </p:par>
                              <p:par>
                                <p:cTn id="83" presetID="42" presetClass="entr" presetSubtype="0" fill="hold" grpId="0" nodeType="withEffect">
                                  <p:stCondLst>
                                    <p:cond delay="200"/>
                                  </p:stCondLst>
                                  <p:childTnLst>
                                    <p:set>
                                      <p:cBhvr>
                                        <p:cTn id="84" dur="1" fill="hold">
                                          <p:stCondLst>
                                            <p:cond delay="0"/>
                                          </p:stCondLst>
                                        </p:cTn>
                                        <p:tgtEl>
                                          <p:spTgt spid="75">
                                            <p:txEl>
                                              <p:pRg st="0" end="0"/>
                                            </p:txEl>
                                          </p:spTgt>
                                        </p:tgtEl>
                                        <p:attrNameLst>
                                          <p:attrName>style.visibility</p:attrName>
                                        </p:attrNameLst>
                                      </p:cBhvr>
                                      <p:to>
                                        <p:strVal val="visible"/>
                                      </p:to>
                                    </p:set>
                                    <p:animEffect transition="in" filter="fade">
                                      <p:cBhvr>
                                        <p:cTn id="85" dur="500"/>
                                        <p:tgtEl>
                                          <p:spTgt spid="75">
                                            <p:txEl>
                                              <p:pRg st="0" end="0"/>
                                            </p:txEl>
                                          </p:spTgt>
                                        </p:tgtEl>
                                      </p:cBhvr>
                                    </p:animEffect>
                                    <p:anim calcmode="lin" valueType="num">
                                      <p:cBhvr>
                                        <p:cTn id="86" dur="500" fill="hold"/>
                                        <p:tgtEl>
                                          <p:spTgt spid="75">
                                            <p:txEl>
                                              <p:pRg st="0" end="0"/>
                                            </p:txEl>
                                          </p:spTgt>
                                        </p:tgtEl>
                                        <p:attrNameLst>
                                          <p:attrName>ppt_x</p:attrName>
                                        </p:attrNameLst>
                                      </p:cBhvr>
                                      <p:tavLst>
                                        <p:tav tm="0">
                                          <p:val>
                                            <p:strVal val="#ppt_x"/>
                                          </p:val>
                                        </p:tav>
                                        <p:tav tm="100000">
                                          <p:val>
                                            <p:strVal val="#ppt_x"/>
                                          </p:val>
                                        </p:tav>
                                      </p:tavLst>
                                    </p:anim>
                                    <p:anim calcmode="lin" valueType="num">
                                      <p:cBhvr>
                                        <p:cTn id="87" dur="500" fill="hold"/>
                                        <p:tgtEl>
                                          <p:spTgt spid="75">
                                            <p:txEl>
                                              <p:pRg st="0" end="0"/>
                                            </p:txEl>
                                          </p:spTgt>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200"/>
                                  </p:stCondLst>
                                  <p:childTnLst>
                                    <p:set>
                                      <p:cBhvr>
                                        <p:cTn id="89" dur="1" fill="hold">
                                          <p:stCondLst>
                                            <p:cond delay="0"/>
                                          </p:stCondLst>
                                        </p:cTn>
                                        <p:tgtEl>
                                          <p:spTgt spid="76">
                                            <p:txEl>
                                              <p:pRg st="0" end="0"/>
                                            </p:txEl>
                                          </p:spTgt>
                                        </p:tgtEl>
                                        <p:attrNameLst>
                                          <p:attrName>style.visibility</p:attrName>
                                        </p:attrNameLst>
                                      </p:cBhvr>
                                      <p:to>
                                        <p:strVal val="visible"/>
                                      </p:to>
                                    </p:set>
                                    <p:animEffect transition="in" filter="fade">
                                      <p:cBhvr>
                                        <p:cTn id="90" dur="500"/>
                                        <p:tgtEl>
                                          <p:spTgt spid="76">
                                            <p:txEl>
                                              <p:pRg st="0" end="0"/>
                                            </p:txEl>
                                          </p:spTgt>
                                        </p:tgtEl>
                                      </p:cBhvr>
                                    </p:animEffect>
                                    <p:anim calcmode="lin" valueType="num">
                                      <p:cBhvr>
                                        <p:cTn id="91" dur="500" fill="hold"/>
                                        <p:tgtEl>
                                          <p:spTgt spid="76">
                                            <p:txEl>
                                              <p:pRg st="0" end="0"/>
                                            </p:txEl>
                                          </p:spTgt>
                                        </p:tgtEl>
                                        <p:attrNameLst>
                                          <p:attrName>ppt_x</p:attrName>
                                        </p:attrNameLst>
                                      </p:cBhvr>
                                      <p:tavLst>
                                        <p:tav tm="0">
                                          <p:val>
                                            <p:strVal val="#ppt_x"/>
                                          </p:val>
                                        </p:tav>
                                        <p:tav tm="100000">
                                          <p:val>
                                            <p:strVal val="#ppt_x"/>
                                          </p:val>
                                        </p:tav>
                                      </p:tavLst>
                                    </p:anim>
                                    <p:anim calcmode="lin" valueType="num">
                                      <p:cBhvr>
                                        <p:cTn id="92" dur="500" fill="hold"/>
                                        <p:tgtEl>
                                          <p:spTgt spid="76">
                                            <p:txEl>
                                              <p:pRg st="0" end="0"/>
                                            </p:txEl>
                                          </p:spTgt>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200"/>
                                  </p:stCondLst>
                                  <p:childTnLst>
                                    <p:set>
                                      <p:cBhvr>
                                        <p:cTn id="94" dur="1" fill="hold">
                                          <p:stCondLst>
                                            <p:cond delay="0"/>
                                          </p:stCondLst>
                                        </p:cTn>
                                        <p:tgtEl>
                                          <p:spTgt spid="77">
                                            <p:txEl>
                                              <p:pRg st="0" end="0"/>
                                            </p:txEl>
                                          </p:spTgt>
                                        </p:tgtEl>
                                        <p:attrNameLst>
                                          <p:attrName>style.visibility</p:attrName>
                                        </p:attrNameLst>
                                      </p:cBhvr>
                                      <p:to>
                                        <p:strVal val="visible"/>
                                      </p:to>
                                    </p:set>
                                    <p:animEffect transition="in" filter="fade">
                                      <p:cBhvr>
                                        <p:cTn id="95" dur="500"/>
                                        <p:tgtEl>
                                          <p:spTgt spid="77">
                                            <p:txEl>
                                              <p:pRg st="0" end="0"/>
                                            </p:txEl>
                                          </p:spTgt>
                                        </p:tgtEl>
                                      </p:cBhvr>
                                    </p:animEffect>
                                    <p:anim calcmode="lin" valueType="num">
                                      <p:cBhvr>
                                        <p:cTn id="96" dur="500" fill="hold"/>
                                        <p:tgtEl>
                                          <p:spTgt spid="77">
                                            <p:txEl>
                                              <p:pRg st="0" end="0"/>
                                            </p:txEl>
                                          </p:spTgt>
                                        </p:tgtEl>
                                        <p:attrNameLst>
                                          <p:attrName>ppt_x</p:attrName>
                                        </p:attrNameLst>
                                      </p:cBhvr>
                                      <p:tavLst>
                                        <p:tav tm="0">
                                          <p:val>
                                            <p:strVal val="#ppt_x"/>
                                          </p:val>
                                        </p:tav>
                                        <p:tav tm="100000">
                                          <p:val>
                                            <p:strVal val="#ppt_x"/>
                                          </p:val>
                                        </p:tav>
                                      </p:tavLst>
                                    </p:anim>
                                    <p:anim calcmode="lin" valueType="num">
                                      <p:cBhvr>
                                        <p:cTn id="97" dur="500" fill="hold"/>
                                        <p:tgtEl>
                                          <p:spTgt spid="77">
                                            <p:txEl>
                                              <p:pRg st="0" end="0"/>
                                            </p:txEl>
                                          </p:spTgt>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200"/>
                                  </p:stCondLst>
                                  <p:childTnLst>
                                    <p:set>
                                      <p:cBhvr>
                                        <p:cTn id="99" dur="1" fill="hold">
                                          <p:stCondLst>
                                            <p:cond delay="0"/>
                                          </p:stCondLst>
                                        </p:cTn>
                                        <p:tgtEl>
                                          <p:spTgt spid="78">
                                            <p:txEl>
                                              <p:pRg st="0" end="0"/>
                                            </p:txEl>
                                          </p:spTgt>
                                        </p:tgtEl>
                                        <p:attrNameLst>
                                          <p:attrName>style.visibility</p:attrName>
                                        </p:attrNameLst>
                                      </p:cBhvr>
                                      <p:to>
                                        <p:strVal val="visible"/>
                                      </p:to>
                                    </p:set>
                                    <p:animEffect transition="in" filter="fade">
                                      <p:cBhvr>
                                        <p:cTn id="100" dur="500"/>
                                        <p:tgtEl>
                                          <p:spTgt spid="78">
                                            <p:txEl>
                                              <p:pRg st="0" end="0"/>
                                            </p:txEl>
                                          </p:spTgt>
                                        </p:tgtEl>
                                      </p:cBhvr>
                                    </p:animEffect>
                                    <p:anim calcmode="lin" valueType="num">
                                      <p:cBhvr>
                                        <p:cTn id="101"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p:cTn id="102" dur="500" fill="hold"/>
                                        <p:tgtEl>
                                          <p:spTgt spid="7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3" grpId="0"/>
      <p:bldP spid="3" grpId="0" animBg="1"/>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400"/>
                        <p:tgtEl>
                          <p:spTgt spid="34"/>
                        </p:tgtEl>
                      </p:cBhvr>
                    </p:animEffect>
                    <p:anim calcmode="lin" valueType="num">
                      <p:cBhvr>
                        <p:cTn dur="400" fill="hold"/>
                        <p:tgtEl>
                          <p:spTgt spid="34"/>
                        </p:tgtEl>
                        <p:attrNameLst>
                          <p:attrName>ppt_x</p:attrName>
                        </p:attrNameLst>
                      </p:cBhvr>
                      <p:tavLst>
                        <p:tav tm="0">
                          <p:val>
                            <p:strVal val="#ppt_x"/>
                          </p:val>
                        </p:tav>
                        <p:tav tm="100000">
                          <p:val>
                            <p:strVal val="#ppt_x"/>
                          </p:val>
                        </p:tav>
                      </p:tavLst>
                    </p:anim>
                    <p:anim calcmode="lin" valueType="num">
                      <p:cBhvr>
                        <p:cTn dur="4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anim calcmode="lin" valueType="num">
                      <p:cBhvr>
                        <p:cTn dur="500" fill="hold"/>
                        <p:tgtEl>
                          <p:spTgt spid="35"/>
                        </p:tgtEl>
                        <p:attrNameLst>
                          <p:attrName>ppt_x</p:attrName>
                        </p:attrNameLst>
                      </p:cBhvr>
                      <p:tavLst>
                        <p:tav tm="0">
                          <p:val>
                            <p:strVal val="#ppt_x"/>
                          </p:val>
                        </p:tav>
                        <p:tav tm="100000">
                          <p:val>
                            <p:strVal val="#ppt_x"/>
                          </p:val>
                        </p:tav>
                      </p:tavLst>
                    </p:anim>
                    <p:anim calcmode="lin" valueType="num">
                      <p:cBhvr>
                        <p:cTn dur="5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10" presetClass="entr" presetSubtype="0" fill="hold" nodeType="withEffect">
                  <p:stCondLst>
                    <p:cond delay="8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53" presetClass="entr" presetSubtype="16"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p:cTn dur="300" fill="hold"/>
                        <p:tgtEl>
                          <p:spTgt spid="37"/>
                        </p:tgtEl>
                        <p:attrNameLst>
                          <p:attrName>ppt_w</p:attrName>
                        </p:attrNameLst>
                      </p:cBhvr>
                      <p:tavLst>
                        <p:tav tm="0">
                          <p:val>
                            <p:fltVal val="0"/>
                          </p:val>
                        </p:tav>
                        <p:tav tm="100000">
                          <p:val>
                            <p:strVal val="#ppt_w"/>
                          </p:val>
                        </p:tav>
                      </p:tavLst>
                    </p:anim>
                    <p:anim calcmode="lin" valueType="num">
                      <p:cBhvr>
                        <p:cTn dur="300" fill="hold"/>
                        <p:tgtEl>
                          <p:spTgt spid="37"/>
                        </p:tgtEl>
                        <p:attrNameLst>
                          <p:attrName>ppt_h</p:attrName>
                        </p:attrNameLst>
                      </p:cBhvr>
                      <p:tavLst>
                        <p:tav tm="0">
                          <p:val>
                            <p:fltVal val="0"/>
                          </p:val>
                        </p:tav>
                        <p:tav tm="100000">
                          <p:val>
                            <p:strVal val="#ppt_h"/>
                          </p:val>
                        </p:tav>
                      </p:tavLst>
                    </p:anim>
                    <p:animEffect transition="in" filter="fade">
                      <p:cBhvr>
                        <p:cTn dur="300"/>
                        <p:tgtEl>
                          <p:spTgt spid="37"/>
                        </p:tgtEl>
                      </p:cBhvr>
                    </p:animEffect>
                  </p:childTnLst>
                </p:cTn>
              </p:par>
            </p:tnLst>
          </p:tmpl>
        </p:tmplLst>
      </p:bldP>
      <p:bldP spid="62" grpId="0" build="p">
        <p:tmplLst>
          <p:tmpl lvl="1">
            <p:tnLst>
              <p:par>
                <p:cTn presetID="42" presetClass="entr" presetSubtype="0" fill="hold" nodeType="withEffect">
                  <p:stCondLst>
                    <p:cond delay="200"/>
                  </p:stCondLst>
                  <p:childTnLst>
                    <p:set>
                      <p:cBhvr>
                        <p:cTn dur="1" fill="hold">
                          <p:stCondLst>
                            <p:cond delay="0"/>
                          </p:stCondLst>
                        </p:cTn>
                        <p:tgtEl>
                          <p:spTgt spid="62"/>
                        </p:tgtEl>
                        <p:attrNameLst>
                          <p:attrName>style.visibility</p:attrName>
                        </p:attrNameLst>
                      </p:cBhvr>
                      <p:to>
                        <p:strVal val="visible"/>
                      </p:to>
                    </p:set>
                    <p:animEffect transition="in" filter="fade">
                      <p:cBhvr>
                        <p:cTn dur="400"/>
                        <p:tgtEl>
                          <p:spTgt spid="62"/>
                        </p:tgtEl>
                      </p:cBhvr>
                    </p:animEffect>
                    <p:anim calcmode="lin" valueType="num">
                      <p:cBhvr>
                        <p:cTn dur="400" fill="hold"/>
                        <p:tgtEl>
                          <p:spTgt spid="62"/>
                        </p:tgtEl>
                        <p:attrNameLst>
                          <p:attrName>ppt_x</p:attrName>
                        </p:attrNameLst>
                      </p:cBhvr>
                      <p:tavLst>
                        <p:tav tm="0">
                          <p:val>
                            <p:strVal val="#ppt_x"/>
                          </p:val>
                        </p:tav>
                        <p:tav tm="100000">
                          <p:val>
                            <p:strVal val="#ppt_x"/>
                          </p:val>
                        </p:tav>
                      </p:tavLst>
                    </p:anim>
                    <p:anim calcmode="lin" valueType="num">
                      <p:cBhvr>
                        <p:cTn dur="400" fill="hold"/>
                        <p:tgtEl>
                          <p:spTgt spid="62"/>
                        </p:tgtEl>
                        <p:attrNameLst>
                          <p:attrName>ppt_y</p:attrName>
                        </p:attrNameLst>
                      </p:cBhvr>
                      <p:tavLst>
                        <p:tav tm="0">
                          <p:val>
                            <p:strVal val="#ppt_y+.1"/>
                          </p:val>
                        </p:tav>
                        <p:tav tm="100000">
                          <p:val>
                            <p:strVal val="#ppt_y"/>
                          </p:val>
                        </p:tav>
                      </p:tavLst>
                    </p:anim>
                  </p:childTnLst>
                </p:cTn>
              </p:par>
            </p:tnLst>
          </p:tmpl>
        </p:tmplLst>
      </p:bldP>
      <p:bldP spid="63" grpId="0" build="p">
        <p:tmplLst>
          <p:tmpl lvl="1">
            <p:tnLst>
              <p:par>
                <p:cTn presetID="42" presetClass="entr" presetSubtype="0" fill="hold" nodeType="withEffect">
                  <p:stCondLst>
                    <p:cond delay="20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anim calcmode="lin" valueType="num">
                      <p:cBhvr>
                        <p:cTn dur="500" fill="hold"/>
                        <p:tgtEl>
                          <p:spTgt spid="63"/>
                        </p:tgtEl>
                        <p:attrNameLst>
                          <p:attrName>ppt_x</p:attrName>
                        </p:attrNameLst>
                      </p:cBhvr>
                      <p:tavLst>
                        <p:tav tm="0">
                          <p:val>
                            <p:strVal val="#ppt_x"/>
                          </p:val>
                        </p:tav>
                        <p:tav tm="100000">
                          <p:val>
                            <p:strVal val="#ppt_x"/>
                          </p:val>
                        </p:tav>
                      </p:tavLst>
                    </p:anim>
                    <p:anim calcmode="lin" valueType="num">
                      <p:cBhvr>
                        <p:cTn dur="500" fill="hold"/>
                        <p:tgtEl>
                          <p:spTgt spid="63"/>
                        </p:tgtEl>
                        <p:attrNameLst>
                          <p:attrName>ppt_y</p:attrName>
                        </p:attrNameLst>
                      </p:cBhvr>
                      <p:tavLst>
                        <p:tav tm="0">
                          <p:val>
                            <p:strVal val="#ppt_y+.1"/>
                          </p:val>
                        </p:tav>
                        <p:tav tm="100000">
                          <p:val>
                            <p:strVal val="#ppt_y"/>
                          </p:val>
                        </p:tav>
                      </p:tavLst>
                    </p:anim>
                  </p:childTnLst>
                </p:cTn>
              </p:par>
            </p:tnLst>
          </p:tmpl>
        </p:tmplLst>
      </p:bldP>
      <p:bldP spid="69" grpId="0" build="p">
        <p:tmplLst>
          <p:tmpl lvl="1">
            <p:tnLst>
              <p:par>
                <p:cTn presetID="10" presetClass="entr" presetSubtype="0" fill="hold" nodeType="withEffect">
                  <p:stCondLst>
                    <p:cond delay="80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70" grpId="0" build="p">
        <p:tmplLst>
          <p:tmpl lvl="1">
            <p:tnLst>
              <p:par>
                <p:cTn presetID="42" presetClass="entr" presetSubtype="0" fill="hold" nodeType="withEffect">
                  <p:stCondLst>
                    <p:cond delay="200"/>
                  </p:stCondLst>
                  <p:childTnLst>
                    <p:set>
                      <p:cBhvr>
                        <p:cTn dur="1" fill="hold">
                          <p:stCondLst>
                            <p:cond delay="0"/>
                          </p:stCondLst>
                        </p:cTn>
                        <p:tgtEl>
                          <p:spTgt spid="70"/>
                        </p:tgtEl>
                        <p:attrNameLst>
                          <p:attrName>style.visibility</p:attrName>
                        </p:attrNameLst>
                      </p:cBhvr>
                      <p:to>
                        <p:strVal val="visible"/>
                      </p:to>
                    </p:set>
                    <p:animEffect transition="in" filter="fade">
                      <p:cBhvr>
                        <p:cTn dur="400"/>
                        <p:tgtEl>
                          <p:spTgt spid="70"/>
                        </p:tgtEl>
                      </p:cBhvr>
                    </p:animEffect>
                    <p:anim calcmode="lin" valueType="num">
                      <p:cBhvr>
                        <p:cTn dur="400" fill="hold"/>
                        <p:tgtEl>
                          <p:spTgt spid="70"/>
                        </p:tgtEl>
                        <p:attrNameLst>
                          <p:attrName>ppt_x</p:attrName>
                        </p:attrNameLst>
                      </p:cBhvr>
                      <p:tavLst>
                        <p:tav tm="0">
                          <p:val>
                            <p:strVal val="#ppt_x"/>
                          </p:val>
                        </p:tav>
                        <p:tav tm="100000">
                          <p:val>
                            <p:strVal val="#ppt_x"/>
                          </p:val>
                        </p:tav>
                      </p:tavLst>
                    </p:anim>
                    <p:anim calcmode="lin" valueType="num">
                      <p:cBhvr>
                        <p:cTn dur="400" fill="hold"/>
                        <p:tgtEl>
                          <p:spTgt spid="70"/>
                        </p:tgtEl>
                        <p:attrNameLst>
                          <p:attrName>ppt_y</p:attrName>
                        </p:attrNameLst>
                      </p:cBhvr>
                      <p:tavLst>
                        <p:tav tm="0">
                          <p:val>
                            <p:strVal val="#ppt_y+.1"/>
                          </p:val>
                        </p:tav>
                        <p:tav tm="100000">
                          <p:val>
                            <p:strVal val="#ppt_y"/>
                          </p:val>
                        </p:tav>
                      </p:tavLst>
                    </p:anim>
                  </p:childTnLst>
                </p:cTn>
              </p:par>
            </p:tnLst>
          </p:tmpl>
        </p:tmplLst>
      </p:bldP>
      <p:bldP spid="71" grpId="0" animBg="1"/>
      <p:bldP spid="72" grpId="0" animBg="1"/>
      <p:bldP spid="73" grpId="0" animBg="1"/>
      <p:bldP spid="74" grpId="0" animBg="1"/>
      <p:bldP spid="75" grpId="0" build="p">
        <p:tmplLst>
          <p:tmpl lvl="1">
            <p:tnLst>
              <p:par>
                <p:cTn presetID="42" presetClass="entr" presetSubtype="0" fill="hold" nodeType="withEffect">
                  <p:stCondLst>
                    <p:cond delay="200"/>
                  </p:stCondLst>
                  <p:childTnLst>
                    <p:set>
                      <p:cBhvr>
                        <p:cTn dur="1" fill="hold">
                          <p:stCondLst>
                            <p:cond delay="0"/>
                          </p:stCondLst>
                        </p:cTn>
                        <p:tgtEl>
                          <p:spTgt spid="75"/>
                        </p:tgtEl>
                        <p:attrNameLst>
                          <p:attrName>style.visibility</p:attrName>
                        </p:attrNameLst>
                      </p:cBhvr>
                      <p:to>
                        <p:strVal val="visible"/>
                      </p:to>
                    </p:set>
                    <p:animEffect transition="in" filter="fade">
                      <p:cBhvr>
                        <p:cTn dur="500"/>
                        <p:tgtEl>
                          <p:spTgt spid="75"/>
                        </p:tgtEl>
                      </p:cBhvr>
                    </p:animEffect>
                    <p:anim calcmode="lin" valueType="num">
                      <p:cBhvr>
                        <p:cTn dur="500" fill="hold"/>
                        <p:tgtEl>
                          <p:spTgt spid="75"/>
                        </p:tgtEl>
                        <p:attrNameLst>
                          <p:attrName>ppt_x</p:attrName>
                        </p:attrNameLst>
                      </p:cBhvr>
                      <p:tavLst>
                        <p:tav tm="0">
                          <p:val>
                            <p:strVal val="#ppt_x"/>
                          </p:val>
                        </p:tav>
                        <p:tav tm="100000">
                          <p:val>
                            <p:strVal val="#ppt_x"/>
                          </p:val>
                        </p:tav>
                      </p:tavLst>
                    </p:anim>
                    <p:anim calcmode="lin" valueType="num">
                      <p:cBhvr>
                        <p:cTn dur="500" fill="hold"/>
                        <p:tgtEl>
                          <p:spTgt spid="75"/>
                        </p:tgtEl>
                        <p:attrNameLst>
                          <p:attrName>ppt_y</p:attrName>
                        </p:attrNameLst>
                      </p:cBhvr>
                      <p:tavLst>
                        <p:tav tm="0">
                          <p:val>
                            <p:strVal val="#ppt_y+.1"/>
                          </p:val>
                        </p:tav>
                        <p:tav tm="100000">
                          <p:val>
                            <p:strVal val="#ppt_y"/>
                          </p:val>
                        </p:tav>
                      </p:tavLst>
                    </p:anim>
                  </p:childTnLst>
                </p:cTn>
              </p:par>
            </p:tnLst>
          </p:tmpl>
        </p:tmplLst>
      </p:bldP>
      <p:bldP spid="76" grpId="0" build="p">
        <p:tmplLst>
          <p:tmpl lvl="1">
            <p:tnLst>
              <p:par>
                <p:cTn presetID="42" presetClass="entr" presetSubtype="0" fill="hold" nodeType="withEffect">
                  <p:stCondLst>
                    <p:cond delay="200"/>
                  </p:stCondLst>
                  <p:childTnLst>
                    <p:set>
                      <p:cBhvr>
                        <p:cTn dur="1" fill="hold">
                          <p:stCondLst>
                            <p:cond delay="0"/>
                          </p:stCondLst>
                        </p:cTn>
                        <p:tgtEl>
                          <p:spTgt spid="76"/>
                        </p:tgtEl>
                        <p:attrNameLst>
                          <p:attrName>style.visibility</p:attrName>
                        </p:attrNameLst>
                      </p:cBhvr>
                      <p:to>
                        <p:strVal val="visible"/>
                      </p:to>
                    </p:set>
                    <p:animEffect transition="in" filter="fade">
                      <p:cBhvr>
                        <p:cTn dur="500"/>
                        <p:tgtEl>
                          <p:spTgt spid="76"/>
                        </p:tgtEl>
                      </p:cBhvr>
                    </p:animEffect>
                    <p:anim calcmode="lin" valueType="num">
                      <p:cBhvr>
                        <p:cTn dur="500" fill="hold"/>
                        <p:tgtEl>
                          <p:spTgt spid="76"/>
                        </p:tgtEl>
                        <p:attrNameLst>
                          <p:attrName>ppt_x</p:attrName>
                        </p:attrNameLst>
                      </p:cBhvr>
                      <p:tavLst>
                        <p:tav tm="0">
                          <p:val>
                            <p:strVal val="#ppt_x"/>
                          </p:val>
                        </p:tav>
                        <p:tav tm="100000">
                          <p:val>
                            <p:strVal val="#ppt_x"/>
                          </p:val>
                        </p:tav>
                      </p:tavLst>
                    </p:anim>
                    <p:anim calcmode="lin" valueType="num">
                      <p:cBhvr>
                        <p:cTn dur="500" fill="hold"/>
                        <p:tgtEl>
                          <p:spTgt spid="76"/>
                        </p:tgtEl>
                        <p:attrNameLst>
                          <p:attrName>ppt_y</p:attrName>
                        </p:attrNameLst>
                      </p:cBhvr>
                      <p:tavLst>
                        <p:tav tm="0">
                          <p:val>
                            <p:strVal val="#ppt_y+.1"/>
                          </p:val>
                        </p:tav>
                        <p:tav tm="100000">
                          <p:val>
                            <p:strVal val="#ppt_y"/>
                          </p:val>
                        </p:tav>
                      </p:tavLst>
                    </p:anim>
                  </p:childTnLst>
                </p:cTn>
              </p:par>
            </p:tnLst>
          </p:tmpl>
        </p:tmplLst>
      </p:bldP>
      <p:bldP spid="77" grpId="0" build="p">
        <p:tmplLst>
          <p:tmpl lvl="1">
            <p:tnLst>
              <p:par>
                <p:cTn presetID="42" presetClass="entr" presetSubtype="0" fill="hold" nodeType="withEffect">
                  <p:stCondLst>
                    <p:cond delay="200"/>
                  </p:stCondLst>
                  <p:childTnLst>
                    <p:set>
                      <p:cBhvr>
                        <p:cTn dur="1" fill="hold">
                          <p:stCondLst>
                            <p:cond delay="0"/>
                          </p:stCondLst>
                        </p:cTn>
                        <p:tgtEl>
                          <p:spTgt spid="77"/>
                        </p:tgtEl>
                        <p:attrNameLst>
                          <p:attrName>style.visibility</p:attrName>
                        </p:attrNameLst>
                      </p:cBhvr>
                      <p:to>
                        <p:strVal val="visible"/>
                      </p:to>
                    </p:set>
                    <p:animEffect transition="in" filter="fade">
                      <p:cBhvr>
                        <p:cTn dur="500"/>
                        <p:tgtEl>
                          <p:spTgt spid="77"/>
                        </p:tgtEl>
                      </p:cBhvr>
                    </p:animEffect>
                    <p:anim calcmode="lin" valueType="num">
                      <p:cBhvr>
                        <p:cTn dur="500" fill="hold"/>
                        <p:tgtEl>
                          <p:spTgt spid="77"/>
                        </p:tgtEl>
                        <p:attrNameLst>
                          <p:attrName>ppt_x</p:attrName>
                        </p:attrNameLst>
                      </p:cBhvr>
                      <p:tavLst>
                        <p:tav tm="0">
                          <p:val>
                            <p:strVal val="#ppt_x"/>
                          </p:val>
                        </p:tav>
                        <p:tav tm="100000">
                          <p:val>
                            <p:strVal val="#ppt_x"/>
                          </p:val>
                        </p:tav>
                      </p:tavLst>
                    </p:anim>
                    <p:anim calcmode="lin" valueType="num">
                      <p:cBhvr>
                        <p:cTn dur="500" fill="hold"/>
                        <p:tgtEl>
                          <p:spTgt spid="77"/>
                        </p:tgtEl>
                        <p:attrNameLst>
                          <p:attrName>ppt_y</p:attrName>
                        </p:attrNameLst>
                      </p:cBhvr>
                      <p:tavLst>
                        <p:tav tm="0">
                          <p:val>
                            <p:strVal val="#ppt_y+.1"/>
                          </p:val>
                        </p:tav>
                        <p:tav tm="100000">
                          <p:val>
                            <p:strVal val="#ppt_y"/>
                          </p:val>
                        </p:tav>
                      </p:tavLst>
                    </p:anim>
                  </p:childTnLst>
                </p:cTn>
              </p:par>
            </p:tnLst>
          </p:tmpl>
        </p:tmplLst>
      </p:bldP>
      <p:bldP spid="78" grpId="0" build="p">
        <p:tmplLst>
          <p:tmpl lvl="1">
            <p:tnLst>
              <p:par>
                <p:cTn presetID="42" presetClass="entr" presetSubtype="0" fill="hold" nodeType="withEffect">
                  <p:stCondLst>
                    <p:cond delay="2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anim calcmode="lin" valueType="num">
                      <p:cBhvr>
                        <p:cTn dur="500" fill="hold"/>
                        <p:tgtEl>
                          <p:spTgt spid="78"/>
                        </p:tgtEl>
                        <p:attrNameLst>
                          <p:attrName>ppt_x</p:attrName>
                        </p:attrNameLst>
                      </p:cBhvr>
                      <p:tavLst>
                        <p:tav tm="0">
                          <p:val>
                            <p:strVal val="#ppt_x"/>
                          </p:val>
                        </p:tav>
                        <p:tav tm="100000">
                          <p:val>
                            <p:strVal val="#ppt_x"/>
                          </p:val>
                        </p:tav>
                      </p:tavLst>
                    </p:anim>
                    <p:anim calcmode="lin" valueType="num">
                      <p:cBhvr>
                        <p:cTn dur="500" fill="hold"/>
                        <p:tgtEl>
                          <p:spTgt spid="78"/>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eam member zoom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example</a:t>
            </a:r>
            <a:endParaRPr lang="es-ES_tradnl" dirty="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33" name="Picture Placeholder 2"/>
          <p:cNvSpPr>
            <a:spLocks noGrp="1"/>
          </p:cNvSpPr>
          <p:nvPr>
            <p:ph type="pic" sz="quarter" idx="17"/>
          </p:nvPr>
        </p:nvSpPr>
        <p:spPr>
          <a:xfrm>
            <a:off x="427038" y="1143000"/>
            <a:ext cx="3268661" cy="4686299"/>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62" name="Text Placeholder 7"/>
          <p:cNvSpPr>
            <a:spLocks noGrp="1"/>
          </p:cNvSpPr>
          <p:nvPr>
            <p:ph type="body" sz="quarter" idx="40" hasCustomPrompt="1"/>
          </p:nvPr>
        </p:nvSpPr>
        <p:spPr>
          <a:xfrm>
            <a:off x="4267200" y="3680159"/>
            <a:ext cx="4398796" cy="359817"/>
          </a:xfrm>
          <a:prstGeom prst="rect">
            <a:avLst/>
          </a:prstGeom>
        </p:spPr>
        <p:txBody>
          <a:bodyPr vert="horz" lIns="0" tIns="40504" rIns="0" bIns="40504" anchor="ctr"/>
          <a:lstStyle>
            <a:lvl1pPr marL="0" indent="0" algn="l">
              <a:lnSpc>
                <a:spcPct val="100000"/>
              </a:lnSpc>
              <a:spcBef>
                <a:spcPts val="0"/>
              </a:spcBef>
              <a:buNone/>
              <a:defRPr sz="1600" b="1">
                <a:solidFill>
                  <a:schemeClr val="tx1">
                    <a:lumMod val="75000"/>
                    <a:lumOff val="25000"/>
                  </a:schemeClr>
                </a:solidFill>
                <a:latin typeface="Lato Light"/>
                <a:cs typeface="Lato Light"/>
              </a:defRPr>
            </a:lvl1pPr>
          </a:lstStyle>
          <a:p>
            <a:pPr lvl="0"/>
            <a:r>
              <a:rPr lang="es-ES_tradnl" dirty="0" err="1"/>
              <a:t>About</a:t>
            </a:r>
            <a:r>
              <a:rPr lang="es-ES_tradnl" dirty="0"/>
              <a:t> Bryan</a:t>
            </a:r>
          </a:p>
        </p:txBody>
      </p:sp>
      <p:sp>
        <p:nvSpPr>
          <p:cNvPr id="63" name="Text Placeholder 7"/>
          <p:cNvSpPr>
            <a:spLocks noGrp="1"/>
          </p:cNvSpPr>
          <p:nvPr>
            <p:ph type="body" sz="quarter" idx="41" hasCustomPrompt="1"/>
          </p:nvPr>
        </p:nvSpPr>
        <p:spPr>
          <a:xfrm>
            <a:off x="4267201" y="4081991"/>
            <a:ext cx="4398798"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r>
              <a:rPr lang="es-ES_tradnl" dirty="0"/>
              <a:t> </a:t>
            </a:r>
            <a:r>
              <a:rPr lang="es-ES_tradnl" dirty="0" err="1"/>
              <a:t>Here</a:t>
            </a:r>
            <a:endParaRPr lang="es-ES_tradnl" dirty="0"/>
          </a:p>
        </p:txBody>
      </p:sp>
      <p:sp>
        <p:nvSpPr>
          <p:cNvPr id="69" name="Text Placeholder 2"/>
          <p:cNvSpPr>
            <a:spLocks noGrp="1"/>
          </p:cNvSpPr>
          <p:nvPr>
            <p:ph type="body" sz="quarter" idx="42" hasCustomPrompt="1"/>
          </p:nvPr>
        </p:nvSpPr>
        <p:spPr>
          <a:xfrm>
            <a:off x="4267199" y="4272366"/>
            <a:ext cx="4398797" cy="1061634"/>
          </a:xfrm>
          <a:prstGeom prst="rect">
            <a:avLst/>
          </a:prstGeom>
        </p:spPr>
        <p:txBody>
          <a:bodyPr vert="horz" lIns="0" tIns="0" rIns="0" bIns="0"/>
          <a:lstStyle>
            <a:lvl1pPr marL="0" marR="0" indent="0" algn="just" defTabSz="405037" rtl="0" eaLnBrk="1" fontAlgn="auto" latinLnBrk="0" hangingPunct="1">
              <a:lnSpc>
                <a:spcPct val="130000"/>
              </a:lnSpc>
              <a:spcBef>
                <a:spcPct val="20000"/>
              </a:spcBef>
              <a:spcAft>
                <a:spcPts val="0"/>
              </a:spcAft>
              <a:buClrTx/>
              <a:buSzTx/>
              <a:buFont typeface="Arial"/>
              <a:buNone/>
              <a:tabLst/>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p>
          <a:p>
            <a:pPr lvl="0"/>
            <a:r>
              <a:rPr lang="en-US" dirty="0" err="1"/>
              <a:t>Duis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fus</a:t>
            </a:r>
            <a:r>
              <a:rPr lang="en-US" dirty="0"/>
              <a:t> </a:t>
            </a:r>
            <a:r>
              <a:rPr lang="en-US" dirty="0" err="1"/>
              <a:t>nisl</a:t>
            </a:r>
            <a:r>
              <a:rPr lang="en-US" dirty="0"/>
              <a:t> </a:t>
            </a:r>
            <a:r>
              <a:rPr lang="en-US" dirty="0" err="1"/>
              <a:t>ut</a:t>
            </a:r>
            <a:r>
              <a:rPr lang="en-US" dirty="0"/>
              <a:t> ligula </a:t>
            </a:r>
            <a:r>
              <a:rPr lang="en-US" dirty="0" err="1"/>
              <a:t>vestibulum</a:t>
            </a:r>
            <a:r>
              <a:rPr lang="en-US" dirty="0"/>
              <a:t>, </a:t>
            </a:r>
            <a:r>
              <a:rPr lang="en-US" dirty="0" err="1"/>
              <a:t>ut</a:t>
            </a:r>
            <a:r>
              <a:rPr lang="en-US" dirty="0"/>
              <a:t> semper ex </a:t>
            </a:r>
            <a:r>
              <a:rPr lang="en-US" dirty="0" err="1"/>
              <a:t>suscipit</a:t>
            </a:r>
            <a:r>
              <a:rPr lang="en-US" dirty="0"/>
              <a:t> </a:t>
            </a:r>
            <a:r>
              <a:rPr lang="en-US" dirty="0" err="1"/>
              <a:t>fringillascipit</a:t>
            </a:r>
            <a:r>
              <a:rPr lang="en-US" dirty="0"/>
              <a:t> </a:t>
            </a:r>
            <a:r>
              <a:rPr lang="en-US" dirty="0" err="1"/>
              <a:t>cursus</a:t>
            </a:r>
            <a:r>
              <a:rPr lang="en-US" dirty="0"/>
              <a:t>. </a:t>
            </a:r>
            <a:r>
              <a:rPr lang="en-US" dirty="0" err="1"/>
              <a:t>Aenean</a:t>
            </a:r>
            <a:r>
              <a:rPr lang="en-US" dirty="0"/>
              <a:t> </a:t>
            </a:r>
            <a:r>
              <a:rPr lang="en-US" dirty="0" err="1"/>
              <a:t>accumsan</a:t>
            </a:r>
            <a:r>
              <a:rPr lang="en-US" dirty="0"/>
              <a:t> </a:t>
            </a:r>
            <a:r>
              <a:rPr lang="en-US" dirty="0" err="1"/>
              <a:t>malesuada</a:t>
            </a:r>
            <a:r>
              <a:rPr lang="en-US" dirty="0"/>
              <a:t> </a:t>
            </a:r>
            <a:r>
              <a:rPr lang="en-US" dirty="0" err="1"/>
              <a:t>hendrerit</a:t>
            </a:r>
            <a:r>
              <a:rPr lang="en-US" dirty="0"/>
              <a:t>. </a:t>
            </a:r>
            <a:r>
              <a:rPr lang="en-US" dirty="0" err="1"/>
              <a:t>Morbi</a:t>
            </a:r>
            <a:r>
              <a:rPr lang="en-US" dirty="0"/>
              <a:t> sit </a:t>
            </a:r>
            <a:r>
              <a:rPr lang="en-US" dirty="0" err="1"/>
              <a:t>amet</a:t>
            </a:r>
            <a:r>
              <a:rPr lang="en-US" dirty="0"/>
              <a:t> dolor ante. </a:t>
            </a:r>
            <a:r>
              <a:rPr lang="en-US" dirty="0" err="1"/>
              <a:t>Duis</a:t>
            </a:r>
            <a:r>
              <a:rPr lang="en-US" dirty="0"/>
              <a:t> </a:t>
            </a:r>
            <a:r>
              <a:rPr lang="en-US" dirty="0" err="1"/>
              <a:t>quis</a:t>
            </a:r>
            <a:r>
              <a:rPr lang="en-US" dirty="0"/>
              <a:t> </a:t>
            </a:r>
            <a:r>
              <a:rPr lang="en-US" dirty="0" err="1"/>
              <a:t>viverra</a:t>
            </a:r>
            <a:r>
              <a:rPr lang="en-US" dirty="0"/>
              <a:t> </a:t>
            </a:r>
            <a:r>
              <a:rPr lang="en-US" dirty="0" err="1"/>
              <a:t>urna</a:t>
            </a:r>
            <a:r>
              <a:rPr lang="en-US" dirty="0"/>
              <a:t>, in </a:t>
            </a:r>
            <a:r>
              <a:rPr lang="en-US" dirty="0" err="1"/>
              <a:t>ultricies</a:t>
            </a:r>
            <a:r>
              <a:rPr lang="en-US" dirty="0"/>
              <a:t> diam. </a:t>
            </a:r>
          </a:p>
        </p:txBody>
      </p:sp>
      <p:sp>
        <p:nvSpPr>
          <p:cNvPr id="70" name="Text Placeholder 7"/>
          <p:cNvSpPr>
            <a:spLocks noGrp="1"/>
          </p:cNvSpPr>
          <p:nvPr>
            <p:ph type="body" sz="quarter" idx="43" hasCustomPrompt="1"/>
          </p:nvPr>
        </p:nvSpPr>
        <p:spPr>
          <a:xfrm>
            <a:off x="4267202" y="1066801"/>
            <a:ext cx="4398961" cy="359817"/>
          </a:xfrm>
          <a:prstGeom prst="rect">
            <a:avLst/>
          </a:prstGeom>
        </p:spPr>
        <p:txBody>
          <a:bodyPr vert="horz" lIns="0" tIns="40504" rIns="0" bIns="40504" anchor="ctr"/>
          <a:lstStyle>
            <a:lvl1pPr marL="0" indent="0" algn="l">
              <a:lnSpc>
                <a:spcPct val="100000"/>
              </a:lnSpc>
              <a:spcBef>
                <a:spcPts val="0"/>
              </a:spcBef>
              <a:buNone/>
              <a:defRPr sz="1600" b="1">
                <a:solidFill>
                  <a:schemeClr val="tx1">
                    <a:lumMod val="75000"/>
                    <a:lumOff val="25000"/>
                  </a:schemeClr>
                </a:solidFill>
                <a:latin typeface="Lato Light"/>
                <a:cs typeface="Lato Light"/>
              </a:defRPr>
            </a:lvl1pPr>
          </a:lstStyle>
          <a:p>
            <a:pPr lvl="0"/>
            <a:r>
              <a:rPr lang="es-ES_tradnl" dirty="0" err="1"/>
              <a:t>Skills</a:t>
            </a:r>
            <a:endParaRPr lang="es-ES_tradnl" dirty="0"/>
          </a:p>
        </p:txBody>
      </p:sp>
      <p:sp>
        <p:nvSpPr>
          <p:cNvPr id="71" name="Rectangle 70"/>
          <p:cNvSpPr/>
          <p:nvPr userDrawn="1"/>
        </p:nvSpPr>
        <p:spPr>
          <a:xfrm>
            <a:off x="4267202" y="1837578"/>
            <a:ext cx="2184398" cy="179999"/>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2" name="Rectangle 71"/>
          <p:cNvSpPr/>
          <p:nvPr userDrawn="1"/>
        </p:nvSpPr>
        <p:spPr>
          <a:xfrm>
            <a:off x="4267202" y="2338836"/>
            <a:ext cx="2184398" cy="179999"/>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3" name="Rectangle 72"/>
          <p:cNvSpPr/>
          <p:nvPr userDrawn="1"/>
        </p:nvSpPr>
        <p:spPr>
          <a:xfrm>
            <a:off x="4267202" y="2860843"/>
            <a:ext cx="2184398" cy="179999"/>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4" name="Rectangle 73"/>
          <p:cNvSpPr/>
          <p:nvPr userDrawn="1"/>
        </p:nvSpPr>
        <p:spPr>
          <a:xfrm>
            <a:off x="4267202" y="3406567"/>
            <a:ext cx="2184398" cy="179999"/>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5" name="Text Placeholder 7"/>
          <p:cNvSpPr>
            <a:spLocks noGrp="1"/>
          </p:cNvSpPr>
          <p:nvPr>
            <p:ph type="body" sz="quarter" idx="44" hasCustomPrompt="1"/>
          </p:nvPr>
        </p:nvSpPr>
        <p:spPr>
          <a:xfrm>
            <a:off x="4267201" y="1557409"/>
            <a:ext cx="1467545"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65000"/>
                    <a:lumOff val="35000"/>
                  </a:schemeClr>
                </a:solidFill>
                <a:latin typeface="Lato Light"/>
                <a:cs typeface="Lato Light"/>
              </a:defRPr>
            </a:lvl1pPr>
          </a:lstStyle>
          <a:p>
            <a:pPr lvl="0"/>
            <a:r>
              <a:rPr lang="es-ES_tradnl" dirty="0" err="1"/>
              <a:t>Photoshop</a:t>
            </a:r>
            <a:endParaRPr lang="es-ES_tradnl" dirty="0"/>
          </a:p>
        </p:txBody>
      </p:sp>
      <p:sp>
        <p:nvSpPr>
          <p:cNvPr id="76" name="Text Placeholder 7"/>
          <p:cNvSpPr>
            <a:spLocks noGrp="1"/>
          </p:cNvSpPr>
          <p:nvPr>
            <p:ph type="body" sz="quarter" idx="45" hasCustomPrompt="1"/>
          </p:nvPr>
        </p:nvSpPr>
        <p:spPr>
          <a:xfrm>
            <a:off x="4267201" y="2072922"/>
            <a:ext cx="1467545"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65000"/>
                    <a:lumOff val="35000"/>
                  </a:schemeClr>
                </a:solidFill>
                <a:latin typeface="Lato Light"/>
                <a:cs typeface="Lato Light"/>
              </a:defRPr>
            </a:lvl1pPr>
          </a:lstStyle>
          <a:p>
            <a:pPr lvl="0"/>
            <a:r>
              <a:rPr lang="es-ES_tradnl" dirty="0" err="1"/>
              <a:t>Illustrator</a:t>
            </a:r>
            <a:endParaRPr lang="es-ES_tradnl" dirty="0"/>
          </a:p>
        </p:txBody>
      </p:sp>
      <p:sp>
        <p:nvSpPr>
          <p:cNvPr id="77" name="Text Placeholder 7"/>
          <p:cNvSpPr>
            <a:spLocks noGrp="1"/>
          </p:cNvSpPr>
          <p:nvPr>
            <p:ph type="body" sz="quarter" idx="46" hasCustomPrompt="1"/>
          </p:nvPr>
        </p:nvSpPr>
        <p:spPr>
          <a:xfrm>
            <a:off x="4267201" y="2584389"/>
            <a:ext cx="1467545"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65000"/>
                    <a:lumOff val="35000"/>
                  </a:schemeClr>
                </a:solidFill>
                <a:latin typeface="Lato Light"/>
                <a:cs typeface="Lato Light"/>
              </a:defRPr>
            </a:lvl1pPr>
          </a:lstStyle>
          <a:p>
            <a:pPr lvl="0"/>
            <a:r>
              <a:rPr lang="es-ES_tradnl" dirty="0" err="1"/>
              <a:t>InDesign</a:t>
            </a:r>
            <a:endParaRPr lang="es-ES_tradnl" dirty="0"/>
          </a:p>
        </p:txBody>
      </p:sp>
      <p:sp>
        <p:nvSpPr>
          <p:cNvPr id="78" name="Text Placeholder 7"/>
          <p:cNvSpPr>
            <a:spLocks noGrp="1"/>
          </p:cNvSpPr>
          <p:nvPr>
            <p:ph type="body" sz="quarter" idx="47" hasCustomPrompt="1"/>
          </p:nvPr>
        </p:nvSpPr>
        <p:spPr>
          <a:xfrm>
            <a:off x="4267201" y="3130489"/>
            <a:ext cx="1467545"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baseline="0">
                <a:solidFill>
                  <a:schemeClr val="tx1">
                    <a:lumMod val="65000"/>
                    <a:lumOff val="35000"/>
                  </a:schemeClr>
                </a:solidFill>
                <a:latin typeface="Lato Light"/>
                <a:cs typeface="Lato Light"/>
              </a:defRPr>
            </a:lvl1pPr>
          </a:lstStyle>
          <a:p>
            <a:pPr lvl="0"/>
            <a:r>
              <a:rPr lang="es-ES_tradnl" dirty="0"/>
              <a:t>Muse</a:t>
            </a:r>
          </a:p>
        </p:txBody>
      </p:sp>
      <p:sp>
        <p:nvSpPr>
          <p:cNvPr id="17" name="Freeform 16"/>
          <p:cNvSpPr/>
          <p:nvPr userDrawn="1"/>
        </p:nvSpPr>
        <p:spPr>
          <a:xfrm rot="1955458">
            <a:off x="-1565485" y="1667988"/>
            <a:ext cx="5663610" cy="1623404"/>
          </a:xfrm>
          <a:custGeom>
            <a:avLst/>
            <a:gdLst>
              <a:gd name="connsiteX0" fmla="*/ 4436533 w 4436533"/>
              <a:gd name="connsiteY0" fmla="*/ 164697 h 1756908"/>
              <a:gd name="connsiteX1" fmla="*/ 2302933 w 4436533"/>
              <a:gd name="connsiteY1" fmla="*/ 350964 h 1756908"/>
              <a:gd name="connsiteX2" fmla="*/ 3132667 w 4436533"/>
              <a:gd name="connsiteY2" fmla="*/ 1756430 h 1756908"/>
              <a:gd name="connsiteX3" fmla="*/ 3623733 w 4436533"/>
              <a:gd name="connsiteY3" fmla="*/ 503364 h 1756908"/>
              <a:gd name="connsiteX4" fmla="*/ 1405467 w 4436533"/>
              <a:gd name="connsiteY4" fmla="*/ 46164 h 1756908"/>
              <a:gd name="connsiteX5" fmla="*/ 0 w 4436533"/>
              <a:gd name="connsiteY5" fmla="*/ 1536297 h 1756908"/>
              <a:gd name="connsiteX0" fmla="*/ 4436533 w 4436533"/>
              <a:gd name="connsiteY0" fmla="*/ 260722 h 1853405"/>
              <a:gd name="connsiteX1" fmla="*/ 2302933 w 4436533"/>
              <a:gd name="connsiteY1" fmla="*/ 446989 h 1853405"/>
              <a:gd name="connsiteX2" fmla="*/ 3132667 w 4436533"/>
              <a:gd name="connsiteY2" fmla="*/ 1852455 h 1853405"/>
              <a:gd name="connsiteX3" fmla="*/ 3623733 w 4436533"/>
              <a:gd name="connsiteY3" fmla="*/ 599389 h 1853405"/>
              <a:gd name="connsiteX4" fmla="*/ 1405467 w 4436533"/>
              <a:gd name="connsiteY4" fmla="*/ 142189 h 1853405"/>
              <a:gd name="connsiteX5" fmla="*/ 0 w 4436533"/>
              <a:gd name="connsiteY5" fmla="*/ 1632322 h 1853405"/>
              <a:gd name="connsiteX0" fmla="*/ 4436533 w 4436533"/>
              <a:gd name="connsiteY0" fmla="*/ 260722 h 1852567"/>
              <a:gd name="connsiteX1" fmla="*/ 2302933 w 4436533"/>
              <a:gd name="connsiteY1" fmla="*/ 446989 h 1852567"/>
              <a:gd name="connsiteX2" fmla="*/ 3132667 w 4436533"/>
              <a:gd name="connsiteY2" fmla="*/ 1852455 h 1852567"/>
              <a:gd name="connsiteX3" fmla="*/ 3623733 w 4436533"/>
              <a:gd name="connsiteY3" fmla="*/ 599389 h 1852567"/>
              <a:gd name="connsiteX4" fmla="*/ 1405467 w 4436533"/>
              <a:gd name="connsiteY4" fmla="*/ 142189 h 1852567"/>
              <a:gd name="connsiteX5" fmla="*/ 0 w 4436533"/>
              <a:gd name="connsiteY5" fmla="*/ 1632322 h 1852567"/>
              <a:gd name="connsiteX0" fmla="*/ 4436533 w 4436533"/>
              <a:gd name="connsiteY0" fmla="*/ 260722 h 1852461"/>
              <a:gd name="connsiteX1" fmla="*/ 2540000 w 4436533"/>
              <a:gd name="connsiteY1" fmla="*/ 616323 h 1852461"/>
              <a:gd name="connsiteX2" fmla="*/ 3132667 w 4436533"/>
              <a:gd name="connsiteY2" fmla="*/ 1852455 h 1852461"/>
              <a:gd name="connsiteX3" fmla="*/ 3623733 w 4436533"/>
              <a:gd name="connsiteY3" fmla="*/ 599389 h 1852461"/>
              <a:gd name="connsiteX4" fmla="*/ 1405467 w 4436533"/>
              <a:gd name="connsiteY4" fmla="*/ 142189 h 1852461"/>
              <a:gd name="connsiteX5" fmla="*/ 0 w 4436533"/>
              <a:gd name="connsiteY5" fmla="*/ 1632322 h 1852461"/>
              <a:gd name="connsiteX0" fmla="*/ 4436533 w 4436533"/>
              <a:gd name="connsiteY0" fmla="*/ 260722 h 1852464"/>
              <a:gd name="connsiteX1" fmla="*/ 2540000 w 4436533"/>
              <a:gd name="connsiteY1" fmla="*/ 616323 h 1852464"/>
              <a:gd name="connsiteX2" fmla="*/ 3132667 w 4436533"/>
              <a:gd name="connsiteY2" fmla="*/ 1852455 h 1852464"/>
              <a:gd name="connsiteX3" fmla="*/ 3623733 w 4436533"/>
              <a:gd name="connsiteY3" fmla="*/ 599389 h 1852464"/>
              <a:gd name="connsiteX4" fmla="*/ 1405467 w 4436533"/>
              <a:gd name="connsiteY4" fmla="*/ 142189 h 1852464"/>
              <a:gd name="connsiteX5" fmla="*/ 0 w 4436533"/>
              <a:gd name="connsiteY5" fmla="*/ 1632322 h 1852464"/>
              <a:gd name="connsiteX0" fmla="*/ 4436533 w 4436533"/>
              <a:gd name="connsiteY0" fmla="*/ 160324 h 1531924"/>
              <a:gd name="connsiteX1" fmla="*/ 2540000 w 4436533"/>
              <a:gd name="connsiteY1" fmla="*/ 515925 h 1531924"/>
              <a:gd name="connsiteX2" fmla="*/ 2997200 w 4436533"/>
              <a:gd name="connsiteY2" fmla="*/ 1413391 h 1531924"/>
              <a:gd name="connsiteX3" fmla="*/ 3623733 w 4436533"/>
              <a:gd name="connsiteY3" fmla="*/ 498991 h 1531924"/>
              <a:gd name="connsiteX4" fmla="*/ 1405467 w 4436533"/>
              <a:gd name="connsiteY4" fmla="*/ 41791 h 1531924"/>
              <a:gd name="connsiteX5" fmla="*/ 0 w 4436533"/>
              <a:gd name="connsiteY5" fmla="*/ 1531924 h 1531924"/>
              <a:gd name="connsiteX0" fmla="*/ 4436533 w 4436533"/>
              <a:gd name="connsiteY0" fmla="*/ 160324 h 1531924"/>
              <a:gd name="connsiteX1" fmla="*/ 2540000 w 4436533"/>
              <a:gd name="connsiteY1" fmla="*/ 515925 h 1531924"/>
              <a:gd name="connsiteX2" fmla="*/ 2997200 w 4436533"/>
              <a:gd name="connsiteY2" fmla="*/ 1413391 h 1531924"/>
              <a:gd name="connsiteX3" fmla="*/ 3623733 w 4436533"/>
              <a:gd name="connsiteY3" fmla="*/ 498991 h 1531924"/>
              <a:gd name="connsiteX4" fmla="*/ 1405467 w 4436533"/>
              <a:gd name="connsiteY4" fmla="*/ 41791 h 1531924"/>
              <a:gd name="connsiteX5" fmla="*/ 0 w 4436533"/>
              <a:gd name="connsiteY5" fmla="*/ 1531924 h 1531924"/>
              <a:gd name="connsiteX0" fmla="*/ 3031066 w 3031066"/>
              <a:gd name="connsiteY0" fmla="*/ 160324 h 1419470"/>
              <a:gd name="connsiteX1" fmla="*/ 1134533 w 3031066"/>
              <a:gd name="connsiteY1" fmla="*/ 515925 h 1419470"/>
              <a:gd name="connsiteX2" fmla="*/ 1591733 w 3031066"/>
              <a:gd name="connsiteY2" fmla="*/ 1413391 h 1419470"/>
              <a:gd name="connsiteX3" fmla="*/ 2218266 w 3031066"/>
              <a:gd name="connsiteY3" fmla="*/ 498991 h 1419470"/>
              <a:gd name="connsiteX4" fmla="*/ 0 w 3031066"/>
              <a:gd name="connsiteY4" fmla="*/ 41791 h 1419470"/>
              <a:gd name="connsiteX0" fmla="*/ 4199466 w 4199466"/>
              <a:gd name="connsiteY0" fmla="*/ 5331 h 1264150"/>
              <a:gd name="connsiteX1" fmla="*/ 2302933 w 4199466"/>
              <a:gd name="connsiteY1" fmla="*/ 360932 h 1264150"/>
              <a:gd name="connsiteX2" fmla="*/ 2760133 w 4199466"/>
              <a:gd name="connsiteY2" fmla="*/ 1258398 h 1264150"/>
              <a:gd name="connsiteX3" fmla="*/ 3386666 w 4199466"/>
              <a:gd name="connsiteY3" fmla="*/ 343998 h 1264150"/>
              <a:gd name="connsiteX4" fmla="*/ 0 w 4199466"/>
              <a:gd name="connsiteY4" fmla="*/ 174664 h 1264150"/>
              <a:gd name="connsiteX0" fmla="*/ 4199466 w 4199466"/>
              <a:gd name="connsiteY0" fmla="*/ 272347 h 1531166"/>
              <a:gd name="connsiteX1" fmla="*/ 2302933 w 4199466"/>
              <a:gd name="connsiteY1" fmla="*/ 627948 h 1531166"/>
              <a:gd name="connsiteX2" fmla="*/ 2760133 w 4199466"/>
              <a:gd name="connsiteY2" fmla="*/ 1525414 h 1531166"/>
              <a:gd name="connsiteX3" fmla="*/ 3386666 w 4199466"/>
              <a:gd name="connsiteY3" fmla="*/ 611014 h 1531166"/>
              <a:gd name="connsiteX4" fmla="*/ 0 w 4199466"/>
              <a:gd name="connsiteY4" fmla="*/ 441680 h 1531166"/>
              <a:gd name="connsiteX0" fmla="*/ 4199466 w 4199466"/>
              <a:gd name="connsiteY0" fmla="*/ 340911 h 1602433"/>
              <a:gd name="connsiteX1" fmla="*/ 2302933 w 4199466"/>
              <a:gd name="connsiteY1" fmla="*/ 696512 h 1602433"/>
              <a:gd name="connsiteX2" fmla="*/ 2760133 w 4199466"/>
              <a:gd name="connsiteY2" fmla="*/ 1593978 h 1602433"/>
              <a:gd name="connsiteX3" fmla="*/ 3386666 w 4199466"/>
              <a:gd name="connsiteY3" fmla="*/ 679578 h 1602433"/>
              <a:gd name="connsiteX4" fmla="*/ 0 w 4199466"/>
              <a:gd name="connsiteY4" fmla="*/ 510244 h 1602433"/>
              <a:gd name="connsiteX0" fmla="*/ 4199466 w 4199466"/>
              <a:gd name="connsiteY0" fmla="*/ 320417 h 1573620"/>
              <a:gd name="connsiteX1" fmla="*/ 2302933 w 4199466"/>
              <a:gd name="connsiteY1" fmla="*/ 676018 h 1573620"/>
              <a:gd name="connsiteX2" fmla="*/ 2760133 w 4199466"/>
              <a:gd name="connsiteY2" fmla="*/ 1573484 h 1573620"/>
              <a:gd name="connsiteX3" fmla="*/ 3183466 w 4199466"/>
              <a:gd name="connsiteY3" fmla="*/ 726817 h 1573620"/>
              <a:gd name="connsiteX4" fmla="*/ 0 w 4199466"/>
              <a:gd name="connsiteY4" fmla="*/ 489750 h 1573620"/>
              <a:gd name="connsiteX0" fmla="*/ 4199466 w 4199466"/>
              <a:gd name="connsiteY0" fmla="*/ 320417 h 1573493"/>
              <a:gd name="connsiteX1" fmla="*/ 2048933 w 4199466"/>
              <a:gd name="connsiteY1" fmla="*/ 743751 h 1573493"/>
              <a:gd name="connsiteX2" fmla="*/ 2760133 w 4199466"/>
              <a:gd name="connsiteY2" fmla="*/ 1573484 h 1573493"/>
              <a:gd name="connsiteX3" fmla="*/ 3183466 w 4199466"/>
              <a:gd name="connsiteY3" fmla="*/ 726817 h 1573493"/>
              <a:gd name="connsiteX4" fmla="*/ 0 w 4199466"/>
              <a:gd name="connsiteY4" fmla="*/ 489750 h 1573493"/>
              <a:gd name="connsiteX0" fmla="*/ 4199466 w 4199466"/>
              <a:gd name="connsiteY0" fmla="*/ 320417 h 1573522"/>
              <a:gd name="connsiteX1" fmla="*/ 2048933 w 4199466"/>
              <a:gd name="connsiteY1" fmla="*/ 743751 h 1573522"/>
              <a:gd name="connsiteX2" fmla="*/ 2760133 w 4199466"/>
              <a:gd name="connsiteY2" fmla="*/ 1573484 h 1573522"/>
              <a:gd name="connsiteX3" fmla="*/ 3183466 w 4199466"/>
              <a:gd name="connsiteY3" fmla="*/ 726817 h 1573522"/>
              <a:gd name="connsiteX4" fmla="*/ 0 w 4199466"/>
              <a:gd name="connsiteY4" fmla="*/ 489750 h 1573522"/>
              <a:gd name="connsiteX0" fmla="*/ 4199466 w 4199466"/>
              <a:gd name="connsiteY0" fmla="*/ 254880 h 1474089"/>
              <a:gd name="connsiteX1" fmla="*/ 2048933 w 4199466"/>
              <a:gd name="connsiteY1" fmla="*/ 678214 h 1474089"/>
              <a:gd name="connsiteX2" fmla="*/ 2675467 w 4199466"/>
              <a:gd name="connsiteY2" fmla="*/ 1474080 h 1474089"/>
              <a:gd name="connsiteX3" fmla="*/ 3183466 w 4199466"/>
              <a:gd name="connsiteY3" fmla="*/ 661280 h 1474089"/>
              <a:gd name="connsiteX4" fmla="*/ 0 w 4199466"/>
              <a:gd name="connsiteY4" fmla="*/ 424213 h 1474089"/>
              <a:gd name="connsiteX0" fmla="*/ 4199466 w 4199466"/>
              <a:gd name="connsiteY0" fmla="*/ 254880 h 1476478"/>
              <a:gd name="connsiteX1" fmla="*/ 2048933 w 4199466"/>
              <a:gd name="connsiteY1" fmla="*/ 678214 h 1476478"/>
              <a:gd name="connsiteX2" fmla="*/ 2675467 w 4199466"/>
              <a:gd name="connsiteY2" fmla="*/ 1474080 h 1476478"/>
              <a:gd name="connsiteX3" fmla="*/ 3183466 w 4199466"/>
              <a:gd name="connsiteY3" fmla="*/ 661280 h 1476478"/>
              <a:gd name="connsiteX4" fmla="*/ 0 w 4199466"/>
              <a:gd name="connsiteY4" fmla="*/ 424213 h 1476478"/>
              <a:gd name="connsiteX0" fmla="*/ 4199466 w 4199466"/>
              <a:gd name="connsiteY0" fmla="*/ 279753 h 1501814"/>
              <a:gd name="connsiteX1" fmla="*/ 2048933 w 4199466"/>
              <a:gd name="connsiteY1" fmla="*/ 703087 h 1501814"/>
              <a:gd name="connsiteX2" fmla="*/ 2675467 w 4199466"/>
              <a:gd name="connsiteY2" fmla="*/ 1498953 h 1501814"/>
              <a:gd name="connsiteX3" fmla="*/ 3183466 w 4199466"/>
              <a:gd name="connsiteY3" fmla="*/ 686153 h 1501814"/>
              <a:gd name="connsiteX4" fmla="*/ 0 w 4199466"/>
              <a:gd name="connsiteY4" fmla="*/ 449086 h 1501814"/>
              <a:gd name="connsiteX0" fmla="*/ 4199466 w 4199466"/>
              <a:gd name="connsiteY0" fmla="*/ 279753 h 1499053"/>
              <a:gd name="connsiteX1" fmla="*/ 2099733 w 4199466"/>
              <a:gd name="connsiteY1" fmla="*/ 635354 h 1499053"/>
              <a:gd name="connsiteX2" fmla="*/ 2675467 w 4199466"/>
              <a:gd name="connsiteY2" fmla="*/ 1498953 h 1499053"/>
              <a:gd name="connsiteX3" fmla="*/ 3183466 w 4199466"/>
              <a:gd name="connsiteY3" fmla="*/ 686153 h 1499053"/>
              <a:gd name="connsiteX4" fmla="*/ 0 w 4199466"/>
              <a:gd name="connsiteY4" fmla="*/ 449086 h 1499053"/>
              <a:gd name="connsiteX0" fmla="*/ 4199466 w 4199466"/>
              <a:gd name="connsiteY0" fmla="*/ 279753 h 1499053"/>
              <a:gd name="connsiteX1" fmla="*/ 2099733 w 4199466"/>
              <a:gd name="connsiteY1" fmla="*/ 635354 h 1499053"/>
              <a:gd name="connsiteX2" fmla="*/ 2675467 w 4199466"/>
              <a:gd name="connsiteY2" fmla="*/ 1498953 h 1499053"/>
              <a:gd name="connsiteX3" fmla="*/ 3183466 w 4199466"/>
              <a:gd name="connsiteY3" fmla="*/ 686153 h 1499053"/>
              <a:gd name="connsiteX4" fmla="*/ 0 w 4199466"/>
              <a:gd name="connsiteY4" fmla="*/ 449086 h 1499053"/>
              <a:gd name="connsiteX0" fmla="*/ 4199466 w 4199466"/>
              <a:gd name="connsiteY0" fmla="*/ 376915 h 1596472"/>
              <a:gd name="connsiteX1" fmla="*/ 2099733 w 4199466"/>
              <a:gd name="connsiteY1" fmla="*/ 732516 h 1596472"/>
              <a:gd name="connsiteX2" fmla="*/ 2675467 w 4199466"/>
              <a:gd name="connsiteY2" fmla="*/ 1596115 h 1596472"/>
              <a:gd name="connsiteX3" fmla="*/ 3183466 w 4199466"/>
              <a:gd name="connsiteY3" fmla="*/ 783315 h 1596472"/>
              <a:gd name="connsiteX4" fmla="*/ 0 w 4199466"/>
              <a:gd name="connsiteY4" fmla="*/ 546248 h 1596472"/>
              <a:gd name="connsiteX0" fmla="*/ 3544017 w 3544017"/>
              <a:gd name="connsiteY0" fmla="*/ 447473 h 1666760"/>
              <a:gd name="connsiteX1" fmla="*/ 1444284 w 3544017"/>
              <a:gd name="connsiteY1" fmla="*/ 803074 h 1666760"/>
              <a:gd name="connsiteX2" fmla="*/ 2020018 w 3544017"/>
              <a:gd name="connsiteY2" fmla="*/ 1666673 h 1666760"/>
              <a:gd name="connsiteX3" fmla="*/ 2528017 w 3544017"/>
              <a:gd name="connsiteY3" fmla="*/ 853873 h 1666760"/>
              <a:gd name="connsiteX4" fmla="*/ 0 w 3544017"/>
              <a:gd name="connsiteY4" fmla="*/ 382340 h 1666760"/>
              <a:gd name="connsiteX0" fmla="*/ 3544017 w 3544017"/>
              <a:gd name="connsiteY0" fmla="*/ 321471 h 1540758"/>
              <a:gd name="connsiteX1" fmla="*/ 1444284 w 3544017"/>
              <a:gd name="connsiteY1" fmla="*/ 677072 h 1540758"/>
              <a:gd name="connsiteX2" fmla="*/ 2020018 w 3544017"/>
              <a:gd name="connsiteY2" fmla="*/ 1540671 h 1540758"/>
              <a:gd name="connsiteX3" fmla="*/ 2528017 w 3544017"/>
              <a:gd name="connsiteY3" fmla="*/ 727871 h 1540758"/>
              <a:gd name="connsiteX4" fmla="*/ 0 w 3544017"/>
              <a:gd name="connsiteY4" fmla="*/ 256338 h 1540758"/>
              <a:gd name="connsiteX0" fmla="*/ 3544017 w 3544017"/>
              <a:gd name="connsiteY0" fmla="*/ 377302 h 1596681"/>
              <a:gd name="connsiteX1" fmla="*/ 1444284 w 3544017"/>
              <a:gd name="connsiteY1" fmla="*/ 732903 h 1596681"/>
              <a:gd name="connsiteX2" fmla="*/ 2020018 w 3544017"/>
              <a:gd name="connsiteY2" fmla="*/ 1596502 h 1596681"/>
              <a:gd name="connsiteX3" fmla="*/ 2528017 w 3544017"/>
              <a:gd name="connsiteY3" fmla="*/ 783702 h 1596681"/>
              <a:gd name="connsiteX4" fmla="*/ 0 w 3544017"/>
              <a:gd name="connsiteY4" fmla="*/ 312169 h 1596681"/>
              <a:gd name="connsiteX0" fmla="*/ 3544017 w 3544017"/>
              <a:gd name="connsiteY0" fmla="*/ 403902 h 1623404"/>
              <a:gd name="connsiteX1" fmla="*/ 1444284 w 3544017"/>
              <a:gd name="connsiteY1" fmla="*/ 759503 h 1623404"/>
              <a:gd name="connsiteX2" fmla="*/ 2020018 w 3544017"/>
              <a:gd name="connsiteY2" fmla="*/ 1623102 h 1623404"/>
              <a:gd name="connsiteX3" fmla="*/ 2528017 w 3544017"/>
              <a:gd name="connsiteY3" fmla="*/ 810302 h 1623404"/>
              <a:gd name="connsiteX4" fmla="*/ 0 w 3544017"/>
              <a:gd name="connsiteY4" fmla="*/ 338769 h 1623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44017" h="1623404">
                <a:moveTo>
                  <a:pt x="3544017" y="403902"/>
                </a:moveTo>
                <a:cubicBezTo>
                  <a:pt x="2585872" y="364391"/>
                  <a:pt x="1749084" y="99103"/>
                  <a:pt x="1444284" y="759503"/>
                </a:cubicBezTo>
                <a:cubicBezTo>
                  <a:pt x="1139484" y="1419903"/>
                  <a:pt x="1839396" y="1614636"/>
                  <a:pt x="2020018" y="1623102"/>
                </a:cubicBezTo>
                <a:cubicBezTo>
                  <a:pt x="2200640" y="1631568"/>
                  <a:pt x="2715067" y="1464599"/>
                  <a:pt x="2528017" y="810302"/>
                </a:cubicBezTo>
                <a:cubicBezTo>
                  <a:pt x="2340967" y="156005"/>
                  <a:pt x="1869835" y="-371234"/>
                  <a:pt x="0" y="338769"/>
                </a:cubicBezTo>
              </a:path>
            </a:pathLst>
          </a:custGeom>
          <a:ln>
            <a:solidFill>
              <a:schemeClr val="bg1">
                <a:lumMod val="75000"/>
              </a:schemeClr>
            </a:solidFill>
            <a:prstDash val="sysDash"/>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Isosceles Triangle 9"/>
          <p:cNvSpPr/>
          <p:nvPr userDrawn="1"/>
        </p:nvSpPr>
        <p:spPr>
          <a:xfrm rot="7893414">
            <a:off x="3863687" y="3577883"/>
            <a:ext cx="212542" cy="340940"/>
          </a:xfrm>
          <a:custGeom>
            <a:avLst/>
            <a:gdLst/>
            <a:ahLst/>
            <a:cxnLst/>
            <a:rect l="l" t="t" r="r" b="b"/>
            <a:pathLst>
              <a:path w="696359" h="1149768">
                <a:moveTo>
                  <a:pt x="355075" y="0"/>
                </a:moveTo>
                <a:lnTo>
                  <a:pt x="696359" y="1105109"/>
                </a:lnTo>
                <a:lnTo>
                  <a:pt x="372008" y="801168"/>
                </a:lnTo>
                <a:lnTo>
                  <a:pt x="0" y="1149768"/>
                </a:lnTo>
                <a:close/>
              </a:path>
            </a:pathLst>
          </a:cu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Picture Placeholder 2"/>
          <p:cNvSpPr>
            <a:spLocks noGrp="1"/>
          </p:cNvSpPr>
          <p:nvPr>
            <p:ph type="pic" sz="quarter" idx="48"/>
          </p:nvPr>
        </p:nvSpPr>
        <p:spPr>
          <a:xfrm>
            <a:off x="6718300" y="1837578"/>
            <a:ext cx="1963738" cy="174898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Tree>
    <p:extLst>
      <p:ext uri="{BB962C8B-B14F-4D97-AF65-F5344CB8AC3E}">
        <p14:creationId xmlns:p14="http://schemas.microsoft.com/office/powerpoint/2010/main" val="1863382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nodePh="1">
                                  <p:stCondLst>
                                    <p:cond delay="800"/>
                                  </p:stCondLst>
                                  <p:endCondLst>
                                    <p:cond evt="begin" delay="0">
                                      <p:tn val="15"/>
                                    </p:cond>
                                  </p:endCondLst>
                                  <p:childTnLst>
                                    <p:set>
                                      <p:cBhvr>
                                        <p:cTn id="16" dur="1" fill="hold">
                                          <p:stCondLst>
                                            <p:cond delay="0"/>
                                          </p:stCondLst>
                                        </p:cTn>
                                        <p:tgtEl>
                                          <p:spTgt spid="33"/>
                                        </p:tgtEl>
                                        <p:attrNameLst>
                                          <p:attrName>style.visibility</p:attrName>
                                        </p:attrNameLst>
                                      </p:cBhvr>
                                      <p:to>
                                        <p:strVal val="visible"/>
                                      </p:to>
                                    </p:set>
                                    <p:anim calcmode="lin" valueType="num">
                                      <p:cBhvr>
                                        <p:cTn id="17" dur="1000" fill="hold"/>
                                        <p:tgtEl>
                                          <p:spTgt spid="33"/>
                                        </p:tgtEl>
                                        <p:attrNameLst>
                                          <p:attrName>ppt_w</p:attrName>
                                        </p:attrNameLst>
                                      </p:cBhvr>
                                      <p:tavLst>
                                        <p:tav tm="0">
                                          <p:val>
                                            <p:fltVal val="0"/>
                                          </p:val>
                                        </p:tav>
                                        <p:tav tm="100000">
                                          <p:val>
                                            <p:strVal val="#ppt_w"/>
                                          </p:val>
                                        </p:tav>
                                      </p:tavLst>
                                    </p:anim>
                                    <p:anim calcmode="lin" valueType="num">
                                      <p:cBhvr>
                                        <p:cTn id="18" dur="1000" fill="hold"/>
                                        <p:tgtEl>
                                          <p:spTgt spid="33"/>
                                        </p:tgtEl>
                                        <p:attrNameLst>
                                          <p:attrName>ppt_h</p:attrName>
                                        </p:attrNameLst>
                                      </p:cBhvr>
                                      <p:tavLst>
                                        <p:tav tm="0">
                                          <p:val>
                                            <p:fltVal val="0"/>
                                          </p:val>
                                        </p:tav>
                                        <p:tav tm="100000">
                                          <p:val>
                                            <p:strVal val="#ppt_h"/>
                                          </p:val>
                                        </p:tav>
                                      </p:tavLst>
                                    </p:anim>
                                    <p:animEffect transition="in" filter="fade">
                                      <p:cBhvr>
                                        <p:cTn id="19" dur="1000"/>
                                        <p:tgtEl>
                                          <p:spTgt spid="33"/>
                                        </p:tgtEl>
                                      </p:cBhvr>
                                    </p:animEffect>
                                  </p:childTnLst>
                                </p:cTn>
                              </p:par>
                              <p:par>
                                <p:cTn id="20" presetID="42" presetClass="entr" presetSubtype="0" fill="hold" grpId="0" nodeType="withEffect">
                                  <p:stCondLst>
                                    <p:cond delay="200"/>
                                  </p:stCondLst>
                                  <p:childTnLst>
                                    <p:set>
                                      <p:cBhvr>
                                        <p:cTn id="21" dur="1" fill="hold">
                                          <p:stCondLst>
                                            <p:cond delay="0"/>
                                          </p:stCondLst>
                                        </p:cTn>
                                        <p:tgtEl>
                                          <p:spTgt spid="62">
                                            <p:txEl>
                                              <p:pRg st="0" end="0"/>
                                            </p:txEl>
                                          </p:spTgt>
                                        </p:tgtEl>
                                        <p:attrNameLst>
                                          <p:attrName>style.visibility</p:attrName>
                                        </p:attrNameLst>
                                      </p:cBhvr>
                                      <p:to>
                                        <p:strVal val="visible"/>
                                      </p:to>
                                    </p:set>
                                    <p:animEffect transition="in" filter="fade">
                                      <p:cBhvr>
                                        <p:cTn id="22" dur="400"/>
                                        <p:tgtEl>
                                          <p:spTgt spid="62">
                                            <p:txEl>
                                              <p:pRg st="0" end="0"/>
                                            </p:txEl>
                                          </p:spTgt>
                                        </p:tgtEl>
                                      </p:cBhvr>
                                    </p:animEffect>
                                    <p:anim calcmode="lin" valueType="num">
                                      <p:cBhvr>
                                        <p:cTn id="23" dur="400" fill="hold"/>
                                        <p:tgtEl>
                                          <p:spTgt spid="62">
                                            <p:txEl>
                                              <p:pRg st="0" end="0"/>
                                            </p:txEl>
                                          </p:spTgt>
                                        </p:tgtEl>
                                        <p:attrNameLst>
                                          <p:attrName>ppt_x</p:attrName>
                                        </p:attrNameLst>
                                      </p:cBhvr>
                                      <p:tavLst>
                                        <p:tav tm="0">
                                          <p:val>
                                            <p:strVal val="#ppt_x"/>
                                          </p:val>
                                        </p:tav>
                                        <p:tav tm="100000">
                                          <p:val>
                                            <p:strVal val="#ppt_x"/>
                                          </p:val>
                                        </p:tav>
                                      </p:tavLst>
                                    </p:anim>
                                    <p:anim calcmode="lin" valueType="num">
                                      <p:cBhvr>
                                        <p:cTn id="24" dur="400" fill="hold"/>
                                        <p:tgtEl>
                                          <p:spTgt spid="62">
                                            <p:txEl>
                                              <p:pRg st="0" end="0"/>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200"/>
                                  </p:stCondLst>
                                  <p:childTnLst>
                                    <p:set>
                                      <p:cBhvr>
                                        <p:cTn id="26" dur="1" fill="hold">
                                          <p:stCondLst>
                                            <p:cond delay="0"/>
                                          </p:stCondLst>
                                        </p:cTn>
                                        <p:tgtEl>
                                          <p:spTgt spid="63">
                                            <p:txEl>
                                              <p:pRg st="0" end="0"/>
                                            </p:txEl>
                                          </p:spTgt>
                                        </p:tgtEl>
                                        <p:attrNameLst>
                                          <p:attrName>style.visibility</p:attrName>
                                        </p:attrNameLst>
                                      </p:cBhvr>
                                      <p:to>
                                        <p:strVal val="visible"/>
                                      </p:to>
                                    </p:set>
                                    <p:animEffect transition="in" filter="fade">
                                      <p:cBhvr>
                                        <p:cTn id="27" dur="500"/>
                                        <p:tgtEl>
                                          <p:spTgt spid="63">
                                            <p:txEl>
                                              <p:pRg st="0" end="0"/>
                                            </p:txEl>
                                          </p:spTgt>
                                        </p:tgtEl>
                                      </p:cBhvr>
                                    </p:animEffect>
                                    <p:anim calcmode="lin" valueType="num">
                                      <p:cBhvr>
                                        <p:cTn id="28" dur="500" fill="hold"/>
                                        <p:tgtEl>
                                          <p:spTgt spid="63">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63">
                                            <p:txEl>
                                              <p:pRg st="0" end="0"/>
                                            </p:txEl>
                                          </p:spTgt>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800"/>
                                  </p:stCondLst>
                                  <p:childTnLst>
                                    <p:set>
                                      <p:cBhvr>
                                        <p:cTn id="31" dur="1" fill="hold">
                                          <p:stCondLst>
                                            <p:cond delay="0"/>
                                          </p:stCondLst>
                                        </p:cTn>
                                        <p:tgtEl>
                                          <p:spTgt spid="69">
                                            <p:txEl>
                                              <p:pRg st="0" end="0"/>
                                            </p:txEl>
                                          </p:spTgt>
                                        </p:tgtEl>
                                        <p:attrNameLst>
                                          <p:attrName>style.visibility</p:attrName>
                                        </p:attrNameLst>
                                      </p:cBhvr>
                                      <p:to>
                                        <p:strVal val="visible"/>
                                      </p:to>
                                    </p:set>
                                    <p:animEffect transition="in" filter="fade">
                                      <p:cBhvr>
                                        <p:cTn id="32" dur="500"/>
                                        <p:tgtEl>
                                          <p:spTgt spid="69">
                                            <p:txEl>
                                              <p:pRg st="0" end="0"/>
                                            </p:txEl>
                                          </p:spTgt>
                                        </p:tgtEl>
                                      </p:cBhvr>
                                    </p:animEffect>
                                  </p:childTnLst>
                                </p:cTn>
                              </p:par>
                              <p:par>
                                <p:cTn id="33" presetID="10" presetClass="entr" presetSubtype="0" fill="hold" grpId="0" nodeType="withEffect">
                                  <p:stCondLst>
                                    <p:cond delay="800"/>
                                  </p:stCondLst>
                                  <p:childTnLst>
                                    <p:set>
                                      <p:cBhvr>
                                        <p:cTn id="34" dur="1" fill="hold">
                                          <p:stCondLst>
                                            <p:cond delay="0"/>
                                          </p:stCondLst>
                                        </p:cTn>
                                        <p:tgtEl>
                                          <p:spTgt spid="69">
                                            <p:txEl>
                                              <p:pRg st="1" end="1"/>
                                            </p:txEl>
                                          </p:spTgt>
                                        </p:tgtEl>
                                        <p:attrNameLst>
                                          <p:attrName>style.visibility</p:attrName>
                                        </p:attrNameLst>
                                      </p:cBhvr>
                                      <p:to>
                                        <p:strVal val="visible"/>
                                      </p:to>
                                    </p:set>
                                    <p:animEffect transition="in" filter="fade">
                                      <p:cBhvr>
                                        <p:cTn id="35" dur="500"/>
                                        <p:tgtEl>
                                          <p:spTgt spid="69">
                                            <p:txEl>
                                              <p:pRg st="1" end="1"/>
                                            </p:txEl>
                                          </p:spTgt>
                                        </p:tgtEl>
                                      </p:cBhvr>
                                    </p:animEffect>
                                  </p:childTnLst>
                                </p:cTn>
                              </p:par>
                              <p:par>
                                <p:cTn id="36" presetID="42" presetClass="entr" presetSubtype="0" fill="hold" grpId="0" nodeType="withEffect">
                                  <p:stCondLst>
                                    <p:cond delay="200"/>
                                  </p:stCondLst>
                                  <p:childTnLst>
                                    <p:set>
                                      <p:cBhvr>
                                        <p:cTn id="37" dur="1" fill="hold">
                                          <p:stCondLst>
                                            <p:cond delay="0"/>
                                          </p:stCondLst>
                                        </p:cTn>
                                        <p:tgtEl>
                                          <p:spTgt spid="70">
                                            <p:txEl>
                                              <p:pRg st="0" end="0"/>
                                            </p:txEl>
                                          </p:spTgt>
                                        </p:tgtEl>
                                        <p:attrNameLst>
                                          <p:attrName>style.visibility</p:attrName>
                                        </p:attrNameLst>
                                      </p:cBhvr>
                                      <p:to>
                                        <p:strVal val="visible"/>
                                      </p:to>
                                    </p:set>
                                    <p:animEffect transition="in" filter="fade">
                                      <p:cBhvr>
                                        <p:cTn id="38" dur="400"/>
                                        <p:tgtEl>
                                          <p:spTgt spid="70">
                                            <p:txEl>
                                              <p:pRg st="0" end="0"/>
                                            </p:txEl>
                                          </p:spTgt>
                                        </p:tgtEl>
                                      </p:cBhvr>
                                    </p:animEffect>
                                    <p:anim calcmode="lin" valueType="num">
                                      <p:cBhvr>
                                        <p:cTn id="39" dur="400" fill="hold"/>
                                        <p:tgtEl>
                                          <p:spTgt spid="70">
                                            <p:txEl>
                                              <p:pRg st="0" end="0"/>
                                            </p:txEl>
                                          </p:spTgt>
                                        </p:tgtEl>
                                        <p:attrNameLst>
                                          <p:attrName>ppt_x</p:attrName>
                                        </p:attrNameLst>
                                      </p:cBhvr>
                                      <p:tavLst>
                                        <p:tav tm="0">
                                          <p:val>
                                            <p:strVal val="#ppt_x"/>
                                          </p:val>
                                        </p:tav>
                                        <p:tav tm="100000">
                                          <p:val>
                                            <p:strVal val="#ppt_x"/>
                                          </p:val>
                                        </p:tav>
                                      </p:tavLst>
                                    </p:anim>
                                    <p:anim calcmode="lin" valueType="num">
                                      <p:cBhvr>
                                        <p:cTn id="40" dur="400" fill="hold"/>
                                        <p:tgtEl>
                                          <p:spTgt spid="70">
                                            <p:txEl>
                                              <p:pRg st="0" end="0"/>
                                            </p:txEl>
                                          </p:spTgt>
                                        </p:tgtEl>
                                        <p:attrNameLst>
                                          <p:attrName>ppt_y</p:attrName>
                                        </p:attrNameLst>
                                      </p:cBhvr>
                                      <p:tavLst>
                                        <p:tav tm="0">
                                          <p:val>
                                            <p:strVal val="#ppt_y+.1"/>
                                          </p:val>
                                        </p:tav>
                                        <p:tav tm="100000">
                                          <p:val>
                                            <p:strVal val="#ppt_y"/>
                                          </p:val>
                                        </p:tav>
                                      </p:tavLst>
                                    </p:anim>
                                  </p:childTnLst>
                                </p:cTn>
                              </p:par>
                              <p:par>
                                <p:cTn id="41" presetID="22" presetClass="entr" presetSubtype="8" fill="hold" grpId="0" nodeType="withEffect">
                                  <p:stCondLst>
                                    <p:cond delay="200"/>
                                  </p:stCondLst>
                                  <p:childTnLst>
                                    <p:set>
                                      <p:cBhvr>
                                        <p:cTn id="42" dur="1" fill="hold">
                                          <p:stCondLst>
                                            <p:cond delay="0"/>
                                          </p:stCondLst>
                                        </p:cTn>
                                        <p:tgtEl>
                                          <p:spTgt spid="71"/>
                                        </p:tgtEl>
                                        <p:attrNameLst>
                                          <p:attrName>style.visibility</p:attrName>
                                        </p:attrNameLst>
                                      </p:cBhvr>
                                      <p:to>
                                        <p:strVal val="visible"/>
                                      </p:to>
                                    </p:set>
                                    <p:animEffect transition="in" filter="wipe(left)">
                                      <p:cBhvr>
                                        <p:cTn id="43" dur="500"/>
                                        <p:tgtEl>
                                          <p:spTgt spid="71"/>
                                        </p:tgtEl>
                                      </p:cBhvr>
                                    </p:animEffect>
                                  </p:childTnLst>
                                </p:cTn>
                              </p:par>
                              <p:par>
                                <p:cTn id="44" presetID="22" presetClass="entr" presetSubtype="8" fill="hold" grpId="0" nodeType="withEffect">
                                  <p:stCondLst>
                                    <p:cond delay="200"/>
                                  </p:stCondLst>
                                  <p:childTnLst>
                                    <p:set>
                                      <p:cBhvr>
                                        <p:cTn id="45" dur="1" fill="hold">
                                          <p:stCondLst>
                                            <p:cond delay="0"/>
                                          </p:stCondLst>
                                        </p:cTn>
                                        <p:tgtEl>
                                          <p:spTgt spid="72"/>
                                        </p:tgtEl>
                                        <p:attrNameLst>
                                          <p:attrName>style.visibility</p:attrName>
                                        </p:attrNameLst>
                                      </p:cBhvr>
                                      <p:to>
                                        <p:strVal val="visible"/>
                                      </p:to>
                                    </p:set>
                                    <p:animEffect transition="in" filter="wipe(left)">
                                      <p:cBhvr>
                                        <p:cTn id="46" dur="500"/>
                                        <p:tgtEl>
                                          <p:spTgt spid="72"/>
                                        </p:tgtEl>
                                      </p:cBhvr>
                                    </p:animEffect>
                                  </p:childTnLst>
                                </p:cTn>
                              </p:par>
                              <p:par>
                                <p:cTn id="47" presetID="22" presetClass="entr" presetSubtype="8" fill="hold" grpId="0" nodeType="withEffect">
                                  <p:stCondLst>
                                    <p:cond delay="20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par>
                                <p:cTn id="50" presetID="22" presetClass="entr" presetSubtype="8" fill="hold" grpId="0" nodeType="withEffect">
                                  <p:stCondLst>
                                    <p:cond delay="200"/>
                                  </p:stCondLst>
                                  <p:childTnLst>
                                    <p:set>
                                      <p:cBhvr>
                                        <p:cTn id="51" dur="1" fill="hold">
                                          <p:stCondLst>
                                            <p:cond delay="0"/>
                                          </p:stCondLst>
                                        </p:cTn>
                                        <p:tgtEl>
                                          <p:spTgt spid="74"/>
                                        </p:tgtEl>
                                        <p:attrNameLst>
                                          <p:attrName>style.visibility</p:attrName>
                                        </p:attrNameLst>
                                      </p:cBhvr>
                                      <p:to>
                                        <p:strVal val="visible"/>
                                      </p:to>
                                    </p:set>
                                    <p:animEffect transition="in" filter="wipe(left)">
                                      <p:cBhvr>
                                        <p:cTn id="52" dur="500"/>
                                        <p:tgtEl>
                                          <p:spTgt spid="74"/>
                                        </p:tgtEl>
                                      </p:cBhvr>
                                    </p:animEffect>
                                  </p:childTnLst>
                                </p:cTn>
                              </p:par>
                              <p:par>
                                <p:cTn id="53" presetID="42" presetClass="entr" presetSubtype="0" fill="hold" grpId="0" nodeType="withEffect">
                                  <p:stCondLst>
                                    <p:cond delay="200"/>
                                  </p:stCondLst>
                                  <p:childTnLst>
                                    <p:set>
                                      <p:cBhvr>
                                        <p:cTn id="54" dur="1" fill="hold">
                                          <p:stCondLst>
                                            <p:cond delay="0"/>
                                          </p:stCondLst>
                                        </p:cTn>
                                        <p:tgtEl>
                                          <p:spTgt spid="75">
                                            <p:txEl>
                                              <p:pRg st="0" end="0"/>
                                            </p:txEl>
                                          </p:spTgt>
                                        </p:tgtEl>
                                        <p:attrNameLst>
                                          <p:attrName>style.visibility</p:attrName>
                                        </p:attrNameLst>
                                      </p:cBhvr>
                                      <p:to>
                                        <p:strVal val="visible"/>
                                      </p:to>
                                    </p:set>
                                    <p:animEffect transition="in" filter="fade">
                                      <p:cBhvr>
                                        <p:cTn id="55" dur="500"/>
                                        <p:tgtEl>
                                          <p:spTgt spid="75">
                                            <p:txEl>
                                              <p:pRg st="0" end="0"/>
                                            </p:txEl>
                                          </p:spTgt>
                                        </p:tgtEl>
                                      </p:cBhvr>
                                    </p:animEffect>
                                    <p:anim calcmode="lin" valueType="num">
                                      <p:cBhvr>
                                        <p:cTn id="56" dur="500" fill="hold"/>
                                        <p:tgtEl>
                                          <p:spTgt spid="75">
                                            <p:txEl>
                                              <p:pRg st="0" end="0"/>
                                            </p:txEl>
                                          </p:spTgt>
                                        </p:tgtEl>
                                        <p:attrNameLst>
                                          <p:attrName>ppt_x</p:attrName>
                                        </p:attrNameLst>
                                      </p:cBhvr>
                                      <p:tavLst>
                                        <p:tav tm="0">
                                          <p:val>
                                            <p:strVal val="#ppt_x"/>
                                          </p:val>
                                        </p:tav>
                                        <p:tav tm="100000">
                                          <p:val>
                                            <p:strVal val="#ppt_x"/>
                                          </p:val>
                                        </p:tav>
                                      </p:tavLst>
                                    </p:anim>
                                    <p:anim calcmode="lin" valueType="num">
                                      <p:cBhvr>
                                        <p:cTn id="57" dur="500" fill="hold"/>
                                        <p:tgtEl>
                                          <p:spTgt spid="75">
                                            <p:txEl>
                                              <p:pRg st="0" end="0"/>
                                            </p:txEl>
                                          </p:spTgt>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00"/>
                                  </p:stCondLst>
                                  <p:childTnLst>
                                    <p:set>
                                      <p:cBhvr>
                                        <p:cTn id="59" dur="1" fill="hold">
                                          <p:stCondLst>
                                            <p:cond delay="0"/>
                                          </p:stCondLst>
                                        </p:cTn>
                                        <p:tgtEl>
                                          <p:spTgt spid="76">
                                            <p:txEl>
                                              <p:pRg st="0" end="0"/>
                                            </p:txEl>
                                          </p:spTgt>
                                        </p:tgtEl>
                                        <p:attrNameLst>
                                          <p:attrName>style.visibility</p:attrName>
                                        </p:attrNameLst>
                                      </p:cBhvr>
                                      <p:to>
                                        <p:strVal val="visible"/>
                                      </p:to>
                                    </p:set>
                                    <p:animEffect transition="in" filter="fade">
                                      <p:cBhvr>
                                        <p:cTn id="60" dur="500"/>
                                        <p:tgtEl>
                                          <p:spTgt spid="76">
                                            <p:txEl>
                                              <p:pRg st="0" end="0"/>
                                            </p:txEl>
                                          </p:spTgt>
                                        </p:tgtEl>
                                      </p:cBhvr>
                                    </p:animEffect>
                                    <p:anim calcmode="lin" valueType="num">
                                      <p:cBhvr>
                                        <p:cTn id="61" dur="500" fill="hold"/>
                                        <p:tgtEl>
                                          <p:spTgt spid="76">
                                            <p:txEl>
                                              <p:pRg st="0" end="0"/>
                                            </p:txEl>
                                          </p:spTgt>
                                        </p:tgtEl>
                                        <p:attrNameLst>
                                          <p:attrName>ppt_x</p:attrName>
                                        </p:attrNameLst>
                                      </p:cBhvr>
                                      <p:tavLst>
                                        <p:tav tm="0">
                                          <p:val>
                                            <p:strVal val="#ppt_x"/>
                                          </p:val>
                                        </p:tav>
                                        <p:tav tm="100000">
                                          <p:val>
                                            <p:strVal val="#ppt_x"/>
                                          </p:val>
                                        </p:tav>
                                      </p:tavLst>
                                    </p:anim>
                                    <p:anim calcmode="lin" valueType="num">
                                      <p:cBhvr>
                                        <p:cTn id="62" dur="500" fill="hold"/>
                                        <p:tgtEl>
                                          <p:spTgt spid="76">
                                            <p:txEl>
                                              <p:pRg st="0" end="0"/>
                                            </p:txEl>
                                          </p:spTgt>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200"/>
                                  </p:stCondLst>
                                  <p:childTnLst>
                                    <p:set>
                                      <p:cBhvr>
                                        <p:cTn id="64" dur="1" fill="hold">
                                          <p:stCondLst>
                                            <p:cond delay="0"/>
                                          </p:stCondLst>
                                        </p:cTn>
                                        <p:tgtEl>
                                          <p:spTgt spid="77">
                                            <p:txEl>
                                              <p:pRg st="0" end="0"/>
                                            </p:txEl>
                                          </p:spTgt>
                                        </p:tgtEl>
                                        <p:attrNameLst>
                                          <p:attrName>style.visibility</p:attrName>
                                        </p:attrNameLst>
                                      </p:cBhvr>
                                      <p:to>
                                        <p:strVal val="visible"/>
                                      </p:to>
                                    </p:set>
                                    <p:animEffect transition="in" filter="fade">
                                      <p:cBhvr>
                                        <p:cTn id="65" dur="500"/>
                                        <p:tgtEl>
                                          <p:spTgt spid="77">
                                            <p:txEl>
                                              <p:pRg st="0" end="0"/>
                                            </p:txEl>
                                          </p:spTgt>
                                        </p:tgtEl>
                                      </p:cBhvr>
                                    </p:animEffect>
                                    <p:anim calcmode="lin" valueType="num">
                                      <p:cBhvr>
                                        <p:cTn id="66" dur="500" fill="hold"/>
                                        <p:tgtEl>
                                          <p:spTgt spid="77">
                                            <p:txEl>
                                              <p:pRg st="0" end="0"/>
                                            </p:txEl>
                                          </p:spTgt>
                                        </p:tgtEl>
                                        <p:attrNameLst>
                                          <p:attrName>ppt_x</p:attrName>
                                        </p:attrNameLst>
                                      </p:cBhvr>
                                      <p:tavLst>
                                        <p:tav tm="0">
                                          <p:val>
                                            <p:strVal val="#ppt_x"/>
                                          </p:val>
                                        </p:tav>
                                        <p:tav tm="100000">
                                          <p:val>
                                            <p:strVal val="#ppt_x"/>
                                          </p:val>
                                        </p:tav>
                                      </p:tavLst>
                                    </p:anim>
                                    <p:anim calcmode="lin" valueType="num">
                                      <p:cBhvr>
                                        <p:cTn id="67" dur="500" fill="hold"/>
                                        <p:tgtEl>
                                          <p:spTgt spid="77">
                                            <p:txEl>
                                              <p:pRg st="0" end="0"/>
                                            </p:txEl>
                                          </p:spTgt>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00"/>
                                  </p:stCondLst>
                                  <p:childTnLst>
                                    <p:set>
                                      <p:cBhvr>
                                        <p:cTn id="69" dur="1" fill="hold">
                                          <p:stCondLst>
                                            <p:cond delay="0"/>
                                          </p:stCondLst>
                                        </p:cTn>
                                        <p:tgtEl>
                                          <p:spTgt spid="78">
                                            <p:txEl>
                                              <p:pRg st="0" end="0"/>
                                            </p:txEl>
                                          </p:spTgt>
                                        </p:tgtEl>
                                        <p:attrNameLst>
                                          <p:attrName>style.visibility</p:attrName>
                                        </p:attrNameLst>
                                      </p:cBhvr>
                                      <p:to>
                                        <p:strVal val="visible"/>
                                      </p:to>
                                    </p:set>
                                    <p:animEffect transition="in" filter="fade">
                                      <p:cBhvr>
                                        <p:cTn id="70" dur="500"/>
                                        <p:tgtEl>
                                          <p:spTgt spid="78">
                                            <p:txEl>
                                              <p:pRg st="0" end="0"/>
                                            </p:txEl>
                                          </p:spTgt>
                                        </p:tgtEl>
                                      </p:cBhvr>
                                    </p:animEffect>
                                    <p:anim calcmode="lin" valueType="num">
                                      <p:cBhvr>
                                        <p:cTn id="71"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p:cTn id="72" dur="500" fill="hold"/>
                                        <p:tgtEl>
                                          <p:spTgt spid="78">
                                            <p:txEl>
                                              <p:pRg st="0" end="0"/>
                                            </p:txEl>
                                          </p:spTgt>
                                        </p:tgtEl>
                                        <p:attrNameLst>
                                          <p:attrName>ppt_y</p:attrName>
                                        </p:attrNameLst>
                                      </p:cBhvr>
                                      <p:tavLst>
                                        <p:tav tm="0">
                                          <p:val>
                                            <p:strVal val="#ppt_y+.1"/>
                                          </p:val>
                                        </p:tav>
                                        <p:tav tm="100000">
                                          <p:val>
                                            <p:strVal val="#ppt_y"/>
                                          </p:val>
                                        </p:tav>
                                      </p:tavLst>
                                    </p:anim>
                                  </p:childTnLst>
                                </p:cTn>
                              </p:par>
                            </p:childTnLst>
                          </p:cTn>
                        </p:par>
                        <p:par>
                          <p:cTn id="73" fill="hold">
                            <p:stCondLst>
                              <p:cond delay="1800"/>
                            </p:stCondLst>
                            <p:childTnLst>
                              <p:par>
                                <p:cTn id="74" presetID="22" presetClass="entr" presetSubtype="2"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wipe(right)">
                                      <p:cBhvr>
                                        <p:cTn id="76" dur="500"/>
                                        <p:tgtEl>
                                          <p:spTgt spid="17"/>
                                        </p:tgtEl>
                                      </p:cBhvr>
                                    </p:animEffect>
                                  </p:childTnLst>
                                </p:cTn>
                              </p:par>
                            </p:childTnLst>
                          </p:cTn>
                        </p:par>
                        <p:par>
                          <p:cTn id="77" fill="hold">
                            <p:stCondLst>
                              <p:cond delay="2300"/>
                            </p:stCondLst>
                            <p:childTnLst>
                              <p:par>
                                <p:cTn id="78" presetID="53" presetClass="entr" presetSubtype="16" fill="hold" grpId="0" nodeType="afterEffect">
                                  <p:stCondLst>
                                    <p:cond delay="0"/>
                                  </p:stCondLst>
                                  <p:childTnLst>
                                    <p:set>
                                      <p:cBhvr>
                                        <p:cTn id="79" dur="1" fill="hold">
                                          <p:stCondLst>
                                            <p:cond delay="0"/>
                                          </p:stCondLst>
                                        </p:cTn>
                                        <p:tgtEl>
                                          <p:spTgt spid="18"/>
                                        </p:tgtEl>
                                        <p:attrNameLst>
                                          <p:attrName>style.visibility</p:attrName>
                                        </p:attrNameLst>
                                      </p:cBhvr>
                                      <p:to>
                                        <p:strVal val="visible"/>
                                      </p:to>
                                    </p:set>
                                    <p:anim calcmode="lin" valueType="num">
                                      <p:cBhvr>
                                        <p:cTn id="80" dur="500" fill="hold"/>
                                        <p:tgtEl>
                                          <p:spTgt spid="18"/>
                                        </p:tgtEl>
                                        <p:attrNameLst>
                                          <p:attrName>ppt_w</p:attrName>
                                        </p:attrNameLst>
                                      </p:cBhvr>
                                      <p:tavLst>
                                        <p:tav tm="0">
                                          <p:val>
                                            <p:fltVal val="0"/>
                                          </p:val>
                                        </p:tav>
                                        <p:tav tm="100000">
                                          <p:val>
                                            <p:strVal val="#ppt_w"/>
                                          </p:val>
                                        </p:tav>
                                      </p:tavLst>
                                    </p:anim>
                                    <p:anim calcmode="lin" valueType="num">
                                      <p:cBhvr>
                                        <p:cTn id="81" dur="500" fill="hold"/>
                                        <p:tgtEl>
                                          <p:spTgt spid="18"/>
                                        </p:tgtEl>
                                        <p:attrNameLst>
                                          <p:attrName>ppt_h</p:attrName>
                                        </p:attrNameLst>
                                      </p:cBhvr>
                                      <p:tavLst>
                                        <p:tav tm="0">
                                          <p:val>
                                            <p:fltVal val="0"/>
                                          </p:val>
                                        </p:tav>
                                        <p:tav tm="100000">
                                          <p:val>
                                            <p:strVal val="#ppt_h"/>
                                          </p:val>
                                        </p:tav>
                                      </p:tavLst>
                                    </p:anim>
                                    <p:animEffect transition="in" filter="fade">
                                      <p:cBhvr>
                                        <p:cTn id="82" dur="500"/>
                                        <p:tgtEl>
                                          <p:spTgt spid="18"/>
                                        </p:tgtEl>
                                      </p:cBhvr>
                                    </p:animEffect>
                                  </p:childTnLst>
                                </p:cTn>
                              </p:par>
                              <p:par>
                                <p:cTn id="83" presetID="53" presetClass="entr" presetSubtype="16" fill="hold" grpId="0" nodeType="withEffect" nodePh="1">
                                  <p:stCondLst>
                                    <p:cond delay="800"/>
                                  </p:stCondLst>
                                  <p:endCondLst>
                                    <p:cond evt="begin" delay="0">
                                      <p:tn val="83"/>
                                    </p:cond>
                                  </p:endCondLst>
                                  <p:childTnLst>
                                    <p:set>
                                      <p:cBhvr>
                                        <p:cTn id="84" dur="1" fill="hold">
                                          <p:stCondLst>
                                            <p:cond delay="0"/>
                                          </p:stCondLst>
                                        </p:cTn>
                                        <p:tgtEl>
                                          <p:spTgt spid="19"/>
                                        </p:tgtEl>
                                        <p:attrNameLst>
                                          <p:attrName>style.visibility</p:attrName>
                                        </p:attrNameLst>
                                      </p:cBhvr>
                                      <p:to>
                                        <p:strVal val="visible"/>
                                      </p:to>
                                    </p:set>
                                    <p:anim calcmode="lin" valueType="num">
                                      <p:cBhvr>
                                        <p:cTn id="85" dur="1000" fill="hold"/>
                                        <p:tgtEl>
                                          <p:spTgt spid="19"/>
                                        </p:tgtEl>
                                        <p:attrNameLst>
                                          <p:attrName>ppt_w</p:attrName>
                                        </p:attrNameLst>
                                      </p:cBhvr>
                                      <p:tavLst>
                                        <p:tav tm="0">
                                          <p:val>
                                            <p:fltVal val="0"/>
                                          </p:val>
                                        </p:tav>
                                        <p:tav tm="100000">
                                          <p:val>
                                            <p:strVal val="#ppt_w"/>
                                          </p:val>
                                        </p:tav>
                                      </p:tavLst>
                                    </p:anim>
                                    <p:anim calcmode="lin" valueType="num">
                                      <p:cBhvr>
                                        <p:cTn id="86" dur="1000" fill="hold"/>
                                        <p:tgtEl>
                                          <p:spTgt spid="19"/>
                                        </p:tgtEl>
                                        <p:attrNameLst>
                                          <p:attrName>ppt_h</p:attrName>
                                        </p:attrNameLst>
                                      </p:cBhvr>
                                      <p:tavLst>
                                        <p:tav tm="0">
                                          <p:val>
                                            <p:fltVal val="0"/>
                                          </p:val>
                                        </p:tav>
                                        <p:tav tm="100000">
                                          <p:val>
                                            <p:strVal val="#ppt_h"/>
                                          </p:val>
                                        </p:tav>
                                      </p:tavLst>
                                    </p:anim>
                                    <p:animEffect transition="in" filter="fade">
                                      <p:cBhvr>
                                        <p:cTn id="8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3" grpId="0"/>
      <p:bldP spid="62" grpId="0" build="p">
        <p:tmplLst>
          <p:tmpl lvl="1">
            <p:tnLst>
              <p:par>
                <p:cTn presetID="42" presetClass="entr" presetSubtype="0" fill="hold" nodeType="withEffect">
                  <p:stCondLst>
                    <p:cond delay="200"/>
                  </p:stCondLst>
                  <p:childTnLst>
                    <p:set>
                      <p:cBhvr>
                        <p:cTn dur="1" fill="hold">
                          <p:stCondLst>
                            <p:cond delay="0"/>
                          </p:stCondLst>
                        </p:cTn>
                        <p:tgtEl>
                          <p:spTgt spid="62"/>
                        </p:tgtEl>
                        <p:attrNameLst>
                          <p:attrName>style.visibility</p:attrName>
                        </p:attrNameLst>
                      </p:cBhvr>
                      <p:to>
                        <p:strVal val="visible"/>
                      </p:to>
                    </p:set>
                    <p:animEffect transition="in" filter="fade">
                      <p:cBhvr>
                        <p:cTn dur="400"/>
                        <p:tgtEl>
                          <p:spTgt spid="62"/>
                        </p:tgtEl>
                      </p:cBhvr>
                    </p:animEffect>
                    <p:anim calcmode="lin" valueType="num">
                      <p:cBhvr>
                        <p:cTn dur="400" fill="hold"/>
                        <p:tgtEl>
                          <p:spTgt spid="62"/>
                        </p:tgtEl>
                        <p:attrNameLst>
                          <p:attrName>ppt_x</p:attrName>
                        </p:attrNameLst>
                      </p:cBhvr>
                      <p:tavLst>
                        <p:tav tm="0">
                          <p:val>
                            <p:strVal val="#ppt_x"/>
                          </p:val>
                        </p:tav>
                        <p:tav tm="100000">
                          <p:val>
                            <p:strVal val="#ppt_x"/>
                          </p:val>
                        </p:tav>
                      </p:tavLst>
                    </p:anim>
                    <p:anim calcmode="lin" valueType="num">
                      <p:cBhvr>
                        <p:cTn dur="400" fill="hold"/>
                        <p:tgtEl>
                          <p:spTgt spid="62"/>
                        </p:tgtEl>
                        <p:attrNameLst>
                          <p:attrName>ppt_y</p:attrName>
                        </p:attrNameLst>
                      </p:cBhvr>
                      <p:tavLst>
                        <p:tav tm="0">
                          <p:val>
                            <p:strVal val="#ppt_y+.1"/>
                          </p:val>
                        </p:tav>
                        <p:tav tm="100000">
                          <p:val>
                            <p:strVal val="#ppt_y"/>
                          </p:val>
                        </p:tav>
                      </p:tavLst>
                    </p:anim>
                  </p:childTnLst>
                </p:cTn>
              </p:par>
            </p:tnLst>
          </p:tmpl>
        </p:tmplLst>
      </p:bldP>
      <p:bldP spid="63" grpId="0" build="p">
        <p:tmplLst>
          <p:tmpl lvl="1">
            <p:tnLst>
              <p:par>
                <p:cTn presetID="42" presetClass="entr" presetSubtype="0" fill="hold" nodeType="withEffect">
                  <p:stCondLst>
                    <p:cond delay="20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anim calcmode="lin" valueType="num">
                      <p:cBhvr>
                        <p:cTn dur="500" fill="hold"/>
                        <p:tgtEl>
                          <p:spTgt spid="63"/>
                        </p:tgtEl>
                        <p:attrNameLst>
                          <p:attrName>ppt_x</p:attrName>
                        </p:attrNameLst>
                      </p:cBhvr>
                      <p:tavLst>
                        <p:tav tm="0">
                          <p:val>
                            <p:strVal val="#ppt_x"/>
                          </p:val>
                        </p:tav>
                        <p:tav tm="100000">
                          <p:val>
                            <p:strVal val="#ppt_x"/>
                          </p:val>
                        </p:tav>
                      </p:tavLst>
                    </p:anim>
                    <p:anim calcmode="lin" valueType="num">
                      <p:cBhvr>
                        <p:cTn dur="500" fill="hold"/>
                        <p:tgtEl>
                          <p:spTgt spid="63"/>
                        </p:tgtEl>
                        <p:attrNameLst>
                          <p:attrName>ppt_y</p:attrName>
                        </p:attrNameLst>
                      </p:cBhvr>
                      <p:tavLst>
                        <p:tav tm="0">
                          <p:val>
                            <p:strVal val="#ppt_y+.1"/>
                          </p:val>
                        </p:tav>
                        <p:tav tm="100000">
                          <p:val>
                            <p:strVal val="#ppt_y"/>
                          </p:val>
                        </p:tav>
                      </p:tavLst>
                    </p:anim>
                  </p:childTnLst>
                </p:cTn>
              </p:par>
            </p:tnLst>
          </p:tmpl>
        </p:tmplLst>
      </p:bldP>
      <p:bldP spid="69" grpId="0" build="p">
        <p:tmplLst>
          <p:tmpl lvl="1">
            <p:tnLst>
              <p:par>
                <p:cTn presetID="10" presetClass="entr" presetSubtype="0" fill="hold" nodeType="withEffect">
                  <p:stCondLst>
                    <p:cond delay="80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70" grpId="0" build="p">
        <p:tmplLst>
          <p:tmpl lvl="1">
            <p:tnLst>
              <p:par>
                <p:cTn presetID="42" presetClass="entr" presetSubtype="0" fill="hold" nodeType="withEffect">
                  <p:stCondLst>
                    <p:cond delay="200"/>
                  </p:stCondLst>
                  <p:childTnLst>
                    <p:set>
                      <p:cBhvr>
                        <p:cTn dur="1" fill="hold">
                          <p:stCondLst>
                            <p:cond delay="0"/>
                          </p:stCondLst>
                        </p:cTn>
                        <p:tgtEl>
                          <p:spTgt spid="70"/>
                        </p:tgtEl>
                        <p:attrNameLst>
                          <p:attrName>style.visibility</p:attrName>
                        </p:attrNameLst>
                      </p:cBhvr>
                      <p:to>
                        <p:strVal val="visible"/>
                      </p:to>
                    </p:set>
                    <p:animEffect transition="in" filter="fade">
                      <p:cBhvr>
                        <p:cTn dur="400"/>
                        <p:tgtEl>
                          <p:spTgt spid="70"/>
                        </p:tgtEl>
                      </p:cBhvr>
                    </p:animEffect>
                    <p:anim calcmode="lin" valueType="num">
                      <p:cBhvr>
                        <p:cTn dur="400" fill="hold"/>
                        <p:tgtEl>
                          <p:spTgt spid="70"/>
                        </p:tgtEl>
                        <p:attrNameLst>
                          <p:attrName>ppt_x</p:attrName>
                        </p:attrNameLst>
                      </p:cBhvr>
                      <p:tavLst>
                        <p:tav tm="0">
                          <p:val>
                            <p:strVal val="#ppt_x"/>
                          </p:val>
                        </p:tav>
                        <p:tav tm="100000">
                          <p:val>
                            <p:strVal val="#ppt_x"/>
                          </p:val>
                        </p:tav>
                      </p:tavLst>
                    </p:anim>
                    <p:anim calcmode="lin" valueType="num">
                      <p:cBhvr>
                        <p:cTn dur="400" fill="hold"/>
                        <p:tgtEl>
                          <p:spTgt spid="70"/>
                        </p:tgtEl>
                        <p:attrNameLst>
                          <p:attrName>ppt_y</p:attrName>
                        </p:attrNameLst>
                      </p:cBhvr>
                      <p:tavLst>
                        <p:tav tm="0">
                          <p:val>
                            <p:strVal val="#ppt_y+.1"/>
                          </p:val>
                        </p:tav>
                        <p:tav tm="100000">
                          <p:val>
                            <p:strVal val="#ppt_y"/>
                          </p:val>
                        </p:tav>
                      </p:tavLst>
                    </p:anim>
                  </p:childTnLst>
                </p:cTn>
              </p:par>
            </p:tnLst>
          </p:tmpl>
        </p:tmplLst>
      </p:bldP>
      <p:bldP spid="71" grpId="0" animBg="1"/>
      <p:bldP spid="72" grpId="0" animBg="1"/>
      <p:bldP spid="73" grpId="0" animBg="1"/>
      <p:bldP spid="74" grpId="0" animBg="1"/>
      <p:bldP spid="75" grpId="0" build="p">
        <p:tmplLst>
          <p:tmpl lvl="1">
            <p:tnLst>
              <p:par>
                <p:cTn presetID="42" presetClass="entr" presetSubtype="0" fill="hold" nodeType="withEffect">
                  <p:stCondLst>
                    <p:cond delay="200"/>
                  </p:stCondLst>
                  <p:childTnLst>
                    <p:set>
                      <p:cBhvr>
                        <p:cTn dur="1" fill="hold">
                          <p:stCondLst>
                            <p:cond delay="0"/>
                          </p:stCondLst>
                        </p:cTn>
                        <p:tgtEl>
                          <p:spTgt spid="75"/>
                        </p:tgtEl>
                        <p:attrNameLst>
                          <p:attrName>style.visibility</p:attrName>
                        </p:attrNameLst>
                      </p:cBhvr>
                      <p:to>
                        <p:strVal val="visible"/>
                      </p:to>
                    </p:set>
                    <p:animEffect transition="in" filter="fade">
                      <p:cBhvr>
                        <p:cTn dur="500"/>
                        <p:tgtEl>
                          <p:spTgt spid="75"/>
                        </p:tgtEl>
                      </p:cBhvr>
                    </p:animEffect>
                    <p:anim calcmode="lin" valueType="num">
                      <p:cBhvr>
                        <p:cTn dur="500" fill="hold"/>
                        <p:tgtEl>
                          <p:spTgt spid="75"/>
                        </p:tgtEl>
                        <p:attrNameLst>
                          <p:attrName>ppt_x</p:attrName>
                        </p:attrNameLst>
                      </p:cBhvr>
                      <p:tavLst>
                        <p:tav tm="0">
                          <p:val>
                            <p:strVal val="#ppt_x"/>
                          </p:val>
                        </p:tav>
                        <p:tav tm="100000">
                          <p:val>
                            <p:strVal val="#ppt_x"/>
                          </p:val>
                        </p:tav>
                      </p:tavLst>
                    </p:anim>
                    <p:anim calcmode="lin" valueType="num">
                      <p:cBhvr>
                        <p:cTn dur="500" fill="hold"/>
                        <p:tgtEl>
                          <p:spTgt spid="75"/>
                        </p:tgtEl>
                        <p:attrNameLst>
                          <p:attrName>ppt_y</p:attrName>
                        </p:attrNameLst>
                      </p:cBhvr>
                      <p:tavLst>
                        <p:tav tm="0">
                          <p:val>
                            <p:strVal val="#ppt_y+.1"/>
                          </p:val>
                        </p:tav>
                        <p:tav tm="100000">
                          <p:val>
                            <p:strVal val="#ppt_y"/>
                          </p:val>
                        </p:tav>
                      </p:tavLst>
                    </p:anim>
                  </p:childTnLst>
                </p:cTn>
              </p:par>
            </p:tnLst>
          </p:tmpl>
        </p:tmplLst>
      </p:bldP>
      <p:bldP spid="76" grpId="0" build="p">
        <p:tmplLst>
          <p:tmpl lvl="1">
            <p:tnLst>
              <p:par>
                <p:cTn presetID="42" presetClass="entr" presetSubtype="0" fill="hold" nodeType="withEffect">
                  <p:stCondLst>
                    <p:cond delay="200"/>
                  </p:stCondLst>
                  <p:childTnLst>
                    <p:set>
                      <p:cBhvr>
                        <p:cTn dur="1" fill="hold">
                          <p:stCondLst>
                            <p:cond delay="0"/>
                          </p:stCondLst>
                        </p:cTn>
                        <p:tgtEl>
                          <p:spTgt spid="76"/>
                        </p:tgtEl>
                        <p:attrNameLst>
                          <p:attrName>style.visibility</p:attrName>
                        </p:attrNameLst>
                      </p:cBhvr>
                      <p:to>
                        <p:strVal val="visible"/>
                      </p:to>
                    </p:set>
                    <p:animEffect transition="in" filter="fade">
                      <p:cBhvr>
                        <p:cTn dur="500"/>
                        <p:tgtEl>
                          <p:spTgt spid="76"/>
                        </p:tgtEl>
                      </p:cBhvr>
                    </p:animEffect>
                    <p:anim calcmode="lin" valueType="num">
                      <p:cBhvr>
                        <p:cTn dur="500" fill="hold"/>
                        <p:tgtEl>
                          <p:spTgt spid="76"/>
                        </p:tgtEl>
                        <p:attrNameLst>
                          <p:attrName>ppt_x</p:attrName>
                        </p:attrNameLst>
                      </p:cBhvr>
                      <p:tavLst>
                        <p:tav tm="0">
                          <p:val>
                            <p:strVal val="#ppt_x"/>
                          </p:val>
                        </p:tav>
                        <p:tav tm="100000">
                          <p:val>
                            <p:strVal val="#ppt_x"/>
                          </p:val>
                        </p:tav>
                      </p:tavLst>
                    </p:anim>
                    <p:anim calcmode="lin" valueType="num">
                      <p:cBhvr>
                        <p:cTn dur="500" fill="hold"/>
                        <p:tgtEl>
                          <p:spTgt spid="76"/>
                        </p:tgtEl>
                        <p:attrNameLst>
                          <p:attrName>ppt_y</p:attrName>
                        </p:attrNameLst>
                      </p:cBhvr>
                      <p:tavLst>
                        <p:tav tm="0">
                          <p:val>
                            <p:strVal val="#ppt_y+.1"/>
                          </p:val>
                        </p:tav>
                        <p:tav tm="100000">
                          <p:val>
                            <p:strVal val="#ppt_y"/>
                          </p:val>
                        </p:tav>
                      </p:tavLst>
                    </p:anim>
                  </p:childTnLst>
                </p:cTn>
              </p:par>
            </p:tnLst>
          </p:tmpl>
        </p:tmplLst>
      </p:bldP>
      <p:bldP spid="77" grpId="0" build="p">
        <p:tmplLst>
          <p:tmpl lvl="1">
            <p:tnLst>
              <p:par>
                <p:cTn presetID="42" presetClass="entr" presetSubtype="0" fill="hold" nodeType="withEffect">
                  <p:stCondLst>
                    <p:cond delay="200"/>
                  </p:stCondLst>
                  <p:childTnLst>
                    <p:set>
                      <p:cBhvr>
                        <p:cTn dur="1" fill="hold">
                          <p:stCondLst>
                            <p:cond delay="0"/>
                          </p:stCondLst>
                        </p:cTn>
                        <p:tgtEl>
                          <p:spTgt spid="77"/>
                        </p:tgtEl>
                        <p:attrNameLst>
                          <p:attrName>style.visibility</p:attrName>
                        </p:attrNameLst>
                      </p:cBhvr>
                      <p:to>
                        <p:strVal val="visible"/>
                      </p:to>
                    </p:set>
                    <p:animEffect transition="in" filter="fade">
                      <p:cBhvr>
                        <p:cTn dur="500"/>
                        <p:tgtEl>
                          <p:spTgt spid="77"/>
                        </p:tgtEl>
                      </p:cBhvr>
                    </p:animEffect>
                    <p:anim calcmode="lin" valueType="num">
                      <p:cBhvr>
                        <p:cTn dur="500" fill="hold"/>
                        <p:tgtEl>
                          <p:spTgt spid="77"/>
                        </p:tgtEl>
                        <p:attrNameLst>
                          <p:attrName>ppt_x</p:attrName>
                        </p:attrNameLst>
                      </p:cBhvr>
                      <p:tavLst>
                        <p:tav tm="0">
                          <p:val>
                            <p:strVal val="#ppt_x"/>
                          </p:val>
                        </p:tav>
                        <p:tav tm="100000">
                          <p:val>
                            <p:strVal val="#ppt_x"/>
                          </p:val>
                        </p:tav>
                      </p:tavLst>
                    </p:anim>
                    <p:anim calcmode="lin" valueType="num">
                      <p:cBhvr>
                        <p:cTn dur="500" fill="hold"/>
                        <p:tgtEl>
                          <p:spTgt spid="77"/>
                        </p:tgtEl>
                        <p:attrNameLst>
                          <p:attrName>ppt_y</p:attrName>
                        </p:attrNameLst>
                      </p:cBhvr>
                      <p:tavLst>
                        <p:tav tm="0">
                          <p:val>
                            <p:strVal val="#ppt_y+.1"/>
                          </p:val>
                        </p:tav>
                        <p:tav tm="100000">
                          <p:val>
                            <p:strVal val="#ppt_y"/>
                          </p:val>
                        </p:tav>
                      </p:tavLst>
                    </p:anim>
                  </p:childTnLst>
                </p:cTn>
              </p:par>
            </p:tnLst>
          </p:tmpl>
        </p:tmplLst>
      </p:bldP>
      <p:bldP spid="78" grpId="0" build="p">
        <p:tmplLst>
          <p:tmpl lvl="1">
            <p:tnLst>
              <p:par>
                <p:cTn presetID="42" presetClass="entr" presetSubtype="0" fill="hold" nodeType="withEffect">
                  <p:stCondLst>
                    <p:cond delay="2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anim calcmode="lin" valueType="num">
                      <p:cBhvr>
                        <p:cTn dur="500" fill="hold"/>
                        <p:tgtEl>
                          <p:spTgt spid="78"/>
                        </p:tgtEl>
                        <p:attrNameLst>
                          <p:attrName>ppt_x</p:attrName>
                        </p:attrNameLst>
                      </p:cBhvr>
                      <p:tavLst>
                        <p:tav tm="0">
                          <p:val>
                            <p:strVal val="#ppt_x"/>
                          </p:val>
                        </p:tav>
                        <p:tav tm="100000">
                          <p:val>
                            <p:strVal val="#ppt_x"/>
                          </p:val>
                        </p:tav>
                      </p:tavLst>
                    </p:anim>
                    <p:anim calcmode="lin" valueType="num">
                      <p:cBhvr>
                        <p:cTn dur="500" fill="hold"/>
                        <p:tgtEl>
                          <p:spTgt spid="78"/>
                        </p:tgtEl>
                        <p:attrNameLst>
                          <p:attrName>ppt_y</p:attrName>
                        </p:attrNameLst>
                      </p:cBhvr>
                      <p:tavLst>
                        <p:tav tm="0">
                          <p:val>
                            <p:strVal val="#ppt_y+.1"/>
                          </p:val>
                        </p:tav>
                        <p:tav tm="100000">
                          <p:val>
                            <p:strVal val="#ppt_y"/>
                          </p:val>
                        </p:tav>
                      </p:tavLst>
                    </p:anim>
                  </p:childTnLst>
                </p:cTn>
              </p:par>
            </p:tnLst>
          </p:tmpl>
        </p:tmplLst>
      </p:bldP>
      <p:bldP spid="17" grpId="0" animBg="1"/>
      <p:bldP spid="18" grpId="0" animBg="1"/>
      <p:bldP spid="19"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eam member zoom 3">
    <p:spTree>
      <p:nvGrpSpPr>
        <p:cNvPr id="1" name=""/>
        <p:cNvGrpSpPr/>
        <p:nvPr/>
      </p:nvGrpSpPr>
      <p:grpSpPr>
        <a:xfrm>
          <a:off x="0" y="0"/>
          <a:ext cx="0" cy="0"/>
          <a:chOff x="0" y="0"/>
          <a:chExt cx="0" cy="0"/>
        </a:xfrm>
      </p:grpSpPr>
      <p:sp>
        <p:nvSpPr>
          <p:cNvPr id="20" name="Rectangle 19"/>
          <p:cNvSpPr/>
          <p:nvPr userDrawn="1"/>
        </p:nvSpPr>
        <p:spPr>
          <a:xfrm>
            <a:off x="1" y="1778002"/>
            <a:ext cx="9144000" cy="2832098"/>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example</a:t>
            </a:r>
            <a:endParaRPr lang="es-ES_tradnl" dirty="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62" name="Text Placeholder 7"/>
          <p:cNvSpPr>
            <a:spLocks noGrp="1"/>
          </p:cNvSpPr>
          <p:nvPr>
            <p:ph type="body" sz="quarter" idx="40" hasCustomPrompt="1"/>
          </p:nvPr>
        </p:nvSpPr>
        <p:spPr>
          <a:xfrm>
            <a:off x="452439" y="2219903"/>
            <a:ext cx="4043361" cy="359817"/>
          </a:xfrm>
          <a:prstGeom prst="rect">
            <a:avLst/>
          </a:prstGeom>
        </p:spPr>
        <p:txBody>
          <a:bodyPr vert="horz" lIns="0" tIns="40504" rIns="0" bIns="40504" anchor="ctr"/>
          <a:lstStyle>
            <a:lvl1pPr marL="0" indent="0" algn="l">
              <a:lnSpc>
                <a:spcPct val="100000"/>
              </a:lnSpc>
              <a:spcBef>
                <a:spcPts val="0"/>
              </a:spcBef>
              <a:buNone/>
              <a:defRPr sz="1600" b="1">
                <a:solidFill>
                  <a:schemeClr val="bg1"/>
                </a:solidFill>
                <a:latin typeface="Lato Light"/>
                <a:cs typeface="Lato Light"/>
              </a:defRPr>
            </a:lvl1pPr>
          </a:lstStyle>
          <a:p>
            <a:pPr lvl="0"/>
            <a:r>
              <a:rPr lang="es-ES_tradnl" dirty="0" err="1"/>
              <a:t>About</a:t>
            </a:r>
            <a:r>
              <a:rPr lang="es-ES_tradnl" dirty="0"/>
              <a:t> Bryan</a:t>
            </a:r>
          </a:p>
        </p:txBody>
      </p:sp>
      <p:sp>
        <p:nvSpPr>
          <p:cNvPr id="63" name="Text Placeholder 7"/>
          <p:cNvSpPr>
            <a:spLocks noGrp="1"/>
          </p:cNvSpPr>
          <p:nvPr>
            <p:ph type="body" sz="quarter" idx="41" hasCustomPrompt="1"/>
          </p:nvPr>
        </p:nvSpPr>
        <p:spPr>
          <a:xfrm>
            <a:off x="452440" y="2621735"/>
            <a:ext cx="4043363"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r>
              <a:rPr lang="es-ES_tradnl" dirty="0"/>
              <a:t> </a:t>
            </a:r>
            <a:r>
              <a:rPr lang="es-ES_tradnl" dirty="0" err="1"/>
              <a:t>Here</a:t>
            </a:r>
            <a:endParaRPr lang="es-ES_tradnl" dirty="0"/>
          </a:p>
        </p:txBody>
      </p:sp>
      <p:sp>
        <p:nvSpPr>
          <p:cNvPr id="69" name="Text Placeholder 2"/>
          <p:cNvSpPr>
            <a:spLocks noGrp="1"/>
          </p:cNvSpPr>
          <p:nvPr>
            <p:ph type="body" sz="quarter" idx="42" hasCustomPrompt="1"/>
          </p:nvPr>
        </p:nvSpPr>
        <p:spPr>
          <a:xfrm>
            <a:off x="452439" y="2812110"/>
            <a:ext cx="4043362" cy="1371724"/>
          </a:xfrm>
          <a:prstGeom prst="rect">
            <a:avLst/>
          </a:prstGeom>
        </p:spPr>
        <p:txBody>
          <a:bodyPr vert="horz" lIns="0" tIns="0" rIns="0" bIns="0"/>
          <a:lstStyle>
            <a:lvl1pPr marL="0" marR="0" indent="0" algn="just" defTabSz="405037" rtl="0" eaLnBrk="1" fontAlgn="auto" latinLnBrk="0" hangingPunct="1">
              <a:lnSpc>
                <a:spcPct val="130000"/>
              </a:lnSpc>
              <a:spcBef>
                <a:spcPct val="20000"/>
              </a:spcBef>
              <a:spcAft>
                <a:spcPts val="0"/>
              </a:spcAft>
              <a:buClrTx/>
              <a:buSzTx/>
              <a:buFont typeface="Arial"/>
              <a:buNone/>
              <a:tabLst/>
              <a:defRPr sz="900">
                <a:solidFill>
                  <a:schemeClr val="bg1"/>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p>
          <a:p>
            <a:pPr lvl="0"/>
            <a:r>
              <a:rPr lang="en-US" dirty="0" err="1"/>
              <a:t>Duis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fus</a:t>
            </a:r>
            <a:r>
              <a:rPr lang="en-US" dirty="0"/>
              <a:t> </a:t>
            </a:r>
            <a:r>
              <a:rPr lang="en-US" dirty="0" err="1"/>
              <a:t>nisl</a:t>
            </a:r>
            <a:r>
              <a:rPr lang="en-US" dirty="0"/>
              <a:t> </a:t>
            </a:r>
            <a:r>
              <a:rPr lang="en-US" dirty="0" err="1"/>
              <a:t>ut</a:t>
            </a:r>
            <a:r>
              <a:rPr lang="en-US" dirty="0"/>
              <a:t> ligula </a:t>
            </a:r>
            <a:r>
              <a:rPr lang="en-US" dirty="0" err="1"/>
              <a:t>vestibulum</a:t>
            </a:r>
            <a:r>
              <a:rPr lang="en-US" dirty="0"/>
              <a:t>, </a:t>
            </a:r>
            <a:r>
              <a:rPr lang="en-US" dirty="0" err="1"/>
              <a:t>ut</a:t>
            </a:r>
            <a:r>
              <a:rPr lang="en-US" dirty="0"/>
              <a:t> semper ex </a:t>
            </a:r>
            <a:r>
              <a:rPr lang="en-US" dirty="0" err="1"/>
              <a:t>suscipit</a:t>
            </a:r>
            <a:r>
              <a:rPr lang="en-US" dirty="0"/>
              <a:t> </a:t>
            </a:r>
            <a:r>
              <a:rPr lang="en-US" dirty="0" err="1"/>
              <a:t>fringillascipit</a:t>
            </a:r>
            <a:r>
              <a:rPr lang="en-US" dirty="0"/>
              <a:t> </a:t>
            </a:r>
            <a:r>
              <a:rPr lang="en-US" dirty="0" err="1"/>
              <a:t>cursus</a:t>
            </a:r>
            <a:r>
              <a:rPr lang="en-US" dirty="0"/>
              <a:t>. </a:t>
            </a:r>
            <a:r>
              <a:rPr lang="en-US" dirty="0" err="1"/>
              <a:t>Aenean</a:t>
            </a:r>
            <a:r>
              <a:rPr lang="en-US" dirty="0"/>
              <a:t> </a:t>
            </a:r>
            <a:r>
              <a:rPr lang="en-US" dirty="0" err="1"/>
              <a:t>accumsan</a:t>
            </a:r>
            <a:r>
              <a:rPr lang="en-US" dirty="0"/>
              <a:t> </a:t>
            </a:r>
            <a:r>
              <a:rPr lang="en-US" dirty="0" err="1"/>
              <a:t>malesuada</a:t>
            </a:r>
            <a:r>
              <a:rPr lang="en-US" dirty="0"/>
              <a:t> </a:t>
            </a:r>
            <a:r>
              <a:rPr lang="en-US" dirty="0" err="1"/>
              <a:t>hendrerit</a:t>
            </a:r>
            <a:r>
              <a:rPr lang="en-US" dirty="0"/>
              <a:t>. </a:t>
            </a:r>
            <a:r>
              <a:rPr lang="en-US" dirty="0" err="1"/>
              <a:t>Morbi</a:t>
            </a:r>
            <a:r>
              <a:rPr lang="en-US" dirty="0"/>
              <a:t> sit </a:t>
            </a:r>
            <a:r>
              <a:rPr lang="en-US" dirty="0" err="1"/>
              <a:t>amet</a:t>
            </a:r>
            <a:r>
              <a:rPr lang="en-US" dirty="0"/>
              <a:t> dolor ante. </a:t>
            </a:r>
            <a:r>
              <a:rPr lang="en-US" dirty="0" err="1"/>
              <a:t>Duis</a:t>
            </a:r>
            <a:r>
              <a:rPr lang="en-US" dirty="0"/>
              <a:t> </a:t>
            </a:r>
            <a:r>
              <a:rPr lang="en-US" dirty="0" err="1"/>
              <a:t>quis</a:t>
            </a:r>
            <a:r>
              <a:rPr lang="en-US" dirty="0"/>
              <a:t> </a:t>
            </a:r>
            <a:r>
              <a:rPr lang="en-US" dirty="0" err="1"/>
              <a:t>viverra</a:t>
            </a:r>
            <a:r>
              <a:rPr lang="en-US" dirty="0"/>
              <a:t> </a:t>
            </a:r>
            <a:r>
              <a:rPr lang="en-US" dirty="0" err="1"/>
              <a:t>urna</a:t>
            </a:r>
            <a:r>
              <a:rPr lang="en-US" dirty="0"/>
              <a:t>, in </a:t>
            </a:r>
            <a:r>
              <a:rPr lang="en-US" dirty="0" err="1"/>
              <a:t>ultricies</a:t>
            </a:r>
            <a:r>
              <a:rPr lang="en-US" dirty="0"/>
              <a:t> diam. </a:t>
            </a:r>
          </a:p>
        </p:txBody>
      </p:sp>
      <p:sp>
        <p:nvSpPr>
          <p:cNvPr id="19" name="Picture Placeholder 2"/>
          <p:cNvSpPr>
            <a:spLocks noGrp="1"/>
          </p:cNvSpPr>
          <p:nvPr>
            <p:ph type="pic" sz="quarter" idx="48"/>
          </p:nvPr>
        </p:nvSpPr>
        <p:spPr>
          <a:xfrm>
            <a:off x="4724239" y="630300"/>
            <a:ext cx="3957800" cy="5084700"/>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Tree>
    <p:extLst>
      <p:ext uri="{BB962C8B-B14F-4D97-AF65-F5344CB8AC3E}">
        <p14:creationId xmlns:p14="http://schemas.microsoft.com/office/powerpoint/2010/main" val="4270729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62">
                                            <p:txEl>
                                              <p:pRg st="0" end="0"/>
                                            </p:txEl>
                                          </p:spTgt>
                                        </p:tgtEl>
                                        <p:attrNameLst>
                                          <p:attrName>style.visibility</p:attrName>
                                        </p:attrNameLst>
                                      </p:cBhvr>
                                      <p:to>
                                        <p:strVal val="visible"/>
                                      </p:to>
                                    </p:set>
                                    <p:animEffect transition="in" filter="fade">
                                      <p:cBhvr>
                                        <p:cTn id="17" dur="400"/>
                                        <p:tgtEl>
                                          <p:spTgt spid="62">
                                            <p:txEl>
                                              <p:pRg st="0" end="0"/>
                                            </p:txEl>
                                          </p:spTgt>
                                        </p:tgtEl>
                                      </p:cBhvr>
                                    </p:animEffect>
                                    <p:anim calcmode="lin" valueType="num">
                                      <p:cBhvr>
                                        <p:cTn id="18" dur="400" fill="hold"/>
                                        <p:tgtEl>
                                          <p:spTgt spid="62">
                                            <p:txEl>
                                              <p:pRg st="0" end="0"/>
                                            </p:txEl>
                                          </p:spTgt>
                                        </p:tgtEl>
                                        <p:attrNameLst>
                                          <p:attrName>ppt_x</p:attrName>
                                        </p:attrNameLst>
                                      </p:cBhvr>
                                      <p:tavLst>
                                        <p:tav tm="0">
                                          <p:val>
                                            <p:strVal val="#ppt_x"/>
                                          </p:val>
                                        </p:tav>
                                        <p:tav tm="100000">
                                          <p:val>
                                            <p:strVal val="#ppt_x"/>
                                          </p:val>
                                        </p:tav>
                                      </p:tavLst>
                                    </p:anim>
                                    <p:anim calcmode="lin" valueType="num">
                                      <p:cBhvr>
                                        <p:cTn id="19" dur="400" fill="hold"/>
                                        <p:tgtEl>
                                          <p:spTgt spid="62">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200"/>
                                  </p:stCondLst>
                                  <p:childTnLst>
                                    <p:set>
                                      <p:cBhvr>
                                        <p:cTn id="21" dur="1" fill="hold">
                                          <p:stCondLst>
                                            <p:cond delay="0"/>
                                          </p:stCondLst>
                                        </p:cTn>
                                        <p:tgtEl>
                                          <p:spTgt spid="63">
                                            <p:txEl>
                                              <p:pRg st="0" end="0"/>
                                            </p:txEl>
                                          </p:spTgt>
                                        </p:tgtEl>
                                        <p:attrNameLst>
                                          <p:attrName>style.visibility</p:attrName>
                                        </p:attrNameLst>
                                      </p:cBhvr>
                                      <p:to>
                                        <p:strVal val="visible"/>
                                      </p:to>
                                    </p:set>
                                    <p:animEffect transition="in" filter="fade">
                                      <p:cBhvr>
                                        <p:cTn id="22" dur="500"/>
                                        <p:tgtEl>
                                          <p:spTgt spid="63">
                                            <p:txEl>
                                              <p:pRg st="0" end="0"/>
                                            </p:txEl>
                                          </p:spTgt>
                                        </p:tgtEl>
                                      </p:cBhvr>
                                    </p:animEffect>
                                    <p:anim calcmode="lin" valueType="num">
                                      <p:cBhvr>
                                        <p:cTn id="23" dur="500" fill="hold"/>
                                        <p:tgtEl>
                                          <p:spTgt spid="63">
                                            <p:txEl>
                                              <p:pRg st="0" end="0"/>
                                            </p:txEl>
                                          </p:spTgt>
                                        </p:tgtEl>
                                        <p:attrNameLst>
                                          <p:attrName>ppt_x</p:attrName>
                                        </p:attrNameLst>
                                      </p:cBhvr>
                                      <p:tavLst>
                                        <p:tav tm="0">
                                          <p:val>
                                            <p:strVal val="#ppt_x"/>
                                          </p:val>
                                        </p:tav>
                                        <p:tav tm="100000">
                                          <p:val>
                                            <p:strVal val="#ppt_x"/>
                                          </p:val>
                                        </p:tav>
                                      </p:tavLst>
                                    </p:anim>
                                    <p:anim calcmode="lin" valueType="num">
                                      <p:cBhvr>
                                        <p:cTn id="24" dur="500" fill="hold"/>
                                        <p:tgtEl>
                                          <p:spTgt spid="63">
                                            <p:txEl>
                                              <p:pRg st="0" end="0"/>
                                            </p:txEl>
                                          </p:spTgt>
                                        </p:tgtEl>
                                        <p:attrNameLst>
                                          <p:attrName>ppt_y</p:attrName>
                                        </p:attrNameLst>
                                      </p:cBhvr>
                                      <p:tavLst>
                                        <p:tav tm="0">
                                          <p:val>
                                            <p:strVal val="#ppt_y+.1"/>
                                          </p:val>
                                        </p:tav>
                                        <p:tav tm="100000">
                                          <p:val>
                                            <p:strVal val="#ppt_y"/>
                                          </p:val>
                                        </p:tav>
                                      </p:tavLst>
                                    </p:anim>
                                  </p:childTnLst>
                                </p:cTn>
                              </p:par>
                              <p:par>
                                <p:cTn id="25" presetID="10" presetClass="entr" presetSubtype="0" fill="hold" grpId="0" nodeType="withEffect">
                                  <p:stCondLst>
                                    <p:cond delay="800"/>
                                  </p:stCondLst>
                                  <p:childTnLst>
                                    <p:set>
                                      <p:cBhvr>
                                        <p:cTn id="26" dur="1" fill="hold">
                                          <p:stCondLst>
                                            <p:cond delay="0"/>
                                          </p:stCondLst>
                                        </p:cTn>
                                        <p:tgtEl>
                                          <p:spTgt spid="69">
                                            <p:txEl>
                                              <p:pRg st="0" end="0"/>
                                            </p:txEl>
                                          </p:spTgt>
                                        </p:tgtEl>
                                        <p:attrNameLst>
                                          <p:attrName>style.visibility</p:attrName>
                                        </p:attrNameLst>
                                      </p:cBhvr>
                                      <p:to>
                                        <p:strVal val="visible"/>
                                      </p:to>
                                    </p:set>
                                    <p:animEffect transition="in" filter="fade">
                                      <p:cBhvr>
                                        <p:cTn id="27" dur="500"/>
                                        <p:tgtEl>
                                          <p:spTgt spid="69">
                                            <p:txEl>
                                              <p:pRg st="0" end="0"/>
                                            </p:txEl>
                                          </p:spTgt>
                                        </p:tgtEl>
                                      </p:cBhvr>
                                    </p:animEffect>
                                  </p:childTnLst>
                                </p:cTn>
                              </p:par>
                              <p:par>
                                <p:cTn id="28" presetID="10" presetClass="entr" presetSubtype="0" fill="hold" grpId="0" nodeType="withEffect">
                                  <p:stCondLst>
                                    <p:cond delay="800"/>
                                  </p:stCondLst>
                                  <p:childTnLst>
                                    <p:set>
                                      <p:cBhvr>
                                        <p:cTn id="29" dur="1" fill="hold">
                                          <p:stCondLst>
                                            <p:cond delay="0"/>
                                          </p:stCondLst>
                                        </p:cTn>
                                        <p:tgtEl>
                                          <p:spTgt spid="69">
                                            <p:txEl>
                                              <p:pRg st="1" end="1"/>
                                            </p:txEl>
                                          </p:spTgt>
                                        </p:tgtEl>
                                        <p:attrNameLst>
                                          <p:attrName>style.visibility</p:attrName>
                                        </p:attrNameLst>
                                      </p:cBhvr>
                                      <p:to>
                                        <p:strVal val="visible"/>
                                      </p:to>
                                    </p:set>
                                    <p:animEffect transition="in" filter="fade">
                                      <p:cBhvr>
                                        <p:cTn id="30" dur="500"/>
                                        <p:tgtEl>
                                          <p:spTgt spid="69">
                                            <p:txEl>
                                              <p:pRg st="1" end="1"/>
                                            </p:txEl>
                                          </p:spTgt>
                                        </p:tgtEl>
                                      </p:cBhvr>
                                    </p:animEffect>
                                  </p:childTnLst>
                                </p:cTn>
                              </p:par>
                              <p:par>
                                <p:cTn id="31" presetID="53" presetClass="entr" presetSubtype="16" fill="hold" grpId="0" nodeType="withEffect" nodePh="1">
                                  <p:stCondLst>
                                    <p:cond delay="800"/>
                                  </p:stCondLst>
                                  <p:endCondLst>
                                    <p:cond evt="begin" delay="0">
                                      <p:tn val="31"/>
                                    </p:cond>
                                  </p:endCondLst>
                                  <p:childTnLst>
                                    <p:set>
                                      <p:cBhvr>
                                        <p:cTn id="32" dur="1" fill="hold">
                                          <p:stCondLst>
                                            <p:cond delay="0"/>
                                          </p:stCondLst>
                                        </p:cTn>
                                        <p:tgtEl>
                                          <p:spTgt spid="19"/>
                                        </p:tgtEl>
                                        <p:attrNameLst>
                                          <p:attrName>style.visibility</p:attrName>
                                        </p:attrNameLst>
                                      </p:cBhvr>
                                      <p:to>
                                        <p:strVal val="visible"/>
                                      </p:to>
                                    </p:set>
                                    <p:anim calcmode="lin" valueType="num">
                                      <p:cBhvr>
                                        <p:cTn id="33" dur="1000" fill="hold"/>
                                        <p:tgtEl>
                                          <p:spTgt spid="19"/>
                                        </p:tgtEl>
                                        <p:attrNameLst>
                                          <p:attrName>ppt_w</p:attrName>
                                        </p:attrNameLst>
                                      </p:cBhvr>
                                      <p:tavLst>
                                        <p:tav tm="0">
                                          <p:val>
                                            <p:fltVal val="0"/>
                                          </p:val>
                                        </p:tav>
                                        <p:tav tm="100000">
                                          <p:val>
                                            <p:strVal val="#ppt_w"/>
                                          </p:val>
                                        </p:tav>
                                      </p:tavLst>
                                    </p:anim>
                                    <p:anim calcmode="lin" valueType="num">
                                      <p:cBhvr>
                                        <p:cTn id="34" dur="1000" fill="hold"/>
                                        <p:tgtEl>
                                          <p:spTgt spid="19"/>
                                        </p:tgtEl>
                                        <p:attrNameLst>
                                          <p:attrName>ppt_h</p:attrName>
                                        </p:attrNameLst>
                                      </p:cBhvr>
                                      <p:tavLst>
                                        <p:tav tm="0">
                                          <p:val>
                                            <p:fltVal val="0"/>
                                          </p:val>
                                        </p:tav>
                                        <p:tav tm="100000">
                                          <p:val>
                                            <p:strVal val="#ppt_h"/>
                                          </p:val>
                                        </p:tav>
                                      </p:tavLst>
                                    </p:anim>
                                    <p:animEffect transition="in" filter="fade">
                                      <p:cBhvr>
                                        <p:cTn id="35" dur="1000"/>
                                        <p:tgtEl>
                                          <p:spTgt spid="19"/>
                                        </p:tgtEl>
                                      </p:cBhvr>
                                    </p:animEffect>
                                  </p:childTnLst>
                                </p:cTn>
                              </p:par>
                              <p:par>
                                <p:cTn id="36" presetID="22" presetClass="entr" presetSubtype="8" fill="hold" grpId="0" nodeType="withEffect">
                                  <p:stCondLst>
                                    <p:cond delay="200"/>
                                  </p:stCondLst>
                                  <p:childTnLst>
                                    <p:set>
                                      <p:cBhvr>
                                        <p:cTn id="37" dur="1" fill="hold">
                                          <p:stCondLst>
                                            <p:cond delay="0"/>
                                          </p:stCondLst>
                                        </p:cTn>
                                        <p:tgtEl>
                                          <p:spTgt spid="20"/>
                                        </p:tgtEl>
                                        <p:attrNameLst>
                                          <p:attrName>style.visibility</p:attrName>
                                        </p:attrNameLst>
                                      </p:cBhvr>
                                      <p:to>
                                        <p:strVal val="visible"/>
                                      </p:to>
                                    </p:set>
                                    <p:animEffect transition="in" filter="wipe(left)">
                                      <p:cBhvr>
                                        <p:cTn id="3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62" grpId="0" build="p">
        <p:tmplLst>
          <p:tmpl lvl="1">
            <p:tnLst>
              <p:par>
                <p:cTn presetID="42" presetClass="entr" presetSubtype="0" fill="hold" nodeType="withEffect">
                  <p:stCondLst>
                    <p:cond delay="200"/>
                  </p:stCondLst>
                  <p:childTnLst>
                    <p:set>
                      <p:cBhvr>
                        <p:cTn dur="1" fill="hold">
                          <p:stCondLst>
                            <p:cond delay="0"/>
                          </p:stCondLst>
                        </p:cTn>
                        <p:tgtEl>
                          <p:spTgt spid="62"/>
                        </p:tgtEl>
                        <p:attrNameLst>
                          <p:attrName>style.visibility</p:attrName>
                        </p:attrNameLst>
                      </p:cBhvr>
                      <p:to>
                        <p:strVal val="visible"/>
                      </p:to>
                    </p:set>
                    <p:animEffect transition="in" filter="fade">
                      <p:cBhvr>
                        <p:cTn dur="400"/>
                        <p:tgtEl>
                          <p:spTgt spid="62"/>
                        </p:tgtEl>
                      </p:cBhvr>
                    </p:animEffect>
                    <p:anim calcmode="lin" valueType="num">
                      <p:cBhvr>
                        <p:cTn dur="400" fill="hold"/>
                        <p:tgtEl>
                          <p:spTgt spid="62"/>
                        </p:tgtEl>
                        <p:attrNameLst>
                          <p:attrName>ppt_x</p:attrName>
                        </p:attrNameLst>
                      </p:cBhvr>
                      <p:tavLst>
                        <p:tav tm="0">
                          <p:val>
                            <p:strVal val="#ppt_x"/>
                          </p:val>
                        </p:tav>
                        <p:tav tm="100000">
                          <p:val>
                            <p:strVal val="#ppt_x"/>
                          </p:val>
                        </p:tav>
                      </p:tavLst>
                    </p:anim>
                    <p:anim calcmode="lin" valueType="num">
                      <p:cBhvr>
                        <p:cTn dur="400" fill="hold"/>
                        <p:tgtEl>
                          <p:spTgt spid="62"/>
                        </p:tgtEl>
                        <p:attrNameLst>
                          <p:attrName>ppt_y</p:attrName>
                        </p:attrNameLst>
                      </p:cBhvr>
                      <p:tavLst>
                        <p:tav tm="0">
                          <p:val>
                            <p:strVal val="#ppt_y+.1"/>
                          </p:val>
                        </p:tav>
                        <p:tav tm="100000">
                          <p:val>
                            <p:strVal val="#ppt_y"/>
                          </p:val>
                        </p:tav>
                      </p:tavLst>
                    </p:anim>
                  </p:childTnLst>
                </p:cTn>
              </p:par>
            </p:tnLst>
          </p:tmpl>
        </p:tmplLst>
      </p:bldP>
      <p:bldP spid="63" grpId="0" build="p">
        <p:tmplLst>
          <p:tmpl lvl="1">
            <p:tnLst>
              <p:par>
                <p:cTn presetID="42" presetClass="entr" presetSubtype="0" fill="hold" nodeType="withEffect">
                  <p:stCondLst>
                    <p:cond delay="20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anim calcmode="lin" valueType="num">
                      <p:cBhvr>
                        <p:cTn dur="500" fill="hold"/>
                        <p:tgtEl>
                          <p:spTgt spid="63"/>
                        </p:tgtEl>
                        <p:attrNameLst>
                          <p:attrName>ppt_x</p:attrName>
                        </p:attrNameLst>
                      </p:cBhvr>
                      <p:tavLst>
                        <p:tav tm="0">
                          <p:val>
                            <p:strVal val="#ppt_x"/>
                          </p:val>
                        </p:tav>
                        <p:tav tm="100000">
                          <p:val>
                            <p:strVal val="#ppt_x"/>
                          </p:val>
                        </p:tav>
                      </p:tavLst>
                    </p:anim>
                    <p:anim calcmode="lin" valueType="num">
                      <p:cBhvr>
                        <p:cTn dur="500" fill="hold"/>
                        <p:tgtEl>
                          <p:spTgt spid="63"/>
                        </p:tgtEl>
                        <p:attrNameLst>
                          <p:attrName>ppt_y</p:attrName>
                        </p:attrNameLst>
                      </p:cBhvr>
                      <p:tavLst>
                        <p:tav tm="0">
                          <p:val>
                            <p:strVal val="#ppt_y+.1"/>
                          </p:val>
                        </p:tav>
                        <p:tav tm="100000">
                          <p:val>
                            <p:strVal val="#ppt_y"/>
                          </p:val>
                        </p:tav>
                      </p:tavLst>
                    </p:anim>
                  </p:childTnLst>
                </p:cTn>
              </p:par>
            </p:tnLst>
          </p:tmpl>
        </p:tmplLst>
      </p:bldP>
      <p:bldP spid="69" grpId="0" build="p">
        <p:tmplLst>
          <p:tmpl lvl="1">
            <p:tnLst>
              <p:par>
                <p:cTn presetID="10" presetClass="entr" presetSubtype="0" fill="hold" nodeType="withEffect">
                  <p:stCondLst>
                    <p:cond delay="80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19"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with content dark">
    <p:spTree>
      <p:nvGrpSpPr>
        <p:cNvPr id="1" name=""/>
        <p:cNvGrpSpPr/>
        <p:nvPr/>
      </p:nvGrpSpPr>
      <p:grpSpPr>
        <a:xfrm>
          <a:off x="0" y="0"/>
          <a:ext cx="0" cy="0"/>
          <a:chOff x="0" y="0"/>
          <a:chExt cx="0" cy="0"/>
        </a:xfrm>
      </p:grpSpPr>
      <p:sp>
        <p:nvSpPr>
          <p:cNvPr id="6"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a:t>Text </a:t>
            </a:r>
            <a:r>
              <a:rPr lang="es-ES_tradnl" dirty="0" err="1"/>
              <a:t>slide</a:t>
            </a:r>
            <a:r>
              <a:rPr lang="es-ES_tradnl" dirty="0"/>
              <a:t> </a:t>
            </a:r>
            <a:r>
              <a:rPr lang="es-ES_tradnl" dirty="0" err="1"/>
              <a:t>example</a:t>
            </a:r>
            <a:endParaRPr lang="es-ES_tradnl" dirty="0"/>
          </a:p>
        </p:txBody>
      </p:sp>
      <p:sp>
        <p:nvSpPr>
          <p:cNvPr id="4"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Tree>
    <p:extLst>
      <p:ext uri="{BB962C8B-B14F-4D97-AF65-F5344CB8AC3E}">
        <p14:creationId xmlns:p14="http://schemas.microsoft.com/office/powerpoint/2010/main" val="1089160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400"/>
                                        <p:tgtEl>
                                          <p:spTgt spid="6">
                                            <p:txEl>
                                              <p:pRg st="0" end="0"/>
                                            </p:txEl>
                                          </p:spTgt>
                                        </p:tgtEl>
                                      </p:cBhvr>
                                    </p:animEffect>
                                    <p:anim calcmode="lin" valueType="num">
                                      <p:cBhvr>
                                        <p:cTn id="8" dur="4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400"/>
                        <p:tgtEl>
                          <p:spTgt spid="6"/>
                        </p:tgtEl>
                      </p:cBhvr>
                    </p:animEffect>
                    <p:anim calcmode="lin" valueType="num">
                      <p:cBhvr>
                        <p:cTn dur="400" fill="hold"/>
                        <p:tgtEl>
                          <p:spTgt spid="6"/>
                        </p:tgtEl>
                        <p:attrNameLst>
                          <p:attrName>ppt_x</p:attrName>
                        </p:attrNameLst>
                      </p:cBhvr>
                      <p:tavLst>
                        <p:tav tm="0">
                          <p:val>
                            <p:strVal val="#ppt_x"/>
                          </p:val>
                        </p:tav>
                        <p:tav tm="100000">
                          <p:val>
                            <p:strVal val="#ppt_x"/>
                          </p:val>
                        </p:tav>
                      </p:tavLst>
                    </p:anim>
                    <p:anim calcmode="lin" valueType="num">
                      <p:cBhvr>
                        <p:cTn dur="4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elcome">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28625" y="1788111"/>
            <a:ext cx="3381375"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WELCOME</a:t>
            </a:r>
          </a:p>
        </p:txBody>
      </p:sp>
      <p:sp>
        <p:nvSpPr>
          <p:cNvPr id="9" name="Text Placeholder 7"/>
          <p:cNvSpPr>
            <a:spLocks noGrp="1"/>
          </p:cNvSpPr>
          <p:nvPr>
            <p:ph type="body" sz="quarter" idx="11" hasCustomPrompt="1"/>
          </p:nvPr>
        </p:nvSpPr>
        <p:spPr>
          <a:xfrm>
            <a:off x="428625" y="2342343"/>
            <a:ext cx="3381375"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r>
              <a:rPr lang="es-ES_tradnl" dirty="0"/>
              <a:t> </a:t>
            </a:r>
            <a:r>
              <a:rPr lang="es-ES_tradnl" dirty="0" err="1"/>
              <a:t>Here</a:t>
            </a:r>
            <a:endParaRPr lang="es-ES_tradnl" dirty="0"/>
          </a:p>
        </p:txBody>
      </p:sp>
      <p:grpSp>
        <p:nvGrpSpPr>
          <p:cNvPr id="3" name="Group 2"/>
          <p:cNvGrpSpPr/>
          <p:nvPr userDrawn="1"/>
        </p:nvGrpSpPr>
        <p:grpSpPr>
          <a:xfrm>
            <a:off x="428626" y="2230144"/>
            <a:ext cx="3383972" cy="36000"/>
            <a:chOff x="428625" y="3767667"/>
            <a:chExt cx="3263900" cy="69400"/>
          </a:xfrm>
        </p:grpSpPr>
        <p:sp>
          <p:nvSpPr>
            <p:cNvPr id="2" name="Rectangle 1"/>
            <p:cNvSpPr/>
            <p:nvPr userDrawn="1"/>
          </p:nvSpPr>
          <p:spPr>
            <a:xfrm>
              <a:off x="428625" y="3767667"/>
              <a:ext cx="815975" cy="694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userDrawn="1"/>
          </p:nvSpPr>
          <p:spPr>
            <a:xfrm>
              <a:off x="1244600" y="3767667"/>
              <a:ext cx="815975" cy="694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userDrawn="1"/>
          </p:nvSpPr>
          <p:spPr>
            <a:xfrm>
              <a:off x="2060575" y="3767667"/>
              <a:ext cx="815975" cy="694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userDrawn="1"/>
          </p:nvSpPr>
          <p:spPr>
            <a:xfrm>
              <a:off x="2876550" y="3767667"/>
              <a:ext cx="815975" cy="694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0" name="Text Placeholder 2"/>
          <p:cNvSpPr>
            <a:spLocks noGrp="1"/>
          </p:cNvSpPr>
          <p:nvPr>
            <p:ph type="body" sz="quarter" idx="16" hasCustomPrompt="1"/>
          </p:nvPr>
        </p:nvSpPr>
        <p:spPr>
          <a:xfrm>
            <a:off x="443971" y="2618156"/>
            <a:ext cx="3366029" cy="1572820"/>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p>
          <a:p>
            <a:pPr lvl="0"/>
            <a:endParaRPr lang="en-US" dirty="0"/>
          </a:p>
          <a:p>
            <a:pPr lvl="0"/>
            <a:r>
              <a:rPr lang="en-US" dirty="0" err="1"/>
              <a:t>Duis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finibus</a:t>
            </a:r>
            <a:r>
              <a:rPr lang="en-US" dirty="0"/>
              <a:t> </a:t>
            </a:r>
            <a:r>
              <a:rPr lang="en-US" dirty="0" err="1"/>
              <a:t>nisl</a:t>
            </a:r>
            <a:r>
              <a:rPr lang="en-US" dirty="0"/>
              <a:t> </a:t>
            </a:r>
            <a:r>
              <a:rPr lang="en-US" dirty="0" err="1"/>
              <a:t>ut</a:t>
            </a:r>
            <a:r>
              <a:rPr lang="en-US" dirty="0"/>
              <a:t> ligula </a:t>
            </a:r>
            <a:r>
              <a:rPr lang="en-US" dirty="0" err="1"/>
              <a:t>vestibulum</a:t>
            </a:r>
            <a:r>
              <a:rPr lang="en-US" dirty="0"/>
              <a:t>, </a:t>
            </a:r>
            <a:r>
              <a:rPr lang="en-US" dirty="0" err="1"/>
              <a:t>ut</a:t>
            </a:r>
            <a:r>
              <a:rPr lang="en-US" dirty="0"/>
              <a:t> semper ex </a:t>
            </a:r>
            <a:r>
              <a:rPr lang="en-US" dirty="0" err="1"/>
              <a:t>suscipit</a:t>
            </a:r>
            <a:r>
              <a:rPr lang="en-US" dirty="0"/>
              <a:t>. </a:t>
            </a:r>
            <a:r>
              <a:rPr lang="en-US" dirty="0" err="1"/>
              <a:t>Cras</a:t>
            </a:r>
            <a:r>
              <a:rPr lang="en-US" dirty="0"/>
              <a:t> </a:t>
            </a:r>
            <a:r>
              <a:rPr lang="en-US" dirty="0" err="1"/>
              <a:t>fringilla</a:t>
            </a:r>
            <a:r>
              <a:rPr lang="en-US" dirty="0"/>
              <a:t> </a:t>
            </a:r>
            <a:r>
              <a:rPr lang="en-US" dirty="0" err="1"/>
              <a:t>suscipit</a:t>
            </a:r>
            <a:r>
              <a:rPr lang="en-US" dirty="0"/>
              <a:t> </a:t>
            </a:r>
            <a:r>
              <a:rPr lang="en-US" dirty="0" err="1"/>
              <a:t>cursus</a:t>
            </a:r>
            <a:r>
              <a:rPr lang="en-US" dirty="0"/>
              <a:t>. </a:t>
            </a:r>
            <a:r>
              <a:rPr lang="en-US" dirty="0" err="1"/>
              <a:t>Aenean</a:t>
            </a:r>
            <a:r>
              <a:rPr lang="en-US" dirty="0"/>
              <a:t> </a:t>
            </a:r>
            <a:r>
              <a:rPr lang="en-US" dirty="0" err="1"/>
              <a:t>accumsan</a:t>
            </a:r>
            <a:r>
              <a:rPr lang="en-US" dirty="0"/>
              <a:t> </a:t>
            </a:r>
            <a:r>
              <a:rPr lang="en-US" dirty="0" err="1"/>
              <a:t>malesuada</a:t>
            </a:r>
            <a:r>
              <a:rPr lang="en-US" dirty="0"/>
              <a:t> </a:t>
            </a:r>
            <a:r>
              <a:rPr lang="en-US" dirty="0" err="1"/>
              <a:t>hendrerit</a:t>
            </a:r>
            <a:r>
              <a:rPr lang="en-US" dirty="0"/>
              <a:t>. </a:t>
            </a:r>
            <a:r>
              <a:rPr lang="en-US" dirty="0" err="1"/>
              <a:t>Morbi</a:t>
            </a:r>
            <a:r>
              <a:rPr lang="en-US" dirty="0"/>
              <a:t> sit </a:t>
            </a:r>
            <a:r>
              <a:rPr lang="en-US" dirty="0" err="1"/>
              <a:t>amet</a:t>
            </a:r>
            <a:r>
              <a:rPr lang="en-US" dirty="0"/>
              <a:t> dolor ante. </a:t>
            </a:r>
            <a:r>
              <a:rPr lang="en-US" dirty="0" err="1"/>
              <a:t>Duis</a:t>
            </a:r>
            <a:r>
              <a:rPr lang="en-US" dirty="0"/>
              <a:t> </a:t>
            </a:r>
            <a:r>
              <a:rPr lang="en-US" dirty="0" err="1"/>
              <a:t>quis</a:t>
            </a:r>
            <a:r>
              <a:rPr lang="en-US" dirty="0"/>
              <a:t> </a:t>
            </a:r>
            <a:r>
              <a:rPr lang="en-US" dirty="0" err="1"/>
              <a:t>viverra</a:t>
            </a:r>
            <a:r>
              <a:rPr lang="en-US" dirty="0"/>
              <a:t> </a:t>
            </a:r>
            <a:r>
              <a:rPr lang="en-US" dirty="0" err="1"/>
              <a:t>urna</a:t>
            </a:r>
            <a:r>
              <a:rPr lang="en-US" dirty="0"/>
              <a:t>, in </a:t>
            </a:r>
            <a:r>
              <a:rPr lang="en-US" dirty="0" err="1"/>
              <a:t>ultricies</a:t>
            </a:r>
            <a:r>
              <a:rPr lang="en-US" dirty="0"/>
              <a:t> diam. </a:t>
            </a:r>
          </a:p>
        </p:txBody>
      </p:sp>
    </p:spTree>
    <p:extLst>
      <p:ext uri="{BB962C8B-B14F-4D97-AF65-F5344CB8AC3E}">
        <p14:creationId xmlns:p14="http://schemas.microsoft.com/office/powerpoint/2010/main" val="2214841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60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par>
                                <p:cTn id="14" presetID="42" presetClass="entr" presetSubtype="0" fill="hold" grpId="0" nodeType="withEffect">
                                  <p:stCondLst>
                                    <p:cond delay="200"/>
                                  </p:stCondLst>
                                  <p:childTnLst>
                                    <p:set>
                                      <p:cBhvr>
                                        <p:cTn id="15" dur="1" fill="hold">
                                          <p:stCondLst>
                                            <p:cond delay="0"/>
                                          </p:stCondLst>
                                        </p:cTn>
                                        <p:tgtEl>
                                          <p:spTgt spid="9">
                                            <p:txEl>
                                              <p:pRg st="0" end="0"/>
                                            </p:txEl>
                                          </p:spTgt>
                                        </p:tgtEl>
                                        <p:attrNameLst>
                                          <p:attrName>style.visibility</p:attrName>
                                        </p:attrNameLst>
                                      </p:cBhvr>
                                      <p:to>
                                        <p:strVal val="visible"/>
                                      </p:to>
                                    </p:set>
                                    <p:animEffect transition="in" filter="fade">
                                      <p:cBhvr>
                                        <p:cTn id="16" dur="500"/>
                                        <p:tgtEl>
                                          <p:spTgt spid="9">
                                            <p:txEl>
                                              <p:pRg st="0" end="0"/>
                                            </p:txEl>
                                          </p:spTgt>
                                        </p:tgtEl>
                                      </p:cBhvr>
                                    </p:animEffect>
                                    <p:anim calcmode="lin" valueType="num">
                                      <p:cBhvr>
                                        <p:cTn id="1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8" dur="500" fill="hold"/>
                                        <p:tgtEl>
                                          <p:spTgt spid="9">
                                            <p:txEl>
                                              <p:pRg st="0" end="0"/>
                                            </p:txEl>
                                          </p:spTgt>
                                        </p:tgtEl>
                                        <p:attrNameLst>
                                          <p:attrName>ppt_y</p:attrName>
                                        </p:attrNameLst>
                                      </p:cBhvr>
                                      <p:tavLst>
                                        <p:tav tm="0">
                                          <p:val>
                                            <p:strVal val="#ppt_y+.1"/>
                                          </p:val>
                                        </p:tav>
                                        <p:tav tm="100000">
                                          <p:val>
                                            <p:strVal val="#ppt_y"/>
                                          </p:val>
                                        </p:tav>
                                      </p:tavLst>
                                    </p:anim>
                                  </p:childTnLst>
                                </p:cTn>
                              </p:par>
                              <p:par>
                                <p:cTn id="19" presetID="10" presetClass="entr" presetSubtype="0" fill="hold" grpId="0" nodeType="withEffect">
                                  <p:stCondLst>
                                    <p:cond delay="800"/>
                                  </p:stCondLst>
                                  <p:childTnLst>
                                    <p:set>
                                      <p:cBhvr>
                                        <p:cTn id="20" dur="1" fill="hold">
                                          <p:stCondLst>
                                            <p:cond delay="0"/>
                                          </p:stCondLst>
                                        </p:cTn>
                                        <p:tgtEl>
                                          <p:spTgt spid="10">
                                            <p:txEl>
                                              <p:pRg st="0" end="0"/>
                                            </p:txEl>
                                          </p:spTgt>
                                        </p:tgtEl>
                                        <p:attrNameLst>
                                          <p:attrName>style.visibility</p:attrName>
                                        </p:attrNameLst>
                                      </p:cBhvr>
                                      <p:to>
                                        <p:strVal val="visible"/>
                                      </p:to>
                                    </p:set>
                                    <p:animEffect transition="in" filter="fade">
                                      <p:cBhvr>
                                        <p:cTn id="21" dur="500"/>
                                        <p:tgtEl>
                                          <p:spTgt spid="10">
                                            <p:txEl>
                                              <p:pRg st="0" end="0"/>
                                            </p:txEl>
                                          </p:spTgt>
                                        </p:tgtEl>
                                      </p:cBhvr>
                                    </p:animEffect>
                                  </p:childTnLst>
                                </p:cTn>
                              </p:par>
                              <p:par>
                                <p:cTn id="22" presetID="10" presetClass="entr" presetSubtype="0" fill="hold" grpId="0" nodeType="withEffect">
                                  <p:stCondLst>
                                    <p:cond delay="800"/>
                                  </p:stCondLst>
                                  <p:childTnLst>
                                    <p:set>
                                      <p:cBhvr>
                                        <p:cTn id="23" dur="1" fill="hold">
                                          <p:stCondLst>
                                            <p:cond delay="0"/>
                                          </p:stCondLst>
                                        </p:cTn>
                                        <p:tgtEl>
                                          <p:spTgt spid="10">
                                            <p:txEl>
                                              <p:pRg st="2" end="2"/>
                                            </p:txEl>
                                          </p:spTgt>
                                        </p:tgtEl>
                                        <p:attrNameLst>
                                          <p:attrName>style.visibility</p:attrName>
                                        </p:attrNameLst>
                                      </p:cBhvr>
                                      <p:to>
                                        <p:strVal val="visible"/>
                                      </p:to>
                                    </p:set>
                                    <p:animEffect transition="in" filter="fade">
                                      <p:cBhvr>
                                        <p:cTn id="24"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le with content Clear">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slide</a:t>
            </a:r>
            <a:r>
              <a:rPr lang="es-ES_tradnl" dirty="0"/>
              <a:t> </a:t>
            </a:r>
            <a:r>
              <a:rPr lang="es-ES_tradnl" dirty="0" err="1"/>
              <a:t>example</a:t>
            </a:r>
            <a:endParaRPr lang="es-ES_tradnl" dirty="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Tree>
    <p:extLst>
      <p:ext uri="{BB962C8B-B14F-4D97-AF65-F5344CB8AC3E}">
        <p14:creationId xmlns:p14="http://schemas.microsoft.com/office/powerpoint/2010/main" val="3241663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2_Title with content Clear">
    <p:spTree>
      <p:nvGrpSpPr>
        <p:cNvPr id="1" name=""/>
        <p:cNvGrpSpPr/>
        <p:nvPr/>
      </p:nvGrpSpPr>
      <p:grpSpPr>
        <a:xfrm>
          <a:off x="0" y="0"/>
          <a:ext cx="0" cy="0"/>
          <a:chOff x="0" y="0"/>
          <a:chExt cx="0" cy="0"/>
        </a:xfrm>
      </p:grpSpPr>
      <p:sp>
        <p:nvSpPr>
          <p:cNvPr id="12" name="Rectangle 11"/>
          <p:cNvSpPr/>
          <p:nvPr userDrawn="1"/>
        </p:nvSpPr>
        <p:spPr>
          <a:xfrm>
            <a:off x="-1" y="2679701"/>
            <a:ext cx="9144000" cy="2374900"/>
          </a:xfrm>
          <a:custGeom>
            <a:avLst/>
            <a:gdLst/>
            <a:ahLst/>
            <a:cxnLst/>
            <a:rect l="l" t="t" r="r" b="b"/>
            <a:pathLst>
              <a:path w="9144000" h="2153143">
                <a:moveTo>
                  <a:pt x="3759733" y="0"/>
                </a:moveTo>
                <a:cubicBezTo>
                  <a:pt x="3838366" y="0"/>
                  <a:pt x="3906277" y="26215"/>
                  <a:pt x="3962274" y="79300"/>
                </a:cubicBezTo>
                <a:cubicBezTo>
                  <a:pt x="4017676" y="132384"/>
                  <a:pt x="4045674" y="196609"/>
                  <a:pt x="4045674" y="271321"/>
                </a:cubicBezTo>
                <a:cubicBezTo>
                  <a:pt x="4045674" y="281152"/>
                  <a:pt x="4045674" y="290982"/>
                  <a:pt x="4044482" y="300157"/>
                </a:cubicBezTo>
                <a:cubicBezTo>
                  <a:pt x="4068311" y="294914"/>
                  <a:pt x="4093331" y="291638"/>
                  <a:pt x="4120138" y="291638"/>
                </a:cubicBezTo>
                <a:cubicBezTo>
                  <a:pt x="4202346" y="291638"/>
                  <a:pt x="4272640" y="319163"/>
                  <a:pt x="4331020" y="374869"/>
                </a:cubicBezTo>
                <a:cubicBezTo>
                  <a:pt x="4348295" y="391253"/>
                  <a:pt x="4363188" y="408948"/>
                  <a:pt x="4375103" y="427298"/>
                </a:cubicBezTo>
                <a:cubicBezTo>
                  <a:pt x="4428717" y="394530"/>
                  <a:pt x="4488883" y="377490"/>
                  <a:pt x="4556794" y="377490"/>
                </a:cubicBezTo>
                <a:lnTo>
                  <a:pt x="4572000" y="378013"/>
                </a:lnTo>
                <a:lnTo>
                  <a:pt x="4587205" y="377490"/>
                </a:lnTo>
                <a:cubicBezTo>
                  <a:pt x="4655116" y="377490"/>
                  <a:pt x="4715283" y="394530"/>
                  <a:pt x="4768896" y="427298"/>
                </a:cubicBezTo>
                <a:cubicBezTo>
                  <a:pt x="4780811" y="408948"/>
                  <a:pt x="4795704" y="391253"/>
                  <a:pt x="4812979" y="374869"/>
                </a:cubicBezTo>
                <a:cubicBezTo>
                  <a:pt x="4871359" y="319163"/>
                  <a:pt x="4941653" y="291638"/>
                  <a:pt x="5023861" y="291638"/>
                </a:cubicBezTo>
                <a:cubicBezTo>
                  <a:pt x="5050668" y="291638"/>
                  <a:pt x="5075688" y="294914"/>
                  <a:pt x="5099517" y="300157"/>
                </a:cubicBezTo>
                <a:cubicBezTo>
                  <a:pt x="5098325" y="290982"/>
                  <a:pt x="5098325" y="281152"/>
                  <a:pt x="5098325" y="271321"/>
                </a:cubicBezTo>
                <a:cubicBezTo>
                  <a:pt x="5098325" y="196609"/>
                  <a:pt x="5126323" y="132384"/>
                  <a:pt x="5181725" y="79300"/>
                </a:cubicBezTo>
                <a:cubicBezTo>
                  <a:pt x="5237722" y="26215"/>
                  <a:pt x="5305633" y="0"/>
                  <a:pt x="5384267" y="0"/>
                </a:cubicBezTo>
                <a:cubicBezTo>
                  <a:pt x="5463496" y="0"/>
                  <a:pt x="5530812" y="26215"/>
                  <a:pt x="5586808" y="79300"/>
                </a:cubicBezTo>
                <a:cubicBezTo>
                  <a:pt x="5615403" y="106169"/>
                  <a:pt x="5636849" y="136316"/>
                  <a:pt x="5650550" y="169084"/>
                </a:cubicBezTo>
                <a:cubicBezTo>
                  <a:pt x="5660081" y="158598"/>
                  <a:pt x="5669612" y="148113"/>
                  <a:pt x="5680335" y="138282"/>
                </a:cubicBezTo>
                <a:cubicBezTo>
                  <a:pt x="5764927" y="58327"/>
                  <a:pt x="5866197" y="18350"/>
                  <a:pt x="5985339" y="18350"/>
                </a:cubicBezTo>
                <a:cubicBezTo>
                  <a:pt x="6104482" y="18350"/>
                  <a:pt x="6206349" y="58327"/>
                  <a:pt x="6290344" y="138282"/>
                </a:cubicBezTo>
                <a:cubicBezTo>
                  <a:pt x="6308811" y="155650"/>
                  <a:pt x="6325193" y="173672"/>
                  <a:pt x="6339564" y="192514"/>
                </a:cubicBezTo>
                <a:lnTo>
                  <a:pt x="6372991" y="245722"/>
                </a:lnTo>
                <a:lnTo>
                  <a:pt x="6402166" y="212150"/>
                </a:lnTo>
                <a:cubicBezTo>
                  <a:pt x="6458162" y="159065"/>
                  <a:pt x="6526073" y="132850"/>
                  <a:pt x="6604707" y="132850"/>
                </a:cubicBezTo>
                <a:cubicBezTo>
                  <a:pt x="6683937" y="132850"/>
                  <a:pt x="6751253" y="159065"/>
                  <a:pt x="6807249" y="212150"/>
                </a:cubicBezTo>
                <a:cubicBezTo>
                  <a:pt x="6835843" y="239019"/>
                  <a:pt x="6857289" y="269166"/>
                  <a:pt x="6870991" y="301934"/>
                </a:cubicBezTo>
                <a:cubicBezTo>
                  <a:pt x="6880522" y="291449"/>
                  <a:pt x="6890053" y="280963"/>
                  <a:pt x="6900776" y="271132"/>
                </a:cubicBezTo>
                <a:cubicBezTo>
                  <a:pt x="6985367" y="191178"/>
                  <a:pt x="7086638" y="151200"/>
                  <a:pt x="7205780" y="151200"/>
                </a:cubicBezTo>
                <a:cubicBezTo>
                  <a:pt x="7324922" y="151200"/>
                  <a:pt x="7426789" y="191178"/>
                  <a:pt x="7510785" y="271132"/>
                </a:cubicBezTo>
                <a:cubicBezTo>
                  <a:pt x="7547719" y="305867"/>
                  <a:pt x="7576312" y="343222"/>
                  <a:pt x="7597162" y="384511"/>
                </a:cubicBezTo>
                <a:cubicBezTo>
                  <a:pt x="7625757" y="377957"/>
                  <a:pt x="7656138" y="374680"/>
                  <a:pt x="7688306" y="374680"/>
                </a:cubicBezTo>
                <a:cubicBezTo>
                  <a:pt x="7793152" y="374680"/>
                  <a:pt x="7882509" y="410069"/>
                  <a:pt x="7956376" y="480193"/>
                </a:cubicBezTo>
                <a:cubicBezTo>
                  <a:pt x="7996289" y="518205"/>
                  <a:pt x="8025479" y="560148"/>
                  <a:pt x="8043946" y="606679"/>
                </a:cubicBezTo>
                <a:cubicBezTo>
                  <a:pt x="8104113" y="580465"/>
                  <a:pt x="8170237" y="567357"/>
                  <a:pt x="8242914" y="567357"/>
                </a:cubicBezTo>
                <a:cubicBezTo>
                  <a:pt x="8332270" y="567357"/>
                  <a:pt x="8411574" y="587264"/>
                  <a:pt x="8481077" y="626801"/>
                </a:cubicBezTo>
                <a:lnTo>
                  <a:pt x="8488422" y="631909"/>
                </a:lnTo>
                <a:lnTo>
                  <a:pt x="8521208" y="615142"/>
                </a:lnTo>
                <a:cubicBezTo>
                  <a:pt x="8555238" y="601789"/>
                  <a:pt x="8592172" y="595072"/>
                  <a:pt x="8632085" y="595072"/>
                </a:cubicBezTo>
                <a:cubicBezTo>
                  <a:pt x="8711910" y="595072"/>
                  <a:pt x="8779822" y="621941"/>
                  <a:pt x="8836414" y="675026"/>
                </a:cubicBezTo>
                <a:cubicBezTo>
                  <a:pt x="8872753" y="709760"/>
                  <a:pt x="8897177" y="749082"/>
                  <a:pt x="8910282" y="792992"/>
                </a:cubicBezTo>
                <a:cubicBezTo>
                  <a:pt x="8928153" y="784472"/>
                  <a:pt x="8947216" y="780540"/>
                  <a:pt x="8968662" y="780540"/>
                </a:cubicBezTo>
                <a:cubicBezTo>
                  <a:pt x="9003213" y="780540"/>
                  <a:pt x="9032999" y="791681"/>
                  <a:pt x="9058018" y="813308"/>
                </a:cubicBezTo>
                <a:cubicBezTo>
                  <a:pt x="9065167" y="787094"/>
                  <a:pt x="9079464" y="763501"/>
                  <a:pt x="9100909" y="743185"/>
                </a:cubicBezTo>
                <a:cubicBezTo>
                  <a:pt x="9114015" y="730732"/>
                  <a:pt x="9128312" y="720901"/>
                  <a:pt x="9143205" y="713693"/>
                </a:cubicBezTo>
                <a:cubicBezTo>
                  <a:pt x="9143205" y="781523"/>
                  <a:pt x="9143205" y="832396"/>
                  <a:pt x="9143205" y="870551"/>
                </a:cubicBezTo>
                <a:lnTo>
                  <a:pt x="9143205" y="877894"/>
                </a:lnTo>
                <a:lnTo>
                  <a:pt x="9144000" y="877583"/>
                </a:lnTo>
                <a:lnTo>
                  <a:pt x="9144000" y="1264698"/>
                </a:lnTo>
                <a:lnTo>
                  <a:pt x="9142413" y="1264698"/>
                </a:lnTo>
                <a:lnTo>
                  <a:pt x="9142413" y="2153143"/>
                </a:lnTo>
                <a:lnTo>
                  <a:pt x="0" y="2153143"/>
                </a:lnTo>
                <a:lnTo>
                  <a:pt x="0" y="1264698"/>
                </a:lnTo>
                <a:lnTo>
                  <a:pt x="0" y="877583"/>
                </a:lnTo>
                <a:lnTo>
                  <a:pt x="794" y="877894"/>
                </a:lnTo>
                <a:lnTo>
                  <a:pt x="794" y="870551"/>
                </a:lnTo>
                <a:cubicBezTo>
                  <a:pt x="794" y="832396"/>
                  <a:pt x="794" y="781523"/>
                  <a:pt x="794" y="713693"/>
                </a:cubicBezTo>
                <a:cubicBezTo>
                  <a:pt x="15687" y="720901"/>
                  <a:pt x="29984" y="730732"/>
                  <a:pt x="43089" y="743185"/>
                </a:cubicBezTo>
                <a:cubicBezTo>
                  <a:pt x="64535" y="763501"/>
                  <a:pt x="78832" y="787094"/>
                  <a:pt x="85981" y="813308"/>
                </a:cubicBezTo>
                <a:cubicBezTo>
                  <a:pt x="111000" y="791681"/>
                  <a:pt x="140786" y="780540"/>
                  <a:pt x="175338" y="780540"/>
                </a:cubicBezTo>
                <a:cubicBezTo>
                  <a:pt x="196783" y="780540"/>
                  <a:pt x="215846" y="784472"/>
                  <a:pt x="233718" y="792992"/>
                </a:cubicBezTo>
                <a:cubicBezTo>
                  <a:pt x="246823" y="749082"/>
                  <a:pt x="271247" y="709760"/>
                  <a:pt x="307585" y="675026"/>
                </a:cubicBezTo>
                <a:cubicBezTo>
                  <a:pt x="364178" y="621941"/>
                  <a:pt x="432089" y="595072"/>
                  <a:pt x="511914" y="595072"/>
                </a:cubicBezTo>
                <a:cubicBezTo>
                  <a:pt x="551827" y="595072"/>
                  <a:pt x="588761" y="601789"/>
                  <a:pt x="622791" y="615142"/>
                </a:cubicBezTo>
                <a:lnTo>
                  <a:pt x="655577" y="631909"/>
                </a:lnTo>
                <a:lnTo>
                  <a:pt x="662922" y="626801"/>
                </a:lnTo>
                <a:cubicBezTo>
                  <a:pt x="732424" y="587264"/>
                  <a:pt x="811729" y="567357"/>
                  <a:pt x="901086" y="567357"/>
                </a:cubicBezTo>
                <a:cubicBezTo>
                  <a:pt x="973762" y="567357"/>
                  <a:pt x="1039887" y="580465"/>
                  <a:pt x="1100053" y="606679"/>
                </a:cubicBezTo>
                <a:cubicBezTo>
                  <a:pt x="1118520" y="560148"/>
                  <a:pt x="1147710" y="518205"/>
                  <a:pt x="1187623" y="480193"/>
                </a:cubicBezTo>
                <a:cubicBezTo>
                  <a:pt x="1261491" y="410069"/>
                  <a:pt x="1350848" y="374680"/>
                  <a:pt x="1455693" y="374680"/>
                </a:cubicBezTo>
                <a:cubicBezTo>
                  <a:pt x="1487862" y="374680"/>
                  <a:pt x="1518243" y="377957"/>
                  <a:pt x="1546837" y="384511"/>
                </a:cubicBezTo>
                <a:cubicBezTo>
                  <a:pt x="1567686" y="343222"/>
                  <a:pt x="1596281" y="305867"/>
                  <a:pt x="1633215" y="271132"/>
                </a:cubicBezTo>
                <a:cubicBezTo>
                  <a:pt x="1717210" y="191178"/>
                  <a:pt x="1819077" y="151200"/>
                  <a:pt x="1938219" y="151200"/>
                </a:cubicBezTo>
                <a:cubicBezTo>
                  <a:pt x="2057362" y="151200"/>
                  <a:pt x="2158632" y="191178"/>
                  <a:pt x="2243223" y="271132"/>
                </a:cubicBezTo>
                <a:cubicBezTo>
                  <a:pt x="2253947" y="280963"/>
                  <a:pt x="2263478" y="291449"/>
                  <a:pt x="2273009" y="301934"/>
                </a:cubicBezTo>
                <a:cubicBezTo>
                  <a:pt x="2286710" y="269166"/>
                  <a:pt x="2308156" y="239019"/>
                  <a:pt x="2336750" y="212150"/>
                </a:cubicBezTo>
                <a:cubicBezTo>
                  <a:pt x="2392747" y="159065"/>
                  <a:pt x="2460063" y="132850"/>
                  <a:pt x="2539292" y="132850"/>
                </a:cubicBezTo>
                <a:cubicBezTo>
                  <a:pt x="2617926" y="132850"/>
                  <a:pt x="2685837" y="159065"/>
                  <a:pt x="2741834" y="212150"/>
                </a:cubicBezTo>
                <a:lnTo>
                  <a:pt x="2771008" y="245722"/>
                </a:lnTo>
                <a:lnTo>
                  <a:pt x="2804435" y="192514"/>
                </a:lnTo>
                <a:cubicBezTo>
                  <a:pt x="2818807" y="173672"/>
                  <a:pt x="2835188" y="155650"/>
                  <a:pt x="2853656" y="138282"/>
                </a:cubicBezTo>
                <a:cubicBezTo>
                  <a:pt x="2937651" y="58327"/>
                  <a:pt x="3039517" y="18350"/>
                  <a:pt x="3158660" y="18350"/>
                </a:cubicBezTo>
                <a:cubicBezTo>
                  <a:pt x="3277802" y="18350"/>
                  <a:pt x="3379073" y="58327"/>
                  <a:pt x="3463664" y="138282"/>
                </a:cubicBezTo>
                <a:cubicBezTo>
                  <a:pt x="3474387" y="148113"/>
                  <a:pt x="3483918" y="158598"/>
                  <a:pt x="3493450" y="169084"/>
                </a:cubicBezTo>
                <a:cubicBezTo>
                  <a:pt x="3507150" y="136316"/>
                  <a:pt x="3528596" y="106169"/>
                  <a:pt x="3557190" y="79300"/>
                </a:cubicBezTo>
                <a:cubicBezTo>
                  <a:pt x="3613188" y="26215"/>
                  <a:pt x="3680503" y="0"/>
                  <a:pt x="3759733" y="0"/>
                </a:cubicBezTo>
                <a:close/>
              </a:path>
            </a:pathLst>
          </a:custGeom>
          <a:solidFill>
            <a:schemeClr val="bg1">
              <a:alpha val="7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Rectangle 1"/>
          <p:cNvSpPr/>
          <p:nvPr userDrawn="1"/>
        </p:nvSpPr>
        <p:spPr>
          <a:xfrm>
            <a:off x="0" y="3003057"/>
            <a:ext cx="9142413" cy="2711943"/>
          </a:xfrm>
          <a:custGeom>
            <a:avLst/>
            <a:gdLst/>
            <a:ahLst/>
            <a:cxnLst/>
            <a:rect l="l" t="t" r="r" b="b"/>
            <a:pathLst>
              <a:path w="9142413" h="2309812">
                <a:moveTo>
                  <a:pt x="1632178" y="0"/>
                </a:moveTo>
                <a:cubicBezTo>
                  <a:pt x="1790476" y="0"/>
                  <a:pt x="1924970" y="47614"/>
                  <a:pt x="2036850" y="144034"/>
                </a:cubicBezTo>
                <a:cubicBezTo>
                  <a:pt x="2093980" y="192838"/>
                  <a:pt x="2136828" y="247595"/>
                  <a:pt x="2164203" y="307113"/>
                </a:cubicBezTo>
                <a:cubicBezTo>
                  <a:pt x="2183246" y="288067"/>
                  <a:pt x="2202289" y="269022"/>
                  <a:pt x="2223713" y="251166"/>
                </a:cubicBezTo>
                <a:cubicBezTo>
                  <a:pt x="2392723" y="105942"/>
                  <a:pt x="2595059" y="33330"/>
                  <a:pt x="2833101" y="33330"/>
                </a:cubicBezTo>
                <a:cubicBezTo>
                  <a:pt x="3071144" y="33330"/>
                  <a:pt x="3274670" y="105942"/>
                  <a:pt x="3442490" y="251166"/>
                </a:cubicBezTo>
                <a:cubicBezTo>
                  <a:pt x="3516283" y="314255"/>
                  <a:pt x="3573413" y="382106"/>
                  <a:pt x="3615070" y="457099"/>
                </a:cubicBezTo>
                <a:cubicBezTo>
                  <a:pt x="3672201" y="445195"/>
                  <a:pt x="3732901" y="439243"/>
                  <a:pt x="3797173" y="439243"/>
                </a:cubicBezTo>
                <a:cubicBezTo>
                  <a:pt x="4006650" y="439243"/>
                  <a:pt x="4185182" y="503523"/>
                  <a:pt x="4332768" y="630891"/>
                </a:cubicBezTo>
                <a:cubicBezTo>
                  <a:pt x="4412512" y="699932"/>
                  <a:pt x="4470833" y="776115"/>
                  <a:pt x="4507729" y="860631"/>
                </a:cubicBezTo>
                <a:cubicBezTo>
                  <a:pt x="4627941" y="813017"/>
                  <a:pt x="4760054" y="789209"/>
                  <a:pt x="4905260" y="789209"/>
                </a:cubicBezTo>
                <a:cubicBezTo>
                  <a:pt x="5143302" y="789209"/>
                  <a:pt x="5345638" y="853489"/>
                  <a:pt x="5513458" y="980858"/>
                </a:cubicBezTo>
                <a:cubicBezTo>
                  <a:pt x="5544403" y="1004665"/>
                  <a:pt x="5571778" y="1028472"/>
                  <a:pt x="5596773" y="1053470"/>
                </a:cubicBezTo>
                <a:cubicBezTo>
                  <a:pt x="5649142" y="1035614"/>
                  <a:pt x="5705082" y="1027282"/>
                  <a:pt x="5765783" y="1027282"/>
                </a:cubicBezTo>
                <a:cubicBezTo>
                  <a:pt x="5897896" y="1027282"/>
                  <a:pt x="6009776" y="1067754"/>
                  <a:pt x="6102613" y="1147508"/>
                </a:cubicBezTo>
                <a:cubicBezTo>
                  <a:pt x="6124036" y="1166554"/>
                  <a:pt x="6144270" y="1186790"/>
                  <a:pt x="6160933" y="1207026"/>
                </a:cubicBezTo>
                <a:cubicBezTo>
                  <a:pt x="6191879" y="1202265"/>
                  <a:pt x="6224014" y="1199884"/>
                  <a:pt x="6257340" y="1199884"/>
                </a:cubicBezTo>
                <a:cubicBezTo>
                  <a:pt x="6384693" y="1199884"/>
                  <a:pt x="6494192" y="1230833"/>
                  <a:pt x="6584648" y="1292732"/>
                </a:cubicBezTo>
                <a:cubicBezTo>
                  <a:pt x="6617974" y="1315349"/>
                  <a:pt x="6645349" y="1340347"/>
                  <a:pt x="6666773" y="1366535"/>
                </a:cubicBezTo>
                <a:cubicBezTo>
                  <a:pt x="6719142" y="1340347"/>
                  <a:pt x="6776272" y="1327253"/>
                  <a:pt x="6841734" y="1327253"/>
                </a:cubicBezTo>
                <a:cubicBezTo>
                  <a:pt x="6935761" y="1327253"/>
                  <a:pt x="7016695" y="1355821"/>
                  <a:pt x="7083347" y="1411768"/>
                </a:cubicBezTo>
                <a:cubicBezTo>
                  <a:pt x="7084537" y="1410578"/>
                  <a:pt x="7085727" y="1410578"/>
                  <a:pt x="7086918" y="1409388"/>
                </a:cubicBezTo>
                <a:cubicBezTo>
                  <a:pt x="7189276" y="1349870"/>
                  <a:pt x="7311868" y="1320111"/>
                  <a:pt x="7455883" y="1320111"/>
                </a:cubicBezTo>
                <a:cubicBezTo>
                  <a:pt x="7513013" y="1320111"/>
                  <a:pt x="7566573" y="1324872"/>
                  <a:pt x="7616562" y="1333205"/>
                </a:cubicBezTo>
                <a:cubicBezTo>
                  <a:pt x="7642746" y="1295113"/>
                  <a:pt x="7674882" y="1259402"/>
                  <a:pt x="7712969" y="1226072"/>
                </a:cubicBezTo>
                <a:cubicBezTo>
                  <a:pt x="7826039" y="1129653"/>
                  <a:pt x="7961723" y="1080848"/>
                  <a:pt x="8121211" y="1080848"/>
                </a:cubicBezTo>
                <a:cubicBezTo>
                  <a:pt x="8280700" y="1080848"/>
                  <a:pt x="8416384" y="1129653"/>
                  <a:pt x="8529454" y="1226072"/>
                </a:cubicBezTo>
                <a:cubicBezTo>
                  <a:pt x="8602057" y="1289161"/>
                  <a:pt x="8650855" y="1360583"/>
                  <a:pt x="8677040" y="1440337"/>
                </a:cubicBezTo>
                <a:cubicBezTo>
                  <a:pt x="8712746" y="1424862"/>
                  <a:pt x="8750833" y="1417720"/>
                  <a:pt x="8793681" y="1417720"/>
                </a:cubicBezTo>
                <a:cubicBezTo>
                  <a:pt x="8862713" y="1417720"/>
                  <a:pt x="8922224" y="1437956"/>
                  <a:pt x="8972212" y="1477238"/>
                </a:cubicBezTo>
                <a:cubicBezTo>
                  <a:pt x="8986495" y="1429624"/>
                  <a:pt x="9015060" y="1386771"/>
                  <a:pt x="9057908" y="1349870"/>
                </a:cubicBezTo>
                <a:cubicBezTo>
                  <a:pt x="9084092" y="1327253"/>
                  <a:pt x="9112657" y="1309397"/>
                  <a:pt x="9142413" y="1296303"/>
                </a:cubicBezTo>
                <a:cubicBezTo>
                  <a:pt x="9142413" y="1789113"/>
                  <a:pt x="9142413" y="1789113"/>
                  <a:pt x="9142413" y="1789113"/>
                </a:cubicBezTo>
                <a:lnTo>
                  <a:pt x="9142413" y="2309812"/>
                </a:lnTo>
                <a:lnTo>
                  <a:pt x="0" y="2309812"/>
                </a:lnTo>
                <a:lnTo>
                  <a:pt x="0" y="1789113"/>
                </a:lnTo>
                <a:lnTo>
                  <a:pt x="1588" y="1789113"/>
                </a:lnTo>
                <a:cubicBezTo>
                  <a:pt x="1588" y="686838"/>
                  <a:pt x="1588" y="686838"/>
                  <a:pt x="1588" y="686838"/>
                </a:cubicBezTo>
                <a:cubicBezTo>
                  <a:pt x="14680" y="686838"/>
                  <a:pt x="26582" y="685648"/>
                  <a:pt x="39675" y="685648"/>
                </a:cubicBezTo>
                <a:cubicBezTo>
                  <a:pt x="175359" y="685648"/>
                  <a:pt x="295570" y="716597"/>
                  <a:pt x="402689" y="776115"/>
                </a:cubicBezTo>
                <a:cubicBezTo>
                  <a:pt x="426494" y="742785"/>
                  <a:pt x="456249" y="710645"/>
                  <a:pt x="490765" y="680886"/>
                </a:cubicBezTo>
                <a:cubicBezTo>
                  <a:pt x="607406" y="579706"/>
                  <a:pt x="747851" y="529711"/>
                  <a:pt x="912100" y="529711"/>
                </a:cubicBezTo>
                <a:cubicBezTo>
                  <a:pt x="965659" y="529711"/>
                  <a:pt x="1015648" y="535662"/>
                  <a:pt x="1063257" y="545185"/>
                </a:cubicBezTo>
                <a:cubicBezTo>
                  <a:pt x="1060876" y="528520"/>
                  <a:pt x="1060876" y="510665"/>
                  <a:pt x="1060876" y="492809"/>
                </a:cubicBezTo>
                <a:cubicBezTo>
                  <a:pt x="1060876" y="357108"/>
                  <a:pt x="1116816" y="240453"/>
                  <a:pt x="1227506" y="144034"/>
                </a:cubicBezTo>
                <a:cubicBezTo>
                  <a:pt x="1339386" y="47614"/>
                  <a:pt x="1475070" y="0"/>
                  <a:pt x="1632178" y="0"/>
                </a:cubicBez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 Placeholder 7"/>
          <p:cNvSpPr>
            <a:spLocks noGrp="1"/>
          </p:cNvSpPr>
          <p:nvPr>
            <p:ph type="body" sz="quarter" idx="40" hasCustomPrompt="1"/>
          </p:nvPr>
        </p:nvSpPr>
        <p:spPr>
          <a:xfrm>
            <a:off x="554039" y="4086927"/>
            <a:ext cx="4043361" cy="359817"/>
          </a:xfrm>
          <a:prstGeom prst="rect">
            <a:avLst/>
          </a:prstGeom>
        </p:spPr>
        <p:txBody>
          <a:bodyPr vert="horz" lIns="0" tIns="40504" rIns="0" bIns="40504" anchor="ctr"/>
          <a:lstStyle>
            <a:lvl1pPr marL="0" indent="0" algn="l">
              <a:lnSpc>
                <a:spcPct val="100000"/>
              </a:lnSpc>
              <a:spcBef>
                <a:spcPts val="0"/>
              </a:spcBef>
              <a:buNone/>
              <a:defRPr sz="1600" b="1">
                <a:solidFill>
                  <a:schemeClr val="tx1">
                    <a:lumMod val="50000"/>
                    <a:lumOff val="50000"/>
                  </a:schemeClr>
                </a:solidFill>
                <a:latin typeface="Lato Light"/>
                <a:cs typeface="Lato Light"/>
              </a:defRPr>
            </a:lvl1pPr>
          </a:lstStyle>
          <a:p>
            <a:pPr lvl="0"/>
            <a:r>
              <a:rPr lang="es-ES_tradnl" dirty="0" err="1"/>
              <a:t>Title</a:t>
            </a:r>
            <a:r>
              <a:rPr lang="es-ES_tradnl" dirty="0"/>
              <a:t> </a:t>
            </a:r>
            <a:r>
              <a:rPr lang="es-ES_tradnl" dirty="0" err="1"/>
              <a:t>Here</a:t>
            </a:r>
            <a:endParaRPr lang="es-ES_tradnl" dirty="0"/>
          </a:p>
        </p:txBody>
      </p:sp>
      <p:sp>
        <p:nvSpPr>
          <p:cNvPr id="17" name="Text Placeholder 7"/>
          <p:cNvSpPr>
            <a:spLocks noGrp="1"/>
          </p:cNvSpPr>
          <p:nvPr>
            <p:ph type="body" sz="quarter" idx="41" hasCustomPrompt="1"/>
          </p:nvPr>
        </p:nvSpPr>
        <p:spPr>
          <a:xfrm>
            <a:off x="554040" y="4463359"/>
            <a:ext cx="4043363"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r>
              <a:rPr lang="es-ES_tradnl" dirty="0"/>
              <a:t> </a:t>
            </a:r>
            <a:r>
              <a:rPr lang="es-ES_tradnl" dirty="0" err="1"/>
              <a:t>Here</a:t>
            </a:r>
            <a:endParaRPr lang="es-ES_tradnl" dirty="0"/>
          </a:p>
        </p:txBody>
      </p:sp>
      <p:sp>
        <p:nvSpPr>
          <p:cNvPr id="18" name="Text Placeholder 2"/>
          <p:cNvSpPr>
            <a:spLocks noGrp="1"/>
          </p:cNvSpPr>
          <p:nvPr>
            <p:ph type="body" sz="quarter" idx="42" hasCustomPrompt="1"/>
          </p:nvPr>
        </p:nvSpPr>
        <p:spPr>
          <a:xfrm>
            <a:off x="554039" y="4653734"/>
            <a:ext cx="4043362" cy="654866"/>
          </a:xfrm>
          <a:prstGeom prst="rect">
            <a:avLst/>
          </a:prstGeom>
        </p:spPr>
        <p:txBody>
          <a:bodyPr vert="horz" lIns="0" tIns="0" rIns="0" bIns="0"/>
          <a:lstStyle>
            <a:lvl1pPr marL="0" marR="0" indent="0" algn="just" defTabSz="405037" rtl="0" eaLnBrk="1" fontAlgn="auto" latinLnBrk="0" hangingPunct="1">
              <a:lnSpc>
                <a:spcPct val="130000"/>
              </a:lnSpc>
              <a:spcBef>
                <a:spcPct val="20000"/>
              </a:spcBef>
              <a:spcAft>
                <a:spcPts val="0"/>
              </a:spcAft>
              <a:buClrTx/>
              <a:buSzTx/>
              <a:buFont typeface="Arial"/>
              <a:buNone/>
              <a:tabLst/>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p>
        </p:txBody>
      </p:sp>
    </p:spTree>
    <p:extLst>
      <p:ext uri="{BB962C8B-B14F-4D97-AF65-F5344CB8AC3E}">
        <p14:creationId xmlns:p14="http://schemas.microsoft.com/office/powerpoint/2010/main" val="523622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childTnLst>
                                </p:cTn>
                              </p:par>
                              <p:par>
                                <p:cTn id="12" presetID="42" presetClass="entr" presetSubtype="0" fill="hold" grpId="0" nodeType="withEffect">
                                  <p:stCondLst>
                                    <p:cond delay="200"/>
                                  </p:stCondLst>
                                  <p:childTnLst>
                                    <p:set>
                                      <p:cBhvr>
                                        <p:cTn id="13" dur="1" fill="hold">
                                          <p:stCondLst>
                                            <p:cond delay="0"/>
                                          </p:stCondLst>
                                        </p:cTn>
                                        <p:tgtEl>
                                          <p:spTgt spid="16">
                                            <p:txEl>
                                              <p:pRg st="0" end="0"/>
                                            </p:txEl>
                                          </p:spTgt>
                                        </p:tgtEl>
                                        <p:attrNameLst>
                                          <p:attrName>style.visibility</p:attrName>
                                        </p:attrNameLst>
                                      </p:cBhvr>
                                      <p:to>
                                        <p:strVal val="visible"/>
                                      </p:to>
                                    </p:set>
                                    <p:animEffect transition="in" filter="fade">
                                      <p:cBhvr>
                                        <p:cTn id="14" dur="400"/>
                                        <p:tgtEl>
                                          <p:spTgt spid="16">
                                            <p:txEl>
                                              <p:pRg st="0" end="0"/>
                                            </p:txEl>
                                          </p:spTgt>
                                        </p:tgtEl>
                                      </p:cBhvr>
                                    </p:animEffect>
                                    <p:anim calcmode="lin" valueType="num">
                                      <p:cBhvr>
                                        <p:cTn id="15" dur="400" fill="hold"/>
                                        <p:tgtEl>
                                          <p:spTgt spid="16">
                                            <p:txEl>
                                              <p:pRg st="0" end="0"/>
                                            </p:txEl>
                                          </p:spTgt>
                                        </p:tgtEl>
                                        <p:attrNameLst>
                                          <p:attrName>ppt_x</p:attrName>
                                        </p:attrNameLst>
                                      </p:cBhvr>
                                      <p:tavLst>
                                        <p:tav tm="0">
                                          <p:val>
                                            <p:strVal val="#ppt_x"/>
                                          </p:val>
                                        </p:tav>
                                        <p:tav tm="100000">
                                          <p:val>
                                            <p:strVal val="#ppt_x"/>
                                          </p:val>
                                        </p:tav>
                                      </p:tavLst>
                                    </p:anim>
                                    <p:anim calcmode="lin" valueType="num">
                                      <p:cBhvr>
                                        <p:cTn id="16" dur="400" fill="hold"/>
                                        <p:tgtEl>
                                          <p:spTgt spid="16">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200"/>
                                  </p:stCondLst>
                                  <p:childTnLst>
                                    <p:set>
                                      <p:cBhvr>
                                        <p:cTn id="18" dur="1" fill="hold">
                                          <p:stCondLst>
                                            <p:cond delay="0"/>
                                          </p:stCondLst>
                                        </p:cTn>
                                        <p:tgtEl>
                                          <p:spTgt spid="17">
                                            <p:txEl>
                                              <p:pRg st="0" end="0"/>
                                            </p:txEl>
                                          </p:spTgt>
                                        </p:tgtEl>
                                        <p:attrNameLst>
                                          <p:attrName>style.visibility</p:attrName>
                                        </p:attrNameLst>
                                      </p:cBhvr>
                                      <p:to>
                                        <p:strVal val="visible"/>
                                      </p:to>
                                    </p:set>
                                    <p:animEffect transition="in" filter="fade">
                                      <p:cBhvr>
                                        <p:cTn id="19" dur="500"/>
                                        <p:tgtEl>
                                          <p:spTgt spid="17">
                                            <p:txEl>
                                              <p:pRg st="0" end="0"/>
                                            </p:txEl>
                                          </p:spTgt>
                                        </p:tgtEl>
                                      </p:cBhvr>
                                    </p:animEffect>
                                    <p:anim calcmode="lin" valueType="num">
                                      <p:cBhvr>
                                        <p:cTn id="20"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17">
                                            <p:txEl>
                                              <p:pRg st="0" end="0"/>
                                            </p:txEl>
                                          </p:spTgt>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800"/>
                                  </p:stCondLst>
                                  <p:childTnLst>
                                    <p:set>
                                      <p:cBhvr>
                                        <p:cTn id="23" dur="1" fill="hold">
                                          <p:stCondLst>
                                            <p:cond delay="0"/>
                                          </p:stCondLst>
                                        </p:cTn>
                                        <p:tgtEl>
                                          <p:spTgt spid="18">
                                            <p:txEl>
                                              <p:pRg st="0" end="0"/>
                                            </p:txEl>
                                          </p:spTgt>
                                        </p:tgtEl>
                                        <p:attrNameLst>
                                          <p:attrName>style.visibility</p:attrName>
                                        </p:attrNameLst>
                                      </p:cBhvr>
                                      <p:to>
                                        <p:strVal val="visible"/>
                                      </p:to>
                                    </p:set>
                                    <p:animEffect transition="in" filter="fade">
                                      <p:cBhvr>
                                        <p:cTn id="24"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 grpId="0" animBg="1"/>
      <p:bldP spid="16" grpId="0" build="p">
        <p:tmplLst>
          <p:tmpl lvl="1">
            <p:tnLst>
              <p:par>
                <p:cTn presetID="42" presetClass="entr" presetSubtype="0" fill="hold" nodeType="withEffect">
                  <p:stCondLst>
                    <p:cond delay="200"/>
                  </p:stCondLst>
                  <p:childTnLst>
                    <p:set>
                      <p:cBhvr>
                        <p:cTn dur="1" fill="hold">
                          <p:stCondLst>
                            <p:cond delay="0"/>
                          </p:stCondLst>
                        </p:cTn>
                        <p:tgtEl>
                          <p:spTgt spid="16"/>
                        </p:tgtEl>
                        <p:attrNameLst>
                          <p:attrName>style.visibility</p:attrName>
                        </p:attrNameLst>
                      </p:cBhvr>
                      <p:to>
                        <p:strVal val="visible"/>
                      </p:to>
                    </p:set>
                    <p:animEffect transition="in" filter="fade">
                      <p:cBhvr>
                        <p:cTn dur="400"/>
                        <p:tgtEl>
                          <p:spTgt spid="16"/>
                        </p:tgtEl>
                      </p:cBhvr>
                    </p:animEffect>
                    <p:anim calcmode="lin" valueType="num">
                      <p:cBhvr>
                        <p:cTn dur="400" fill="hold"/>
                        <p:tgtEl>
                          <p:spTgt spid="16"/>
                        </p:tgtEl>
                        <p:attrNameLst>
                          <p:attrName>ppt_x</p:attrName>
                        </p:attrNameLst>
                      </p:cBhvr>
                      <p:tavLst>
                        <p:tav tm="0">
                          <p:val>
                            <p:strVal val="#ppt_x"/>
                          </p:val>
                        </p:tav>
                        <p:tav tm="100000">
                          <p:val>
                            <p:strVal val="#ppt_x"/>
                          </p:val>
                        </p:tav>
                      </p:tavLst>
                    </p:anim>
                    <p:anim calcmode="lin" valueType="num">
                      <p:cBhvr>
                        <p:cTn dur="400" fill="hold"/>
                        <p:tgtEl>
                          <p:spTgt spid="16"/>
                        </p:tgtEl>
                        <p:attrNameLst>
                          <p:attrName>ppt_y</p:attrName>
                        </p:attrNameLst>
                      </p:cBhvr>
                      <p:tavLst>
                        <p:tav tm="0">
                          <p:val>
                            <p:strVal val="#ppt_y+.1"/>
                          </p:val>
                        </p:tav>
                        <p:tav tm="100000">
                          <p:val>
                            <p:strVal val="#ppt_y"/>
                          </p:val>
                        </p:tav>
                      </p:tavLst>
                    </p:anim>
                  </p:childTnLst>
                </p:cTn>
              </p:par>
            </p:tnLst>
          </p:tmpl>
        </p:tmplLst>
      </p:bldP>
      <p:bldP spid="17" grpId="0" build="p">
        <p:tmplLst>
          <p:tmpl lvl="1">
            <p:tnLst>
              <p:par>
                <p:cTn presetID="42" presetClass="entr" presetSubtype="0" fill="hold" nodeType="withEffect">
                  <p:stCondLst>
                    <p:cond delay="2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anim calcmode="lin" valueType="num">
                      <p:cBhvr>
                        <p:cTn dur="500" fill="hold"/>
                        <p:tgtEl>
                          <p:spTgt spid="17"/>
                        </p:tgtEl>
                        <p:attrNameLst>
                          <p:attrName>ppt_x</p:attrName>
                        </p:attrNameLst>
                      </p:cBhvr>
                      <p:tavLst>
                        <p:tav tm="0">
                          <p:val>
                            <p:strVal val="#ppt_x"/>
                          </p:val>
                        </p:tav>
                        <p:tav tm="100000">
                          <p:val>
                            <p:strVal val="#ppt_x"/>
                          </p:val>
                        </p:tav>
                      </p:tavLst>
                    </p:anim>
                    <p:anim calcmode="lin" valueType="num">
                      <p:cBhvr>
                        <p:cTn dur="500" fill="hold"/>
                        <p:tgtEl>
                          <p:spTgt spid="17"/>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10" presetClass="entr" presetSubtype="0" fill="hold" nodeType="withEffect">
                  <p:stCondLst>
                    <p:cond delay="8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3_Title with content Clear">
    <p:spTree>
      <p:nvGrpSpPr>
        <p:cNvPr id="1" name=""/>
        <p:cNvGrpSpPr/>
        <p:nvPr/>
      </p:nvGrpSpPr>
      <p:grpSpPr>
        <a:xfrm>
          <a:off x="0" y="0"/>
          <a:ext cx="0" cy="0"/>
          <a:chOff x="0" y="0"/>
          <a:chExt cx="0" cy="0"/>
        </a:xfrm>
      </p:grpSpPr>
      <p:sp>
        <p:nvSpPr>
          <p:cNvPr id="10" name="Rectangle 1"/>
          <p:cNvSpPr/>
          <p:nvPr userDrawn="1"/>
        </p:nvSpPr>
        <p:spPr>
          <a:xfrm rot="10800000">
            <a:off x="0" y="0"/>
            <a:ext cx="9142413" cy="2711943"/>
          </a:xfrm>
          <a:custGeom>
            <a:avLst/>
            <a:gdLst/>
            <a:ahLst/>
            <a:cxnLst/>
            <a:rect l="l" t="t" r="r" b="b"/>
            <a:pathLst>
              <a:path w="9142413" h="2309812">
                <a:moveTo>
                  <a:pt x="1632178" y="0"/>
                </a:moveTo>
                <a:cubicBezTo>
                  <a:pt x="1790476" y="0"/>
                  <a:pt x="1924970" y="47614"/>
                  <a:pt x="2036850" y="144034"/>
                </a:cubicBezTo>
                <a:cubicBezTo>
                  <a:pt x="2093980" y="192838"/>
                  <a:pt x="2136828" y="247595"/>
                  <a:pt x="2164203" y="307113"/>
                </a:cubicBezTo>
                <a:cubicBezTo>
                  <a:pt x="2183246" y="288067"/>
                  <a:pt x="2202289" y="269022"/>
                  <a:pt x="2223713" y="251166"/>
                </a:cubicBezTo>
                <a:cubicBezTo>
                  <a:pt x="2392723" y="105942"/>
                  <a:pt x="2595059" y="33330"/>
                  <a:pt x="2833101" y="33330"/>
                </a:cubicBezTo>
                <a:cubicBezTo>
                  <a:pt x="3071144" y="33330"/>
                  <a:pt x="3274670" y="105942"/>
                  <a:pt x="3442490" y="251166"/>
                </a:cubicBezTo>
                <a:cubicBezTo>
                  <a:pt x="3516283" y="314255"/>
                  <a:pt x="3573413" y="382106"/>
                  <a:pt x="3615070" y="457099"/>
                </a:cubicBezTo>
                <a:cubicBezTo>
                  <a:pt x="3672201" y="445195"/>
                  <a:pt x="3732901" y="439243"/>
                  <a:pt x="3797173" y="439243"/>
                </a:cubicBezTo>
                <a:cubicBezTo>
                  <a:pt x="4006650" y="439243"/>
                  <a:pt x="4185182" y="503523"/>
                  <a:pt x="4332768" y="630891"/>
                </a:cubicBezTo>
                <a:cubicBezTo>
                  <a:pt x="4412512" y="699932"/>
                  <a:pt x="4470833" y="776115"/>
                  <a:pt x="4507729" y="860631"/>
                </a:cubicBezTo>
                <a:cubicBezTo>
                  <a:pt x="4627941" y="813017"/>
                  <a:pt x="4760054" y="789209"/>
                  <a:pt x="4905260" y="789209"/>
                </a:cubicBezTo>
                <a:cubicBezTo>
                  <a:pt x="5143302" y="789209"/>
                  <a:pt x="5345638" y="853489"/>
                  <a:pt x="5513458" y="980858"/>
                </a:cubicBezTo>
                <a:cubicBezTo>
                  <a:pt x="5544403" y="1004665"/>
                  <a:pt x="5571778" y="1028472"/>
                  <a:pt x="5596773" y="1053470"/>
                </a:cubicBezTo>
                <a:cubicBezTo>
                  <a:pt x="5649142" y="1035614"/>
                  <a:pt x="5705082" y="1027282"/>
                  <a:pt x="5765783" y="1027282"/>
                </a:cubicBezTo>
                <a:cubicBezTo>
                  <a:pt x="5897896" y="1027282"/>
                  <a:pt x="6009776" y="1067754"/>
                  <a:pt x="6102613" y="1147508"/>
                </a:cubicBezTo>
                <a:cubicBezTo>
                  <a:pt x="6124036" y="1166554"/>
                  <a:pt x="6144270" y="1186790"/>
                  <a:pt x="6160933" y="1207026"/>
                </a:cubicBezTo>
                <a:cubicBezTo>
                  <a:pt x="6191879" y="1202265"/>
                  <a:pt x="6224014" y="1199884"/>
                  <a:pt x="6257340" y="1199884"/>
                </a:cubicBezTo>
                <a:cubicBezTo>
                  <a:pt x="6384693" y="1199884"/>
                  <a:pt x="6494192" y="1230833"/>
                  <a:pt x="6584648" y="1292732"/>
                </a:cubicBezTo>
                <a:cubicBezTo>
                  <a:pt x="6617974" y="1315349"/>
                  <a:pt x="6645349" y="1340347"/>
                  <a:pt x="6666773" y="1366535"/>
                </a:cubicBezTo>
                <a:cubicBezTo>
                  <a:pt x="6719142" y="1340347"/>
                  <a:pt x="6776272" y="1327253"/>
                  <a:pt x="6841734" y="1327253"/>
                </a:cubicBezTo>
                <a:cubicBezTo>
                  <a:pt x="6935761" y="1327253"/>
                  <a:pt x="7016695" y="1355821"/>
                  <a:pt x="7083347" y="1411768"/>
                </a:cubicBezTo>
                <a:cubicBezTo>
                  <a:pt x="7084537" y="1410578"/>
                  <a:pt x="7085727" y="1410578"/>
                  <a:pt x="7086918" y="1409388"/>
                </a:cubicBezTo>
                <a:cubicBezTo>
                  <a:pt x="7189276" y="1349870"/>
                  <a:pt x="7311868" y="1320111"/>
                  <a:pt x="7455883" y="1320111"/>
                </a:cubicBezTo>
                <a:cubicBezTo>
                  <a:pt x="7513013" y="1320111"/>
                  <a:pt x="7566573" y="1324872"/>
                  <a:pt x="7616562" y="1333205"/>
                </a:cubicBezTo>
                <a:cubicBezTo>
                  <a:pt x="7642746" y="1295113"/>
                  <a:pt x="7674882" y="1259402"/>
                  <a:pt x="7712969" y="1226072"/>
                </a:cubicBezTo>
                <a:cubicBezTo>
                  <a:pt x="7826039" y="1129653"/>
                  <a:pt x="7961723" y="1080848"/>
                  <a:pt x="8121211" y="1080848"/>
                </a:cubicBezTo>
                <a:cubicBezTo>
                  <a:pt x="8280700" y="1080848"/>
                  <a:pt x="8416384" y="1129653"/>
                  <a:pt x="8529454" y="1226072"/>
                </a:cubicBezTo>
                <a:cubicBezTo>
                  <a:pt x="8602057" y="1289161"/>
                  <a:pt x="8650855" y="1360583"/>
                  <a:pt x="8677040" y="1440337"/>
                </a:cubicBezTo>
                <a:cubicBezTo>
                  <a:pt x="8712746" y="1424862"/>
                  <a:pt x="8750833" y="1417720"/>
                  <a:pt x="8793681" y="1417720"/>
                </a:cubicBezTo>
                <a:cubicBezTo>
                  <a:pt x="8862713" y="1417720"/>
                  <a:pt x="8922224" y="1437956"/>
                  <a:pt x="8972212" y="1477238"/>
                </a:cubicBezTo>
                <a:cubicBezTo>
                  <a:pt x="8986495" y="1429624"/>
                  <a:pt x="9015060" y="1386771"/>
                  <a:pt x="9057908" y="1349870"/>
                </a:cubicBezTo>
                <a:cubicBezTo>
                  <a:pt x="9084092" y="1327253"/>
                  <a:pt x="9112657" y="1309397"/>
                  <a:pt x="9142413" y="1296303"/>
                </a:cubicBezTo>
                <a:cubicBezTo>
                  <a:pt x="9142413" y="1789113"/>
                  <a:pt x="9142413" y="1789113"/>
                  <a:pt x="9142413" y="1789113"/>
                </a:cubicBezTo>
                <a:lnTo>
                  <a:pt x="9142413" y="2309812"/>
                </a:lnTo>
                <a:lnTo>
                  <a:pt x="0" y="2309812"/>
                </a:lnTo>
                <a:lnTo>
                  <a:pt x="0" y="1789113"/>
                </a:lnTo>
                <a:lnTo>
                  <a:pt x="1588" y="1789113"/>
                </a:lnTo>
                <a:cubicBezTo>
                  <a:pt x="1588" y="686838"/>
                  <a:pt x="1588" y="686838"/>
                  <a:pt x="1588" y="686838"/>
                </a:cubicBezTo>
                <a:cubicBezTo>
                  <a:pt x="14680" y="686838"/>
                  <a:pt x="26582" y="685648"/>
                  <a:pt x="39675" y="685648"/>
                </a:cubicBezTo>
                <a:cubicBezTo>
                  <a:pt x="175359" y="685648"/>
                  <a:pt x="295570" y="716597"/>
                  <a:pt x="402689" y="776115"/>
                </a:cubicBezTo>
                <a:cubicBezTo>
                  <a:pt x="426494" y="742785"/>
                  <a:pt x="456249" y="710645"/>
                  <a:pt x="490765" y="680886"/>
                </a:cubicBezTo>
                <a:cubicBezTo>
                  <a:pt x="607406" y="579706"/>
                  <a:pt x="747851" y="529711"/>
                  <a:pt x="912100" y="529711"/>
                </a:cubicBezTo>
                <a:cubicBezTo>
                  <a:pt x="965659" y="529711"/>
                  <a:pt x="1015648" y="535662"/>
                  <a:pt x="1063257" y="545185"/>
                </a:cubicBezTo>
                <a:cubicBezTo>
                  <a:pt x="1060876" y="528520"/>
                  <a:pt x="1060876" y="510665"/>
                  <a:pt x="1060876" y="492809"/>
                </a:cubicBezTo>
                <a:cubicBezTo>
                  <a:pt x="1060876" y="357108"/>
                  <a:pt x="1116816" y="240453"/>
                  <a:pt x="1227506" y="144034"/>
                </a:cubicBezTo>
                <a:cubicBezTo>
                  <a:pt x="1339386" y="47614"/>
                  <a:pt x="1475070" y="0"/>
                  <a:pt x="1632178" y="0"/>
                </a:cubicBez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 Placeholder 7"/>
          <p:cNvSpPr>
            <a:spLocks noGrp="1"/>
          </p:cNvSpPr>
          <p:nvPr>
            <p:ph type="body" sz="quarter" idx="40" hasCustomPrompt="1"/>
          </p:nvPr>
        </p:nvSpPr>
        <p:spPr>
          <a:xfrm>
            <a:off x="554039" y="4086927"/>
            <a:ext cx="4043361" cy="359817"/>
          </a:xfrm>
          <a:prstGeom prst="rect">
            <a:avLst/>
          </a:prstGeom>
        </p:spPr>
        <p:txBody>
          <a:bodyPr vert="horz" lIns="0" tIns="40504" rIns="0" bIns="40504" anchor="ctr"/>
          <a:lstStyle>
            <a:lvl1pPr marL="0" indent="0" algn="l">
              <a:lnSpc>
                <a:spcPct val="100000"/>
              </a:lnSpc>
              <a:spcBef>
                <a:spcPts val="0"/>
              </a:spcBef>
              <a:buNone/>
              <a:defRPr sz="1600" b="1">
                <a:solidFill>
                  <a:schemeClr val="bg1"/>
                </a:solidFill>
                <a:latin typeface="Lato Light"/>
                <a:cs typeface="Lato Light"/>
              </a:defRPr>
            </a:lvl1pPr>
          </a:lstStyle>
          <a:p>
            <a:pPr lvl="0"/>
            <a:r>
              <a:rPr lang="es-ES_tradnl" dirty="0" err="1"/>
              <a:t>Title</a:t>
            </a:r>
            <a:r>
              <a:rPr lang="es-ES_tradnl" dirty="0"/>
              <a:t> </a:t>
            </a:r>
            <a:r>
              <a:rPr lang="es-ES_tradnl" dirty="0" err="1"/>
              <a:t>Here</a:t>
            </a:r>
            <a:endParaRPr lang="es-ES_tradnl" dirty="0"/>
          </a:p>
        </p:txBody>
      </p:sp>
      <p:sp>
        <p:nvSpPr>
          <p:cNvPr id="17" name="Text Placeholder 7"/>
          <p:cNvSpPr>
            <a:spLocks noGrp="1"/>
          </p:cNvSpPr>
          <p:nvPr>
            <p:ph type="body" sz="quarter" idx="41" hasCustomPrompt="1"/>
          </p:nvPr>
        </p:nvSpPr>
        <p:spPr>
          <a:xfrm>
            <a:off x="554040" y="4463359"/>
            <a:ext cx="4043363"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2">
                    <a:lumMod val="75000"/>
                  </a:schemeClr>
                </a:solidFill>
                <a:latin typeface="Lato Light"/>
                <a:cs typeface="Lato Light"/>
              </a:defRPr>
            </a:lvl1pPr>
          </a:lstStyle>
          <a:p>
            <a:pPr lvl="0"/>
            <a:r>
              <a:rPr lang="es-ES_tradnl" dirty="0" err="1"/>
              <a:t>Subtitle</a:t>
            </a:r>
            <a:r>
              <a:rPr lang="es-ES_tradnl" dirty="0"/>
              <a:t> </a:t>
            </a:r>
            <a:r>
              <a:rPr lang="es-ES_tradnl" dirty="0" err="1"/>
              <a:t>Example</a:t>
            </a:r>
            <a:r>
              <a:rPr lang="es-ES_tradnl" dirty="0"/>
              <a:t> </a:t>
            </a:r>
            <a:r>
              <a:rPr lang="es-ES_tradnl" dirty="0" err="1"/>
              <a:t>Here</a:t>
            </a:r>
            <a:endParaRPr lang="es-ES_tradnl" dirty="0"/>
          </a:p>
        </p:txBody>
      </p:sp>
      <p:sp>
        <p:nvSpPr>
          <p:cNvPr id="18" name="Text Placeholder 2"/>
          <p:cNvSpPr>
            <a:spLocks noGrp="1"/>
          </p:cNvSpPr>
          <p:nvPr>
            <p:ph type="body" sz="quarter" idx="42" hasCustomPrompt="1"/>
          </p:nvPr>
        </p:nvSpPr>
        <p:spPr>
          <a:xfrm>
            <a:off x="554039" y="4653734"/>
            <a:ext cx="4043362" cy="654866"/>
          </a:xfrm>
          <a:prstGeom prst="rect">
            <a:avLst/>
          </a:prstGeom>
        </p:spPr>
        <p:txBody>
          <a:bodyPr vert="horz" lIns="0" tIns="0" rIns="0" bIns="0"/>
          <a:lstStyle>
            <a:lvl1pPr marL="0" marR="0" indent="0" algn="just" defTabSz="405037" rtl="0" eaLnBrk="1" fontAlgn="auto" latinLnBrk="0" hangingPunct="1">
              <a:lnSpc>
                <a:spcPct val="130000"/>
              </a:lnSpc>
              <a:spcBef>
                <a:spcPct val="20000"/>
              </a:spcBef>
              <a:spcAft>
                <a:spcPts val="0"/>
              </a:spcAft>
              <a:buClrTx/>
              <a:buSzTx/>
              <a:buFont typeface="Arial"/>
              <a:buNone/>
              <a:tabLst/>
              <a:defRPr sz="900">
                <a:solidFill>
                  <a:schemeClr val="bg1"/>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p>
        </p:txBody>
      </p:sp>
      <p:sp>
        <p:nvSpPr>
          <p:cNvPr id="11" name="Freeform 35"/>
          <p:cNvSpPr>
            <a:spLocks/>
          </p:cNvSpPr>
          <p:nvPr userDrawn="1"/>
        </p:nvSpPr>
        <p:spPr bwMode="auto">
          <a:xfrm>
            <a:off x="655640" y="1656729"/>
            <a:ext cx="2642214" cy="1555653"/>
          </a:xfrm>
          <a:custGeom>
            <a:avLst/>
            <a:gdLst>
              <a:gd name="T0" fmla="*/ 39 w 277"/>
              <a:gd name="T1" fmla="*/ 68 h 162"/>
              <a:gd name="T2" fmla="*/ 45 w 277"/>
              <a:gd name="T3" fmla="*/ 69 h 162"/>
              <a:gd name="T4" fmla="*/ 102 w 277"/>
              <a:gd name="T5" fmla="*/ 24 h 162"/>
              <a:gd name="T6" fmla="*/ 140 w 277"/>
              <a:gd name="T7" fmla="*/ 38 h 162"/>
              <a:gd name="T8" fmla="*/ 180 w 277"/>
              <a:gd name="T9" fmla="*/ 0 h 162"/>
              <a:gd name="T10" fmla="*/ 220 w 277"/>
              <a:gd name="T11" fmla="*/ 41 h 162"/>
              <a:gd name="T12" fmla="*/ 220 w 277"/>
              <a:gd name="T13" fmla="*/ 41 h 162"/>
              <a:gd name="T14" fmla="*/ 229 w 277"/>
              <a:gd name="T15" fmla="*/ 41 h 162"/>
              <a:gd name="T16" fmla="*/ 277 w 277"/>
              <a:gd name="T17" fmla="*/ 89 h 162"/>
              <a:gd name="T18" fmla="*/ 229 w 277"/>
              <a:gd name="T19" fmla="*/ 138 h 162"/>
              <a:gd name="T20" fmla="*/ 206 w 277"/>
              <a:gd name="T21" fmla="*/ 133 h 162"/>
              <a:gd name="T22" fmla="*/ 162 w 277"/>
              <a:gd name="T23" fmla="*/ 162 h 162"/>
              <a:gd name="T24" fmla="*/ 122 w 277"/>
              <a:gd name="T25" fmla="*/ 139 h 162"/>
              <a:gd name="T26" fmla="*/ 102 w 277"/>
              <a:gd name="T27" fmla="*/ 142 h 162"/>
              <a:gd name="T28" fmla="*/ 69 w 277"/>
              <a:gd name="T29" fmla="*/ 132 h 162"/>
              <a:gd name="T30" fmla="*/ 39 w 277"/>
              <a:gd name="T31" fmla="*/ 147 h 162"/>
              <a:gd name="T32" fmla="*/ 0 w 277"/>
              <a:gd name="T33" fmla="*/ 107 h 162"/>
              <a:gd name="T34" fmla="*/ 39 w 277"/>
              <a:gd name="T35" fmla="*/ 6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7" h="162">
                <a:moveTo>
                  <a:pt x="39" y="68"/>
                </a:moveTo>
                <a:cubicBezTo>
                  <a:pt x="41" y="68"/>
                  <a:pt x="43" y="68"/>
                  <a:pt x="45" y="69"/>
                </a:cubicBezTo>
                <a:cubicBezTo>
                  <a:pt x="52" y="43"/>
                  <a:pt x="75" y="24"/>
                  <a:pt x="102" y="24"/>
                </a:cubicBezTo>
                <a:cubicBezTo>
                  <a:pt x="117" y="24"/>
                  <a:pt x="130" y="29"/>
                  <a:pt x="140" y="38"/>
                </a:cubicBezTo>
                <a:cubicBezTo>
                  <a:pt x="141" y="17"/>
                  <a:pt x="159" y="0"/>
                  <a:pt x="180" y="0"/>
                </a:cubicBezTo>
                <a:cubicBezTo>
                  <a:pt x="202" y="0"/>
                  <a:pt x="220" y="18"/>
                  <a:pt x="220" y="41"/>
                </a:cubicBezTo>
                <a:cubicBezTo>
                  <a:pt x="220" y="41"/>
                  <a:pt x="220" y="41"/>
                  <a:pt x="220" y="41"/>
                </a:cubicBezTo>
                <a:cubicBezTo>
                  <a:pt x="223" y="41"/>
                  <a:pt x="226" y="41"/>
                  <a:pt x="229" y="41"/>
                </a:cubicBezTo>
                <a:cubicBezTo>
                  <a:pt x="255" y="41"/>
                  <a:pt x="277" y="63"/>
                  <a:pt x="277" y="89"/>
                </a:cubicBezTo>
                <a:cubicBezTo>
                  <a:pt x="277" y="116"/>
                  <a:pt x="255" y="138"/>
                  <a:pt x="229" y="138"/>
                </a:cubicBezTo>
                <a:cubicBezTo>
                  <a:pt x="220" y="138"/>
                  <a:pt x="213" y="136"/>
                  <a:pt x="206" y="133"/>
                </a:cubicBezTo>
                <a:cubicBezTo>
                  <a:pt x="199" y="150"/>
                  <a:pt x="182" y="162"/>
                  <a:pt x="162" y="162"/>
                </a:cubicBezTo>
                <a:cubicBezTo>
                  <a:pt x="145" y="162"/>
                  <a:pt x="130" y="153"/>
                  <a:pt x="122" y="139"/>
                </a:cubicBezTo>
                <a:cubicBezTo>
                  <a:pt x="116" y="141"/>
                  <a:pt x="109" y="142"/>
                  <a:pt x="102" y="142"/>
                </a:cubicBezTo>
                <a:cubicBezTo>
                  <a:pt x="90" y="142"/>
                  <a:pt x="79" y="139"/>
                  <a:pt x="69" y="132"/>
                </a:cubicBezTo>
                <a:cubicBezTo>
                  <a:pt x="62" y="141"/>
                  <a:pt x="51" y="147"/>
                  <a:pt x="39" y="147"/>
                </a:cubicBezTo>
                <a:cubicBezTo>
                  <a:pt x="17" y="147"/>
                  <a:pt x="0" y="129"/>
                  <a:pt x="0" y="107"/>
                </a:cubicBezTo>
                <a:cubicBezTo>
                  <a:pt x="0" y="86"/>
                  <a:pt x="17" y="68"/>
                  <a:pt x="39" y="68"/>
                </a:cubicBezTo>
                <a:close/>
              </a:path>
            </a:pathLst>
          </a:custGeom>
          <a:solidFill>
            <a:schemeClr val="bg1">
              <a:alpha val="7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35"/>
          <p:cNvSpPr>
            <a:spLocks/>
          </p:cNvSpPr>
          <p:nvPr userDrawn="1"/>
        </p:nvSpPr>
        <p:spPr bwMode="auto">
          <a:xfrm flipH="1">
            <a:off x="5926754" y="3098081"/>
            <a:ext cx="2642214" cy="1555653"/>
          </a:xfrm>
          <a:custGeom>
            <a:avLst/>
            <a:gdLst>
              <a:gd name="T0" fmla="*/ 39 w 277"/>
              <a:gd name="T1" fmla="*/ 68 h 162"/>
              <a:gd name="T2" fmla="*/ 45 w 277"/>
              <a:gd name="T3" fmla="*/ 69 h 162"/>
              <a:gd name="T4" fmla="*/ 102 w 277"/>
              <a:gd name="T5" fmla="*/ 24 h 162"/>
              <a:gd name="T6" fmla="*/ 140 w 277"/>
              <a:gd name="T7" fmla="*/ 38 h 162"/>
              <a:gd name="T8" fmla="*/ 180 w 277"/>
              <a:gd name="T9" fmla="*/ 0 h 162"/>
              <a:gd name="T10" fmla="*/ 220 w 277"/>
              <a:gd name="T11" fmla="*/ 41 h 162"/>
              <a:gd name="T12" fmla="*/ 220 w 277"/>
              <a:gd name="T13" fmla="*/ 41 h 162"/>
              <a:gd name="T14" fmla="*/ 229 w 277"/>
              <a:gd name="T15" fmla="*/ 41 h 162"/>
              <a:gd name="T16" fmla="*/ 277 w 277"/>
              <a:gd name="T17" fmla="*/ 89 h 162"/>
              <a:gd name="T18" fmla="*/ 229 w 277"/>
              <a:gd name="T19" fmla="*/ 138 h 162"/>
              <a:gd name="T20" fmla="*/ 206 w 277"/>
              <a:gd name="T21" fmla="*/ 133 h 162"/>
              <a:gd name="T22" fmla="*/ 162 w 277"/>
              <a:gd name="T23" fmla="*/ 162 h 162"/>
              <a:gd name="T24" fmla="*/ 122 w 277"/>
              <a:gd name="T25" fmla="*/ 139 h 162"/>
              <a:gd name="T26" fmla="*/ 102 w 277"/>
              <a:gd name="T27" fmla="*/ 142 h 162"/>
              <a:gd name="T28" fmla="*/ 69 w 277"/>
              <a:gd name="T29" fmla="*/ 132 h 162"/>
              <a:gd name="T30" fmla="*/ 39 w 277"/>
              <a:gd name="T31" fmla="*/ 147 h 162"/>
              <a:gd name="T32" fmla="*/ 0 w 277"/>
              <a:gd name="T33" fmla="*/ 107 h 162"/>
              <a:gd name="T34" fmla="*/ 39 w 277"/>
              <a:gd name="T35" fmla="*/ 6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7" h="162">
                <a:moveTo>
                  <a:pt x="39" y="68"/>
                </a:moveTo>
                <a:cubicBezTo>
                  <a:pt x="41" y="68"/>
                  <a:pt x="43" y="68"/>
                  <a:pt x="45" y="69"/>
                </a:cubicBezTo>
                <a:cubicBezTo>
                  <a:pt x="52" y="43"/>
                  <a:pt x="75" y="24"/>
                  <a:pt x="102" y="24"/>
                </a:cubicBezTo>
                <a:cubicBezTo>
                  <a:pt x="117" y="24"/>
                  <a:pt x="130" y="29"/>
                  <a:pt x="140" y="38"/>
                </a:cubicBezTo>
                <a:cubicBezTo>
                  <a:pt x="141" y="17"/>
                  <a:pt x="159" y="0"/>
                  <a:pt x="180" y="0"/>
                </a:cubicBezTo>
                <a:cubicBezTo>
                  <a:pt x="202" y="0"/>
                  <a:pt x="220" y="18"/>
                  <a:pt x="220" y="41"/>
                </a:cubicBezTo>
                <a:cubicBezTo>
                  <a:pt x="220" y="41"/>
                  <a:pt x="220" y="41"/>
                  <a:pt x="220" y="41"/>
                </a:cubicBezTo>
                <a:cubicBezTo>
                  <a:pt x="223" y="41"/>
                  <a:pt x="226" y="41"/>
                  <a:pt x="229" y="41"/>
                </a:cubicBezTo>
                <a:cubicBezTo>
                  <a:pt x="255" y="41"/>
                  <a:pt x="277" y="63"/>
                  <a:pt x="277" y="89"/>
                </a:cubicBezTo>
                <a:cubicBezTo>
                  <a:pt x="277" y="116"/>
                  <a:pt x="255" y="138"/>
                  <a:pt x="229" y="138"/>
                </a:cubicBezTo>
                <a:cubicBezTo>
                  <a:pt x="220" y="138"/>
                  <a:pt x="213" y="136"/>
                  <a:pt x="206" y="133"/>
                </a:cubicBezTo>
                <a:cubicBezTo>
                  <a:pt x="199" y="150"/>
                  <a:pt x="182" y="162"/>
                  <a:pt x="162" y="162"/>
                </a:cubicBezTo>
                <a:cubicBezTo>
                  <a:pt x="145" y="162"/>
                  <a:pt x="130" y="153"/>
                  <a:pt x="122" y="139"/>
                </a:cubicBezTo>
                <a:cubicBezTo>
                  <a:pt x="116" y="141"/>
                  <a:pt x="109" y="142"/>
                  <a:pt x="102" y="142"/>
                </a:cubicBezTo>
                <a:cubicBezTo>
                  <a:pt x="90" y="142"/>
                  <a:pt x="79" y="139"/>
                  <a:pt x="69" y="132"/>
                </a:cubicBezTo>
                <a:cubicBezTo>
                  <a:pt x="62" y="141"/>
                  <a:pt x="51" y="147"/>
                  <a:pt x="39" y="147"/>
                </a:cubicBezTo>
                <a:cubicBezTo>
                  <a:pt x="17" y="147"/>
                  <a:pt x="0" y="129"/>
                  <a:pt x="0" y="107"/>
                </a:cubicBezTo>
                <a:cubicBezTo>
                  <a:pt x="0" y="86"/>
                  <a:pt x="17" y="68"/>
                  <a:pt x="39" y="68"/>
                </a:cubicBezTo>
                <a:close/>
              </a:path>
            </a:pathLst>
          </a:custGeom>
          <a:solidFill>
            <a:schemeClr val="bg1">
              <a:alpha val="7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4" name="Rounded Rectangle 13"/>
          <p:cNvSpPr/>
          <p:nvPr userDrawn="1"/>
        </p:nvSpPr>
        <p:spPr>
          <a:xfrm>
            <a:off x="8680453" y="270483"/>
            <a:ext cx="274638" cy="237193"/>
          </a:xfrm>
          <a:prstGeom prst="roundRect">
            <a:avLst>
              <a:gd name="adj" fmla="val 21739"/>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5057" tIns="47529" rIns="95057" bIns="47529" rtlCol="0" anchor="ctr"/>
          <a:lstStyle/>
          <a:p>
            <a:pPr algn="ctr"/>
            <a:endParaRPr lang="en-US" dirty="0">
              <a:solidFill>
                <a:srgbClr val="7F7F7F"/>
              </a:solidFill>
            </a:endParaRPr>
          </a:p>
        </p:txBody>
      </p:sp>
      <p:sp>
        <p:nvSpPr>
          <p:cNvPr id="15" name="TextBox 14"/>
          <p:cNvSpPr txBox="1"/>
          <p:nvPr userDrawn="1"/>
        </p:nvSpPr>
        <p:spPr>
          <a:xfrm flipH="1">
            <a:off x="8744211" y="263429"/>
            <a:ext cx="145790" cy="244248"/>
          </a:xfrm>
          <a:prstGeom prst="rect">
            <a:avLst/>
          </a:prstGeom>
          <a:noFill/>
        </p:spPr>
        <p:txBody>
          <a:bodyPr wrap="none" lIns="0" tIns="0" rIns="0" bIns="0" rtlCol="0" anchor="ctr" anchorCtr="1">
            <a:normAutofit/>
          </a:bodyPr>
          <a:lstStyle/>
          <a:p>
            <a:pPr algn="ctr">
              <a:lnSpc>
                <a:spcPct val="100000"/>
              </a:lnSpc>
            </a:pPr>
            <a:fld id="{FCEE2C88-6C8F-484D-AF69-578F576B1F44}" type="slidenum">
              <a:rPr lang="en-US" sz="900" smtClean="0">
                <a:solidFill>
                  <a:schemeClr val="bg1"/>
                </a:solidFill>
                <a:latin typeface="Arial"/>
                <a:cs typeface="Arial"/>
              </a:rPr>
              <a:pPr algn="ctr">
                <a:lnSpc>
                  <a:spcPct val="100000"/>
                </a:lnSpc>
              </a:pPr>
              <a:t>‹#›</a:t>
            </a:fld>
            <a:endParaRPr lang="en-US" sz="900" dirty="0">
              <a:solidFill>
                <a:schemeClr val="bg1"/>
              </a:solidFill>
              <a:latin typeface="Arial"/>
              <a:cs typeface="Arial"/>
            </a:endParaRPr>
          </a:p>
        </p:txBody>
      </p:sp>
    </p:spTree>
    <p:extLst>
      <p:ext uri="{BB962C8B-B14F-4D97-AF65-F5344CB8AC3E}">
        <p14:creationId xmlns:p14="http://schemas.microsoft.com/office/powerpoint/2010/main" val="31125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fade">
                                      <p:cBhvr>
                                        <p:cTn id="7" dur="400"/>
                                        <p:tgtEl>
                                          <p:spTgt spid="16">
                                            <p:txEl>
                                              <p:pRg st="0" end="0"/>
                                            </p:txEl>
                                          </p:spTgt>
                                        </p:tgtEl>
                                      </p:cBhvr>
                                    </p:animEffect>
                                    <p:anim calcmode="lin" valueType="num">
                                      <p:cBhvr>
                                        <p:cTn id="8" dur="400" fill="hold"/>
                                        <p:tgtEl>
                                          <p:spTgt spid="16">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1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17">
                                            <p:txEl>
                                              <p:pRg st="0" end="0"/>
                                            </p:txEl>
                                          </p:spTgt>
                                        </p:tgtEl>
                                        <p:attrNameLst>
                                          <p:attrName>style.visibility</p:attrName>
                                        </p:attrNameLst>
                                      </p:cBhvr>
                                      <p:to>
                                        <p:strVal val="visible"/>
                                      </p:to>
                                    </p:set>
                                    <p:animEffect transition="in" filter="fade">
                                      <p:cBhvr>
                                        <p:cTn id="12" dur="500"/>
                                        <p:tgtEl>
                                          <p:spTgt spid="17">
                                            <p:txEl>
                                              <p:pRg st="0" end="0"/>
                                            </p:txEl>
                                          </p:spTgt>
                                        </p:tgtEl>
                                      </p:cBhvr>
                                    </p:animEffect>
                                    <p:anim calcmode="lin" valueType="num">
                                      <p:cBhvr>
                                        <p:cTn id="13"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17">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18">
                                            <p:txEl>
                                              <p:pRg st="0" end="0"/>
                                            </p:txEl>
                                          </p:spTgt>
                                        </p:tgtEl>
                                        <p:attrNameLst>
                                          <p:attrName>style.visibility</p:attrName>
                                        </p:attrNameLst>
                                      </p:cBhvr>
                                      <p:to>
                                        <p:strVal val="visible"/>
                                      </p:to>
                                    </p:set>
                                    <p:animEffect transition="in" filter="fade">
                                      <p:cBhvr>
                                        <p:cTn id="17" dur="500"/>
                                        <p:tgtEl>
                                          <p:spTgt spid="18">
                                            <p:txEl>
                                              <p:pRg st="0" end="0"/>
                                            </p:txEl>
                                          </p:spTgt>
                                        </p:tgtEl>
                                      </p:cBhvr>
                                    </p:animEffect>
                                  </p:childTnLst>
                                </p:cTn>
                              </p:par>
                            </p:childTnLst>
                          </p:cTn>
                        </p:par>
                        <p:par>
                          <p:cTn id="18" fill="hold">
                            <p:stCondLst>
                              <p:cond delay="1300"/>
                            </p:stCondLst>
                            <p:childTnLst>
                              <p:par>
                                <p:cTn id="19" presetID="10"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par>
                          <p:cTn id="22" fill="hold">
                            <p:stCondLst>
                              <p:cond delay="1800"/>
                            </p:stCondLst>
                            <p:childTnLst>
                              <p:par>
                                <p:cTn id="23" presetID="10"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p:cTn id="28" dur="300" fill="hold"/>
                                        <p:tgtEl>
                                          <p:spTgt spid="14"/>
                                        </p:tgtEl>
                                        <p:attrNameLst>
                                          <p:attrName>ppt_w</p:attrName>
                                        </p:attrNameLst>
                                      </p:cBhvr>
                                      <p:tavLst>
                                        <p:tav tm="0">
                                          <p:val>
                                            <p:fltVal val="0"/>
                                          </p:val>
                                        </p:tav>
                                        <p:tav tm="100000">
                                          <p:val>
                                            <p:strVal val="#ppt_w"/>
                                          </p:val>
                                        </p:tav>
                                      </p:tavLst>
                                    </p:anim>
                                    <p:anim calcmode="lin" valueType="num">
                                      <p:cBhvr>
                                        <p:cTn id="29" dur="300" fill="hold"/>
                                        <p:tgtEl>
                                          <p:spTgt spid="14"/>
                                        </p:tgtEl>
                                        <p:attrNameLst>
                                          <p:attrName>ppt_h</p:attrName>
                                        </p:attrNameLst>
                                      </p:cBhvr>
                                      <p:tavLst>
                                        <p:tav tm="0">
                                          <p:val>
                                            <p:fltVal val="0"/>
                                          </p:val>
                                        </p:tav>
                                        <p:tav tm="100000">
                                          <p:val>
                                            <p:strVal val="#ppt_h"/>
                                          </p:val>
                                        </p:tav>
                                      </p:tavLst>
                                    </p:anim>
                                    <p:animEffect transition="in" filter="fade">
                                      <p:cBhvr>
                                        <p:cTn id="30" dur="3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tmplLst>
          <p:tmpl lvl="1">
            <p:tnLst>
              <p:par>
                <p:cTn presetID="42" presetClass="entr" presetSubtype="0" fill="hold" nodeType="withEffect">
                  <p:stCondLst>
                    <p:cond delay="200"/>
                  </p:stCondLst>
                  <p:childTnLst>
                    <p:set>
                      <p:cBhvr>
                        <p:cTn dur="1" fill="hold">
                          <p:stCondLst>
                            <p:cond delay="0"/>
                          </p:stCondLst>
                        </p:cTn>
                        <p:tgtEl>
                          <p:spTgt spid="16"/>
                        </p:tgtEl>
                        <p:attrNameLst>
                          <p:attrName>style.visibility</p:attrName>
                        </p:attrNameLst>
                      </p:cBhvr>
                      <p:to>
                        <p:strVal val="visible"/>
                      </p:to>
                    </p:set>
                    <p:animEffect transition="in" filter="fade">
                      <p:cBhvr>
                        <p:cTn dur="400"/>
                        <p:tgtEl>
                          <p:spTgt spid="16"/>
                        </p:tgtEl>
                      </p:cBhvr>
                    </p:animEffect>
                    <p:anim calcmode="lin" valueType="num">
                      <p:cBhvr>
                        <p:cTn dur="400" fill="hold"/>
                        <p:tgtEl>
                          <p:spTgt spid="16"/>
                        </p:tgtEl>
                        <p:attrNameLst>
                          <p:attrName>ppt_x</p:attrName>
                        </p:attrNameLst>
                      </p:cBhvr>
                      <p:tavLst>
                        <p:tav tm="0">
                          <p:val>
                            <p:strVal val="#ppt_x"/>
                          </p:val>
                        </p:tav>
                        <p:tav tm="100000">
                          <p:val>
                            <p:strVal val="#ppt_x"/>
                          </p:val>
                        </p:tav>
                      </p:tavLst>
                    </p:anim>
                    <p:anim calcmode="lin" valueType="num">
                      <p:cBhvr>
                        <p:cTn dur="400" fill="hold"/>
                        <p:tgtEl>
                          <p:spTgt spid="16"/>
                        </p:tgtEl>
                        <p:attrNameLst>
                          <p:attrName>ppt_y</p:attrName>
                        </p:attrNameLst>
                      </p:cBhvr>
                      <p:tavLst>
                        <p:tav tm="0">
                          <p:val>
                            <p:strVal val="#ppt_y+.1"/>
                          </p:val>
                        </p:tav>
                        <p:tav tm="100000">
                          <p:val>
                            <p:strVal val="#ppt_y"/>
                          </p:val>
                        </p:tav>
                      </p:tavLst>
                    </p:anim>
                  </p:childTnLst>
                </p:cTn>
              </p:par>
            </p:tnLst>
          </p:tmpl>
        </p:tmplLst>
      </p:bldP>
      <p:bldP spid="17" grpId="0" build="p">
        <p:tmplLst>
          <p:tmpl lvl="1">
            <p:tnLst>
              <p:par>
                <p:cTn presetID="42" presetClass="entr" presetSubtype="0" fill="hold" nodeType="withEffect">
                  <p:stCondLst>
                    <p:cond delay="2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anim calcmode="lin" valueType="num">
                      <p:cBhvr>
                        <p:cTn dur="500" fill="hold"/>
                        <p:tgtEl>
                          <p:spTgt spid="17"/>
                        </p:tgtEl>
                        <p:attrNameLst>
                          <p:attrName>ppt_x</p:attrName>
                        </p:attrNameLst>
                      </p:cBhvr>
                      <p:tavLst>
                        <p:tav tm="0">
                          <p:val>
                            <p:strVal val="#ppt_x"/>
                          </p:val>
                        </p:tav>
                        <p:tav tm="100000">
                          <p:val>
                            <p:strVal val="#ppt_x"/>
                          </p:val>
                        </p:tav>
                      </p:tavLst>
                    </p:anim>
                    <p:anim calcmode="lin" valueType="num">
                      <p:cBhvr>
                        <p:cTn dur="500" fill="hold"/>
                        <p:tgtEl>
                          <p:spTgt spid="17"/>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10" presetClass="entr" presetSubtype="0" fill="hold" nodeType="withEffect">
                  <p:stCondLst>
                    <p:cond delay="8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1" grpId="0" animBg="1"/>
      <p:bldP spid="13" grpId="0" animBg="1"/>
      <p:bldP spid="14"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Breack Section ">
    <p:spTree>
      <p:nvGrpSpPr>
        <p:cNvPr id="1" name=""/>
        <p:cNvGrpSpPr/>
        <p:nvPr/>
      </p:nvGrpSpPr>
      <p:grpSpPr>
        <a:xfrm>
          <a:off x="0" y="0"/>
          <a:ext cx="0" cy="0"/>
          <a:chOff x="0" y="0"/>
          <a:chExt cx="0" cy="0"/>
        </a:xfrm>
      </p:grpSpPr>
      <p:sp>
        <p:nvSpPr>
          <p:cNvPr id="12" name="Picture Placeholder 2"/>
          <p:cNvSpPr>
            <a:spLocks noGrp="1"/>
          </p:cNvSpPr>
          <p:nvPr>
            <p:ph type="pic" sz="quarter" idx="48"/>
          </p:nvPr>
        </p:nvSpPr>
        <p:spPr>
          <a:xfrm rot="10800000">
            <a:off x="0" y="-55031"/>
            <a:ext cx="9174162" cy="5770031"/>
          </a:xfrm>
          <a:custGeom>
            <a:avLst/>
            <a:gdLst>
              <a:gd name="connsiteX0" fmla="*/ 0 w 3903662"/>
              <a:gd name="connsiteY0" fmla="*/ 0 h 3433231"/>
              <a:gd name="connsiteX1" fmla="*/ 3903662 w 3903662"/>
              <a:gd name="connsiteY1" fmla="*/ 0 h 3433231"/>
              <a:gd name="connsiteX2" fmla="*/ 3903662 w 3903662"/>
              <a:gd name="connsiteY2" fmla="*/ 3433231 h 3433231"/>
              <a:gd name="connsiteX3" fmla="*/ 0 w 3903662"/>
              <a:gd name="connsiteY3" fmla="*/ 3433231 h 3433231"/>
              <a:gd name="connsiteX4" fmla="*/ 0 w 3903662"/>
              <a:gd name="connsiteY4" fmla="*/ 0 h 3433231"/>
              <a:gd name="connsiteX0" fmla="*/ 0 w 9174162"/>
              <a:gd name="connsiteY0" fmla="*/ 2336800 h 5770031"/>
              <a:gd name="connsiteX1" fmla="*/ 9174162 w 9174162"/>
              <a:gd name="connsiteY1" fmla="*/ 0 h 5770031"/>
              <a:gd name="connsiteX2" fmla="*/ 3903662 w 9174162"/>
              <a:gd name="connsiteY2" fmla="*/ 5770031 h 5770031"/>
              <a:gd name="connsiteX3" fmla="*/ 0 w 9174162"/>
              <a:gd name="connsiteY3" fmla="*/ 5770031 h 5770031"/>
              <a:gd name="connsiteX4" fmla="*/ 0 w 9174162"/>
              <a:gd name="connsiteY4" fmla="*/ 2336800 h 5770031"/>
              <a:gd name="connsiteX0" fmla="*/ 0 w 9174162"/>
              <a:gd name="connsiteY0" fmla="*/ 2415109 h 5848340"/>
              <a:gd name="connsiteX1" fmla="*/ 9174162 w 9174162"/>
              <a:gd name="connsiteY1" fmla="*/ 78309 h 5848340"/>
              <a:gd name="connsiteX2" fmla="*/ 3903662 w 9174162"/>
              <a:gd name="connsiteY2" fmla="*/ 5848340 h 5848340"/>
              <a:gd name="connsiteX3" fmla="*/ 0 w 9174162"/>
              <a:gd name="connsiteY3" fmla="*/ 5848340 h 5848340"/>
              <a:gd name="connsiteX4" fmla="*/ 0 w 9174162"/>
              <a:gd name="connsiteY4" fmla="*/ 2415109 h 5848340"/>
              <a:gd name="connsiteX0" fmla="*/ 0 w 9174162"/>
              <a:gd name="connsiteY0" fmla="*/ 2393036 h 5826267"/>
              <a:gd name="connsiteX1" fmla="*/ 9174162 w 9174162"/>
              <a:gd name="connsiteY1" fmla="*/ 56236 h 5826267"/>
              <a:gd name="connsiteX2" fmla="*/ 3903662 w 9174162"/>
              <a:gd name="connsiteY2" fmla="*/ 5826267 h 5826267"/>
              <a:gd name="connsiteX3" fmla="*/ 0 w 9174162"/>
              <a:gd name="connsiteY3" fmla="*/ 5826267 h 5826267"/>
              <a:gd name="connsiteX4" fmla="*/ 0 w 9174162"/>
              <a:gd name="connsiteY4" fmla="*/ 2393036 h 5826267"/>
              <a:gd name="connsiteX0" fmla="*/ 0 w 9174162"/>
              <a:gd name="connsiteY0" fmla="*/ 2393036 h 5826267"/>
              <a:gd name="connsiteX1" fmla="*/ 9174162 w 9174162"/>
              <a:gd name="connsiteY1" fmla="*/ 56236 h 5826267"/>
              <a:gd name="connsiteX2" fmla="*/ 3903662 w 9174162"/>
              <a:gd name="connsiteY2" fmla="*/ 5826267 h 5826267"/>
              <a:gd name="connsiteX3" fmla="*/ 0 w 9174162"/>
              <a:gd name="connsiteY3" fmla="*/ 5826267 h 5826267"/>
              <a:gd name="connsiteX4" fmla="*/ 0 w 9174162"/>
              <a:gd name="connsiteY4" fmla="*/ 2393036 h 5826267"/>
              <a:gd name="connsiteX0" fmla="*/ 0 w 9174162"/>
              <a:gd name="connsiteY0" fmla="*/ 2336800 h 5770031"/>
              <a:gd name="connsiteX1" fmla="*/ 9174162 w 9174162"/>
              <a:gd name="connsiteY1" fmla="*/ 0 h 5770031"/>
              <a:gd name="connsiteX2" fmla="*/ 3903662 w 9174162"/>
              <a:gd name="connsiteY2" fmla="*/ 5770031 h 5770031"/>
              <a:gd name="connsiteX3" fmla="*/ 0 w 9174162"/>
              <a:gd name="connsiteY3" fmla="*/ 5770031 h 5770031"/>
              <a:gd name="connsiteX4" fmla="*/ 0 w 9174162"/>
              <a:gd name="connsiteY4" fmla="*/ 2336800 h 5770031"/>
              <a:gd name="connsiteX0" fmla="*/ 0 w 9174162"/>
              <a:gd name="connsiteY0" fmla="*/ 2336800 h 5770031"/>
              <a:gd name="connsiteX1" fmla="*/ 9174162 w 9174162"/>
              <a:gd name="connsiteY1" fmla="*/ 0 h 5770031"/>
              <a:gd name="connsiteX2" fmla="*/ 5935662 w 9174162"/>
              <a:gd name="connsiteY2" fmla="*/ 5757331 h 5770031"/>
              <a:gd name="connsiteX3" fmla="*/ 0 w 9174162"/>
              <a:gd name="connsiteY3" fmla="*/ 5770031 h 5770031"/>
              <a:gd name="connsiteX4" fmla="*/ 0 w 9174162"/>
              <a:gd name="connsiteY4" fmla="*/ 2336800 h 5770031"/>
              <a:gd name="connsiteX0" fmla="*/ 0 w 9174162"/>
              <a:gd name="connsiteY0" fmla="*/ 2336800 h 5770031"/>
              <a:gd name="connsiteX1" fmla="*/ 9174162 w 9174162"/>
              <a:gd name="connsiteY1" fmla="*/ 0 h 5770031"/>
              <a:gd name="connsiteX2" fmla="*/ 5935662 w 9174162"/>
              <a:gd name="connsiteY2" fmla="*/ 5757331 h 5770031"/>
              <a:gd name="connsiteX3" fmla="*/ 0 w 9174162"/>
              <a:gd name="connsiteY3" fmla="*/ 5770031 h 5770031"/>
              <a:gd name="connsiteX4" fmla="*/ 0 w 9174162"/>
              <a:gd name="connsiteY4" fmla="*/ 2336800 h 5770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74162" h="5770031">
                <a:moveTo>
                  <a:pt x="0" y="2336800"/>
                </a:moveTo>
                <a:cubicBezTo>
                  <a:pt x="5191654" y="2548467"/>
                  <a:pt x="8097308" y="512233"/>
                  <a:pt x="9174162" y="0"/>
                </a:cubicBezTo>
                <a:cubicBezTo>
                  <a:pt x="7671329" y="1351844"/>
                  <a:pt x="6651095" y="1738487"/>
                  <a:pt x="5935662" y="5757331"/>
                </a:cubicBezTo>
                <a:lnTo>
                  <a:pt x="0" y="5770031"/>
                </a:lnTo>
                <a:lnTo>
                  <a:pt x="0" y="2336800"/>
                </a:ln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16" name="Text Placeholder 7"/>
          <p:cNvSpPr>
            <a:spLocks noGrp="1"/>
          </p:cNvSpPr>
          <p:nvPr>
            <p:ph type="body" sz="quarter" idx="40" hasCustomPrompt="1"/>
          </p:nvPr>
        </p:nvSpPr>
        <p:spPr>
          <a:xfrm>
            <a:off x="4465639" y="4125027"/>
            <a:ext cx="4043361"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err="1"/>
              <a:t>Title</a:t>
            </a:r>
            <a:r>
              <a:rPr lang="es-ES_tradnl" dirty="0"/>
              <a:t> </a:t>
            </a:r>
            <a:r>
              <a:rPr lang="es-ES_tradnl" dirty="0" err="1"/>
              <a:t>Here</a:t>
            </a:r>
            <a:endParaRPr lang="es-ES_tradnl" dirty="0"/>
          </a:p>
        </p:txBody>
      </p:sp>
      <p:sp>
        <p:nvSpPr>
          <p:cNvPr id="17" name="Text Placeholder 7"/>
          <p:cNvSpPr>
            <a:spLocks noGrp="1"/>
          </p:cNvSpPr>
          <p:nvPr>
            <p:ph type="body" sz="quarter" idx="41" hasCustomPrompt="1"/>
          </p:nvPr>
        </p:nvSpPr>
        <p:spPr>
          <a:xfrm>
            <a:off x="4465640" y="4514159"/>
            <a:ext cx="4043363"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r>
              <a:rPr lang="es-ES_tradnl" dirty="0"/>
              <a:t> </a:t>
            </a:r>
            <a:r>
              <a:rPr lang="es-ES_tradnl" dirty="0" err="1"/>
              <a:t>Here</a:t>
            </a:r>
            <a:endParaRPr lang="es-ES_tradnl" dirty="0"/>
          </a:p>
        </p:txBody>
      </p:sp>
      <p:sp>
        <p:nvSpPr>
          <p:cNvPr id="18" name="Text Placeholder 2"/>
          <p:cNvSpPr>
            <a:spLocks noGrp="1"/>
          </p:cNvSpPr>
          <p:nvPr>
            <p:ph type="body" sz="quarter" idx="42" hasCustomPrompt="1"/>
          </p:nvPr>
        </p:nvSpPr>
        <p:spPr>
          <a:xfrm>
            <a:off x="4465639" y="4704534"/>
            <a:ext cx="4043362" cy="654866"/>
          </a:xfrm>
          <a:prstGeom prst="rect">
            <a:avLst/>
          </a:prstGeom>
        </p:spPr>
        <p:txBody>
          <a:bodyPr vert="horz" lIns="0" tIns="0" rIns="0" bIns="0"/>
          <a:lstStyle>
            <a:lvl1pPr marL="0" marR="0" indent="0" algn="just" defTabSz="405037" rtl="0" eaLnBrk="1" fontAlgn="auto" latinLnBrk="0" hangingPunct="1">
              <a:lnSpc>
                <a:spcPct val="130000"/>
              </a:lnSpc>
              <a:spcBef>
                <a:spcPct val="20000"/>
              </a:spcBef>
              <a:spcAft>
                <a:spcPts val="0"/>
              </a:spcAft>
              <a:buClrTx/>
              <a:buSzTx/>
              <a:buFont typeface="Arial"/>
              <a:buNone/>
              <a:tabLst/>
              <a:defRPr sz="900">
                <a:solidFill>
                  <a:schemeClr val="bg1"/>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p>
        </p:txBody>
      </p:sp>
      <p:sp>
        <p:nvSpPr>
          <p:cNvPr id="14" name="Rounded Rectangle 13"/>
          <p:cNvSpPr/>
          <p:nvPr userDrawn="1"/>
        </p:nvSpPr>
        <p:spPr>
          <a:xfrm>
            <a:off x="8680453" y="270483"/>
            <a:ext cx="274638" cy="237193"/>
          </a:xfrm>
          <a:prstGeom prst="roundRect">
            <a:avLst>
              <a:gd name="adj" fmla="val 21739"/>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5057" tIns="47529" rIns="95057" bIns="47529" rtlCol="0" anchor="ctr"/>
          <a:lstStyle/>
          <a:p>
            <a:pPr algn="ctr"/>
            <a:endParaRPr lang="en-US" dirty="0">
              <a:solidFill>
                <a:srgbClr val="7F7F7F"/>
              </a:solidFill>
            </a:endParaRPr>
          </a:p>
        </p:txBody>
      </p:sp>
      <p:sp>
        <p:nvSpPr>
          <p:cNvPr id="15" name="TextBox 14"/>
          <p:cNvSpPr txBox="1"/>
          <p:nvPr userDrawn="1"/>
        </p:nvSpPr>
        <p:spPr>
          <a:xfrm flipH="1">
            <a:off x="8744211" y="263429"/>
            <a:ext cx="145790" cy="244248"/>
          </a:xfrm>
          <a:prstGeom prst="rect">
            <a:avLst/>
          </a:prstGeom>
          <a:noFill/>
        </p:spPr>
        <p:txBody>
          <a:bodyPr wrap="none" lIns="0" tIns="0" rIns="0" bIns="0" rtlCol="0" anchor="ctr" anchorCtr="1">
            <a:normAutofit/>
          </a:bodyPr>
          <a:lstStyle/>
          <a:p>
            <a:pPr algn="ctr">
              <a:lnSpc>
                <a:spcPct val="100000"/>
              </a:lnSpc>
            </a:pPr>
            <a:fld id="{FCEE2C88-6C8F-484D-AF69-578F576B1F44}" type="slidenum">
              <a:rPr lang="en-US" sz="900" smtClean="0">
                <a:solidFill>
                  <a:schemeClr val="bg1"/>
                </a:solidFill>
                <a:latin typeface="Arial"/>
                <a:cs typeface="Arial"/>
              </a:rPr>
              <a:pPr algn="ctr">
                <a:lnSpc>
                  <a:spcPct val="100000"/>
                </a:lnSpc>
              </a:pPr>
              <a:t>‹#›</a:t>
            </a:fld>
            <a:endParaRPr lang="en-US" sz="900" dirty="0">
              <a:solidFill>
                <a:schemeClr val="bg1"/>
              </a:solidFill>
              <a:latin typeface="Arial"/>
              <a:cs typeface="Arial"/>
            </a:endParaRPr>
          </a:p>
        </p:txBody>
      </p:sp>
    </p:spTree>
    <p:extLst>
      <p:ext uri="{BB962C8B-B14F-4D97-AF65-F5344CB8AC3E}">
        <p14:creationId xmlns:p14="http://schemas.microsoft.com/office/powerpoint/2010/main" val="424476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fade">
                                      <p:cBhvr>
                                        <p:cTn id="7" dur="400"/>
                                        <p:tgtEl>
                                          <p:spTgt spid="16">
                                            <p:txEl>
                                              <p:pRg st="0" end="0"/>
                                            </p:txEl>
                                          </p:spTgt>
                                        </p:tgtEl>
                                      </p:cBhvr>
                                    </p:animEffect>
                                    <p:anim calcmode="lin" valueType="num">
                                      <p:cBhvr>
                                        <p:cTn id="8" dur="400" fill="hold"/>
                                        <p:tgtEl>
                                          <p:spTgt spid="16">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1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17">
                                            <p:txEl>
                                              <p:pRg st="0" end="0"/>
                                            </p:txEl>
                                          </p:spTgt>
                                        </p:tgtEl>
                                        <p:attrNameLst>
                                          <p:attrName>style.visibility</p:attrName>
                                        </p:attrNameLst>
                                      </p:cBhvr>
                                      <p:to>
                                        <p:strVal val="visible"/>
                                      </p:to>
                                    </p:set>
                                    <p:animEffect transition="in" filter="fade">
                                      <p:cBhvr>
                                        <p:cTn id="12" dur="500"/>
                                        <p:tgtEl>
                                          <p:spTgt spid="17">
                                            <p:txEl>
                                              <p:pRg st="0" end="0"/>
                                            </p:txEl>
                                          </p:spTgt>
                                        </p:tgtEl>
                                      </p:cBhvr>
                                    </p:animEffect>
                                    <p:anim calcmode="lin" valueType="num">
                                      <p:cBhvr>
                                        <p:cTn id="13"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17">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18">
                                            <p:txEl>
                                              <p:pRg st="0" end="0"/>
                                            </p:txEl>
                                          </p:spTgt>
                                        </p:tgtEl>
                                        <p:attrNameLst>
                                          <p:attrName>style.visibility</p:attrName>
                                        </p:attrNameLst>
                                      </p:cBhvr>
                                      <p:to>
                                        <p:strVal val="visible"/>
                                      </p:to>
                                    </p:set>
                                    <p:animEffect transition="in" filter="fade">
                                      <p:cBhvr>
                                        <p:cTn id="17" dur="500"/>
                                        <p:tgtEl>
                                          <p:spTgt spid="18">
                                            <p:txEl>
                                              <p:pRg st="0" end="0"/>
                                            </p:txEl>
                                          </p:spTgt>
                                        </p:tgtEl>
                                      </p:cBhvr>
                                    </p:animEffect>
                                  </p:childTnLst>
                                </p:cTn>
                              </p:par>
                              <p:par>
                                <p:cTn id="18" presetID="53" presetClass="entr" presetSubtype="16" fill="hold" grpId="0" nodeType="withEffect">
                                  <p:stCondLst>
                                    <p:cond delay="200"/>
                                  </p:stCondLst>
                                  <p:childTnLst>
                                    <p:set>
                                      <p:cBhvr>
                                        <p:cTn id="19" dur="1" fill="hold">
                                          <p:stCondLst>
                                            <p:cond delay="0"/>
                                          </p:stCondLst>
                                        </p:cTn>
                                        <p:tgtEl>
                                          <p:spTgt spid="14"/>
                                        </p:tgtEl>
                                        <p:attrNameLst>
                                          <p:attrName>style.visibility</p:attrName>
                                        </p:attrNameLst>
                                      </p:cBhvr>
                                      <p:to>
                                        <p:strVal val="visible"/>
                                      </p:to>
                                    </p:set>
                                    <p:anim calcmode="lin" valueType="num">
                                      <p:cBhvr>
                                        <p:cTn id="20" dur="300" fill="hold"/>
                                        <p:tgtEl>
                                          <p:spTgt spid="14"/>
                                        </p:tgtEl>
                                        <p:attrNameLst>
                                          <p:attrName>ppt_w</p:attrName>
                                        </p:attrNameLst>
                                      </p:cBhvr>
                                      <p:tavLst>
                                        <p:tav tm="0">
                                          <p:val>
                                            <p:fltVal val="0"/>
                                          </p:val>
                                        </p:tav>
                                        <p:tav tm="100000">
                                          <p:val>
                                            <p:strVal val="#ppt_w"/>
                                          </p:val>
                                        </p:tav>
                                      </p:tavLst>
                                    </p:anim>
                                    <p:anim calcmode="lin" valueType="num">
                                      <p:cBhvr>
                                        <p:cTn id="21" dur="300" fill="hold"/>
                                        <p:tgtEl>
                                          <p:spTgt spid="14"/>
                                        </p:tgtEl>
                                        <p:attrNameLst>
                                          <p:attrName>ppt_h</p:attrName>
                                        </p:attrNameLst>
                                      </p:cBhvr>
                                      <p:tavLst>
                                        <p:tav tm="0">
                                          <p:val>
                                            <p:fltVal val="0"/>
                                          </p:val>
                                        </p:tav>
                                        <p:tav tm="100000">
                                          <p:val>
                                            <p:strVal val="#ppt_h"/>
                                          </p:val>
                                        </p:tav>
                                      </p:tavLst>
                                    </p:anim>
                                    <p:animEffect transition="in" filter="fade">
                                      <p:cBhvr>
                                        <p:cTn id="22" dur="300"/>
                                        <p:tgtEl>
                                          <p:spTgt spid="14"/>
                                        </p:tgtEl>
                                      </p:cBhvr>
                                    </p:animEffect>
                                  </p:childTnLst>
                                </p:cTn>
                              </p:par>
                            </p:childTnLst>
                          </p:cTn>
                        </p:par>
                        <p:par>
                          <p:cTn id="23" fill="hold">
                            <p:stCondLst>
                              <p:cond delay="1300"/>
                            </p:stCondLst>
                            <p:childTnLst>
                              <p:par>
                                <p:cTn id="24" presetID="22" presetClass="entr" presetSubtype="8" fill="hold" grpId="1" nodeType="afterEffect" nodePh="1">
                                  <p:stCondLst>
                                    <p:cond delay="0"/>
                                  </p:stCondLst>
                                  <p:endCondLst>
                                    <p:cond evt="begin" delay="0">
                                      <p:tn val="24"/>
                                    </p:cond>
                                  </p:endCondLst>
                                  <p:childTnLst>
                                    <p:set>
                                      <p:cBhvr>
                                        <p:cTn id="25" dur="1" fill="hold">
                                          <p:stCondLst>
                                            <p:cond delay="0"/>
                                          </p:stCondLst>
                                        </p:cTn>
                                        <p:tgtEl>
                                          <p:spTgt spid="12"/>
                                        </p:tgtEl>
                                        <p:attrNameLst>
                                          <p:attrName>style.visibility</p:attrName>
                                        </p:attrNameLst>
                                      </p:cBhvr>
                                      <p:to>
                                        <p:strVal val="visible"/>
                                      </p:to>
                                    </p:set>
                                    <p:animEffect transition="in" filter="wipe(left)">
                                      <p:cBhvr>
                                        <p:cTn id="26" dur="14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1"/>
      <p:bldP spid="16" grpId="0" build="p">
        <p:tmplLst>
          <p:tmpl lvl="1">
            <p:tnLst>
              <p:par>
                <p:cTn presetID="42" presetClass="entr" presetSubtype="0" fill="hold" nodeType="withEffect">
                  <p:stCondLst>
                    <p:cond delay="200"/>
                  </p:stCondLst>
                  <p:childTnLst>
                    <p:set>
                      <p:cBhvr>
                        <p:cTn dur="1" fill="hold">
                          <p:stCondLst>
                            <p:cond delay="0"/>
                          </p:stCondLst>
                        </p:cTn>
                        <p:tgtEl>
                          <p:spTgt spid="16"/>
                        </p:tgtEl>
                        <p:attrNameLst>
                          <p:attrName>style.visibility</p:attrName>
                        </p:attrNameLst>
                      </p:cBhvr>
                      <p:to>
                        <p:strVal val="visible"/>
                      </p:to>
                    </p:set>
                    <p:animEffect transition="in" filter="fade">
                      <p:cBhvr>
                        <p:cTn dur="400"/>
                        <p:tgtEl>
                          <p:spTgt spid="16"/>
                        </p:tgtEl>
                      </p:cBhvr>
                    </p:animEffect>
                    <p:anim calcmode="lin" valueType="num">
                      <p:cBhvr>
                        <p:cTn dur="400" fill="hold"/>
                        <p:tgtEl>
                          <p:spTgt spid="16"/>
                        </p:tgtEl>
                        <p:attrNameLst>
                          <p:attrName>ppt_x</p:attrName>
                        </p:attrNameLst>
                      </p:cBhvr>
                      <p:tavLst>
                        <p:tav tm="0">
                          <p:val>
                            <p:strVal val="#ppt_x"/>
                          </p:val>
                        </p:tav>
                        <p:tav tm="100000">
                          <p:val>
                            <p:strVal val="#ppt_x"/>
                          </p:val>
                        </p:tav>
                      </p:tavLst>
                    </p:anim>
                    <p:anim calcmode="lin" valueType="num">
                      <p:cBhvr>
                        <p:cTn dur="400" fill="hold"/>
                        <p:tgtEl>
                          <p:spTgt spid="16"/>
                        </p:tgtEl>
                        <p:attrNameLst>
                          <p:attrName>ppt_y</p:attrName>
                        </p:attrNameLst>
                      </p:cBhvr>
                      <p:tavLst>
                        <p:tav tm="0">
                          <p:val>
                            <p:strVal val="#ppt_y+.1"/>
                          </p:val>
                        </p:tav>
                        <p:tav tm="100000">
                          <p:val>
                            <p:strVal val="#ppt_y"/>
                          </p:val>
                        </p:tav>
                      </p:tavLst>
                    </p:anim>
                  </p:childTnLst>
                </p:cTn>
              </p:par>
            </p:tnLst>
          </p:tmpl>
        </p:tmplLst>
      </p:bldP>
      <p:bldP spid="17" grpId="0" build="p">
        <p:tmplLst>
          <p:tmpl lvl="1">
            <p:tnLst>
              <p:par>
                <p:cTn presetID="42" presetClass="entr" presetSubtype="0" fill="hold" nodeType="withEffect">
                  <p:stCondLst>
                    <p:cond delay="2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anim calcmode="lin" valueType="num">
                      <p:cBhvr>
                        <p:cTn dur="500" fill="hold"/>
                        <p:tgtEl>
                          <p:spTgt spid="17"/>
                        </p:tgtEl>
                        <p:attrNameLst>
                          <p:attrName>ppt_x</p:attrName>
                        </p:attrNameLst>
                      </p:cBhvr>
                      <p:tavLst>
                        <p:tav tm="0">
                          <p:val>
                            <p:strVal val="#ppt_x"/>
                          </p:val>
                        </p:tav>
                        <p:tav tm="100000">
                          <p:val>
                            <p:strVal val="#ppt_x"/>
                          </p:val>
                        </p:tav>
                      </p:tavLst>
                    </p:anim>
                    <p:anim calcmode="lin" valueType="num">
                      <p:cBhvr>
                        <p:cTn dur="500" fill="hold"/>
                        <p:tgtEl>
                          <p:spTgt spid="17"/>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10" presetClass="entr" presetSubtype="0" fill="hold" nodeType="withEffect">
                  <p:stCondLst>
                    <p:cond delay="8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4"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Break slide 1">
    <p:spTree>
      <p:nvGrpSpPr>
        <p:cNvPr id="1" name=""/>
        <p:cNvGrpSpPr/>
        <p:nvPr/>
      </p:nvGrpSpPr>
      <p:grpSpPr>
        <a:xfrm>
          <a:off x="0" y="0"/>
          <a:ext cx="0" cy="0"/>
          <a:chOff x="0" y="0"/>
          <a:chExt cx="0" cy="0"/>
        </a:xfrm>
      </p:grpSpPr>
      <p:sp>
        <p:nvSpPr>
          <p:cNvPr id="12" name="Teardrop 11"/>
          <p:cNvSpPr/>
          <p:nvPr userDrawn="1"/>
        </p:nvSpPr>
        <p:spPr>
          <a:xfrm>
            <a:off x="4082014" y="221214"/>
            <a:ext cx="5061986" cy="5061986"/>
          </a:xfrm>
          <a:prstGeom prst="teardrop">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Picture Placeholder 2"/>
          <p:cNvSpPr>
            <a:spLocks noGrp="1"/>
          </p:cNvSpPr>
          <p:nvPr>
            <p:ph type="pic" sz="quarter" idx="48"/>
          </p:nvPr>
        </p:nvSpPr>
        <p:spPr>
          <a:xfrm>
            <a:off x="0" y="0"/>
            <a:ext cx="9144000" cy="5715000"/>
          </a:xfrm>
          <a:custGeom>
            <a:avLst/>
            <a:gdLst/>
            <a:ahLst/>
            <a:cxnLst/>
            <a:rect l="l" t="t" r="r" b="b"/>
            <a:pathLst>
              <a:path w="9144000" h="5715000">
                <a:moveTo>
                  <a:pt x="0" y="0"/>
                </a:moveTo>
                <a:lnTo>
                  <a:pt x="9144000" y="0"/>
                </a:lnTo>
                <a:lnTo>
                  <a:pt x="9144000" y="221214"/>
                </a:lnTo>
                <a:lnTo>
                  <a:pt x="6613007" y="221214"/>
                </a:lnTo>
                <a:cubicBezTo>
                  <a:pt x="5215178" y="221214"/>
                  <a:pt x="4082014" y="1354378"/>
                  <a:pt x="4082014" y="2752207"/>
                </a:cubicBezTo>
                <a:cubicBezTo>
                  <a:pt x="4082014" y="4150036"/>
                  <a:pt x="5215178" y="5283200"/>
                  <a:pt x="6613007" y="5283200"/>
                </a:cubicBezTo>
                <a:cubicBezTo>
                  <a:pt x="8010836" y="5283200"/>
                  <a:pt x="9144000" y="4150036"/>
                  <a:pt x="9144000" y="2752207"/>
                </a:cubicBezTo>
                <a:lnTo>
                  <a:pt x="9144000" y="5715000"/>
                </a:lnTo>
                <a:lnTo>
                  <a:pt x="0" y="5715000"/>
                </a:ln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5055658" y="1618158"/>
            <a:ext cx="3383973" cy="359817"/>
          </a:xfrm>
          <a:prstGeom prst="rect">
            <a:avLst/>
          </a:prstGeom>
        </p:spPr>
        <p:txBody>
          <a:bodyPr vert="horz" lIns="0" tIns="40504" rIns="0" bIns="40504" anchor="ctr"/>
          <a:lstStyle>
            <a:lvl1pPr marL="0" indent="0" algn="ctr">
              <a:lnSpc>
                <a:spcPct val="100000"/>
              </a:lnSpc>
              <a:spcBef>
                <a:spcPts val="0"/>
              </a:spcBef>
              <a:buNone/>
              <a:defRPr sz="3500" b="1">
                <a:solidFill>
                  <a:schemeClr val="bg1"/>
                </a:solidFill>
                <a:latin typeface="Lato Light"/>
                <a:cs typeface="Lato Light"/>
              </a:defRPr>
            </a:lvl1pPr>
          </a:lstStyle>
          <a:p>
            <a:pPr lvl="0"/>
            <a:r>
              <a:rPr lang="es-ES_tradnl" dirty="0"/>
              <a:t>TITLE HERE</a:t>
            </a:r>
          </a:p>
        </p:txBody>
      </p:sp>
      <p:sp>
        <p:nvSpPr>
          <p:cNvPr id="9" name="Text Placeholder 7"/>
          <p:cNvSpPr>
            <a:spLocks noGrp="1"/>
          </p:cNvSpPr>
          <p:nvPr>
            <p:ph type="body" sz="quarter" idx="11" hasCustomPrompt="1"/>
          </p:nvPr>
        </p:nvSpPr>
        <p:spPr>
          <a:xfrm>
            <a:off x="5055658" y="2104658"/>
            <a:ext cx="3383973" cy="190376"/>
          </a:xfrm>
          <a:prstGeom prst="rect">
            <a:avLst/>
          </a:prstGeom>
        </p:spPr>
        <p:txBody>
          <a:bodyPr vert="horz" lIns="0" tIns="40504" rIns="0" bIns="40504" anchor="ctr"/>
          <a:lstStyle>
            <a:lvl1pPr marL="0" indent="0" algn="ctr">
              <a:lnSpc>
                <a:spcPct val="100000"/>
              </a:lnSpc>
              <a:spcBef>
                <a:spcPts val="0"/>
              </a:spcBef>
              <a:spcAft>
                <a:spcPts val="0"/>
              </a:spcAft>
              <a:buNone/>
              <a:defRPr sz="1500" b="0">
                <a:solidFill>
                  <a:schemeClr val="accent1">
                    <a:lumMod val="50000"/>
                  </a:schemeClr>
                </a:solidFill>
                <a:latin typeface="Lato Light"/>
                <a:cs typeface="Lato Light"/>
              </a:defRPr>
            </a:lvl1pPr>
          </a:lstStyle>
          <a:p>
            <a:pPr lvl="0"/>
            <a:r>
              <a:rPr lang="es-ES_tradnl" dirty="0" err="1"/>
              <a:t>Ultimate</a:t>
            </a:r>
            <a:r>
              <a:rPr lang="es-ES_tradnl" dirty="0"/>
              <a:t> </a:t>
            </a:r>
            <a:r>
              <a:rPr lang="es-ES_tradnl" dirty="0" err="1"/>
              <a:t>Powerpoint</a:t>
            </a:r>
            <a:r>
              <a:rPr lang="es-ES_tradnl" dirty="0"/>
              <a:t> </a:t>
            </a:r>
            <a:r>
              <a:rPr lang="es-ES_tradnl" dirty="0" err="1"/>
              <a:t>Template</a:t>
            </a:r>
            <a:endParaRPr lang="es-ES_tradnl" dirty="0"/>
          </a:p>
        </p:txBody>
      </p:sp>
      <p:sp>
        <p:nvSpPr>
          <p:cNvPr id="10" name="Text Placeholder 2"/>
          <p:cNvSpPr>
            <a:spLocks noGrp="1"/>
          </p:cNvSpPr>
          <p:nvPr>
            <p:ph type="body" sz="quarter" idx="16" hasCustomPrompt="1"/>
          </p:nvPr>
        </p:nvSpPr>
        <p:spPr>
          <a:xfrm>
            <a:off x="5071004" y="2465136"/>
            <a:ext cx="3366029" cy="1280723"/>
          </a:xfrm>
          <a:prstGeom prst="rect">
            <a:avLst/>
          </a:prstGeom>
        </p:spPr>
        <p:txBody>
          <a:bodyPr vert="horz" lIns="0" tIns="0" rIns="0" bIns="0"/>
          <a:lstStyle>
            <a:lvl1pPr marL="0" indent="0" algn="ctr">
              <a:lnSpc>
                <a:spcPct val="130000"/>
              </a:lnSpc>
              <a:buNone/>
              <a:defRPr sz="1200">
                <a:solidFill>
                  <a:schemeClr val="bg1"/>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a:t>
            </a:r>
          </a:p>
        </p:txBody>
      </p:sp>
    </p:spTree>
    <p:extLst>
      <p:ext uri="{BB962C8B-B14F-4D97-AF65-F5344CB8AC3E}">
        <p14:creationId xmlns:p14="http://schemas.microsoft.com/office/powerpoint/2010/main" val="3897789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500"/>
                                        <p:tgtEl>
                                          <p:spTgt spid="10">
                                            <p:txEl>
                                              <p:pRg st="0" end="0"/>
                                            </p:txEl>
                                          </p:spTgt>
                                        </p:tgtEl>
                                      </p:cBhvr>
                                    </p:animEffect>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11"/>
                                        </p:tgtEl>
                                        <p:attrNameLst>
                                          <p:attrName>style.visibility</p:attrName>
                                        </p:attrNameLst>
                                      </p:cBhvr>
                                      <p:to>
                                        <p:strVal val="visible"/>
                                      </p:to>
                                    </p:set>
                                    <p:anim calcmode="lin" valueType="num">
                                      <p:cBhvr>
                                        <p:cTn id="20" dur="1000" fill="hold"/>
                                        <p:tgtEl>
                                          <p:spTgt spid="11"/>
                                        </p:tgtEl>
                                        <p:attrNameLst>
                                          <p:attrName>ppt_w</p:attrName>
                                        </p:attrNameLst>
                                      </p:cBhvr>
                                      <p:tavLst>
                                        <p:tav tm="0">
                                          <p:val>
                                            <p:fltVal val="0"/>
                                          </p:val>
                                        </p:tav>
                                        <p:tav tm="100000">
                                          <p:val>
                                            <p:strVal val="#ppt_w"/>
                                          </p:val>
                                        </p:tav>
                                      </p:tavLst>
                                    </p:anim>
                                    <p:anim calcmode="lin" valueType="num">
                                      <p:cBhvr>
                                        <p:cTn id="21" dur="1000" fill="hold"/>
                                        <p:tgtEl>
                                          <p:spTgt spid="11"/>
                                        </p:tgtEl>
                                        <p:attrNameLst>
                                          <p:attrName>ppt_h</p:attrName>
                                        </p:attrNameLst>
                                      </p:cBhvr>
                                      <p:tavLst>
                                        <p:tav tm="0">
                                          <p:val>
                                            <p:fltVal val="0"/>
                                          </p:val>
                                        </p:tav>
                                        <p:tav tm="100000">
                                          <p:val>
                                            <p:strVal val="#ppt_h"/>
                                          </p:val>
                                        </p:tav>
                                      </p:tavLst>
                                    </p:anim>
                                    <p:animEffect transition="in" filter="fade">
                                      <p:cBhvr>
                                        <p:cTn id="2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Break slide 2">
    <p:spTree>
      <p:nvGrpSpPr>
        <p:cNvPr id="1" name=""/>
        <p:cNvGrpSpPr/>
        <p:nvPr/>
      </p:nvGrpSpPr>
      <p:grpSpPr>
        <a:xfrm>
          <a:off x="0" y="0"/>
          <a:ext cx="0" cy="0"/>
          <a:chOff x="0" y="0"/>
          <a:chExt cx="0" cy="0"/>
        </a:xfrm>
      </p:grpSpPr>
      <p:sp>
        <p:nvSpPr>
          <p:cNvPr id="12" name="Teardrop 11"/>
          <p:cNvSpPr/>
          <p:nvPr userDrawn="1"/>
        </p:nvSpPr>
        <p:spPr>
          <a:xfrm>
            <a:off x="4082014" y="221214"/>
            <a:ext cx="5061986" cy="5061986"/>
          </a:xfrm>
          <a:prstGeom prst="teardrop">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Picture Placeholder 2"/>
          <p:cNvSpPr>
            <a:spLocks noGrp="1"/>
          </p:cNvSpPr>
          <p:nvPr>
            <p:ph type="pic" sz="quarter" idx="48"/>
          </p:nvPr>
        </p:nvSpPr>
        <p:spPr>
          <a:xfrm>
            <a:off x="0" y="0"/>
            <a:ext cx="9144000" cy="5715000"/>
          </a:xfrm>
          <a:custGeom>
            <a:avLst/>
            <a:gdLst/>
            <a:ahLst/>
            <a:cxnLst/>
            <a:rect l="l" t="t" r="r" b="b"/>
            <a:pathLst>
              <a:path w="9144000" h="5715000">
                <a:moveTo>
                  <a:pt x="0" y="0"/>
                </a:moveTo>
                <a:lnTo>
                  <a:pt x="9144000" y="0"/>
                </a:lnTo>
                <a:lnTo>
                  <a:pt x="9144000" y="221214"/>
                </a:lnTo>
                <a:lnTo>
                  <a:pt x="6613007" y="221214"/>
                </a:lnTo>
                <a:cubicBezTo>
                  <a:pt x="5215178" y="221214"/>
                  <a:pt x="4082014" y="1354378"/>
                  <a:pt x="4082014" y="2752207"/>
                </a:cubicBezTo>
                <a:cubicBezTo>
                  <a:pt x="4082014" y="4150036"/>
                  <a:pt x="5215178" y="5283200"/>
                  <a:pt x="6613007" y="5283200"/>
                </a:cubicBezTo>
                <a:cubicBezTo>
                  <a:pt x="8010836" y="5283200"/>
                  <a:pt x="9144000" y="4150036"/>
                  <a:pt x="9144000" y="2752207"/>
                </a:cubicBezTo>
                <a:lnTo>
                  <a:pt x="9144000" y="5715000"/>
                </a:lnTo>
                <a:lnTo>
                  <a:pt x="0" y="5715000"/>
                </a:ln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5055658" y="1618158"/>
            <a:ext cx="3383973" cy="359817"/>
          </a:xfrm>
          <a:prstGeom prst="rect">
            <a:avLst/>
          </a:prstGeom>
        </p:spPr>
        <p:txBody>
          <a:bodyPr vert="horz" lIns="0" tIns="40504" rIns="0" bIns="40504" anchor="ctr"/>
          <a:lstStyle>
            <a:lvl1pPr marL="0" indent="0" algn="ctr">
              <a:lnSpc>
                <a:spcPct val="100000"/>
              </a:lnSpc>
              <a:spcBef>
                <a:spcPts val="0"/>
              </a:spcBef>
              <a:buNone/>
              <a:defRPr sz="3500" b="1">
                <a:solidFill>
                  <a:schemeClr val="bg1"/>
                </a:solidFill>
                <a:latin typeface="Lato Light"/>
                <a:cs typeface="Lato Light"/>
              </a:defRPr>
            </a:lvl1pPr>
          </a:lstStyle>
          <a:p>
            <a:pPr lvl="0"/>
            <a:r>
              <a:rPr lang="es-ES_tradnl" dirty="0"/>
              <a:t>TITLE HERE</a:t>
            </a:r>
          </a:p>
        </p:txBody>
      </p:sp>
      <p:sp>
        <p:nvSpPr>
          <p:cNvPr id="9" name="Text Placeholder 7"/>
          <p:cNvSpPr>
            <a:spLocks noGrp="1"/>
          </p:cNvSpPr>
          <p:nvPr>
            <p:ph type="body" sz="quarter" idx="11" hasCustomPrompt="1"/>
          </p:nvPr>
        </p:nvSpPr>
        <p:spPr>
          <a:xfrm>
            <a:off x="5055658" y="2104658"/>
            <a:ext cx="3383973" cy="190376"/>
          </a:xfrm>
          <a:prstGeom prst="rect">
            <a:avLst/>
          </a:prstGeom>
        </p:spPr>
        <p:txBody>
          <a:bodyPr vert="horz" lIns="0" tIns="40504" rIns="0" bIns="40504" anchor="ctr"/>
          <a:lstStyle>
            <a:lvl1pPr marL="0" indent="0" algn="ctr">
              <a:lnSpc>
                <a:spcPct val="100000"/>
              </a:lnSpc>
              <a:spcBef>
                <a:spcPts val="0"/>
              </a:spcBef>
              <a:spcAft>
                <a:spcPts val="0"/>
              </a:spcAft>
              <a:buNone/>
              <a:defRPr sz="1500" b="0">
                <a:solidFill>
                  <a:schemeClr val="accent2">
                    <a:lumMod val="50000"/>
                  </a:schemeClr>
                </a:solidFill>
                <a:latin typeface="Lato Light"/>
                <a:cs typeface="Lato Light"/>
              </a:defRPr>
            </a:lvl1pPr>
          </a:lstStyle>
          <a:p>
            <a:pPr lvl="0"/>
            <a:r>
              <a:rPr lang="es-ES_tradnl" dirty="0" err="1"/>
              <a:t>Ultimate</a:t>
            </a:r>
            <a:r>
              <a:rPr lang="es-ES_tradnl" dirty="0"/>
              <a:t> </a:t>
            </a:r>
            <a:r>
              <a:rPr lang="es-ES_tradnl" dirty="0" err="1"/>
              <a:t>Powerpoint</a:t>
            </a:r>
            <a:r>
              <a:rPr lang="es-ES_tradnl" dirty="0"/>
              <a:t> </a:t>
            </a:r>
            <a:r>
              <a:rPr lang="es-ES_tradnl" dirty="0" err="1"/>
              <a:t>Template</a:t>
            </a:r>
            <a:endParaRPr lang="es-ES_tradnl" dirty="0"/>
          </a:p>
        </p:txBody>
      </p:sp>
      <p:sp>
        <p:nvSpPr>
          <p:cNvPr id="10" name="Text Placeholder 2"/>
          <p:cNvSpPr>
            <a:spLocks noGrp="1"/>
          </p:cNvSpPr>
          <p:nvPr>
            <p:ph type="body" sz="quarter" idx="16" hasCustomPrompt="1"/>
          </p:nvPr>
        </p:nvSpPr>
        <p:spPr>
          <a:xfrm>
            <a:off x="5071004" y="2465136"/>
            <a:ext cx="3366029" cy="1280723"/>
          </a:xfrm>
          <a:prstGeom prst="rect">
            <a:avLst/>
          </a:prstGeom>
        </p:spPr>
        <p:txBody>
          <a:bodyPr vert="horz" lIns="0" tIns="0" rIns="0" bIns="0"/>
          <a:lstStyle>
            <a:lvl1pPr marL="0" indent="0" algn="ctr">
              <a:lnSpc>
                <a:spcPct val="130000"/>
              </a:lnSpc>
              <a:buNone/>
              <a:defRPr sz="1200">
                <a:solidFill>
                  <a:schemeClr val="bg1"/>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a:t>
            </a:r>
          </a:p>
        </p:txBody>
      </p:sp>
    </p:spTree>
    <p:extLst>
      <p:ext uri="{BB962C8B-B14F-4D97-AF65-F5344CB8AC3E}">
        <p14:creationId xmlns:p14="http://schemas.microsoft.com/office/powerpoint/2010/main" val="192924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500"/>
                                        <p:tgtEl>
                                          <p:spTgt spid="10">
                                            <p:txEl>
                                              <p:pRg st="0" end="0"/>
                                            </p:txEl>
                                          </p:spTgt>
                                        </p:tgtEl>
                                      </p:cBhvr>
                                    </p:animEffect>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11"/>
                                        </p:tgtEl>
                                        <p:attrNameLst>
                                          <p:attrName>style.visibility</p:attrName>
                                        </p:attrNameLst>
                                      </p:cBhvr>
                                      <p:to>
                                        <p:strVal val="visible"/>
                                      </p:to>
                                    </p:set>
                                    <p:anim calcmode="lin" valueType="num">
                                      <p:cBhvr>
                                        <p:cTn id="20" dur="1000" fill="hold"/>
                                        <p:tgtEl>
                                          <p:spTgt spid="11"/>
                                        </p:tgtEl>
                                        <p:attrNameLst>
                                          <p:attrName>ppt_w</p:attrName>
                                        </p:attrNameLst>
                                      </p:cBhvr>
                                      <p:tavLst>
                                        <p:tav tm="0">
                                          <p:val>
                                            <p:fltVal val="0"/>
                                          </p:val>
                                        </p:tav>
                                        <p:tav tm="100000">
                                          <p:val>
                                            <p:strVal val="#ppt_w"/>
                                          </p:val>
                                        </p:tav>
                                      </p:tavLst>
                                    </p:anim>
                                    <p:anim calcmode="lin" valueType="num">
                                      <p:cBhvr>
                                        <p:cTn id="21" dur="1000" fill="hold"/>
                                        <p:tgtEl>
                                          <p:spTgt spid="11"/>
                                        </p:tgtEl>
                                        <p:attrNameLst>
                                          <p:attrName>ppt_h</p:attrName>
                                        </p:attrNameLst>
                                      </p:cBhvr>
                                      <p:tavLst>
                                        <p:tav tm="0">
                                          <p:val>
                                            <p:fltVal val="0"/>
                                          </p:val>
                                        </p:tav>
                                        <p:tav tm="100000">
                                          <p:val>
                                            <p:strVal val="#ppt_h"/>
                                          </p:val>
                                        </p:tav>
                                      </p:tavLst>
                                    </p:anim>
                                    <p:animEffect transition="in" filter="fade">
                                      <p:cBhvr>
                                        <p:cTn id="2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Break slide 3">
    <p:spTree>
      <p:nvGrpSpPr>
        <p:cNvPr id="1" name=""/>
        <p:cNvGrpSpPr/>
        <p:nvPr/>
      </p:nvGrpSpPr>
      <p:grpSpPr>
        <a:xfrm>
          <a:off x="0" y="0"/>
          <a:ext cx="0" cy="0"/>
          <a:chOff x="0" y="0"/>
          <a:chExt cx="0" cy="0"/>
        </a:xfrm>
      </p:grpSpPr>
      <p:sp>
        <p:nvSpPr>
          <p:cNvPr id="12" name="Teardrop 11"/>
          <p:cNvSpPr/>
          <p:nvPr userDrawn="1"/>
        </p:nvSpPr>
        <p:spPr>
          <a:xfrm>
            <a:off x="4082014" y="221214"/>
            <a:ext cx="5061986" cy="5061986"/>
          </a:xfrm>
          <a:prstGeom prst="teardrop">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Picture Placeholder 2"/>
          <p:cNvSpPr>
            <a:spLocks noGrp="1"/>
          </p:cNvSpPr>
          <p:nvPr>
            <p:ph type="pic" sz="quarter" idx="48"/>
          </p:nvPr>
        </p:nvSpPr>
        <p:spPr>
          <a:xfrm>
            <a:off x="0" y="0"/>
            <a:ext cx="9144000" cy="5715000"/>
          </a:xfrm>
          <a:custGeom>
            <a:avLst/>
            <a:gdLst/>
            <a:ahLst/>
            <a:cxnLst/>
            <a:rect l="l" t="t" r="r" b="b"/>
            <a:pathLst>
              <a:path w="9144000" h="5715000">
                <a:moveTo>
                  <a:pt x="0" y="0"/>
                </a:moveTo>
                <a:lnTo>
                  <a:pt x="9144000" y="0"/>
                </a:lnTo>
                <a:lnTo>
                  <a:pt x="9144000" y="221214"/>
                </a:lnTo>
                <a:lnTo>
                  <a:pt x="6613007" y="221214"/>
                </a:lnTo>
                <a:cubicBezTo>
                  <a:pt x="5215178" y="221214"/>
                  <a:pt x="4082014" y="1354378"/>
                  <a:pt x="4082014" y="2752207"/>
                </a:cubicBezTo>
                <a:cubicBezTo>
                  <a:pt x="4082014" y="4150036"/>
                  <a:pt x="5215178" y="5283200"/>
                  <a:pt x="6613007" y="5283200"/>
                </a:cubicBezTo>
                <a:cubicBezTo>
                  <a:pt x="8010836" y="5283200"/>
                  <a:pt x="9144000" y="4150036"/>
                  <a:pt x="9144000" y="2752207"/>
                </a:cubicBezTo>
                <a:lnTo>
                  <a:pt x="9144000" y="5715000"/>
                </a:lnTo>
                <a:lnTo>
                  <a:pt x="0" y="5715000"/>
                </a:ln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5055658" y="1618158"/>
            <a:ext cx="3383973" cy="359817"/>
          </a:xfrm>
          <a:prstGeom prst="rect">
            <a:avLst/>
          </a:prstGeom>
        </p:spPr>
        <p:txBody>
          <a:bodyPr vert="horz" lIns="0" tIns="40504" rIns="0" bIns="40504" anchor="ctr"/>
          <a:lstStyle>
            <a:lvl1pPr marL="0" indent="0" algn="ctr">
              <a:lnSpc>
                <a:spcPct val="100000"/>
              </a:lnSpc>
              <a:spcBef>
                <a:spcPts val="0"/>
              </a:spcBef>
              <a:buNone/>
              <a:defRPr sz="3500" b="1">
                <a:solidFill>
                  <a:schemeClr val="bg1"/>
                </a:solidFill>
                <a:latin typeface="Lato Light"/>
                <a:cs typeface="Lato Light"/>
              </a:defRPr>
            </a:lvl1pPr>
          </a:lstStyle>
          <a:p>
            <a:pPr lvl="0"/>
            <a:r>
              <a:rPr lang="es-ES_tradnl" dirty="0"/>
              <a:t>TITLE HERE</a:t>
            </a:r>
          </a:p>
        </p:txBody>
      </p:sp>
      <p:sp>
        <p:nvSpPr>
          <p:cNvPr id="9" name="Text Placeholder 7"/>
          <p:cNvSpPr>
            <a:spLocks noGrp="1"/>
          </p:cNvSpPr>
          <p:nvPr>
            <p:ph type="body" sz="quarter" idx="11" hasCustomPrompt="1"/>
          </p:nvPr>
        </p:nvSpPr>
        <p:spPr>
          <a:xfrm>
            <a:off x="5055658" y="2104658"/>
            <a:ext cx="3383973" cy="190376"/>
          </a:xfrm>
          <a:prstGeom prst="rect">
            <a:avLst/>
          </a:prstGeom>
        </p:spPr>
        <p:txBody>
          <a:bodyPr vert="horz" lIns="0" tIns="40504" rIns="0" bIns="40504" anchor="ctr"/>
          <a:lstStyle>
            <a:lvl1pPr marL="0" indent="0" algn="ctr">
              <a:lnSpc>
                <a:spcPct val="100000"/>
              </a:lnSpc>
              <a:spcBef>
                <a:spcPts val="0"/>
              </a:spcBef>
              <a:spcAft>
                <a:spcPts val="0"/>
              </a:spcAft>
              <a:buNone/>
              <a:defRPr sz="1500" b="0">
                <a:solidFill>
                  <a:schemeClr val="accent3">
                    <a:lumMod val="50000"/>
                  </a:schemeClr>
                </a:solidFill>
                <a:latin typeface="Lato Light"/>
                <a:cs typeface="Lato Light"/>
              </a:defRPr>
            </a:lvl1pPr>
          </a:lstStyle>
          <a:p>
            <a:pPr lvl="0"/>
            <a:r>
              <a:rPr lang="es-ES_tradnl" dirty="0" err="1"/>
              <a:t>Ultimate</a:t>
            </a:r>
            <a:r>
              <a:rPr lang="es-ES_tradnl" dirty="0"/>
              <a:t> </a:t>
            </a:r>
            <a:r>
              <a:rPr lang="es-ES_tradnl" dirty="0" err="1"/>
              <a:t>Powerpoint</a:t>
            </a:r>
            <a:r>
              <a:rPr lang="es-ES_tradnl" dirty="0"/>
              <a:t> </a:t>
            </a:r>
            <a:r>
              <a:rPr lang="es-ES_tradnl" dirty="0" err="1"/>
              <a:t>Template</a:t>
            </a:r>
            <a:endParaRPr lang="es-ES_tradnl" dirty="0"/>
          </a:p>
        </p:txBody>
      </p:sp>
      <p:sp>
        <p:nvSpPr>
          <p:cNvPr id="10" name="Text Placeholder 2"/>
          <p:cNvSpPr>
            <a:spLocks noGrp="1"/>
          </p:cNvSpPr>
          <p:nvPr>
            <p:ph type="body" sz="quarter" idx="16" hasCustomPrompt="1"/>
          </p:nvPr>
        </p:nvSpPr>
        <p:spPr>
          <a:xfrm>
            <a:off x="5071004" y="2465136"/>
            <a:ext cx="3366029" cy="1280723"/>
          </a:xfrm>
          <a:prstGeom prst="rect">
            <a:avLst/>
          </a:prstGeom>
        </p:spPr>
        <p:txBody>
          <a:bodyPr vert="horz" lIns="0" tIns="0" rIns="0" bIns="0"/>
          <a:lstStyle>
            <a:lvl1pPr marL="0" indent="0" algn="ctr">
              <a:lnSpc>
                <a:spcPct val="130000"/>
              </a:lnSpc>
              <a:buNone/>
              <a:defRPr sz="1200">
                <a:solidFill>
                  <a:schemeClr val="bg1"/>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a:t>
            </a:r>
          </a:p>
        </p:txBody>
      </p:sp>
    </p:spTree>
    <p:extLst>
      <p:ext uri="{BB962C8B-B14F-4D97-AF65-F5344CB8AC3E}">
        <p14:creationId xmlns:p14="http://schemas.microsoft.com/office/powerpoint/2010/main" val="1895741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500"/>
                                        <p:tgtEl>
                                          <p:spTgt spid="10">
                                            <p:txEl>
                                              <p:pRg st="0" end="0"/>
                                            </p:txEl>
                                          </p:spTgt>
                                        </p:tgtEl>
                                      </p:cBhvr>
                                    </p:animEffect>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11"/>
                                        </p:tgtEl>
                                        <p:attrNameLst>
                                          <p:attrName>style.visibility</p:attrName>
                                        </p:attrNameLst>
                                      </p:cBhvr>
                                      <p:to>
                                        <p:strVal val="visible"/>
                                      </p:to>
                                    </p:set>
                                    <p:anim calcmode="lin" valueType="num">
                                      <p:cBhvr>
                                        <p:cTn id="20" dur="1000" fill="hold"/>
                                        <p:tgtEl>
                                          <p:spTgt spid="11"/>
                                        </p:tgtEl>
                                        <p:attrNameLst>
                                          <p:attrName>ppt_w</p:attrName>
                                        </p:attrNameLst>
                                      </p:cBhvr>
                                      <p:tavLst>
                                        <p:tav tm="0">
                                          <p:val>
                                            <p:fltVal val="0"/>
                                          </p:val>
                                        </p:tav>
                                        <p:tav tm="100000">
                                          <p:val>
                                            <p:strVal val="#ppt_w"/>
                                          </p:val>
                                        </p:tav>
                                      </p:tavLst>
                                    </p:anim>
                                    <p:anim calcmode="lin" valueType="num">
                                      <p:cBhvr>
                                        <p:cTn id="21" dur="1000" fill="hold"/>
                                        <p:tgtEl>
                                          <p:spTgt spid="11"/>
                                        </p:tgtEl>
                                        <p:attrNameLst>
                                          <p:attrName>ppt_h</p:attrName>
                                        </p:attrNameLst>
                                      </p:cBhvr>
                                      <p:tavLst>
                                        <p:tav tm="0">
                                          <p:val>
                                            <p:fltVal val="0"/>
                                          </p:val>
                                        </p:tav>
                                        <p:tav tm="100000">
                                          <p:val>
                                            <p:strVal val="#ppt_h"/>
                                          </p:val>
                                        </p:tav>
                                      </p:tavLst>
                                    </p:anim>
                                    <p:animEffect transition="in" filter="fade">
                                      <p:cBhvr>
                                        <p:cTn id="2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Break slide 4">
    <p:spTree>
      <p:nvGrpSpPr>
        <p:cNvPr id="1" name=""/>
        <p:cNvGrpSpPr/>
        <p:nvPr/>
      </p:nvGrpSpPr>
      <p:grpSpPr>
        <a:xfrm>
          <a:off x="0" y="0"/>
          <a:ext cx="0" cy="0"/>
          <a:chOff x="0" y="0"/>
          <a:chExt cx="0" cy="0"/>
        </a:xfrm>
      </p:grpSpPr>
      <p:sp>
        <p:nvSpPr>
          <p:cNvPr id="12" name="Teardrop 11"/>
          <p:cNvSpPr/>
          <p:nvPr userDrawn="1"/>
        </p:nvSpPr>
        <p:spPr>
          <a:xfrm>
            <a:off x="4082014" y="221214"/>
            <a:ext cx="5061986" cy="5061986"/>
          </a:xfrm>
          <a:prstGeom prst="teardrop">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Picture Placeholder 2"/>
          <p:cNvSpPr>
            <a:spLocks noGrp="1"/>
          </p:cNvSpPr>
          <p:nvPr>
            <p:ph type="pic" sz="quarter" idx="48"/>
          </p:nvPr>
        </p:nvSpPr>
        <p:spPr>
          <a:xfrm>
            <a:off x="0" y="0"/>
            <a:ext cx="9144000" cy="5715000"/>
          </a:xfrm>
          <a:custGeom>
            <a:avLst/>
            <a:gdLst/>
            <a:ahLst/>
            <a:cxnLst/>
            <a:rect l="l" t="t" r="r" b="b"/>
            <a:pathLst>
              <a:path w="9144000" h="5715000">
                <a:moveTo>
                  <a:pt x="0" y="0"/>
                </a:moveTo>
                <a:lnTo>
                  <a:pt x="9144000" y="0"/>
                </a:lnTo>
                <a:lnTo>
                  <a:pt x="9144000" y="221214"/>
                </a:lnTo>
                <a:lnTo>
                  <a:pt x="6613007" y="221214"/>
                </a:lnTo>
                <a:cubicBezTo>
                  <a:pt x="5215178" y="221214"/>
                  <a:pt x="4082014" y="1354378"/>
                  <a:pt x="4082014" y="2752207"/>
                </a:cubicBezTo>
                <a:cubicBezTo>
                  <a:pt x="4082014" y="4150036"/>
                  <a:pt x="5215178" y="5283200"/>
                  <a:pt x="6613007" y="5283200"/>
                </a:cubicBezTo>
                <a:cubicBezTo>
                  <a:pt x="8010836" y="5283200"/>
                  <a:pt x="9144000" y="4150036"/>
                  <a:pt x="9144000" y="2752207"/>
                </a:cubicBezTo>
                <a:lnTo>
                  <a:pt x="9144000" y="5715000"/>
                </a:lnTo>
                <a:lnTo>
                  <a:pt x="0" y="5715000"/>
                </a:ln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5055658" y="1618158"/>
            <a:ext cx="3383973" cy="359817"/>
          </a:xfrm>
          <a:prstGeom prst="rect">
            <a:avLst/>
          </a:prstGeom>
        </p:spPr>
        <p:txBody>
          <a:bodyPr vert="horz" lIns="0" tIns="40504" rIns="0" bIns="40504" anchor="ctr"/>
          <a:lstStyle>
            <a:lvl1pPr marL="0" indent="0" algn="ctr">
              <a:lnSpc>
                <a:spcPct val="100000"/>
              </a:lnSpc>
              <a:spcBef>
                <a:spcPts val="0"/>
              </a:spcBef>
              <a:buNone/>
              <a:defRPr sz="3500" b="1">
                <a:solidFill>
                  <a:schemeClr val="bg1"/>
                </a:solidFill>
                <a:latin typeface="Lato Light"/>
                <a:cs typeface="Lato Light"/>
              </a:defRPr>
            </a:lvl1pPr>
          </a:lstStyle>
          <a:p>
            <a:pPr lvl="0"/>
            <a:r>
              <a:rPr lang="es-ES_tradnl" dirty="0"/>
              <a:t>TITLE HERE</a:t>
            </a:r>
          </a:p>
        </p:txBody>
      </p:sp>
      <p:sp>
        <p:nvSpPr>
          <p:cNvPr id="9" name="Text Placeholder 7"/>
          <p:cNvSpPr>
            <a:spLocks noGrp="1"/>
          </p:cNvSpPr>
          <p:nvPr>
            <p:ph type="body" sz="quarter" idx="11" hasCustomPrompt="1"/>
          </p:nvPr>
        </p:nvSpPr>
        <p:spPr>
          <a:xfrm>
            <a:off x="5055658" y="2104658"/>
            <a:ext cx="3383973" cy="190376"/>
          </a:xfrm>
          <a:prstGeom prst="rect">
            <a:avLst/>
          </a:prstGeom>
        </p:spPr>
        <p:txBody>
          <a:bodyPr vert="horz" lIns="0" tIns="40504" rIns="0" bIns="40504" anchor="ctr"/>
          <a:lstStyle>
            <a:lvl1pPr marL="0" indent="0" algn="ctr">
              <a:lnSpc>
                <a:spcPct val="100000"/>
              </a:lnSpc>
              <a:spcBef>
                <a:spcPts val="0"/>
              </a:spcBef>
              <a:spcAft>
                <a:spcPts val="0"/>
              </a:spcAft>
              <a:buNone/>
              <a:defRPr sz="1500" b="0">
                <a:solidFill>
                  <a:schemeClr val="accent4">
                    <a:lumMod val="50000"/>
                  </a:schemeClr>
                </a:solidFill>
                <a:latin typeface="Lato Light"/>
                <a:cs typeface="Lato Light"/>
              </a:defRPr>
            </a:lvl1pPr>
          </a:lstStyle>
          <a:p>
            <a:pPr lvl="0"/>
            <a:r>
              <a:rPr lang="es-ES_tradnl" dirty="0" err="1"/>
              <a:t>Ultimate</a:t>
            </a:r>
            <a:r>
              <a:rPr lang="es-ES_tradnl" dirty="0"/>
              <a:t> </a:t>
            </a:r>
            <a:r>
              <a:rPr lang="es-ES_tradnl" dirty="0" err="1"/>
              <a:t>Powerpoint</a:t>
            </a:r>
            <a:r>
              <a:rPr lang="es-ES_tradnl" dirty="0"/>
              <a:t> </a:t>
            </a:r>
            <a:r>
              <a:rPr lang="es-ES_tradnl" dirty="0" err="1"/>
              <a:t>Template</a:t>
            </a:r>
            <a:endParaRPr lang="es-ES_tradnl" dirty="0"/>
          </a:p>
        </p:txBody>
      </p:sp>
      <p:sp>
        <p:nvSpPr>
          <p:cNvPr id="10" name="Text Placeholder 2"/>
          <p:cNvSpPr>
            <a:spLocks noGrp="1"/>
          </p:cNvSpPr>
          <p:nvPr>
            <p:ph type="body" sz="quarter" idx="16" hasCustomPrompt="1"/>
          </p:nvPr>
        </p:nvSpPr>
        <p:spPr>
          <a:xfrm>
            <a:off x="5071004" y="2465136"/>
            <a:ext cx="3366029" cy="1280723"/>
          </a:xfrm>
          <a:prstGeom prst="rect">
            <a:avLst/>
          </a:prstGeom>
        </p:spPr>
        <p:txBody>
          <a:bodyPr vert="horz" lIns="0" tIns="0" rIns="0" bIns="0"/>
          <a:lstStyle>
            <a:lvl1pPr marL="0" indent="0" algn="ctr">
              <a:lnSpc>
                <a:spcPct val="130000"/>
              </a:lnSpc>
              <a:buNone/>
              <a:defRPr sz="1200">
                <a:solidFill>
                  <a:schemeClr val="bg1"/>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a:t>
            </a:r>
          </a:p>
        </p:txBody>
      </p:sp>
    </p:spTree>
    <p:extLst>
      <p:ext uri="{BB962C8B-B14F-4D97-AF65-F5344CB8AC3E}">
        <p14:creationId xmlns:p14="http://schemas.microsoft.com/office/powerpoint/2010/main" val="833821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500"/>
                                        <p:tgtEl>
                                          <p:spTgt spid="10">
                                            <p:txEl>
                                              <p:pRg st="0" end="0"/>
                                            </p:txEl>
                                          </p:spTgt>
                                        </p:tgtEl>
                                      </p:cBhvr>
                                    </p:animEffect>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11"/>
                                        </p:tgtEl>
                                        <p:attrNameLst>
                                          <p:attrName>style.visibility</p:attrName>
                                        </p:attrNameLst>
                                      </p:cBhvr>
                                      <p:to>
                                        <p:strVal val="visible"/>
                                      </p:to>
                                    </p:set>
                                    <p:anim calcmode="lin" valueType="num">
                                      <p:cBhvr>
                                        <p:cTn id="20" dur="1000" fill="hold"/>
                                        <p:tgtEl>
                                          <p:spTgt spid="11"/>
                                        </p:tgtEl>
                                        <p:attrNameLst>
                                          <p:attrName>ppt_w</p:attrName>
                                        </p:attrNameLst>
                                      </p:cBhvr>
                                      <p:tavLst>
                                        <p:tav tm="0">
                                          <p:val>
                                            <p:fltVal val="0"/>
                                          </p:val>
                                        </p:tav>
                                        <p:tav tm="100000">
                                          <p:val>
                                            <p:strVal val="#ppt_w"/>
                                          </p:val>
                                        </p:tav>
                                      </p:tavLst>
                                    </p:anim>
                                    <p:anim calcmode="lin" valueType="num">
                                      <p:cBhvr>
                                        <p:cTn id="21" dur="1000" fill="hold"/>
                                        <p:tgtEl>
                                          <p:spTgt spid="11"/>
                                        </p:tgtEl>
                                        <p:attrNameLst>
                                          <p:attrName>ppt_h</p:attrName>
                                        </p:attrNameLst>
                                      </p:cBhvr>
                                      <p:tavLst>
                                        <p:tav tm="0">
                                          <p:val>
                                            <p:fltVal val="0"/>
                                          </p:val>
                                        </p:tav>
                                        <p:tav tm="100000">
                                          <p:val>
                                            <p:strVal val="#ppt_h"/>
                                          </p:val>
                                        </p:tav>
                                      </p:tavLst>
                                    </p:anim>
                                    <p:animEffect transition="in" filter="fade">
                                      <p:cBhvr>
                                        <p:cTn id="2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Break slide 5">
    <p:spTree>
      <p:nvGrpSpPr>
        <p:cNvPr id="1" name=""/>
        <p:cNvGrpSpPr/>
        <p:nvPr/>
      </p:nvGrpSpPr>
      <p:grpSpPr>
        <a:xfrm>
          <a:off x="0" y="0"/>
          <a:ext cx="0" cy="0"/>
          <a:chOff x="0" y="0"/>
          <a:chExt cx="0" cy="0"/>
        </a:xfrm>
      </p:grpSpPr>
      <p:sp>
        <p:nvSpPr>
          <p:cNvPr id="12" name="Teardrop 11"/>
          <p:cNvSpPr/>
          <p:nvPr userDrawn="1"/>
        </p:nvSpPr>
        <p:spPr>
          <a:xfrm>
            <a:off x="4082014" y="221214"/>
            <a:ext cx="5061986" cy="5061986"/>
          </a:xfrm>
          <a:prstGeom prst="teardrop">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Picture Placeholder 2"/>
          <p:cNvSpPr>
            <a:spLocks noGrp="1"/>
          </p:cNvSpPr>
          <p:nvPr>
            <p:ph type="pic" sz="quarter" idx="48"/>
          </p:nvPr>
        </p:nvSpPr>
        <p:spPr>
          <a:xfrm>
            <a:off x="0" y="0"/>
            <a:ext cx="9144000" cy="5715000"/>
          </a:xfrm>
          <a:custGeom>
            <a:avLst/>
            <a:gdLst/>
            <a:ahLst/>
            <a:cxnLst/>
            <a:rect l="l" t="t" r="r" b="b"/>
            <a:pathLst>
              <a:path w="9144000" h="5715000">
                <a:moveTo>
                  <a:pt x="0" y="0"/>
                </a:moveTo>
                <a:lnTo>
                  <a:pt x="9144000" y="0"/>
                </a:lnTo>
                <a:lnTo>
                  <a:pt x="9144000" y="221214"/>
                </a:lnTo>
                <a:lnTo>
                  <a:pt x="6613007" y="221214"/>
                </a:lnTo>
                <a:cubicBezTo>
                  <a:pt x="5215178" y="221214"/>
                  <a:pt x="4082014" y="1354378"/>
                  <a:pt x="4082014" y="2752207"/>
                </a:cubicBezTo>
                <a:cubicBezTo>
                  <a:pt x="4082014" y="4150036"/>
                  <a:pt x="5215178" y="5283200"/>
                  <a:pt x="6613007" y="5283200"/>
                </a:cubicBezTo>
                <a:cubicBezTo>
                  <a:pt x="8010836" y="5283200"/>
                  <a:pt x="9144000" y="4150036"/>
                  <a:pt x="9144000" y="2752207"/>
                </a:cubicBezTo>
                <a:lnTo>
                  <a:pt x="9144000" y="5715000"/>
                </a:lnTo>
                <a:lnTo>
                  <a:pt x="0" y="5715000"/>
                </a:ln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5055658" y="1618158"/>
            <a:ext cx="3383973" cy="359817"/>
          </a:xfrm>
          <a:prstGeom prst="rect">
            <a:avLst/>
          </a:prstGeom>
        </p:spPr>
        <p:txBody>
          <a:bodyPr vert="horz" lIns="0" tIns="40504" rIns="0" bIns="40504" anchor="ctr"/>
          <a:lstStyle>
            <a:lvl1pPr marL="0" indent="0" algn="ctr">
              <a:lnSpc>
                <a:spcPct val="100000"/>
              </a:lnSpc>
              <a:spcBef>
                <a:spcPts val="0"/>
              </a:spcBef>
              <a:buNone/>
              <a:defRPr sz="3500" b="1">
                <a:solidFill>
                  <a:schemeClr val="bg1"/>
                </a:solidFill>
                <a:latin typeface="Lato Light"/>
                <a:cs typeface="Lato Light"/>
              </a:defRPr>
            </a:lvl1pPr>
          </a:lstStyle>
          <a:p>
            <a:pPr lvl="0"/>
            <a:r>
              <a:rPr lang="es-ES_tradnl" dirty="0"/>
              <a:t>TITLE HERE</a:t>
            </a:r>
          </a:p>
        </p:txBody>
      </p:sp>
      <p:sp>
        <p:nvSpPr>
          <p:cNvPr id="9" name="Text Placeholder 7"/>
          <p:cNvSpPr>
            <a:spLocks noGrp="1"/>
          </p:cNvSpPr>
          <p:nvPr>
            <p:ph type="body" sz="quarter" idx="11" hasCustomPrompt="1"/>
          </p:nvPr>
        </p:nvSpPr>
        <p:spPr>
          <a:xfrm>
            <a:off x="5055658" y="2104658"/>
            <a:ext cx="3383973" cy="190376"/>
          </a:xfrm>
          <a:prstGeom prst="rect">
            <a:avLst/>
          </a:prstGeom>
        </p:spPr>
        <p:txBody>
          <a:bodyPr vert="horz" lIns="0" tIns="40504" rIns="0" bIns="40504" anchor="ctr"/>
          <a:lstStyle>
            <a:lvl1pPr marL="0" indent="0" algn="ctr">
              <a:lnSpc>
                <a:spcPct val="100000"/>
              </a:lnSpc>
              <a:spcBef>
                <a:spcPts val="0"/>
              </a:spcBef>
              <a:spcAft>
                <a:spcPts val="0"/>
              </a:spcAft>
              <a:buNone/>
              <a:defRPr sz="1500" b="0">
                <a:solidFill>
                  <a:schemeClr val="accent5">
                    <a:lumMod val="50000"/>
                  </a:schemeClr>
                </a:solidFill>
                <a:latin typeface="Lato Light"/>
                <a:cs typeface="Lato Light"/>
              </a:defRPr>
            </a:lvl1pPr>
          </a:lstStyle>
          <a:p>
            <a:pPr lvl="0"/>
            <a:r>
              <a:rPr lang="es-ES_tradnl" dirty="0" err="1"/>
              <a:t>Ultimate</a:t>
            </a:r>
            <a:r>
              <a:rPr lang="es-ES_tradnl" dirty="0"/>
              <a:t> </a:t>
            </a:r>
            <a:r>
              <a:rPr lang="es-ES_tradnl" dirty="0" err="1"/>
              <a:t>Powerpoint</a:t>
            </a:r>
            <a:r>
              <a:rPr lang="es-ES_tradnl" dirty="0"/>
              <a:t> </a:t>
            </a:r>
            <a:r>
              <a:rPr lang="es-ES_tradnl" dirty="0" err="1"/>
              <a:t>Template</a:t>
            </a:r>
            <a:endParaRPr lang="es-ES_tradnl" dirty="0"/>
          </a:p>
        </p:txBody>
      </p:sp>
      <p:sp>
        <p:nvSpPr>
          <p:cNvPr id="10" name="Text Placeholder 2"/>
          <p:cNvSpPr>
            <a:spLocks noGrp="1"/>
          </p:cNvSpPr>
          <p:nvPr>
            <p:ph type="body" sz="quarter" idx="16" hasCustomPrompt="1"/>
          </p:nvPr>
        </p:nvSpPr>
        <p:spPr>
          <a:xfrm>
            <a:off x="5071004" y="2465136"/>
            <a:ext cx="3366029" cy="1280723"/>
          </a:xfrm>
          <a:prstGeom prst="rect">
            <a:avLst/>
          </a:prstGeom>
        </p:spPr>
        <p:txBody>
          <a:bodyPr vert="horz" lIns="0" tIns="0" rIns="0" bIns="0"/>
          <a:lstStyle>
            <a:lvl1pPr marL="0" indent="0" algn="ctr">
              <a:lnSpc>
                <a:spcPct val="130000"/>
              </a:lnSpc>
              <a:buNone/>
              <a:defRPr sz="1200">
                <a:solidFill>
                  <a:schemeClr val="bg1"/>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a:t>
            </a:r>
          </a:p>
        </p:txBody>
      </p:sp>
    </p:spTree>
    <p:extLst>
      <p:ext uri="{BB962C8B-B14F-4D97-AF65-F5344CB8AC3E}">
        <p14:creationId xmlns:p14="http://schemas.microsoft.com/office/powerpoint/2010/main" val="395674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500"/>
                                        <p:tgtEl>
                                          <p:spTgt spid="10">
                                            <p:txEl>
                                              <p:pRg st="0" end="0"/>
                                            </p:txEl>
                                          </p:spTgt>
                                        </p:tgtEl>
                                      </p:cBhvr>
                                    </p:animEffect>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11"/>
                                        </p:tgtEl>
                                        <p:attrNameLst>
                                          <p:attrName>style.visibility</p:attrName>
                                        </p:attrNameLst>
                                      </p:cBhvr>
                                      <p:to>
                                        <p:strVal val="visible"/>
                                      </p:to>
                                    </p:set>
                                    <p:anim calcmode="lin" valueType="num">
                                      <p:cBhvr>
                                        <p:cTn id="20" dur="1000" fill="hold"/>
                                        <p:tgtEl>
                                          <p:spTgt spid="11"/>
                                        </p:tgtEl>
                                        <p:attrNameLst>
                                          <p:attrName>ppt_w</p:attrName>
                                        </p:attrNameLst>
                                      </p:cBhvr>
                                      <p:tavLst>
                                        <p:tav tm="0">
                                          <p:val>
                                            <p:fltVal val="0"/>
                                          </p:val>
                                        </p:tav>
                                        <p:tav tm="100000">
                                          <p:val>
                                            <p:strVal val="#ppt_w"/>
                                          </p:val>
                                        </p:tav>
                                      </p:tavLst>
                                    </p:anim>
                                    <p:anim calcmode="lin" valueType="num">
                                      <p:cBhvr>
                                        <p:cTn id="21" dur="1000" fill="hold"/>
                                        <p:tgtEl>
                                          <p:spTgt spid="11"/>
                                        </p:tgtEl>
                                        <p:attrNameLst>
                                          <p:attrName>ppt_h</p:attrName>
                                        </p:attrNameLst>
                                      </p:cBhvr>
                                      <p:tavLst>
                                        <p:tav tm="0">
                                          <p:val>
                                            <p:fltVal val="0"/>
                                          </p:val>
                                        </p:tav>
                                        <p:tav tm="100000">
                                          <p:val>
                                            <p:strVal val="#ppt_h"/>
                                          </p:val>
                                        </p:tav>
                                      </p:tavLst>
                                    </p:anim>
                                    <p:animEffect transition="in" filter="fade">
                                      <p:cBhvr>
                                        <p:cTn id="2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Break slide 6">
    <p:spTree>
      <p:nvGrpSpPr>
        <p:cNvPr id="1" name=""/>
        <p:cNvGrpSpPr/>
        <p:nvPr/>
      </p:nvGrpSpPr>
      <p:grpSpPr>
        <a:xfrm>
          <a:off x="0" y="0"/>
          <a:ext cx="0" cy="0"/>
          <a:chOff x="0" y="0"/>
          <a:chExt cx="0" cy="0"/>
        </a:xfrm>
      </p:grpSpPr>
      <p:sp>
        <p:nvSpPr>
          <p:cNvPr id="12" name="Teardrop 11"/>
          <p:cNvSpPr/>
          <p:nvPr userDrawn="1"/>
        </p:nvSpPr>
        <p:spPr>
          <a:xfrm>
            <a:off x="4082014" y="221214"/>
            <a:ext cx="5061986" cy="5061986"/>
          </a:xfrm>
          <a:prstGeom prst="teardrop">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Picture Placeholder 2"/>
          <p:cNvSpPr>
            <a:spLocks noGrp="1"/>
          </p:cNvSpPr>
          <p:nvPr>
            <p:ph type="pic" sz="quarter" idx="48"/>
          </p:nvPr>
        </p:nvSpPr>
        <p:spPr>
          <a:xfrm>
            <a:off x="0" y="0"/>
            <a:ext cx="9144000" cy="5715000"/>
          </a:xfrm>
          <a:custGeom>
            <a:avLst/>
            <a:gdLst/>
            <a:ahLst/>
            <a:cxnLst/>
            <a:rect l="l" t="t" r="r" b="b"/>
            <a:pathLst>
              <a:path w="9144000" h="5715000">
                <a:moveTo>
                  <a:pt x="0" y="0"/>
                </a:moveTo>
                <a:lnTo>
                  <a:pt x="9144000" y="0"/>
                </a:lnTo>
                <a:lnTo>
                  <a:pt x="9144000" y="221214"/>
                </a:lnTo>
                <a:lnTo>
                  <a:pt x="6613007" y="221214"/>
                </a:lnTo>
                <a:cubicBezTo>
                  <a:pt x="5215178" y="221214"/>
                  <a:pt x="4082014" y="1354378"/>
                  <a:pt x="4082014" y="2752207"/>
                </a:cubicBezTo>
                <a:cubicBezTo>
                  <a:pt x="4082014" y="4150036"/>
                  <a:pt x="5215178" y="5283200"/>
                  <a:pt x="6613007" y="5283200"/>
                </a:cubicBezTo>
                <a:cubicBezTo>
                  <a:pt x="8010836" y="5283200"/>
                  <a:pt x="9144000" y="4150036"/>
                  <a:pt x="9144000" y="2752207"/>
                </a:cubicBezTo>
                <a:lnTo>
                  <a:pt x="9144000" y="5715000"/>
                </a:lnTo>
                <a:lnTo>
                  <a:pt x="0" y="5715000"/>
                </a:ln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5055658" y="1618158"/>
            <a:ext cx="3383973" cy="359817"/>
          </a:xfrm>
          <a:prstGeom prst="rect">
            <a:avLst/>
          </a:prstGeom>
        </p:spPr>
        <p:txBody>
          <a:bodyPr vert="horz" lIns="0" tIns="40504" rIns="0" bIns="40504" anchor="ctr"/>
          <a:lstStyle>
            <a:lvl1pPr marL="0" indent="0" algn="ctr">
              <a:lnSpc>
                <a:spcPct val="100000"/>
              </a:lnSpc>
              <a:spcBef>
                <a:spcPts val="0"/>
              </a:spcBef>
              <a:buNone/>
              <a:defRPr sz="3500" b="1">
                <a:solidFill>
                  <a:schemeClr val="bg1"/>
                </a:solidFill>
                <a:latin typeface="Lato Light"/>
                <a:cs typeface="Lato Light"/>
              </a:defRPr>
            </a:lvl1pPr>
          </a:lstStyle>
          <a:p>
            <a:pPr lvl="0"/>
            <a:r>
              <a:rPr lang="es-ES_tradnl" dirty="0"/>
              <a:t>TITLE HERE</a:t>
            </a:r>
          </a:p>
        </p:txBody>
      </p:sp>
      <p:sp>
        <p:nvSpPr>
          <p:cNvPr id="9" name="Text Placeholder 7"/>
          <p:cNvSpPr>
            <a:spLocks noGrp="1"/>
          </p:cNvSpPr>
          <p:nvPr>
            <p:ph type="body" sz="quarter" idx="11" hasCustomPrompt="1"/>
          </p:nvPr>
        </p:nvSpPr>
        <p:spPr>
          <a:xfrm>
            <a:off x="5055658" y="2104658"/>
            <a:ext cx="3383973" cy="190376"/>
          </a:xfrm>
          <a:prstGeom prst="rect">
            <a:avLst/>
          </a:prstGeom>
        </p:spPr>
        <p:txBody>
          <a:bodyPr vert="horz" lIns="0" tIns="40504" rIns="0" bIns="40504" anchor="ctr"/>
          <a:lstStyle>
            <a:lvl1pPr marL="0" indent="0" algn="ctr">
              <a:lnSpc>
                <a:spcPct val="100000"/>
              </a:lnSpc>
              <a:spcBef>
                <a:spcPts val="0"/>
              </a:spcBef>
              <a:spcAft>
                <a:spcPts val="0"/>
              </a:spcAft>
              <a:buNone/>
              <a:defRPr sz="1500" b="0">
                <a:solidFill>
                  <a:schemeClr val="accent6">
                    <a:lumMod val="75000"/>
                  </a:schemeClr>
                </a:solidFill>
                <a:latin typeface="Lato Light"/>
                <a:cs typeface="Lato Light"/>
              </a:defRPr>
            </a:lvl1pPr>
          </a:lstStyle>
          <a:p>
            <a:pPr lvl="0"/>
            <a:r>
              <a:rPr lang="es-ES_tradnl" dirty="0" err="1"/>
              <a:t>Ultimate</a:t>
            </a:r>
            <a:r>
              <a:rPr lang="es-ES_tradnl" dirty="0"/>
              <a:t> </a:t>
            </a:r>
            <a:r>
              <a:rPr lang="es-ES_tradnl" dirty="0" err="1"/>
              <a:t>Powerpoint</a:t>
            </a:r>
            <a:r>
              <a:rPr lang="es-ES_tradnl" dirty="0"/>
              <a:t> </a:t>
            </a:r>
            <a:r>
              <a:rPr lang="es-ES_tradnl" dirty="0" err="1"/>
              <a:t>Template</a:t>
            </a:r>
            <a:endParaRPr lang="es-ES_tradnl" dirty="0"/>
          </a:p>
        </p:txBody>
      </p:sp>
      <p:sp>
        <p:nvSpPr>
          <p:cNvPr id="10" name="Text Placeholder 2"/>
          <p:cNvSpPr>
            <a:spLocks noGrp="1"/>
          </p:cNvSpPr>
          <p:nvPr>
            <p:ph type="body" sz="quarter" idx="16" hasCustomPrompt="1"/>
          </p:nvPr>
        </p:nvSpPr>
        <p:spPr>
          <a:xfrm>
            <a:off x="5071004" y="2465136"/>
            <a:ext cx="3366029" cy="1280723"/>
          </a:xfrm>
          <a:prstGeom prst="rect">
            <a:avLst/>
          </a:prstGeom>
        </p:spPr>
        <p:txBody>
          <a:bodyPr vert="horz" lIns="0" tIns="0" rIns="0" bIns="0"/>
          <a:lstStyle>
            <a:lvl1pPr marL="0" indent="0" algn="ctr">
              <a:lnSpc>
                <a:spcPct val="130000"/>
              </a:lnSpc>
              <a:buNone/>
              <a:defRPr sz="1200">
                <a:solidFill>
                  <a:schemeClr val="bg1"/>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a:t>
            </a:r>
          </a:p>
        </p:txBody>
      </p:sp>
    </p:spTree>
    <p:extLst>
      <p:ext uri="{BB962C8B-B14F-4D97-AF65-F5344CB8AC3E}">
        <p14:creationId xmlns:p14="http://schemas.microsoft.com/office/powerpoint/2010/main" val="139356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500"/>
                                        <p:tgtEl>
                                          <p:spTgt spid="10">
                                            <p:txEl>
                                              <p:pRg st="0" end="0"/>
                                            </p:txEl>
                                          </p:spTgt>
                                        </p:tgtEl>
                                      </p:cBhvr>
                                    </p:animEffect>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11"/>
                                        </p:tgtEl>
                                        <p:attrNameLst>
                                          <p:attrName>style.visibility</p:attrName>
                                        </p:attrNameLst>
                                      </p:cBhvr>
                                      <p:to>
                                        <p:strVal val="visible"/>
                                      </p:to>
                                    </p:set>
                                    <p:anim calcmode="lin" valueType="num">
                                      <p:cBhvr>
                                        <p:cTn id="20" dur="1000" fill="hold"/>
                                        <p:tgtEl>
                                          <p:spTgt spid="11"/>
                                        </p:tgtEl>
                                        <p:attrNameLst>
                                          <p:attrName>ppt_w</p:attrName>
                                        </p:attrNameLst>
                                      </p:cBhvr>
                                      <p:tavLst>
                                        <p:tav tm="0">
                                          <p:val>
                                            <p:fltVal val="0"/>
                                          </p:val>
                                        </p:tav>
                                        <p:tav tm="100000">
                                          <p:val>
                                            <p:strVal val="#ppt_w"/>
                                          </p:val>
                                        </p:tav>
                                      </p:tavLst>
                                    </p:anim>
                                    <p:anim calcmode="lin" valueType="num">
                                      <p:cBhvr>
                                        <p:cTn id="21" dur="1000" fill="hold"/>
                                        <p:tgtEl>
                                          <p:spTgt spid="11"/>
                                        </p:tgtEl>
                                        <p:attrNameLst>
                                          <p:attrName>ppt_h</p:attrName>
                                        </p:attrNameLst>
                                      </p:cBhvr>
                                      <p:tavLst>
                                        <p:tav tm="0">
                                          <p:val>
                                            <p:fltVal val="0"/>
                                          </p:val>
                                        </p:tav>
                                        <p:tav tm="100000">
                                          <p:val>
                                            <p:strVal val="#ppt_h"/>
                                          </p:val>
                                        </p:tav>
                                      </p:tavLst>
                                    </p:anim>
                                    <p:animEffect transition="in" filter="fade">
                                      <p:cBhvr>
                                        <p:cTn id="2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Big image with descri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example</a:t>
            </a:r>
            <a:endParaRPr lang="es-ES_tradnl" dirty="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4" name="Picture Placeholder 2"/>
          <p:cNvSpPr>
            <a:spLocks noGrp="1"/>
          </p:cNvSpPr>
          <p:nvPr>
            <p:ph type="pic" sz="quarter" idx="17"/>
          </p:nvPr>
        </p:nvSpPr>
        <p:spPr>
          <a:xfrm>
            <a:off x="0" y="1278122"/>
            <a:ext cx="9144000" cy="3090677"/>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 name="Text Placeholder 2"/>
          <p:cNvSpPr>
            <a:spLocks noGrp="1"/>
          </p:cNvSpPr>
          <p:nvPr>
            <p:ph type="body" sz="quarter" idx="16" hasCustomPrompt="1"/>
          </p:nvPr>
        </p:nvSpPr>
        <p:spPr>
          <a:xfrm>
            <a:off x="443971" y="4616287"/>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finibus</a:t>
            </a:r>
            <a:r>
              <a:rPr lang="en-US" dirty="0"/>
              <a:t> </a:t>
            </a:r>
            <a:r>
              <a:rPr lang="en-US" dirty="0" err="1"/>
              <a:t>nisl</a:t>
            </a:r>
            <a:r>
              <a:rPr lang="en-US" dirty="0"/>
              <a:t> </a:t>
            </a:r>
            <a:r>
              <a:rPr lang="en-US" dirty="0" err="1"/>
              <a:t>ut</a:t>
            </a:r>
            <a:r>
              <a:rPr lang="en-US" dirty="0"/>
              <a:t> ligula </a:t>
            </a:r>
            <a:r>
              <a:rPr lang="en-US" dirty="0" err="1"/>
              <a:t>vestibulum</a:t>
            </a:r>
            <a:r>
              <a:rPr lang="en-US" dirty="0"/>
              <a:t>, </a:t>
            </a:r>
            <a:r>
              <a:rPr lang="en-US" dirty="0" err="1"/>
              <a:t>ut</a:t>
            </a:r>
            <a:r>
              <a:rPr lang="en-US" dirty="0"/>
              <a:t> semper ex </a:t>
            </a:r>
            <a:r>
              <a:rPr lang="en-US" dirty="0" err="1"/>
              <a:t>suscipit</a:t>
            </a:r>
            <a:r>
              <a:rPr lang="en-US" dirty="0"/>
              <a:t>. </a:t>
            </a:r>
            <a:r>
              <a:rPr lang="en-US" dirty="0" err="1"/>
              <a:t>Cras</a:t>
            </a:r>
            <a:r>
              <a:rPr lang="en-US" dirty="0"/>
              <a:t> </a:t>
            </a:r>
            <a:r>
              <a:rPr lang="en-US" dirty="0" err="1"/>
              <a:t>fringilla</a:t>
            </a:r>
            <a:r>
              <a:rPr lang="en-US" dirty="0"/>
              <a:t> </a:t>
            </a:r>
            <a:r>
              <a:rPr lang="en-US" dirty="0" err="1"/>
              <a:t>suscipit</a:t>
            </a:r>
            <a:r>
              <a:rPr lang="en-US" dirty="0"/>
              <a:t> </a:t>
            </a:r>
            <a:r>
              <a:rPr lang="en-US" dirty="0" err="1"/>
              <a:t>cursus</a:t>
            </a:r>
            <a:r>
              <a:rPr lang="en-US" dirty="0"/>
              <a:t>. </a:t>
            </a:r>
            <a:r>
              <a:rPr lang="en-US" dirty="0" err="1"/>
              <a:t>Aenean</a:t>
            </a:r>
            <a:r>
              <a:rPr lang="en-US" dirty="0"/>
              <a:t> </a:t>
            </a:r>
            <a:r>
              <a:rPr lang="en-US" dirty="0" err="1"/>
              <a:t>accumsan</a:t>
            </a:r>
            <a:r>
              <a:rPr lang="en-US" dirty="0"/>
              <a:t> </a:t>
            </a:r>
            <a:r>
              <a:rPr lang="en-US" dirty="0" err="1"/>
              <a:t>malesuada</a:t>
            </a:r>
            <a:r>
              <a:rPr lang="en-US" dirty="0"/>
              <a:t> </a:t>
            </a:r>
            <a:r>
              <a:rPr lang="en-US" dirty="0" err="1"/>
              <a:t>hendrerit</a:t>
            </a:r>
            <a:r>
              <a:rPr lang="en-US" dirty="0"/>
              <a:t>. </a:t>
            </a:r>
            <a:r>
              <a:rPr lang="en-US" dirty="0" err="1"/>
              <a:t>Morbi</a:t>
            </a:r>
            <a:r>
              <a:rPr lang="en-US" dirty="0"/>
              <a:t> sit </a:t>
            </a:r>
            <a:r>
              <a:rPr lang="en-US" dirty="0" err="1"/>
              <a:t>amet</a:t>
            </a:r>
            <a:r>
              <a:rPr lang="en-US" dirty="0"/>
              <a:t> dolor ante. </a:t>
            </a:r>
            <a:r>
              <a:rPr lang="en-US" dirty="0" err="1"/>
              <a:t>Duis</a:t>
            </a:r>
            <a:r>
              <a:rPr lang="en-US" dirty="0"/>
              <a:t> </a:t>
            </a:r>
            <a:r>
              <a:rPr lang="en-US" dirty="0" err="1"/>
              <a:t>quis</a:t>
            </a:r>
            <a:r>
              <a:rPr lang="en-US" dirty="0"/>
              <a:t> </a:t>
            </a:r>
            <a:r>
              <a:rPr lang="en-US" dirty="0" err="1"/>
              <a:t>viverra</a:t>
            </a:r>
            <a:r>
              <a:rPr lang="en-US" dirty="0"/>
              <a:t> </a:t>
            </a:r>
            <a:r>
              <a:rPr lang="en-US" dirty="0" err="1"/>
              <a:t>urna</a:t>
            </a:r>
            <a:r>
              <a:rPr lang="en-US" dirty="0"/>
              <a:t>, in </a:t>
            </a:r>
            <a:r>
              <a:rPr lang="en-US" dirty="0" err="1"/>
              <a:t>ultricies</a:t>
            </a:r>
            <a:r>
              <a:rPr lang="en-US" dirty="0"/>
              <a:t> diam. </a:t>
            </a:r>
          </a:p>
        </p:txBody>
      </p:sp>
    </p:spTree>
    <p:extLst>
      <p:ext uri="{BB962C8B-B14F-4D97-AF65-F5344CB8AC3E}">
        <p14:creationId xmlns:p14="http://schemas.microsoft.com/office/powerpoint/2010/main" val="44211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nodePh="1">
                                  <p:stCondLst>
                                    <p:cond delay="800"/>
                                  </p:stCondLst>
                                  <p:endCondLst>
                                    <p:cond evt="begin" delay="0">
                                      <p:tn val="15"/>
                                    </p:cond>
                                  </p:end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10" presetClass="entr" presetSubtype="0" fill="hold" grpId="0" nodeType="withEffect">
                                  <p:stCondLst>
                                    <p:cond delay="80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4" grpId="0"/>
      <p:bldP spid="5" grpId="0" build="p">
        <p:tmplLst>
          <p:tmpl lvl="1">
            <p:tnLst>
              <p:par>
                <p:cTn presetID="10" presetClass="entr" presetSubtype="0" fill="hold" nodeType="withEffect">
                  <p:stCondLst>
                    <p:cond delay="8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1_Title with content Clear">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slide</a:t>
            </a:r>
            <a:r>
              <a:rPr lang="es-ES_tradnl" dirty="0"/>
              <a:t> </a:t>
            </a:r>
            <a:r>
              <a:rPr lang="es-ES_tradnl" dirty="0" err="1"/>
              <a:t>example</a:t>
            </a:r>
            <a:endParaRPr lang="es-ES_tradnl" dirty="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4" name="Text Placeholder 7"/>
          <p:cNvSpPr>
            <a:spLocks noGrp="1"/>
          </p:cNvSpPr>
          <p:nvPr>
            <p:ph type="body" sz="quarter" idx="40" hasCustomPrompt="1"/>
          </p:nvPr>
        </p:nvSpPr>
        <p:spPr>
          <a:xfrm>
            <a:off x="452439" y="1223131"/>
            <a:ext cx="2948682" cy="359817"/>
          </a:xfrm>
          <a:prstGeom prst="rect">
            <a:avLst/>
          </a:prstGeom>
        </p:spPr>
        <p:txBody>
          <a:bodyPr vert="horz" lIns="0" tIns="40504" rIns="0" bIns="40504" anchor="ctr"/>
          <a:lstStyle>
            <a:lvl1pPr marL="0" indent="0" algn="l">
              <a:lnSpc>
                <a:spcPct val="100000"/>
              </a:lnSpc>
              <a:spcBef>
                <a:spcPts val="0"/>
              </a:spcBef>
              <a:buNone/>
              <a:defRPr sz="1600" b="1">
                <a:solidFill>
                  <a:schemeClr val="tx1">
                    <a:lumMod val="75000"/>
                    <a:lumOff val="25000"/>
                  </a:schemeClr>
                </a:solidFill>
                <a:latin typeface="Lato Light"/>
                <a:cs typeface="Lato Light"/>
              </a:defRPr>
            </a:lvl1pPr>
          </a:lstStyle>
          <a:p>
            <a:pPr lvl="0"/>
            <a:r>
              <a:rPr lang="es-ES_tradnl" dirty="0" err="1"/>
              <a:t>Title</a:t>
            </a:r>
            <a:r>
              <a:rPr lang="es-ES_tradnl" dirty="0"/>
              <a:t> </a:t>
            </a:r>
            <a:r>
              <a:rPr lang="es-ES_tradnl" dirty="0" err="1"/>
              <a:t>example</a:t>
            </a:r>
            <a:r>
              <a:rPr lang="es-ES_tradnl" dirty="0"/>
              <a:t> </a:t>
            </a:r>
            <a:r>
              <a:rPr lang="es-ES_tradnl" dirty="0" err="1"/>
              <a:t>here</a:t>
            </a:r>
            <a:endParaRPr lang="es-ES_tradnl" dirty="0"/>
          </a:p>
        </p:txBody>
      </p:sp>
      <p:sp>
        <p:nvSpPr>
          <p:cNvPr id="5" name="Text Placeholder 7"/>
          <p:cNvSpPr>
            <a:spLocks noGrp="1"/>
          </p:cNvSpPr>
          <p:nvPr>
            <p:ph type="body" sz="quarter" idx="41" hasCustomPrompt="1"/>
          </p:nvPr>
        </p:nvSpPr>
        <p:spPr>
          <a:xfrm>
            <a:off x="452438" y="1624963"/>
            <a:ext cx="2948683"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r>
              <a:rPr lang="es-ES_tradnl" dirty="0"/>
              <a:t> </a:t>
            </a:r>
            <a:r>
              <a:rPr lang="es-ES_tradnl" dirty="0" err="1"/>
              <a:t>Here</a:t>
            </a:r>
            <a:endParaRPr lang="es-ES_tradnl" dirty="0"/>
          </a:p>
        </p:txBody>
      </p:sp>
      <p:sp>
        <p:nvSpPr>
          <p:cNvPr id="7" name="Text Placeholder 2"/>
          <p:cNvSpPr>
            <a:spLocks noGrp="1"/>
          </p:cNvSpPr>
          <p:nvPr>
            <p:ph type="body" sz="quarter" idx="42" hasCustomPrompt="1"/>
          </p:nvPr>
        </p:nvSpPr>
        <p:spPr>
          <a:xfrm>
            <a:off x="467784" y="1900775"/>
            <a:ext cx="2932641" cy="1793567"/>
          </a:xfrm>
          <a:prstGeom prst="rect">
            <a:avLst/>
          </a:prstGeom>
        </p:spPr>
        <p:txBody>
          <a:bodyPr vert="horz" lIns="0" tIns="0" rIns="0" bIns="0"/>
          <a:lstStyle>
            <a:lvl1pPr marL="0" marR="0" indent="0" algn="just" defTabSz="405037" rtl="0" eaLnBrk="1" fontAlgn="auto" latinLnBrk="0" hangingPunct="1">
              <a:lnSpc>
                <a:spcPct val="130000"/>
              </a:lnSpc>
              <a:spcBef>
                <a:spcPct val="20000"/>
              </a:spcBef>
              <a:spcAft>
                <a:spcPts val="0"/>
              </a:spcAft>
              <a:buClrTx/>
              <a:buSzTx/>
              <a:buFont typeface="Arial"/>
              <a:buNone/>
              <a:tabLst/>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p>
          <a:p>
            <a:pPr lvl="0"/>
            <a:r>
              <a:rPr lang="en-US" dirty="0" err="1"/>
              <a:t>Duis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fus</a:t>
            </a:r>
            <a:r>
              <a:rPr lang="en-US" dirty="0"/>
              <a:t> </a:t>
            </a:r>
            <a:r>
              <a:rPr lang="en-US" dirty="0" err="1"/>
              <a:t>nisl</a:t>
            </a:r>
            <a:r>
              <a:rPr lang="en-US" dirty="0"/>
              <a:t> </a:t>
            </a:r>
            <a:r>
              <a:rPr lang="en-US" dirty="0" err="1"/>
              <a:t>ut</a:t>
            </a:r>
            <a:r>
              <a:rPr lang="en-US" dirty="0"/>
              <a:t> ligula </a:t>
            </a:r>
            <a:r>
              <a:rPr lang="en-US" dirty="0" err="1"/>
              <a:t>vestibulum</a:t>
            </a:r>
            <a:r>
              <a:rPr lang="en-US" dirty="0"/>
              <a:t>, </a:t>
            </a:r>
            <a:r>
              <a:rPr lang="en-US" dirty="0" err="1"/>
              <a:t>ut</a:t>
            </a:r>
            <a:r>
              <a:rPr lang="en-US" dirty="0"/>
              <a:t> semper ex </a:t>
            </a:r>
            <a:r>
              <a:rPr lang="en-US" dirty="0" err="1"/>
              <a:t>suscipit</a:t>
            </a:r>
            <a:r>
              <a:rPr lang="en-US" dirty="0"/>
              <a:t> </a:t>
            </a:r>
            <a:r>
              <a:rPr lang="en-US" dirty="0" err="1"/>
              <a:t>fringillascipit</a:t>
            </a:r>
            <a:r>
              <a:rPr lang="en-US" dirty="0"/>
              <a:t> </a:t>
            </a:r>
            <a:r>
              <a:rPr lang="en-US" dirty="0" err="1"/>
              <a:t>cursus</a:t>
            </a:r>
            <a:r>
              <a:rPr lang="en-US" dirty="0"/>
              <a:t>. </a:t>
            </a:r>
            <a:r>
              <a:rPr lang="en-US" dirty="0" err="1"/>
              <a:t>Aenean</a:t>
            </a:r>
            <a:r>
              <a:rPr lang="en-US" dirty="0"/>
              <a:t> </a:t>
            </a:r>
            <a:r>
              <a:rPr lang="en-US" dirty="0" err="1"/>
              <a:t>accumsan</a:t>
            </a:r>
            <a:r>
              <a:rPr lang="en-US" dirty="0"/>
              <a:t> </a:t>
            </a:r>
            <a:r>
              <a:rPr lang="en-US" dirty="0" err="1"/>
              <a:t>malesuada</a:t>
            </a:r>
            <a:r>
              <a:rPr lang="en-US" dirty="0"/>
              <a:t> </a:t>
            </a:r>
            <a:r>
              <a:rPr lang="en-US" dirty="0" err="1"/>
              <a:t>hendrerit</a:t>
            </a:r>
            <a:r>
              <a:rPr lang="en-US" dirty="0"/>
              <a:t>. </a:t>
            </a:r>
            <a:r>
              <a:rPr lang="en-US" dirty="0" err="1"/>
              <a:t>Morbi</a:t>
            </a:r>
            <a:r>
              <a:rPr lang="en-US" dirty="0"/>
              <a:t> sit </a:t>
            </a:r>
            <a:r>
              <a:rPr lang="en-US" dirty="0" err="1"/>
              <a:t>amet</a:t>
            </a:r>
            <a:r>
              <a:rPr lang="en-US" dirty="0"/>
              <a:t> dolor ante. </a:t>
            </a:r>
            <a:r>
              <a:rPr lang="en-US" dirty="0" err="1"/>
              <a:t>Duis</a:t>
            </a:r>
            <a:r>
              <a:rPr lang="en-US" dirty="0"/>
              <a:t> </a:t>
            </a:r>
            <a:r>
              <a:rPr lang="en-US" dirty="0" err="1"/>
              <a:t>quis</a:t>
            </a:r>
            <a:r>
              <a:rPr lang="en-US" dirty="0"/>
              <a:t> </a:t>
            </a:r>
            <a:r>
              <a:rPr lang="en-US" dirty="0" err="1"/>
              <a:t>viverra</a:t>
            </a:r>
            <a:r>
              <a:rPr lang="en-US" dirty="0"/>
              <a:t> </a:t>
            </a:r>
            <a:r>
              <a:rPr lang="en-US" dirty="0" err="1"/>
              <a:t>urna</a:t>
            </a:r>
            <a:r>
              <a:rPr lang="en-US" dirty="0"/>
              <a:t>, in </a:t>
            </a:r>
            <a:r>
              <a:rPr lang="en-US" dirty="0" err="1"/>
              <a:t>ultricies</a:t>
            </a:r>
            <a:r>
              <a:rPr lang="en-US" dirty="0"/>
              <a:t> diam. </a:t>
            </a:r>
          </a:p>
        </p:txBody>
      </p:sp>
      <p:sp>
        <p:nvSpPr>
          <p:cNvPr id="9" name="Text Placeholder 2"/>
          <p:cNvSpPr>
            <a:spLocks noGrp="1"/>
          </p:cNvSpPr>
          <p:nvPr>
            <p:ph type="body" sz="quarter" idx="64" hasCustomPrompt="1"/>
          </p:nvPr>
        </p:nvSpPr>
        <p:spPr>
          <a:xfrm>
            <a:off x="467783" y="4523255"/>
            <a:ext cx="2932641"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10" name="Text Placeholder 7"/>
          <p:cNvSpPr>
            <a:spLocks noGrp="1"/>
          </p:cNvSpPr>
          <p:nvPr>
            <p:ph type="body" sz="quarter" idx="18" hasCustomPrompt="1"/>
          </p:nvPr>
        </p:nvSpPr>
        <p:spPr>
          <a:xfrm>
            <a:off x="467783" y="3974582"/>
            <a:ext cx="2932641" cy="287817"/>
          </a:xfrm>
          <a:prstGeom prst="rect">
            <a:avLst/>
          </a:prstGeom>
        </p:spPr>
        <p:txBody>
          <a:bodyPr vert="horz" lIns="0" tIns="40504" rIns="0" bIns="40504" anchor="ctr"/>
          <a:lstStyle>
            <a:lvl1pPr marL="0" indent="0" algn="l">
              <a:lnSpc>
                <a:spcPct val="100000"/>
              </a:lnSpc>
              <a:spcBef>
                <a:spcPts val="0"/>
              </a:spcBef>
              <a:buNone/>
              <a:defRPr sz="2000" b="1" baseline="0">
                <a:solidFill>
                  <a:schemeClr val="tx1">
                    <a:lumMod val="50000"/>
                    <a:lumOff val="50000"/>
                  </a:schemeClr>
                </a:solidFill>
                <a:latin typeface="Lato Regular"/>
                <a:cs typeface="Lato Regular"/>
              </a:defRPr>
            </a:lvl1pPr>
          </a:lstStyle>
          <a:p>
            <a:pPr lvl="0"/>
            <a:r>
              <a:rPr lang="es-ES_tradnl" dirty="0"/>
              <a:t>RESULT 1</a:t>
            </a:r>
          </a:p>
        </p:txBody>
      </p:sp>
      <p:sp>
        <p:nvSpPr>
          <p:cNvPr id="11" name="Text Placeholder 7"/>
          <p:cNvSpPr>
            <a:spLocks noGrp="1"/>
          </p:cNvSpPr>
          <p:nvPr>
            <p:ph type="body" sz="quarter" idx="65" hasCustomPrompt="1"/>
          </p:nvPr>
        </p:nvSpPr>
        <p:spPr>
          <a:xfrm>
            <a:off x="467783" y="4317574"/>
            <a:ext cx="2932641"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Tree>
    <p:extLst>
      <p:ext uri="{BB962C8B-B14F-4D97-AF65-F5344CB8AC3E}">
        <p14:creationId xmlns:p14="http://schemas.microsoft.com/office/powerpoint/2010/main" val="539804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400"/>
                                        <p:tgtEl>
                                          <p:spTgt spid="4">
                                            <p:txEl>
                                              <p:pRg st="0" end="0"/>
                                            </p:txEl>
                                          </p:spTgt>
                                        </p:tgtEl>
                                      </p:cBhvr>
                                    </p:animEffect>
                                    <p:anim calcmode="lin" valueType="num">
                                      <p:cBhvr>
                                        <p:cTn id="1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9" dur="400" fill="hold"/>
                                        <p:tgtEl>
                                          <p:spTgt spid="4">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20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anim calcmode="lin" valueType="num">
                                      <p:cBhvr>
                                        <p:cTn id="2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0" end="0"/>
                                            </p:txEl>
                                          </p:spTgt>
                                        </p:tgtEl>
                                        <p:attrNameLst>
                                          <p:attrName>ppt_y</p:attrName>
                                        </p:attrNameLst>
                                      </p:cBhvr>
                                      <p:tavLst>
                                        <p:tav tm="0">
                                          <p:val>
                                            <p:strVal val="#ppt_y+.1"/>
                                          </p:val>
                                        </p:tav>
                                        <p:tav tm="100000">
                                          <p:val>
                                            <p:strVal val="#ppt_y"/>
                                          </p:val>
                                        </p:tav>
                                      </p:tavLst>
                                    </p:anim>
                                  </p:childTnLst>
                                </p:cTn>
                              </p:par>
                              <p:par>
                                <p:cTn id="25" presetID="10" presetClass="entr" presetSubtype="0" fill="hold" grpId="0" nodeType="withEffect">
                                  <p:stCondLst>
                                    <p:cond delay="80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500"/>
                                        <p:tgtEl>
                                          <p:spTgt spid="7">
                                            <p:txEl>
                                              <p:pRg st="0" end="0"/>
                                            </p:txEl>
                                          </p:spTgt>
                                        </p:tgtEl>
                                      </p:cBhvr>
                                    </p:animEffect>
                                  </p:childTnLst>
                                </p:cTn>
                              </p:par>
                              <p:par>
                                <p:cTn id="28" presetID="10" presetClass="entr" presetSubtype="0" fill="hold" grpId="0" nodeType="withEffect">
                                  <p:stCondLst>
                                    <p:cond delay="800"/>
                                  </p:stCondLst>
                                  <p:childTnLst>
                                    <p:set>
                                      <p:cBhvr>
                                        <p:cTn id="29" dur="1" fill="hold">
                                          <p:stCondLst>
                                            <p:cond delay="0"/>
                                          </p:stCondLst>
                                        </p:cTn>
                                        <p:tgtEl>
                                          <p:spTgt spid="7">
                                            <p:txEl>
                                              <p:pRg st="1" end="1"/>
                                            </p:txEl>
                                          </p:spTgt>
                                        </p:tgtEl>
                                        <p:attrNameLst>
                                          <p:attrName>style.visibility</p:attrName>
                                        </p:attrNameLst>
                                      </p:cBhvr>
                                      <p:to>
                                        <p:strVal val="visible"/>
                                      </p:to>
                                    </p:set>
                                    <p:animEffect transition="in" filter="fade">
                                      <p:cBhvr>
                                        <p:cTn id="30" dur="500"/>
                                        <p:tgtEl>
                                          <p:spTgt spid="7">
                                            <p:txEl>
                                              <p:pRg st="1" end="1"/>
                                            </p:txEl>
                                          </p:spTgt>
                                        </p:tgtEl>
                                      </p:cBhvr>
                                    </p:animEffect>
                                  </p:childTnLst>
                                </p:cTn>
                              </p:par>
                              <p:par>
                                <p:cTn id="31" presetID="10" presetClass="entr" presetSubtype="0" fill="hold" grpId="0" nodeType="withEffect">
                                  <p:stCondLst>
                                    <p:cond delay="800"/>
                                  </p:stCondLst>
                                  <p:childTnLst>
                                    <p:set>
                                      <p:cBhvr>
                                        <p:cTn id="32" dur="1" fill="hold">
                                          <p:stCondLst>
                                            <p:cond delay="0"/>
                                          </p:stCondLst>
                                        </p:cTn>
                                        <p:tgtEl>
                                          <p:spTgt spid="9">
                                            <p:txEl>
                                              <p:pRg st="0" end="0"/>
                                            </p:txEl>
                                          </p:spTgt>
                                        </p:tgtEl>
                                        <p:attrNameLst>
                                          <p:attrName>style.visibility</p:attrName>
                                        </p:attrNameLst>
                                      </p:cBhvr>
                                      <p:to>
                                        <p:strVal val="visible"/>
                                      </p:to>
                                    </p:set>
                                    <p:animEffect transition="in" filter="fade">
                                      <p:cBhvr>
                                        <p:cTn id="33" dur="500"/>
                                        <p:tgtEl>
                                          <p:spTgt spid="9">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10">
                                            <p:txEl>
                                              <p:pRg st="0" end="0"/>
                                            </p:txEl>
                                          </p:spTgt>
                                        </p:tgtEl>
                                        <p:attrNameLst>
                                          <p:attrName>style.visibility</p:attrName>
                                        </p:attrNameLst>
                                      </p:cBhvr>
                                      <p:to>
                                        <p:strVal val="visible"/>
                                      </p:to>
                                    </p:set>
                                    <p:animEffect transition="in" filter="fade">
                                      <p:cBhvr>
                                        <p:cTn id="36" dur="400"/>
                                        <p:tgtEl>
                                          <p:spTgt spid="10">
                                            <p:txEl>
                                              <p:pRg st="0" end="0"/>
                                            </p:txEl>
                                          </p:spTgt>
                                        </p:tgtEl>
                                      </p:cBhvr>
                                    </p:animEffect>
                                    <p:anim calcmode="lin" valueType="num">
                                      <p:cBhvr>
                                        <p:cTn id="37"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38" dur="400" fill="hold"/>
                                        <p:tgtEl>
                                          <p:spTgt spid="10">
                                            <p:txEl>
                                              <p:pRg st="0" end="0"/>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11">
                                            <p:txEl>
                                              <p:pRg st="0" end="0"/>
                                            </p:txEl>
                                          </p:spTgt>
                                        </p:tgtEl>
                                        <p:attrNameLst>
                                          <p:attrName>style.visibility</p:attrName>
                                        </p:attrNameLst>
                                      </p:cBhvr>
                                      <p:to>
                                        <p:strVal val="visible"/>
                                      </p:to>
                                    </p:set>
                                    <p:animEffect transition="in" filter="fade">
                                      <p:cBhvr>
                                        <p:cTn id="41" dur="500"/>
                                        <p:tgtEl>
                                          <p:spTgt spid="11">
                                            <p:txEl>
                                              <p:pRg st="0" end="0"/>
                                            </p:txEl>
                                          </p:spTgt>
                                        </p:tgtEl>
                                      </p:cBhvr>
                                    </p:animEffect>
                                    <p:anim calcmode="lin" valueType="num">
                                      <p:cBhvr>
                                        <p:cTn id="42"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anim calcmode="lin" valueType="num">
                      <p:cBhvr>
                        <p:cTn dur="500" fill="hold"/>
                        <p:tgtEl>
                          <p:spTgt spid="5"/>
                        </p:tgtEl>
                        <p:attrNameLst>
                          <p:attrName>ppt_x</p:attrName>
                        </p:attrNameLst>
                      </p:cBhvr>
                      <p:tavLst>
                        <p:tav tm="0">
                          <p:val>
                            <p:strVal val="#ppt_x"/>
                          </p:val>
                        </p:tav>
                        <p:tav tm="100000">
                          <p:val>
                            <p:strVal val="#ppt_x"/>
                          </p:val>
                        </p:tav>
                      </p:tavLst>
                    </p:anim>
                    <p:anim calcmode="lin" valueType="num">
                      <p:cBhvr>
                        <p:cTn dur="5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10" presetClass="entr" presetSubtype="0" fill="hold" nodeType="withEffect">
                  <p:stCondLst>
                    <p:cond delay="8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le with content Clear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slide</a:t>
            </a:r>
            <a:r>
              <a:rPr lang="es-ES_tradnl" dirty="0"/>
              <a:t> </a:t>
            </a:r>
            <a:r>
              <a:rPr lang="es-ES_tradnl" dirty="0" err="1"/>
              <a:t>example</a:t>
            </a:r>
            <a:endParaRPr lang="es-ES_tradnl" dirty="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4" name="Text Placeholder 2"/>
          <p:cNvSpPr>
            <a:spLocks noGrp="1"/>
          </p:cNvSpPr>
          <p:nvPr>
            <p:ph type="body" sz="quarter" idx="64" hasCustomPrompt="1"/>
          </p:nvPr>
        </p:nvSpPr>
        <p:spPr>
          <a:xfrm>
            <a:off x="443971" y="4636475"/>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finibus</a:t>
            </a:r>
            <a:r>
              <a:rPr lang="en-US" dirty="0"/>
              <a:t> </a:t>
            </a:r>
            <a:r>
              <a:rPr lang="en-US" dirty="0" err="1"/>
              <a:t>nisl</a:t>
            </a:r>
            <a:r>
              <a:rPr lang="en-US" dirty="0"/>
              <a:t> </a:t>
            </a:r>
            <a:r>
              <a:rPr lang="en-US" dirty="0" err="1"/>
              <a:t>ut</a:t>
            </a:r>
            <a:r>
              <a:rPr lang="en-US" dirty="0"/>
              <a:t> ligula </a:t>
            </a:r>
            <a:r>
              <a:rPr lang="en-US" dirty="0" err="1"/>
              <a:t>vestibulum</a:t>
            </a:r>
            <a:r>
              <a:rPr lang="en-US" dirty="0"/>
              <a:t>, </a:t>
            </a:r>
            <a:r>
              <a:rPr lang="en-US" dirty="0" err="1"/>
              <a:t>ut</a:t>
            </a:r>
            <a:r>
              <a:rPr lang="en-US" dirty="0"/>
              <a:t> semper ex </a:t>
            </a:r>
            <a:r>
              <a:rPr lang="en-US" dirty="0" err="1"/>
              <a:t>suscipit</a:t>
            </a:r>
            <a:r>
              <a:rPr lang="en-US" dirty="0"/>
              <a:t>. </a:t>
            </a:r>
            <a:r>
              <a:rPr lang="en-US" dirty="0" err="1"/>
              <a:t>Cras</a:t>
            </a:r>
            <a:r>
              <a:rPr lang="en-US" dirty="0"/>
              <a:t> </a:t>
            </a:r>
            <a:r>
              <a:rPr lang="en-US" dirty="0" err="1"/>
              <a:t>fringilla</a:t>
            </a:r>
            <a:r>
              <a:rPr lang="en-US" dirty="0"/>
              <a:t> </a:t>
            </a:r>
            <a:r>
              <a:rPr lang="en-US" dirty="0" err="1"/>
              <a:t>suscipit</a:t>
            </a:r>
            <a:r>
              <a:rPr lang="en-US" dirty="0"/>
              <a:t> </a:t>
            </a:r>
            <a:r>
              <a:rPr lang="en-US" dirty="0" err="1"/>
              <a:t>cursus</a:t>
            </a:r>
            <a:r>
              <a:rPr lang="en-US" dirty="0"/>
              <a:t>. </a:t>
            </a:r>
            <a:r>
              <a:rPr lang="en-US" dirty="0" err="1"/>
              <a:t>Aenean</a:t>
            </a:r>
            <a:r>
              <a:rPr lang="en-US" dirty="0"/>
              <a:t> </a:t>
            </a:r>
            <a:r>
              <a:rPr lang="en-US" dirty="0" err="1"/>
              <a:t>accumsan</a:t>
            </a:r>
            <a:r>
              <a:rPr lang="en-US" dirty="0"/>
              <a:t> </a:t>
            </a:r>
            <a:r>
              <a:rPr lang="en-US" dirty="0" err="1"/>
              <a:t>malesuada</a:t>
            </a:r>
            <a:r>
              <a:rPr lang="en-US" dirty="0"/>
              <a:t> </a:t>
            </a:r>
            <a:r>
              <a:rPr lang="en-US" dirty="0" err="1"/>
              <a:t>hendrerit</a:t>
            </a:r>
            <a:r>
              <a:rPr lang="en-US" dirty="0"/>
              <a:t>. </a:t>
            </a:r>
            <a:r>
              <a:rPr lang="en-US" dirty="0" err="1"/>
              <a:t>Morbi</a:t>
            </a:r>
            <a:r>
              <a:rPr lang="en-US" dirty="0"/>
              <a:t> sit </a:t>
            </a:r>
            <a:r>
              <a:rPr lang="en-US" dirty="0" err="1"/>
              <a:t>amet</a:t>
            </a:r>
            <a:r>
              <a:rPr lang="en-US" dirty="0"/>
              <a:t> dolor ante.</a:t>
            </a:r>
          </a:p>
        </p:txBody>
      </p:sp>
      <p:sp>
        <p:nvSpPr>
          <p:cNvPr id="5" name="Text Placeholder 7"/>
          <p:cNvSpPr>
            <a:spLocks noGrp="1"/>
          </p:cNvSpPr>
          <p:nvPr>
            <p:ph type="body" sz="quarter" idx="18" hasCustomPrompt="1"/>
          </p:nvPr>
        </p:nvSpPr>
        <p:spPr>
          <a:xfrm>
            <a:off x="427038" y="4257826"/>
            <a:ext cx="8247062" cy="359817"/>
          </a:xfrm>
          <a:prstGeom prst="rect">
            <a:avLst/>
          </a:prstGeom>
        </p:spPr>
        <p:txBody>
          <a:bodyPr vert="horz" lIns="0" tIns="40504" rIns="0" bIns="40504" anchor="ctr"/>
          <a:lstStyle>
            <a:lvl1pPr marL="0" indent="0" algn="l">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a:t>Put</a:t>
            </a:r>
            <a:r>
              <a:rPr lang="es-ES_tradnl" dirty="0"/>
              <a:t> </a:t>
            </a:r>
            <a:r>
              <a:rPr lang="es-ES_tradnl" dirty="0" err="1"/>
              <a:t>your</a:t>
            </a:r>
            <a:r>
              <a:rPr lang="es-ES_tradnl" dirty="0"/>
              <a:t> </a:t>
            </a:r>
            <a:r>
              <a:rPr lang="es-ES_tradnl" dirty="0" err="1"/>
              <a:t>title</a:t>
            </a:r>
            <a:r>
              <a:rPr lang="es-ES_tradnl" dirty="0"/>
              <a:t> </a:t>
            </a:r>
            <a:r>
              <a:rPr lang="es-ES_tradnl" dirty="0" err="1"/>
              <a:t>here</a:t>
            </a:r>
            <a:endParaRPr lang="es-ES_tradnl" dirty="0"/>
          </a:p>
        </p:txBody>
      </p:sp>
    </p:spTree>
    <p:extLst>
      <p:ext uri="{BB962C8B-B14F-4D97-AF65-F5344CB8AC3E}">
        <p14:creationId xmlns:p14="http://schemas.microsoft.com/office/powerpoint/2010/main" val="2202796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childTnLst>
                                </p:cTn>
                              </p:par>
                              <p:par>
                                <p:cTn id="18" presetID="42" presetClass="entr" presetSubtype="0" fill="hold" grpId="0" nodeType="withEffect">
                                  <p:stCondLst>
                                    <p:cond delay="20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400"/>
                                        <p:tgtEl>
                                          <p:spTgt spid="5">
                                            <p:txEl>
                                              <p:pRg st="0" end="0"/>
                                            </p:txEl>
                                          </p:spTgt>
                                        </p:tgtEl>
                                      </p:cBhvr>
                                    </p:animEffect>
                                    <p:anim calcmode="lin" valueType="num">
                                      <p:cBhvr>
                                        <p:cTn id="21"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2" dur="4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le with content Dark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a:t>Text </a:t>
            </a:r>
            <a:r>
              <a:rPr lang="es-ES_tradnl" dirty="0" err="1"/>
              <a:t>slide</a:t>
            </a:r>
            <a:r>
              <a:rPr lang="es-ES_tradnl" dirty="0"/>
              <a:t> </a:t>
            </a:r>
            <a:r>
              <a:rPr lang="es-ES_tradnl" dirty="0" err="1"/>
              <a:t>example</a:t>
            </a:r>
            <a:endParaRPr lang="es-ES_tradnl" dirty="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4" name="Text Placeholder 2"/>
          <p:cNvSpPr>
            <a:spLocks noGrp="1"/>
          </p:cNvSpPr>
          <p:nvPr>
            <p:ph type="body" sz="quarter" idx="64" hasCustomPrompt="1"/>
          </p:nvPr>
        </p:nvSpPr>
        <p:spPr>
          <a:xfrm>
            <a:off x="443971" y="4636475"/>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finibus</a:t>
            </a:r>
            <a:r>
              <a:rPr lang="en-US" dirty="0"/>
              <a:t> </a:t>
            </a:r>
            <a:r>
              <a:rPr lang="en-US" dirty="0" err="1"/>
              <a:t>nisl</a:t>
            </a:r>
            <a:r>
              <a:rPr lang="en-US" dirty="0"/>
              <a:t> </a:t>
            </a:r>
            <a:r>
              <a:rPr lang="en-US" dirty="0" err="1"/>
              <a:t>ut</a:t>
            </a:r>
            <a:r>
              <a:rPr lang="en-US" dirty="0"/>
              <a:t> ligula </a:t>
            </a:r>
            <a:r>
              <a:rPr lang="en-US" dirty="0" err="1"/>
              <a:t>vestibulum</a:t>
            </a:r>
            <a:r>
              <a:rPr lang="en-US" dirty="0"/>
              <a:t>, </a:t>
            </a:r>
            <a:r>
              <a:rPr lang="en-US" dirty="0" err="1"/>
              <a:t>ut</a:t>
            </a:r>
            <a:r>
              <a:rPr lang="en-US" dirty="0"/>
              <a:t> semper ex </a:t>
            </a:r>
            <a:r>
              <a:rPr lang="en-US" dirty="0" err="1"/>
              <a:t>suscipit</a:t>
            </a:r>
            <a:r>
              <a:rPr lang="en-US" dirty="0"/>
              <a:t>. </a:t>
            </a:r>
            <a:r>
              <a:rPr lang="en-US" dirty="0" err="1"/>
              <a:t>Cras</a:t>
            </a:r>
            <a:r>
              <a:rPr lang="en-US" dirty="0"/>
              <a:t> </a:t>
            </a:r>
            <a:r>
              <a:rPr lang="en-US" dirty="0" err="1"/>
              <a:t>fringilla</a:t>
            </a:r>
            <a:r>
              <a:rPr lang="en-US" dirty="0"/>
              <a:t> </a:t>
            </a:r>
            <a:r>
              <a:rPr lang="en-US" dirty="0" err="1"/>
              <a:t>suscipit</a:t>
            </a:r>
            <a:r>
              <a:rPr lang="en-US" dirty="0"/>
              <a:t> </a:t>
            </a:r>
            <a:r>
              <a:rPr lang="en-US" dirty="0" err="1"/>
              <a:t>cursus</a:t>
            </a:r>
            <a:r>
              <a:rPr lang="en-US" dirty="0"/>
              <a:t>. </a:t>
            </a:r>
            <a:r>
              <a:rPr lang="en-US" dirty="0" err="1"/>
              <a:t>Aenean</a:t>
            </a:r>
            <a:r>
              <a:rPr lang="en-US" dirty="0"/>
              <a:t> </a:t>
            </a:r>
            <a:r>
              <a:rPr lang="en-US" dirty="0" err="1"/>
              <a:t>accumsan</a:t>
            </a:r>
            <a:r>
              <a:rPr lang="en-US" dirty="0"/>
              <a:t> </a:t>
            </a:r>
            <a:r>
              <a:rPr lang="en-US" dirty="0" err="1"/>
              <a:t>malesuada</a:t>
            </a:r>
            <a:r>
              <a:rPr lang="en-US" dirty="0"/>
              <a:t> </a:t>
            </a:r>
            <a:r>
              <a:rPr lang="en-US" dirty="0" err="1"/>
              <a:t>hendrerit</a:t>
            </a:r>
            <a:r>
              <a:rPr lang="en-US" dirty="0"/>
              <a:t>. </a:t>
            </a:r>
            <a:r>
              <a:rPr lang="en-US" dirty="0" err="1"/>
              <a:t>Morbi</a:t>
            </a:r>
            <a:r>
              <a:rPr lang="en-US" dirty="0"/>
              <a:t> sit </a:t>
            </a:r>
            <a:r>
              <a:rPr lang="en-US" dirty="0" err="1"/>
              <a:t>amet</a:t>
            </a:r>
            <a:r>
              <a:rPr lang="en-US" dirty="0"/>
              <a:t> dolor ante.</a:t>
            </a:r>
          </a:p>
        </p:txBody>
      </p:sp>
      <p:sp>
        <p:nvSpPr>
          <p:cNvPr id="5" name="Text Placeholder 7"/>
          <p:cNvSpPr>
            <a:spLocks noGrp="1"/>
          </p:cNvSpPr>
          <p:nvPr>
            <p:ph type="body" sz="quarter" idx="18" hasCustomPrompt="1"/>
          </p:nvPr>
        </p:nvSpPr>
        <p:spPr>
          <a:xfrm>
            <a:off x="427038" y="4257826"/>
            <a:ext cx="8247062" cy="359817"/>
          </a:xfrm>
          <a:prstGeom prst="rect">
            <a:avLst/>
          </a:prstGeom>
        </p:spPr>
        <p:txBody>
          <a:bodyPr vert="horz" lIns="0" tIns="40504" rIns="0" bIns="40504" anchor="ctr"/>
          <a:lstStyle>
            <a:lvl1pPr marL="0" indent="0" algn="l">
              <a:lnSpc>
                <a:spcPct val="100000"/>
              </a:lnSpc>
              <a:spcBef>
                <a:spcPts val="0"/>
              </a:spcBef>
              <a:buNone/>
              <a:defRPr sz="1600" b="1" baseline="0">
                <a:solidFill>
                  <a:schemeClr val="bg1"/>
                </a:solidFill>
                <a:latin typeface="Lato Light"/>
                <a:cs typeface="Lato Light"/>
              </a:defRPr>
            </a:lvl1pPr>
          </a:lstStyle>
          <a:p>
            <a:pPr lvl="0"/>
            <a:r>
              <a:rPr lang="es-ES_tradnl" dirty="0" err="1"/>
              <a:t>Put</a:t>
            </a:r>
            <a:r>
              <a:rPr lang="es-ES_tradnl" dirty="0"/>
              <a:t> </a:t>
            </a:r>
            <a:r>
              <a:rPr lang="es-ES_tradnl" dirty="0" err="1"/>
              <a:t>your</a:t>
            </a:r>
            <a:r>
              <a:rPr lang="es-ES_tradnl" dirty="0"/>
              <a:t> </a:t>
            </a:r>
            <a:r>
              <a:rPr lang="es-ES_tradnl" dirty="0" err="1"/>
              <a:t>title</a:t>
            </a:r>
            <a:r>
              <a:rPr lang="es-ES_tradnl" dirty="0"/>
              <a:t> </a:t>
            </a:r>
            <a:r>
              <a:rPr lang="es-ES_tradnl" dirty="0" err="1"/>
              <a:t>here</a:t>
            </a:r>
            <a:endParaRPr lang="es-ES_tradnl" dirty="0"/>
          </a:p>
        </p:txBody>
      </p:sp>
    </p:spTree>
    <p:extLst>
      <p:ext uri="{BB962C8B-B14F-4D97-AF65-F5344CB8AC3E}">
        <p14:creationId xmlns:p14="http://schemas.microsoft.com/office/powerpoint/2010/main" val="2485871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childTnLst>
                                </p:cTn>
                              </p:par>
                              <p:par>
                                <p:cTn id="18" presetID="42" presetClass="entr" presetSubtype="0" fill="hold" grpId="0" nodeType="withEffect">
                                  <p:stCondLst>
                                    <p:cond delay="20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400"/>
                                        <p:tgtEl>
                                          <p:spTgt spid="5">
                                            <p:txEl>
                                              <p:pRg st="0" end="0"/>
                                            </p:txEl>
                                          </p:spTgt>
                                        </p:tgtEl>
                                      </p:cBhvr>
                                    </p:animEffect>
                                    <p:anim calcmode="lin" valueType="num">
                                      <p:cBhvr>
                                        <p:cTn id="21"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2" dur="4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wo columns with date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slide</a:t>
            </a:r>
            <a:r>
              <a:rPr lang="es-ES_tradnl" dirty="0"/>
              <a:t> </a:t>
            </a:r>
            <a:r>
              <a:rPr lang="es-ES_tradnl" dirty="0" err="1"/>
              <a:t>example</a:t>
            </a:r>
            <a:endParaRPr lang="es-ES_tradnl" dirty="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10" name="Text Placeholder 2"/>
          <p:cNvSpPr>
            <a:spLocks noGrp="1"/>
          </p:cNvSpPr>
          <p:nvPr>
            <p:ph type="body" sz="quarter" idx="64" hasCustomPrompt="1"/>
          </p:nvPr>
        </p:nvSpPr>
        <p:spPr>
          <a:xfrm>
            <a:off x="443972" y="4568743"/>
            <a:ext cx="3907896"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p>
        </p:txBody>
      </p:sp>
      <p:sp>
        <p:nvSpPr>
          <p:cNvPr id="11" name="Text Placeholder 7"/>
          <p:cNvSpPr>
            <a:spLocks noGrp="1"/>
          </p:cNvSpPr>
          <p:nvPr>
            <p:ph type="body" sz="quarter" idx="18" hasCustomPrompt="1"/>
          </p:nvPr>
        </p:nvSpPr>
        <p:spPr>
          <a:xfrm>
            <a:off x="427038" y="3886736"/>
            <a:ext cx="3924830" cy="378649"/>
          </a:xfrm>
          <a:prstGeom prst="rect">
            <a:avLst/>
          </a:prstGeom>
        </p:spPr>
        <p:txBody>
          <a:bodyPr vert="horz" lIns="0" tIns="40504" rIns="0" bIns="40504" anchor="ctr"/>
          <a:lstStyle>
            <a:lvl1pPr marL="0" indent="0" algn="l">
              <a:lnSpc>
                <a:spcPct val="100000"/>
              </a:lnSpc>
              <a:spcBef>
                <a:spcPts val="0"/>
              </a:spcBef>
              <a:buNone/>
              <a:defRPr sz="2000" b="1" baseline="0">
                <a:solidFill>
                  <a:schemeClr val="tx1">
                    <a:lumMod val="50000"/>
                    <a:lumOff val="50000"/>
                  </a:schemeClr>
                </a:solidFill>
                <a:latin typeface="Lato Regular"/>
                <a:cs typeface="Lato Regular"/>
              </a:defRPr>
            </a:lvl1pPr>
          </a:lstStyle>
          <a:p>
            <a:pPr lvl="0"/>
            <a:r>
              <a:rPr lang="es-ES_tradnl" dirty="0"/>
              <a:t>2015</a:t>
            </a:r>
          </a:p>
        </p:txBody>
      </p:sp>
      <p:sp>
        <p:nvSpPr>
          <p:cNvPr id="12" name="Text Placeholder 7"/>
          <p:cNvSpPr>
            <a:spLocks noGrp="1"/>
          </p:cNvSpPr>
          <p:nvPr>
            <p:ph type="body" sz="quarter" idx="65" hasCustomPrompt="1"/>
          </p:nvPr>
        </p:nvSpPr>
        <p:spPr>
          <a:xfrm>
            <a:off x="452438" y="4292797"/>
            <a:ext cx="389943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13" name="Text Placeholder 2"/>
          <p:cNvSpPr>
            <a:spLocks noGrp="1"/>
          </p:cNvSpPr>
          <p:nvPr>
            <p:ph type="body" sz="quarter" idx="66" hasCustomPrompt="1"/>
          </p:nvPr>
        </p:nvSpPr>
        <p:spPr>
          <a:xfrm>
            <a:off x="4774142" y="4568743"/>
            <a:ext cx="3907896"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p>
        </p:txBody>
      </p:sp>
      <p:sp>
        <p:nvSpPr>
          <p:cNvPr id="14" name="Text Placeholder 7"/>
          <p:cNvSpPr>
            <a:spLocks noGrp="1"/>
          </p:cNvSpPr>
          <p:nvPr>
            <p:ph type="body" sz="quarter" idx="67" hasCustomPrompt="1"/>
          </p:nvPr>
        </p:nvSpPr>
        <p:spPr>
          <a:xfrm>
            <a:off x="4757208" y="3886736"/>
            <a:ext cx="3924830" cy="378649"/>
          </a:xfrm>
          <a:prstGeom prst="rect">
            <a:avLst/>
          </a:prstGeom>
        </p:spPr>
        <p:txBody>
          <a:bodyPr vert="horz" lIns="0" tIns="40504" rIns="0" bIns="40504" anchor="ctr"/>
          <a:lstStyle>
            <a:lvl1pPr marL="0" indent="0" algn="l">
              <a:lnSpc>
                <a:spcPct val="100000"/>
              </a:lnSpc>
              <a:spcBef>
                <a:spcPts val="0"/>
              </a:spcBef>
              <a:buNone/>
              <a:defRPr sz="2000" b="1" baseline="0">
                <a:solidFill>
                  <a:schemeClr val="tx1">
                    <a:lumMod val="50000"/>
                    <a:lumOff val="50000"/>
                  </a:schemeClr>
                </a:solidFill>
                <a:latin typeface="Lato Regular"/>
                <a:cs typeface="Lato Regular"/>
              </a:defRPr>
            </a:lvl1pPr>
          </a:lstStyle>
          <a:p>
            <a:pPr lvl="0"/>
            <a:r>
              <a:rPr lang="es-ES_tradnl" dirty="0"/>
              <a:t>2016</a:t>
            </a:r>
          </a:p>
        </p:txBody>
      </p:sp>
      <p:sp>
        <p:nvSpPr>
          <p:cNvPr id="15" name="Text Placeholder 7"/>
          <p:cNvSpPr>
            <a:spLocks noGrp="1"/>
          </p:cNvSpPr>
          <p:nvPr>
            <p:ph type="body" sz="quarter" idx="68" hasCustomPrompt="1"/>
          </p:nvPr>
        </p:nvSpPr>
        <p:spPr>
          <a:xfrm>
            <a:off x="4782608" y="4292797"/>
            <a:ext cx="389943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Tree>
    <p:extLst>
      <p:ext uri="{BB962C8B-B14F-4D97-AF65-F5344CB8AC3E}">
        <p14:creationId xmlns:p14="http://schemas.microsoft.com/office/powerpoint/2010/main" val="3777033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500"/>
                                        <p:tgtEl>
                                          <p:spTgt spid="10">
                                            <p:txEl>
                                              <p:pRg st="0" end="0"/>
                                            </p:txEl>
                                          </p:spTgt>
                                        </p:tgtEl>
                                      </p:cBhvr>
                                    </p:animEffect>
                                  </p:childTnLst>
                                </p:cTn>
                              </p:par>
                              <p:par>
                                <p:cTn id="18" presetID="42" presetClass="entr" presetSubtype="0" fill="hold" grpId="0" nodeType="withEffect">
                                  <p:stCondLst>
                                    <p:cond delay="200"/>
                                  </p:stCondLst>
                                  <p:childTnLst>
                                    <p:set>
                                      <p:cBhvr>
                                        <p:cTn id="19" dur="1" fill="hold">
                                          <p:stCondLst>
                                            <p:cond delay="0"/>
                                          </p:stCondLst>
                                        </p:cTn>
                                        <p:tgtEl>
                                          <p:spTgt spid="11">
                                            <p:txEl>
                                              <p:pRg st="0" end="0"/>
                                            </p:txEl>
                                          </p:spTgt>
                                        </p:tgtEl>
                                        <p:attrNameLst>
                                          <p:attrName>style.visibility</p:attrName>
                                        </p:attrNameLst>
                                      </p:cBhvr>
                                      <p:to>
                                        <p:strVal val="visible"/>
                                      </p:to>
                                    </p:set>
                                    <p:animEffect transition="in" filter="fade">
                                      <p:cBhvr>
                                        <p:cTn id="20" dur="400"/>
                                        <p:tgtEl>
                                          <p:spTgt spid="11">
                                            <p:txEl>
                                              <p:pRg st="0" end="0"/>
                                            </p:txEl>
                                          </p:spTgt>
                                        </p:tgtEl>
                                      </p:cBhvr>
                                    </p:animEffect>
                                    <p:anim calcmode="lin" valueType="num">
                                      <p:cBhvr>
                                        <p:cTn id="21" dur="4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22" dur="400" fill="hold"/>
                                        <p:tgtEl>
                                          <p:spTgt spid="11">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12">
                                            <p:txEl>
                                              <p:pRg st="0" end="0"/>
                                            </p:txEl>
                                          </p:spTgt>
                                        </p:tgtEl>
                                        <p:attrNameLst>
                                          <p:attrName>style.visibility</p:attrName>
                                        </p:attrNameLst>
                                      </p:cBhvr>
                                      <p:to>
                                        <p:strVal val="visible"/>
                                      </p:to>
                                    </p:set>
                                    <p:animEffect transition="in" filter="fade">
                                      <p:cBhvr>
                                        <p:cTn id="25" dur="500"/>
                                        <p:tgtEl>
                                          <p:spTgt spid="12">
                                            <p:txEl>
                                              <p:pRg st="0" end="0"/>
                                            </p:txEl>
                                          </p:spTgt>
                                        </p:tgtEl>
                                      </p:cBhvr>
                                    </p:animEffect>
                                    <p:anim calcmode="lin" valueType="num">
                                      <p:cBhvr>
                                        <p:cTn id="26"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27" dur="500" fill="hold"/>
                                        <p:tgtEl>
                                          <p:spTgt spid="12">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13">
                                            <p:txEl>
                                              <p:pRg st="0" end="0"/>
                                            </p:txEl>
                                          </p:spTgt>
                                        </p:tgtEl>
                                        <p:attrNameLst>
                                          <p:attrName>style.visibility</p:attrName>
                                        </p:attrNameLst>
                                      </p:cBhvr>
                                      <p:to>
                                        <p:strVal val="visible"/>
                                      </p:to>
                                    </p:set>
                                    <p:animEffect transition="in" filter="fade">
                                      <p:cBhvr>
                                        <p:cTn id="30" dur="500"/>
                                        <p:tgtEl>
                                          <p:spTgt spid="13">
                                            <p:txEl>
                                              <p:pRg st="0" end="0"/>
                                            </p:txEl>
                                          </p:spTgt>
                                        </p:tgtEl>
                                      </p:cBhvr>
                                    </p:animEffect>
                                  </p:childTnLst>
                                </p:cTn>
                              </p:par>
                              <p:par>
                                <p:cTn id="31" presetID="42" presetClass="entr" presetSubtype="0" fill="hold" grpId="0" nodeType="withEffect">
                                  <p:stCondLst>
                                    <p:cond delay="200"/>
                                  </p:stCondLst>
                                  <p:childTnLst>
                                    <p:set>
                                      <p:cBhvr>
                                        <p:cTn id="32" dur="1" fill="hold">
                                          <p:stCondLst>
                                            <p:cond delay="0"/>
                                          </p:stCondLst>
                                        </p:cTn>
                                        <p:tgtEl>
                                          <p:spTgt spid="14">
                                            <p:txEl>
                                              <p:pRg st="0" end="0"/>
                                            </p:txEl>
                                          </p:spTgt>
                                        </p:tgtEl>
                                        <p:attrNameLst>
                                          <p:attrName>style.visibility</p:attrName>
                                        </p:attrNameLst>
                                      </p:cBhvr>
                                      <p:to>
                                        <p:strVal val="visible"/>
                                      </p:to>
                                    </p:set>
                                    <p:animEffect transition="in" filter="fade">
                                      <p:cBhvr>
                                        <p:cTn id="33" dur="400"/>
                                        <p:tgtEl>
                                          <p:spTgt spid="14">
                                            <p:txEl>
                                              <p:pRg st="0" end="0"/>
                                            </p:txEl>
                                          </p:spTgt>
                                        </p:tgtEl>
                                      </p:cBhvr>
                                    </p:animEffect>
                                    <p:anim calcmode="lin" valueType="num">
                                      <p:cBhvr>
                                        <p:cTn id="34" dur="4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35" dur="400" fill="hold"/>
                                        <p:tgtEl>
                                          <p:spTgt spid="14">
                                            <p:txEl>
                                              <p:pRg st="0" end="0"/>
                                            </p:txEl>
                                          </p:spTgt>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200"/>
                                  </p:stCondLst>
                                  <p:childTnLst>
                                    <p:set>
                                      <p:cBhvr>
                                        <p:cTn id="37" dur="1" fill="hold">
                                          <p:stCondLst>
                                            <p:cond delay="0"/>
                                          </p:stCondLst>
                                        </p:cTn>
                                        <p:tgtEl>
                                          <p:spTgt spid="15">
                                            <p:txEl>
                                              <p:pRg st="0" end="0"/>
                                            </p:txEl>
                                          </p:spTgt>
                                        </p:tgtEl>
                                        <p:attrNameLst>
                                          <p:attrName>style.visibility</p:attrName>
                                        </p:attrNameLst>
                                      </p:cBhvr>
                                      <p:to>
                                        <p:strVal val="visible"/>
                                      </p:to>
                                    </p:set>
                                    <p:animEffect transition="in" filter="fade">
                                      <p:cBhvr>
                                        <p:cTn id="38" dur="500"/>
                                        <p:tgtEl>
                                          <p:spTgt spid="15">
                                            <p:txEl>
                                              <p:pRg st="0" end="0"/>
                                            </p:txEl>
                                          </p:spTgt>
                                        </p:tgtEl>
                                      </p:cBhvr>
                                    </p:animEffect>
                                    <p:anim calcmode="lin" valueType="num">
                                      <p:cBhvr>
                                        <p:cTn id="39"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40" dur="500" fill="hold"/>
                                        <p:tgtEl>
                                          <p:spTgt spid="1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400"/>
                        <p:tgtEl>
                          <p:spTgt spid="11"/>
                        </p:tgtEl>
                      </p:cBhvr>
                    </p:animEffect>
                    <p:anim calcmode="lin" valueType="num">
                      <p:cBhvr>
                        <p:cTn dur="400" fill="hold"/>
                        <p:tgtEl>
                          <p:spTgt spid="11"/>
                        </p:tgtEl>
                        <p:attrNameLst>
                          <p:attrName>ppt_x</p:attrName>
                        </p:attrNameLst>
                      </p:cBhvr>
                      <p:tavLst>
                        <p:tav tm="0">
                          <p:val>
                            <p:strVal val="#ppt_x"/>
                          </p:val>
                        </p:tav>
                        <p:tav tm="100000">
                          <p:val>
                            <p:strVal val="#ppt_x"/>
                          </p:val>
                        </p:tav>
                      </p:tavLst>
                    </p:anim>
                    <p:anim calcmode="lin" valueType="num">
                      <p:cBhvr>
                        <p:cTn dur="400" fill="hold"/>
                        <p:tgtEl>
                          <p:spTgt spid="11"/>
                        </p:tgtEl>
                        <p:attrNameLst>
                          <p:attrName>ppt_y</p:attrName>
                        </p:attrNameLst>
                      </p:cBhvr>
                      <p:tavLst>
                        <p:tav tm="0">
                          <p:val>
                            <p:strVal val="#ppt_y+.1"/>
                          </p:val>
                        </p:tav>
                        <p:tav tm="100000">
                          <p:val>
                            <p:strVal val="#ppt_y"/>
                          </p:val>
                        </p:tav>
                      </p:tavLst>
                    </p:anim>
                  </p:childTnLst>
                </p:cTn>
              </p:par>
            </p:tnLst>
          </p:tmpl>
        </p:tmplLst>
      </p:bldP>
      <p:bldP spid="12" grpId="0" build="p">
        <p:tmplLst>
          <p:tmpl lvl="1">
            <p:tnLst>
              <p:par>
                <p:cTn presetID="42" presetClass="entr" presetSubtype="0" fill="hold" nodeType="withEffect">
                  <p:stCondLst>
                    <p:cond delay="2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anim calcmode="lin" valueType="num">
                      <p:cBhvr>
                        <p:cTn dur="500" fill="hold"/>
                        <p:tgtEl>
                          <p:spTgt spid="12"/>
                        </p:tgtEl>
                        <p:attrNameLst>
                          <p:attrName>ppt_x</p:attrName>
                        </p:attrNameLst>
                      </p:cBhvr>
                      <p:tavLst>
                        <p:tav tm="0">
                          <p:val>
                            <p:strVal val="#ppt_x"/>
                          </p:val>
                        </p:tav>
                        <p:tav tm="100000">
                          <p:val>
                            <p:strVal val="#ppt_x"/>
                          </p:val>
                        </p:tav>
                      </p:tavLst>
                    </p:anim>
                    <p:anim calcmode="lin" valueType="num">
                      <p:cBhvr>
                        <p:cTn dur="500" fill="hold"/>
                        <p:tgtEl>
                          <p:spTgt spid="12"/>
                        </p:tgtEl>
                        <p:attrNameLst>
                          <p:attrName>ppt_y</p:attrName>
                        </p:attrNameLst>
                      </p:cBhvr>
                      <p:tavLst>
                        <p:tav tm="0">
                          <p:val>
                            <p:strVal val="#ppt_y+.1"/>
                          </p:val>
                        </p:tav>
                        <p:tav tm="100000">
                          <p:val>
                            <p:strVal val="#ppt_y"/>
                          </p:val>
                        </p:tav>
                      </p:tavLst>
                    </p:anim>
                  </p:childTnLst>
                </p:cTn>
              </p:par>
            </p:tnLst>
          </p:tmpl>
        </p:tmplLst>
      </p:bldP>
      <p:bldP spid="13" grpId="0" build="p">
        <p:tmplLst>
          <p:tmpl lvl="1">
            <p:tnLst>
              <p:par>
                <p:cTn presetID="10" presetClass="entr" presetSubtype="0" fill="hold" nodeType="withEffect">
                  <p:stCondLst>
                    <p:cond delay="8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42" presetClass="entr" presetSubtype="0"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Effect transition="in" filter="fade">
                      <p:cBhvr>
                        <p:cTn dur="400"/>
                        <p:tgtEl>
                          <p:spTgt spid="14"/>
                        </p:tgtEl>
                      </p:cBhvr>
                    </p:animEffect>
                    <p:anim calcmode="lin" valueType="num">
                      <p:cBhvr>
                        <p:cTn dur="400" fill="hold"/>
                        <p:tgtEl>
                          <p:spTgt spid="14"/>
                        </p:tgtEl>
                        <p:attrNameLst>
                          <p:attrName>ppt_x</p:attrName>
                        </p:attrNameLst>
                      </p:cBhvr>
                      <p:tavLst>
                        <p:tav tm="0">
                          <p:val>
                            <p:strVal val="#ppt_x"/>
                          </p:val>
                        </p:tav>
                        <p:tav tm="100000">
                          <p:val>
                            <p:strVal val="#ppt_x"/>
                          </p:val>
                        </p:tav>
                      </p:tavLst>
                    </p:anim>
                    <p:anim calcmode="lin" valueType="num">
                      <p:cBhvr>
                        <p:cTn dur="400" fill="hold"/>
                        <p:tgtEl>
                          <p:spTgt spid="14"/>
                        </p:tgtEl>
                        <p:attrNameLst>
                          <p:attrName>ppt_y</p:attrName>
                        </p:attrNameLst>
                      </p:cBhvr>
                      <p:tavLst>
                        <p:tav tm="0">
                          <p:val>
                            <p:strVal val="#ppt_y+.1"/>
                          </p:val>
                        </p:tav>
                        <p:tav tm="100000">
                          <p:val>
                            <p:strVal val="#ppt_y"/>
                          </p:val>
                        </p:tav>
                      </p:tavLst>
                    </p:anim>
                  </p:childTnLst>
                </p:cTn>
              </p:par>
            </p:tnLst>
          </p:tmpl>
        </p:tmplLst>
      </p:bldP>
      <p:bldP spid="15" grpId="0" build="p">
        <p:tmplLst>
          <p:tmpl lvl="1">
            <p:tnLst>
              <p:par>
                <p:cTn presetID="42" presetClass="entr" presetSubtype="0" fill="hold" nodeType="withEffect">
                  <p:stCondLst>
                    <p:cond delay="2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anim calcmode="lin" valueType="num">
                      <p:cBhvr>
                        <p:cTn dur="500" fill="hold"/>
                        <p:tgtEl>
                          <p:spTgt spid="15"/>
                        </p:tgtEl>
                        <p:attrNameLst>
                          <p:attrName>ppt_x</p:attrName>
                        </p:attrNameLst>
                      </p:cBhvr>
                      <p:tavLst>
                        <p:tav tm="0">
                          <p:val>
                            <p:strVal val="#ppt_x"/>
                          </p:val>
                        </p:tav>
                        <p:tav tm="100000">
                          <p:val>
                            <p:strVal val="#ppt_x"/>
                          </p:val>
                        </p:tav>
                      </p:tavLst>
                    </p:anim>
                    <p:anim calcmode="lin" valueType="num">
                      <p:cBhvr>
                        <p:cTn dur="500" fill="hold"/>
                        <p:tgtEl>
                          <p:spTgt spid="15"/>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Right column with date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slide</a:t>
            </a:r>
            <a:r>
              <a:rPr lang="es-ES_tradnl" dirty="0"/>
              <a:t> </a:t>
            </a:r>
            <a:r>
              <a:rPr lang="es-ES_tradnl" dirty="0" err="1"/>
              <a:t>example</a:t>
            </a:r>
            <a:endParaRPr lang="es-ES_tradnl" dirty="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4" name="Text Placeholder 2"/>
          <p:cNvSpPr>
            <a:spLocks noGrp="1"/>
          </p:cNvSpPr>
          <p:nvPr>
            <p:ph type="body" sz="quarter" idx="64" hasCustomPrompt="1"/>
          </p:nvPr>
        </p:nvSpPr>
        <p:spPr>
          <a:xfrm>
            <a:off x="4748741" y="1788039"/>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5" name="Text Placeholder 7"/>
          <p:cNvSpPr>
            <a:spLocks noGrp="1"/>
          </p:cNvSpPr>
          <p:nvPr>
            <p:ph type="body" sz="quarter" idx="18" hasCustomPrompt="1"/>
          </p:nvPr>
        </p:nvSpPr>
        <p:spPr>
          <a:xfrm>
            <a:off x="4748741" y="1273232"/>
            <a:ext cx="1770592"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tx1">
                    <a:lumMod val="50000"/>
                    <a:lumOff val="50000"/>
                  </a:schemeClr>
                </a:solidFill>
                <a:latin typeface="Lato Regular"/>
                <a:cs typeface="Lato Regular"/>
              </a:defRPr>
            </a:lvl1pPr>
          </a:lstStyle>
          <a:p>
            <a:pPr lvl="0"/>
            <a:r>
              <a:rPr lang="es-ES_tradnl" dirty="0"/>
              <a:t>2000</a:t>
            </a:r>
          </a:p>
        </p:txBody>
      </p:sp>
      <p:sp>
        <p:nvSpPr>
          <p:cNvPr id="7" name="Text Placeholder 7"/>
          <p:cNvSpPr>
            <a:spLocks noGrp="1"/>
          </p:cNvSpPr>
          <p:nvPr>
            <p:ph type="body" sz="quarter" idx="65" hasCustomPrompt="1"/>
          </p:nvPr>
        </p:nvSpPr>
        <p:spPr>
          <a:xfrm>
            <a:off x="4748741" y="1582358"/>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18" name="Text Placeholder 2"/>
          <p:cNvSpPr>
            <a:spLocks noGrp="1"/>
          </p:cNvSpPr>
          <p:nvPr>
            <p:ph type="body" sz="quarter" idx="66" hasCustomPrompt="1"/>
          </p:nvPr>
        </p:nvSpPr>
        <p:spPr>
          <a:xfrm>
            <a:off x="6911446" y="1788039"/>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19" name="Text Placeholder 7"/>
          <p:cNvSpPr>
            <a:spLocks noGrp="1"/>
          </p:cNvSpPr>
          <p:nvPr>
            <p:ph type="body" sz="quarter" idx="67" hasCustomPrompt="1"/>
          </p:nvPr>
        </p:nvSpPr>
        <p:spPr>
          <a:xfrm>
            <a:off x="6911446" y="1273232"/>
            <a:ext cx="1770592"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tx1">
                    <a:lumMod val="50000"/>
                    <a:lumOff val="50000"/>
                  </a:schemeClr>
                </a:solidFill>
                <a:latin typeface="Lato Regular"/>
                <a:cs typeface="Lato Regular"/>
              </a:defRPr>
            </a:lvl1pPr>
          </a:lstStyle>
          <a:p>
            <a:pPr lvl="0"/>
            <a:r>
              <a:rPr lang="es-ES_tradnl" dirty="0"/>
              <a:t>2000</a:t>
            </a:r>
          </a:p>
        </p:txBody>
      </p:sp>
      <p:sp>
        <p:nvSpPr>
          <p:cNvPr id="20" name="Text Placeholder 7"/>
          <p:cNvSpPr>
            <a:spLocks noGrp="1"/>
          </p:cNvSpPr>
          <p:nvPr>
            <p:ph type="body" sz="quarter" idx="68" hasCustomPrompt="1"/>
          </p:nvPr>
        </p:nvSpPr>
        <p:spPr>
          <a:xfrm>
            <a:off x="6911446" y="1582358"/>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21" name="Text Placeholder 2"/>
          <p:cNvSpPr>
            <a:spLocks noGrp="1"/>
          </p:cNvSpPr>
          <p:nvPr>
            <p:ph type="body" sz="quarter" idx="69" hasCustomPrompt="1"/>
          </p:nvPr>
        </p:nvSpPr>
        <p:spPr>
          <a:xfrm>
            <a:off x="4748741" y="3135145"/>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22" name="Text Placeholder 7"/>
          <p:cNvSpPr>
            <a:spLocks noGrp="1"/>
          </p:cNvSpPr>
          <p:nvPr>
            <p:ph type="body" sz="quarter" idx="70" hasCustomPrompt="1"/>
          </p:nvPr>
        </p:nvSpPr>
        <p:spPr>
          <a:xfrm>
            <a:off x="4748741" y="2620338"/>
            <a:ext cx="1770592"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tx1">
                    <a:lumMod val="50000"/>
                    <a:lumOff val="50000"/>
                  </a:schemeClr>
                </a:solidFill>
                <a:latin typeface="Lato Regular"/>
                <a:cs typeface="Lato Regular"/>
              </a:defRPr>
            </a:lvl1pPr>
          </a:lstStyle>
          <a:p>
            <a:pPr lvl="0"/>
            <a:r>
              <a:rPr lang="es-ES_tradnl" dirty="0"/>
              <a:t>2000</a:t>
            </a:r>
          </a:p>
        </p:txBody>
      </p:sp>
      <p:sp>
        <p:nvSpPr>
          <p:cNvPr id="23" name="Text Placeholder 7"/>
          <p:cNvSpPr>
            <a:spLocks noGrp="1"/>
          </p:cNvSpPr>
          <p:nvPr>
            <p:ph type="body" sz="quarter" idx="71" hasCustomPrompt="1"/>
          </p:nvPr>
        </p:nvSpPr>
        <p:spPr>
          <a:xfrm>
            <a:off x="4748741" y="2929464"/>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24" name="Text Placeholder 2"/>
          <p:cNvSpPr>
            <a:spLocks noGrp="1"/>
          </p:cNvSpPr>
          <p:nvPr>
            <p:ph type="body" sz="quarter" idx="72" hasCustomPrompt="1"/>
          </p:nvPr>
        </p:nvSpPr>
        <p:spPr>
          <a:xfrm>
            <a:off x="6911446" y="3135145"/>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25" name="Text Placeholder 7"/>
          <p:cNvSpPr>
            <a:spLocks noGrp="1"/>
          </p:cNvSpPr>
          <p:nvPr>
            <p:ph type="body" sz="quarter" idx="73" hasCustomPrompt="1"/>
          </p:nvPr>
        </p:nvSpPr>
        <p:spPr>
          <a:xfrm>
            <a:off x="6911446" y="2620338"/>
            <a:ext cx="1770592"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tx1">
                    <a:lumMod val="50000"/>
                    <a:lumOff val="50000"/>
                  </a:schemeClr>
                </a:solidFill>
                <a:latin typeface="Lato Regular"/>
                <a:cs typeface="Lato Regular"/>
              </a:defRPr>
            </a:lvl1pPr>
          </a:lstStyle>
          <a:p>
            <a:pPr lvl="0"/>
            <a:r>
              <a:rPr lang="es-ES_tradnl" dirty="0"/>
              <a:t>2000</a:t>
            </a:r>
          </a:p>
        </p:txBody>
      </p:sp>
      <p:sp>
        <p:nvSpPr>
          <p:cNvPr id="26" name="Text Placeholder 7"/>
          <p:cNvSpPr>
            <a:spLocks noGrp="1"/>
          </p:cNvSpPr>
          <p:nvPr>
            <p:ph type="body" sz="quarter" idx="74" hasCustomPrompt="1"/>
          </p:nvPr>
        </p:nvSpPr>
        <p:spPr>
          <a:xfrm>
            <a:off x="6911446" y="2929464"/>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27" name="Text Placeholder 2"/>
          <p:cNvSpPr>
            <a:spLocks noGrp="1"/>
          </p:cNvSpPr>
          <p:nvPr>
            <p:ph type="body" sz="quarter" idx="75" hasCustomPrompt="1"/>
          </p:nvPr>
        </p:nvSpPr>
        <p:spPr>
          <a:xfrm>
            <a:off x="4748741" y="4453539"/>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28" name="Text Placeholder 7"/>
          <p:cNvSpPr>
            <a:spLocks noGrp="1"/>
          </p:cNvSpPr>
          <p:nvPr>
            <p:ph type="body" sz="quarter" idx="76" hasCustomPrompt="1"/>
          </p:nvPr>
        </p:nvSpPr>
        <p:spPr>
          <a:xfrm>
            <a:off x="4748741" y="3955773"/>
            <a:ext cx="1770592"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tx1">
                    <a:lumMod val="50000"/>
                    <a:lumOff val="50000"/>
                  </a:schemeClr>
                </a:solidFill>
                <a:latin typeface="Lato Regular"/>
                <a:cs typeface="Lato Regular"/>
              </a:defRPr>
            </a:lvl1pPr>
          </a:lstStyle>
          <a:p>
            <a:pPr lvl="0"/>
            <a:r>
              <a:rPr lang="es-ES_tradnl" dirty="0"/>
              <a:t>2000</a:t>
            </a:r>
          </a:p>
        </p:txBody>
      </p:sp>
      <p:sp>
        <p:nvSpPr>
          <p:cNvPr id="29" name="Text Placeholder 7"/>
          <p:cNvSpPr>
            <a:spLocks noGrp="1"/>
          </p:cNvSpPr>
          <p:nvPr>
            <p:ph type="body" sz="quarter" idx="77" hasCustomPrompt="1"/>
          </p:nvPr>
        </p:nvSpPr>
        <p:spPr>
          <a:xfrm>
            <a:off x="4748741" y="4247858"/>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30" name="Text Placeholder 2"/>
          <p:cNvSpPr>
            <a:spLocks noGrp="1"/>
          </p:cNvSpPr>
          <p:nvPr>
            <p:ph type="body" sz="quarter" idx="78" hasCustomPrompt="1"/>
          </p:nvPr>
        </p:nvSpPr>
        <p:spPr>
          <a:xfrm>
            <a:off x="6911446" y="4453539"/>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31" name="Text Placeholder 7"/>
          <p:cNvSpPr>
            <a:spLocks noGrp="1"/>
          </p:cNvSpPr>
          <p:nvPr>
            <p:ph type="body" sz="quarter" idx="79" hasCustomPrompt="1"/>
          </p:nvPr>
        </p:nvSpPr>
        <p:spPr>
          <a:xfrm>
            <a:off x="6911446" y="3955773"/>
            <a:ext cx="1770592"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tx1">
                    <a:lumMod val="50000"/>
                    <a:lumOff val="50000"/>
                  </a:schemeClr>
                </a:solidFill>
                <a:latin typeface="Lato Regular"/>
                <a:cs typeface="Lato Regular"/>
              </a:defRPr>
            </a:lvl1pPr>
          </a:lstStyle>
          <a:p>
            <a:pPr lvl="0"/>
            <a:r>
              <a:rPr lang="es-ES_tradnl" dirty="0"/>
              <a:t>2000</a:t>
            </a:r>
          </a:p>
        </p:txBody>
      </p:sp>
      <p:sp>
        <p:nvSpPr>
          <p:cNvPr id="32" name="Text Placeholder 7"/>
          <p:cNvSpPr>
            <a:spLocks noGrp="1"/>
          </p:cNvSpPr>
          <p:nvPr>
            <p:ph type="body" sz="quarter" idx="80" hasCustomPrompt="1"/>
          </p:nvPr>
        </p:nvSpPr>
        <p:spPr>
          <a:xfrm>
            <a:off x="6911446" y="4247858"/>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Tree>
    <p:extLst>
      <p:ext uri="{BB962C8B-B14F-4D97-AF65-F5344CB8AC3E}">
        <p14:creationId xmlns:p14="http://schemas.microsoft.com/office/powerpoint/2010/main" val="4214996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childTnLst>
                                </p:cTn>
                              </p:par>
                              <p:par>
                                <p:cTn id="18" presetID="42" presetClass="entr" presetSubtype="0" fill="hold" grpId="0" nodeType="withEffect">
                                  <p:stCondLst>
                                    <p:cond delay="20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400"/>
                                        <p:tgtEl>
                                          <p:spTgt spid="5">
                                            <p:txEl>
                                              <p:pRg st="0" end="0"/>
                                            </p:txEl>
                                          </p:spTgt>
                                        </p:tgtEl>
                                      </p:cBhvr>
                                    </p:animEffect>
                                    <p:anim calcmode="lin" valueType="num">
                                      <p:cBhvr>
                                        <p:cTn id="21"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2" dur="400" fill="hold"/>
                                        <p:tgtEl>
                                          <p:spTgt spid="5">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7">
                                            <p:txEl>
                                              <p:pRg st="0" end="0"/>
                                            </p:txEl>
                                          </p:spTgt>
                                        </p:tgtEl>
                                        <p:attrNameLst>
                                          <p:attrName>style.visibility</p:attrName>
                                        </p:attrNameLst>
                                      </p:cBhvr>
                                      <p:to>
                                        <p:strVal val="visible"/>
                                      </p:to>
                                    </p:set>
                                    <p:animEffect transition="in" filter="fade">
                                      <p:cBhvr>
                                        <p:cTn id="25" dur="500"/>
                                        <p:tgtEl>
                                          <p:spTgt spid="7">
                                            <p:txEl>
                                              <p:pRg st="0" end="0"/>
                                            </p:txEl>
                                          </p:spTgt>
                                        </p:tgtEl>
                                      </p:cBhvr>
                                    </p:animEffect>
                                    <p:anim calcmode="lin" valueType="num">
                                      <p:cBhvr>
                                        <p:cTn id="2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7" dur="500" fill="hold"/>
                                        <p:tgtEl>
                                          <p:spTgt spid="7">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18">
                                            <p:txEl>
                                              <p:pRg st="0" end="0"/>
                                            </p:txEl>
                                          </p:spTgt>
                                        </p:tgtEl>
                                        <p:attrNameLst>
                                          <p:attrName>style.visibility</p:attrName>
                                        </p:attrNameLst>
                                      </p:cBhvr>
                                      <p:to>
                                        <p:strVal val="visible"/>
                                      </p:to>
                                    </p:set>
                                    <p:animEffect transition="in" filter="fade">
                                      <p:cBhvr>
                                        <p:cTn id="30" dur="500"/>
                                        <p:tgtEl>
                                          <p:spTgt spid="18">
                                            <p:txEl>
                                              <p:pRg st="0" end="0"/>
                                            </p:txEl>
                                          </p:spTgt>
                                        </p:tgtEl>
                                      </p:cBhvr>
                                    </p:animEffect>
                                  </p:childTnLst>
                                </p:cTn>
                              </p:par>
                              <p:par>
                                <p:cTn id="31" presetID="42" presetClass="entr" presetSubtype="0" fill="hold" grpId="0" nodeType="withEffect">
                                  <p:stCondLst>
                                    <p:cond delay="200"/>
                                  </p:stCondLst>
                                  <p:childTnLst>
                                    <p:set>
                                      <p:cBhvr>
                                        <p:cTn id="32" dur="1" fill="hold">
                                          <p:stCondLst>
                                            <p:cond delay="0"/>
                                          </p:stCondLst>
                                        </p:cTn>
                                        <p:tgtEl>
                                          <p:spTgt spid="19">
                                            <p:txEl>
                                              <p:pRg st="0" end="0"/>
                                            </p:txEl>
                                          </p:spTgt>
                                        </p:tgtEl>
                                        <p:attrNameLst>
                                          <p:attrName>style.visibility</p:attrName>
                                        </p:attrNameLst>
                                      </p:cBhvr>
                                      <p:to>
                                        <p:strVal val="visible"/>
                                      </p:to>
                                    </p:set>
                                    <p:animEffect transition="in" filter="fade">
                                      <p:cBhvr>
                                        <p:cTn id="33" dur="400"/>
                                        <p:tgtEl>
                                          <p:spTgt spid="19">
                                            <p:txEl>
                                              <p:pRg st="0" end="0"/>
                                            </p:txEl>
                                          </p:spTgt>
                                        </p:tgtEl>
                                      </p:cBhvr>
                                    </p:animEffect>
                                    <p:anim calcmode="lin" valueType="num">
                                      <p:cBhvr>
                                        <p:cTn id="34" dur="4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35" dur="400" fill="hold"/>
                                        <p:tgtEl>
                                          <p:spTgt spid="19">
                                            <p:txEl>
                                              <p:pRg st="0" end="0"/>
                                            </p:txEl>
                                          </p:spTgt>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200"/>
                                  </p:stCondLst>
                                  <p:childTnLst>
                                    <p:set>
                                      <p:cBhvr>
                                        <p:cTn id="37" dur="1" fill="hold">
                                          <p:stCondLst>
                                            <p:cond delay="0"/>
                                          </p:stCondLst>
                                        </p:cTn>
                                        <p:tgtEl>
                                          <p:spTgt spid="20">
                                            <p:txEl>
                                              <p:pRg st="0" end="0"/>
                                            </p:txEl>
                                          </p:spTgt>
                                        </p:tgtEl>
                                        <p:attrNameLst>
                                          <p:attrName>style.visibility</p:attrName>
                                        </p:attrNameLst>
                                      </p:cBhvr>
                                      <p:to>
                                        <p:strVal val="visible"/>
                                      </p:to>
                                    </p:set>
                                    <p:animEffect transition="in" filter="fade">
                                      <p:cBhvr>
                                        <p:cTn id="38" dur="500"/>
                                        <p:tgtEl>
                                          <p:spTgt spid="20">
                                            <p:txEl>
                                              <p:pRg st="0" end="0"/>
                                            </p:txEl>
                                          </p:spTgt>
                                        </p:tgtEl>
                                      </p:cBhvr>
                                    </p:animEffect>
                                    <p:anim calcmode="lin" valueType="num">
                                      <p:cBhvr>
                                        <p:cTn id="39"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40" dur="500" fill="hold"/>
                                        <p:tgtEl>
                                          <p:spTgt spid="20">
                                            <p:txEl>
                                              <p:pRg st="0" end="0"/>
                                            </p:txEl>
                                          </p:spTgt>
                                        </p:tgtEl>
                                        <p:attrNameLst>
                                          <p:attrName>ppt_y</p:attrName>
                                        </p:attrNameLst>
                                      </p:cBhvr>
                                      <p:tavLst>
                                        <p:tav tm="0">
                                          <p:val>
                                            <p:strVal val="#ppt_y+.1"/>
                                          </p:val>
                                        </p:tav>
                                        <p:tav tm="100000">
                                          <p:val>
                                            <p:strVal val="#ppt_y"/>
                                          </p:val>
                                        </p:tav>
                                      </p:tavLst>
                                    </p:anim>
                                  </p:childTnLst>
                                </p:cTn>
                              </p:par>
                              <p:par>
                                <p:cTn id="41" presetID="10" presetClass="entr" presetSubtype="0" fill="hold" grpId="0" nodeType="withEffect">
                                  <p:stCondLst>
                                    <p:cond delay="800"/>
                                  </p:stCondLst>
                                  <p:childTnLst>
                                    <p:set>
                                      <p:cBhvr>
                                        <p:cTn id="42" dur="1" fill="hold">
                                          <p:stCondLst>
                                            <p:cond delay="0"/>
                                          </p:stCondLst>
                                        </p:cTn>
                                        <p:tgtEl>
                                          <p:spTgt spid="21">
                                            <p:txEl>
                                              <p:pRg st="0" end="0"/>
                                            </p:txEl>
                                          </p:spTgt>
                                        </p:tgtEl>
                                        <p:attrNameLst>
                                          <p:attrName>style.visibility</p:attrName>
                                        </p:attrNameLst>
                                      </p:cBhvr>
                                      <p:to>
                                        <p:strVal val="visible"/>
                                      </p:to>
                                    </p:set>
                                    <p:animEffect transition="in" filter="fade">
                                      <p:cBhvr>
                                        <p:cTn id="43" dur="500"/>
                                        <p:tgtEl>
                                          <p:spTgt spid="21">
                                            <p:txEl>
                                              <p:pRg st="0" end="0"/>
                                            </p:txEl>
                                          </p:spTgt>
                                        </p:tgtEl>
                                      </p:cBhvr>
                                    </p:animEffect>
                                  </p:childTnLst>
                                </p:cTn>
                              </p:par>
                              <p:par>
                                <p:cTn id="44" presetID="42" presetClass="entr" presetSubtype="0" fill="hold" grpId="0" nodeType="withEffect">
                                  <p:stCondLst>
                                    <p:cond delay="200"/>
                                  </p:stCondLst>
                                  <p:childTnLst>
                                    <p:set>
                                      <p:cBhvr>
                                        <p:cTn id="45" dur="1" fill="hold">
                                          <p:stCondLst>
                                            <p:cond delay="0"/>
                                          </p:stCondLst>
                                        </p:cTn>
                                        <p:tgtEl>
                                          <p:spTgt spid="22">
                                            <p:txEl>
                                              <p:pRg st="0" end="0"/>
                                            </p:txEl>
                                          </p:spTgt>
                                        </p:tgtEl>
                                        <p:attrNameLst>
                                          <p:attrName>style.visibility</p:attrName>
                                        </p:attrNameLst>
                                      </p:cBhvr>
                                      <p:to>
                                        <p:strVal val="visible"/>
                                      </p:to>
                                    </p:set>
                                    <p:animEffect transition="in" filter="fade">
                                      <p:cBhvr>
                                        <p:cTn id="46" dur="400"/>
                                        <p:tgtEl>
                                          <p:spTgt spid="22">
                                            <p:txEl>
                                              <p:pRg st="0" end="0"/>
                                            </p:txEl>
                                          </p:spTgt>
                                        </p:tgtEl>
                                      </p:cBhvr>
                                    </p:animEffect>
                                    <p:anim calcmode="lin" valueType="num">
                                      <p:cBhvr>
                                        <p:cTn id="47" dur="4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48" dur="400" fill="hold"/>
                                        <p:tgtEl>
                                          <p:spTgt spid="22">
                                            <p:txEl>
                                              <p:pRg st="0" end="0"/>
                                            </p:txEl>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200"/>
                                  </p:stCondLst>
                                  <p:childTnLst>
                                    <p:set>
                                      <p:cBhvr>
                                        <p:cTn id="50" dur="1" fill="hold">
                                          <p:stCondLst>
                                            <p:cond delay="0"/>
                                          </p:stCondLst>
                                        </p:cTn>
                                        <p:tgtEl>
                                          <p:spTgt spid="23">
                                            <p:txEl>
                                              <p:pRg st="0" end="0"/>
                                            </p:txEl>
                                          </p:spTgt>
                                        </p:tgtEl>
                                        <p:attrNameLst>
                                          <p:attrName>style.visibility</p:attrName>
                                        </p:attrNameLst>
                                      </p:cBhvr>
                                      <p:to>
                                        <p:strVal val="visible"/>
                                      </p:to>
                                    </p:set>
                                    <p:animEffect transition="in" filter="fade">
                                      <p:cBhvr>
                                        <p:cTn id="51" dur="500"/>
                                        <p:tgtEl>
                                          <p:spTgt spid="23">
                                            <p:txEl>
                                              <p:pRg st="0" end="0"/>
                                            </p:txEl>
                                          </p:spTgt>
                                        </p:tgtEl>
                                      </p:cBhvr>
                                    </p:animEffect>
                                    <p:anim calcmode="lin" valueType="num">
                                      <p:cBhvr>
                                        <p:cTn id="52"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53" dur="500" fill="hold"/>
                                        <p:tgtEl>
                                          <p:spTgt spid="23">
                                            <p:txEl>
                                              <p:pRg st="0" end="0"/>
                                            </p:txEl>
                                          </p:spTgt>
                                        </p:tgtEl>
                                        <p:attrNameLst>
                                          <p:attrName>ppt_y</p:attrName>
                                        </p:attrNameLst>
                                      </p:cBhvr>
                                      <p:tavLst>
                                        <p:tav tm="0">
                                          <p:val>
                                            <p:strVal val="#ppt_y+.1"/>
                                          </p:val>
                                        </p:tav>
                                        <p:tav tm="100000">
                                          <p:val>
                                            <p:strVal val="#ppt_y"/>
                                          </p:val>
                                        </p:tav>
                                      </p:tavLst>
                                    </p:anim>
                                  </p:childTnLst>
                                </p:cTn>
                              </p:par>
                              <p:par>
                                <p:cTn id="54" presetID="10" presetClass="entr" presetSubtype="0" fill="hold" grpId="0" nodeType="withEffect">
                                  <p:stCondLst>
                                    <p:cond delay="800"/>
                                  </p:stCondLst>
                                  <p:childTnLst>
                                    <p:set>
                                      <p:cBhvr>
                                        <p:cTn id="55" dur="1" fill="hold">
                                          <p:stCondLst>
                                            <p:cond delay="0"/>
                                          </p:stCondLst>
                                        </p:cTn>
                                        <p:tgtEl>
                                          <p:spTgt spid="24">
                                            <p:txEl>
                                              <p:pRg st="0" end="0"/>
                                            </p:txEl>
                                          </p:spTgt>
                                        </p:tgtEl>
                                        <p:attrNameLst>
                                          <p:attrName>style.visibility</p:attrName>
                                        </p:attrNameLst>
                                      </p:cBhvr>
                                      <p:to>
                                        <p:strVal val="visible"/>
                                      </p:to>
                                    </p:set>
                                    <p:animEffect transition="in" filter="fade">
                                      <p:cBhvr>
                                        <p:cTn id="56" dur="500"/>
                                        <p:tgtEl>
                                          <p:spTgt spid="24">
                                            <p:txEl>
                                              <p:pRg st="0" end="0"/>
                                            </p:txEl>
                                          </p:spTgt>
                                        </p:tgtEl>
                                      </p:cBhvr>
                                    </p:animEffect>
                                  </p:childTnLst>
                                </p:cTn>
                              </p:par>
                              <p:par>
                                <p:cTn id="57" presetID="42" presetClass="entr" presetSubtype="0" fill="hold" grpId="0" nodeType="withEffect">
                                  <p:stCondLst>
                                    <p:cond delay="200"/>
                                  </p:stCondLst>
                                  <p:childTnLst>
                                    <p:set>
                                      <p:cBhvr>
                                        <p:cTn id="58" dur="1" fill="hold">
                                          <p:stCondLst>
                                            <p:cond delay="0"/>
                                          </p:stCondLst>
                                        </p:cTn>
                                        <p:tgtEl>
                                          <p:spTgt spid="25">
                                            <p:txEl>
                                              <p:pRg st="0" end="0"/>
                                            </p:txEl>
                                          </p:spTgt>
                                        </p:tgtEl>
                                        <p:attrNameLst>
                                          <p:attrName>style.visibility</p:attrName>
                                        </p:attrNameLst>
                                      </p:cBhvr>
                                      <p:to>
                                        <p:strVal val="visible"/>
                                      </p:to>
                                    </p:set>
                                    <p:animEffect transition="in" filter="fade">
                                      <p:cBhvr>
                                        <p:cTn id="59" dur="400"/>
                                        <p:tgtEl>
                                          <p:spTgt spid="25">
                                            <p:txEl>
                                              <p:pRg st="0" end="0"/>
                                            </p:txEl>
                                          </p:spTgt>
                                        </p:tgtEl>
                                      </p:cBhvr>
                                    </p:animEffect>
                                    <p:anim calcmode="lin" valueType="num">
                                      <p:cBhvr>
                                        <p:cTn id="60" dur="4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61" dur="400" fill="hold"/>
                                        <p:tgtEl>
                                          <p:spTgt spid="25">
                                            <p:txEl>
                                              <p:pRg st="0" end="0"/>
                                            </p:tx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200"/>
                                  </p:stCondLst>
                                  <p:childTnLst>
                                    <p:set>
                                      <p:cBhvr>
                                        <p:cTn id="63" dur="1" fill="hold">
                                          <p:stCondLst>
                                            <p:cond delay="0"/>
                                          </p:stCondLst>
                                        </p:cTn>
                                        <p:tgtEl>
                                          <p:spTgt spid="26">
                                            <p:txEl>
                                              <p:pRg st="0" end="0"/>
                                            </p:txEl>
                                          </p:spTgt>
                                        </p:tgtEl>
                                        <p:attrNameLst>
                                          <p:attrName>style.visibility</p:attrName>
                                        </p:attrNameLst>
                                      </p:cBhvr>
                                      <p:to>
                                        <p:strVal val="visible"/>
                                      </p:to>
                                    </p:set>
                                    <p:animEffect transition="in" filter="fade">
                                      <p:cBhvr>
                                        <p:cTn id="64" dur="500"/>
                                        <p:tgtEl>
                                          <p:spTgt spid="26">
                                            <p:txEl>
                                              <p:pRg st="0" end="0"/>
                                            </p:txEl>
                                          </p:spTgt>
                                        </p:tgtEl>
                                      </p:cBhvr>
                                    </p:animEffect>
                                    <p:anim calcmode="lin" valueType="num">
                                      <p:cBhvr>
                                        <p:cTn id="65"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66" dur="500" fill="hold"/>
                                        <p:tgtEl>
                                          <p:spTgt spid="26">
                                            <p:txEl>
                                              <p:pRg st="0" end="0"/>
                                            </p:txEl>
                                          </p:spTgt>
                                        </p:tgtEl>
                                        <p:attrNameLst>
                                          <p:attrName>ppt_y</p:attrName>
                                        </p:attrNameLst>
                                      </p:cBhvr>
                                      <p:tavLst>
                                        <p:tav tm="0">
                                          <p:val>
                                            <p:strVal val="#ppt_y+.1"/>
                                          </p:val>
                                        </p:tav>
                                        <p:tav tm="100000">
                                          <p:val>
                                            <p:strVal val="#ppt_y"/>
                                          </p:val>
                                        </p:tav>
                                      </p:tavLst>
                                    </p:anim>
                                  </p:childTnLst>
                                </p:cTn>
                              </p:par>
                              <p:par>
                                <p:cTn id="67" presetID="10" presetClass="entr" presetSubtype="0" fill="hold" grpId="0" nodeType="withEffect">
                                  <p:stCondLst>
                                    <p:cond delay="800"/>
                                  </p:stCondLst>
                                  <p:childTnLst>
                                    <p:set>
                                      <p:cBhvr>
                                        <p:cTn id="68" dur="1" fill="hold">
                                          <p:stCondLst>
                                            <p:cond delay="0"/>
                                          </p:stCondLst>
                                        </p:cTn>
                                        <p:tgtEl>
                                          <p:spTgt spid="27">
                                            <p:txEl>
                                              <p:pRg st="0" end="0"/>
                                            </p:txEl>
                                          </p:spTgt>
                                        </p:tgtEl>
                                        <p:attrNameLst>
                                          <p:attrName>style.visibility</p:attrName>
                                        </p:attrNameLst>
                                      </p:cBhvr>
                                      <p:to>
                                        <p:strVal val="visible"/>
                                      </p:to>
                                    </p:set>
                                    <p:animEffect transition="in" filter="fade">
                                      <p:cBhvr>
                                        <p:cTn id="69" dur="500"/>
                                        <p:tgtEl>
                                          <p:spTgt spid="27">
                                            <p:txEl>
                                              <p:pRg st="0" end="0"/>
                                            </p:txEl>
                                          </p:spTgt>
                                        </p:tgtEl>
                                      </p:cBhvr>
                                    </p:animEffect>
                                  </p:childTnLst>
                                </p:cTn>
                              </p:par>
                              <p:par>
                                <p:cTn id="70" presetID="42" presetClass="entr" presetSubtype="0" fill="hold" grpId="0" nodeType="withEffect">
                                  <p:stCondLst>
                                    <p:cond delay="200"/>
                                  </p:stCondLst>
                                  <p:childTnLst>
                                    <p:set>
                                      <p:cBhvr>
                                        <p:cTn id="71" dur="1" fill="hold">
                                          <p:stCondLst>
                                            <p:cond delay="0"/>
                                          </p:stCondLst>
                                        </p:cTn>
                                        <p:tgtEl>
                                          <p:spTgt spid="28">
                                            <p:txEl>
                                              <p:pRg st="0" end="0"/>
                                            </p:txEl>
                                          </p:spTgt>
                                        </p:tgtEl>
                                        <p:attrNameLst>
                                          <p:attrName>style.visibility</p:attrName>
                                        </p:attrNameLst>
                                      </p:cBhvr>
                                      <p:to>
                                        <p:strVal val="visible"/>
                                      </p:to>
                                    </p:set>
                                    <p:animEffect transition="in" filter="fade">
                                      <p:cBhvr>
                                        <p:cTn id="72" dur="400"/>
                                        <p:tgtEl>
                                          <p:spTgt spid="28">
                                            <p:txEl>
                                              <p:pRg st="0" end="0"/>
                                            </p:txEl>
                                          </p:spTgt>
                                        </p:tgtEl>
                                      </p:cBhvr>
                                    </p:animEffect>
                                    <p:anim calcmode="lin" valueType="num">
                                      <p:cBhvr>
                                        <p:cTn id="73"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74" dur="400" fill="hold"/>
                                        <p:tgtEl>
                                          <p:spTgt spid="28">
                                            <p:txEl>
                                              <p:pRg st="0" end="0"/>
                                            </p:txEl>
                                          </p:spTgt>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200"/>
                                  </p:stCondLst>
                                  <p:childTnLst>
                                    <p:set>
                                      <p:cBhvr>
                                        <p:cTn id="76" dur="1" fill="hold">
                                          <p:stCondLst>
                                            <p:cond delay="0"/>
                                          </p:stCondLst>
                                        </p:cTn>
                                        <p:tgtEl>
                                          <p:spTgt spid="29">
                                            <p:txEl>
                                              <p:pRg st="0" end="0"/>
                                            </p:txEl>
                                          </p:spTgt>
                                        </p:tgtEl>
                                        <p:attrNameLst>
                                          <p:attrName>style.visibility</p:attrName>
                                        </p:attrNameLst>
                                      </p:cBhvr>
                                      <p:to>
                                        <p:strVal val="visible"/>
                                      </p:to>
                                    </p:set>
                                    <p:animEffect transition="in" filter="fade">
                                      <p:cBhvr>
                                        <p:cTn id="77" dur="500"/>
                                        <p:tgtEl>
                                          <p:spTgt spid="29">
                                            <p:txEl>
                                              <p:pRg st="0" end="0"/>
                                            </p:txEl>
                                          </p:spTgt>
                                        </p:tgtEl>
                                      </p:cBhvr>
                                    </p:animEffect>
                                    <p:anim calcmode="lin" valueType="num">
                                      <p:cBhvr>
                                        <p:cTn id="78"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p:cTn id="79" dur="500" fill="hold"/>
                                        <p:tgtEl>
                                          <p:spTgt spid="29">
                                            <p:txEl>
                                              <p:pRg st="0" end="0"/>
                                            </p:txEl>
                                          </p:spTgt>
                                        </p:tgtEl>
                                        <p:attrNameLst>
                                          <p:attrName>ppt_y</p:attrName>
                                        </p:attrNameLst>
                                      </p:cBhvr>
                                      <p:tavLst>
                                        <p:tav tm="0">
                                          <p:val>
                                            <p:strVal val="#ppt_y+.1"/>
                                          </p:val>
                                        </p:tav>
                                        <p:tav tm="100000">
                                          <p:val>
                                            <p:strVal val="#ppt_y"/>
                                          </p:val>
                                        </p:tav>
                                      </p:tavLst>
                                    </p:anim>
                                  </p:childTnLst>
                                </p:cTn>
                              </p:par>
                              <p:par>
                                <p:cTn id="80" presetID="10" presetClass="entr" presetSubtype="0" fill="hold" grpId="0" nodeType="withEffect">
                                  <p:stCondLst>
                                    <p:cond delay="800"/>
                                  </p:stCondLst>
                                  <p:childTnLst>
                                    <p:set>
                                      <p:cBhvr>
                                        <p:cTn id="81" dur="1" fill="hold">
                                          <p:stCondLst>
                                            <p:cond delay="0"/>
                                          </p:stCondLst>
                                        </p:cTn>
                                        <p:tgtEl>
                                          <p:spTgt spid="30">
                                            <p:txEl>
                                              <p:pRg st="0" end="0"/>
                                            </p:txEl>
                                          </p:spTgt>
                                        </p:tgtEl>
                                        <p:attrNameLst>
                                          <p:attrName>style.visibility</p:attrName>
                                        </p:attrNameLst>
                                      </p:cBhvr>
                                      <p:to>
                                        <p:strVal val="visible"/>
                                      </p:to>
                                    </p:set>
                                    <p:animEffect transition="in" filter="fade">
                                      <p:cBhvr>
                                        <p:cTn id="82" dur="500"/>
                                        <p:tgtEl>
                                          <p:spTgt spid="30">
                                            <p:txEl>
                                              <p:pRg st="0" end="0"/>
                                            </p:txEl>
                                          </p:spTgt>
                                        </p:tgtEl>
                                      </p:cBhvr>
                                    </p:animEffect>
                                  </p:childTnLst>
                                </p:cTn>
                              </p:par>
                              <p:par>
                                <p:cTn id="83" presetID="42" presetClass="entr" presetSubtype="0" fill="hold" grpId="0" nodeType="withEffect">
                                  <p:stCondLst>
                                    <p:cond delay="200"/>
                                  </p:stCondLst>
                                  <p:childTnLst>
                                    <p:set>
                                      <p:cBhvr>
                                        <p:cTn id="84" dur="1" fill="hold">
                                          <p:stCondLst>
                                            <p:cond delay="0"/>
                                          </p:stCondLst>
                                        </p:cTn>
                                        <p:tgtEl>
                                          <p:spTgt spid="31">
                                            <p:txEl>
                                              <p:pRg st="0" end="0"/>
                                            </p:txEl>
                                          </p:spTgt>
                                        </p:tgtEl>
                                        <p:attrNameLst>
                                          <p:attrName>style.visibility</p:attrName>
                                        </p:attrNameLst>
                                      </p:cBhvr>
                                      <p:to>
                                        <p:strVal val="visible"/>
                                      </p:to>
                                    </p:set>
                                    <p:animEffect transition="in" filter="fade">
                                      <p:cBhvr>
                                        <p:cTn id="85" dur="400"/>
                                        <p:tgtEl>
                                          <p:spTgt spid="31">
                                            <p:txEl>
                                              <p:pRg st="0" end="0"/>
                                            </p:txEl>
                                          </p:spTgt>
                                        </p:tgtEl>
                                      </p:cBhvr>
                                    </p:animEffect>
                                    <p:anim calcmode="lin" valueType="num">
                                      <p:cBhvr>
                                        <p:cTn id="86" dur="4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87" dur="400" fill="hold"/>
                                        <p:tgtEl>
                                          <p:spTgt spid="31">
                                            <p:txEl>
                                              <p:pRg st="0" end="0"/>
                                            </p:txEl>
                                          </p:spTgt>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200"/>
                                  </p:stCondLst>
                                  <p:childTnLst>
                                    <p:set>
                                      <p:cBhvr>
                                        <p:cTn id="89" dur="1" fill="hold">
                                          <p:stCondLst>
                                            <p:cond delay="0"/>
                                          </p:stCondLst>
                                        </p:cTn>
                                        <p:tgtEl>
                                          <p:spTgt spid="32">
                                            <p:txEl>
                                              <p:pRg st="0" end="0"/>
                                            </p:txEl>
                                          </p:spTgt>
                                        </p:tgtEl>
                                        <p:attrNameLst>
                                          <p:attrName>style.visibility</p:attrName>
                                        </p:attrNameLst>
                                      </p:cBhvr>
                                      <p:to>
                                        <p:strVal val="visible"/>
                                      </p:to>
                                    </p:set>
                                    <p:animEffect transition="in" filter="fade">
                                      <p:cBhvr>
                                        <p:cTn id="90" dur="500"/>
                                        <p:tgtEl>
                                          <p:spTgt spid="32">
                                            <p:txEl>
                                              <p:pRg st="0" end="0"/>
                                            </p:txEl>
                                          </p:spTgt>
                                        </p:tgtEl>
                                      </p:cBhvr>
                                    </p:animEffect>
                                    <p:anim calcmode="lin" valueType="num">
                                      <p:cBhvr>
                                        <p:cTn id="91"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92" dur="500" fill="hold"/>
                                        <p:tgtEl>
                                          <p:spTgt spid="3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42" presetClass="entr" presetSubtype="0" fill="hold" nodeType="withEffect">
                  <p:stCondLst>
                    <p:cond delay="2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anim calcmode="lin" valueType="num">
                      <p:cBhvr>
                        <p:cTn dur="500" fill="hold"/>
                        <p:tgtEl>
                          <p:spTgt spid="7"/>
                        </p:tgtEl>
                        <p:attrNameLst>
                          <p:attrName>ppt_x</p:attrName>
                        </p:attrNameLst>
                      </p:cBhvr>
                      <p:tavLst>
                        <p:tav tm="0">
                          <p:val>
                            <p:strVal val="#ppt_x"/>
                          </p:val>
                        </p:tav>
                        <p:tav tm="100000">
                          <p:val>
                            <p:strVal val="#ppt_x"/>
                          </p:val>
                        </p:tav>
                      </p:tavLst>
                    </p:anim>
                    <p:anim calcmode="lin" valueType="num">
                      <p:cBhvr>
                        <p:cTn dur="500" fill="hold"/>
                        <p:tgtEl>
                          <p:spTgt spid="7"/>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10" presetClass="entr" presetSubtype="0" fill="hold" nodeType="withEffect">
                  <p:stCondLst>
                    <p:cond delay="8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42" presetClass="entr" presetSubtype="0" fill="hold" nodeType="withEffect">
                  <p:stCondLst>
                    <p:cond delay="200"/>
                  </p:stCondLst>
                  <p:childTnLst>
                    <p:set>
                      <p:cBhvr>
                        <p:cTn dur="1" fill="hold">
                          <p:stCondLst>
                            <p:cond delay="0"/>
                          </p:stCondLst>
                        </p:cTn>
                        <p:tgtEl>
                          <p:spTgt spid="19"/>
                        </p:tgtEl>
                        <p:attrNameLst>
                          <p:attrName>style.visibility</p:attrName>
                        </p:attrNameLst>
                      </p:cBhvr>
                      <p:to>
                        <p:strVal val="visible"/>
                      </p:to>
                    </p:set>
                    <p:animEffect transition="in" filter="fade">
                      <p:cBhvr>
                        <p:cTn dur="400"/>
                        <p:tgtEl>
                          <p:spTgt spid="19"/>
                        </p:tgtEl>
                      </p:cBhvr>
                    </p:animEffect>
                    <p:anim calcmode="lin" valueType="num">
                      <p:cBhvr>
                        <p:cTn dur="400" fill="hold"/>
                        <p:tgtEl>
                          <p:spTgt spid="19"/>
                        </p:tgtEl>
                        <p:attrNameLst>
                          <p:attrName>ppt_x</p:attrName>
                        </p:attrNameLst>
                      </p:cBhvr>
                      <p:tavLst>
                        <p:tav tm="0">
                          <p:val>
                            <p:strVal val="#ppt_x"/>
                          </p:val>
                        </p:tav>
                        <p:tav tm="100000">
                          <p:val>
                            <p:strVal val="#ppt_x"/>
                          </p:val>
                        </p:tav>
                      </p:tavLst>
                    </p:anim>
                    <p:anim calcmode="lin" valueType="num">
                      <p:cBhvr>
                        <p:cTn dur="400" fill="hold"/>
                        <p:tgtEl>
                          <p:spTgt spid="19"/>
                        </p:tgtEl>
                        <p:attrNameLst>
                          <p:attrName>ppt_y</p:attrName>
                        </p:attrNameLst>
                      </p:cBhvr>
                      <p:tavLst>
                        <p:tav tm="0">
                          <p:val>
                            <p:strVal val="#ppt_y+.1"/>
                          </p:val>
                        </p:tav>
                        <p:tav tm="100000">
                          <p:val>
                            <p:strVal val="#ppt_y"/>
                          </p:val>
                        </p:tav>
                      </p:tavLst>
                    </p:anim>
                  </p:childTnLst>
                </p:cTn>
              </p:par>
            </p:tnLst>
          </p:tmpl>
        </p:tmplLst>
      </p:bldP>
      <p:bldP spid="20" grpId="0" build="p">
        <p:tmplLst>
          <p:tmpl lvl="1">
            <p:tnLst>
              <p:par>
                <p:cTn presetID="42" presetClass="entr" presetSubtype="0" fill="hold" nodeType="withEffect">
                  <p:stCondLst>
                    <p:cond delay="2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anim calcmode="lin" valueType="num">
                      <p:cBhvr>
                        <p:cTn dur="500" fill="hold"/>
                        <p:tgtEl>
                          <p:spTgt spid="20"/>
                        </p:tgtEl>
                        <p:attrNameLst>
                          <p:attrName>ppt_x</p:attrName>
                        </p:attrNameLst>
                      </p:cBhvr>
                      <p:tavLst>
                        <p:tav tm="0">
                          <p:val>
                            <p:strVal val="#ppt_x"/>
                          </p:val>
                        </p:tav>
                        <p:tav tm="100000">
                          <p:val>
                            <p:strVal val="#ppt_x"/>
                          </p:val>
                        </p:tav>
                      </p:tavLst>
                    </p:anim>
                    <p:anim calcmode="lin" valueType="num">
                      <p:cBhvr>
                        <p:cTn dur="500" fill="hold"/>
                        <p:tgtEl>
                          <p:spTgt spid="20"/>
                        </p:tgtEl>
                        <p:attrNameLst>
                          <p:attrName>ppt_y</p:attrName>
                        </p:attrNameLst>
                      </p:cBhvr>
                      <p:tavLst>
                        <p:tav tm="0">
                          <p:val>
                            <p:strVal val="#ppt_y+.1"/>
                          </p:val>
                        </p:tav>
                        <p:tav tm="100000">
                          <p:val>
                            <p:strVal val="#ppt_y"/>
                          </p:val>
                        </p:tav>
                      </p:tavLst>
                    </p:anim>
                  </p:childTnLst>
                </p:cTn>
              </p:par>
            </p:tnLst>
          </p:tmpl>
        </p:tmplLst>
      </p:bldP>
      <p:bldP spid="21" grpId="0" build="p">
        <p:tmplLst>
          <p:tmpl lvl="1">
            <p:tnLst>
              <p:par>
                <p:cTn presetID="10" presetClass="entr" presetSubtype="0" fill="hold" nodeType="withEffect">
                  <p:stCondLst>
                    <p:cond delay="8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400"/>
                        <p:tgtEl>
                          <p:spTgt spid="22"/>
                        </p:tgtEl>
                      </p:cBhvr>
                    </p:animEffect>
                    <p:anim calcmode="lin" valueType="num">
                      <p:cBhvr>
                        <p:cTn dur="400" fill="hold"/>
                        <p:tgtEl>
                          <p:spTgt spid="22"/>
                        </p:tgtEl>
                        <p:attrNameLst>
                          <p:attrName>ppt_x</p:attrName>
                        </p:attrNameLst>
                      </p:cBhvr>
                      <p:tavLst>
                        <p:tav tm="0">
                          <p:val>
                            <p:strVal val="#ppt_x"/>
                          </p:val>
                        </p:tav>
                        <p:tav tm="100000">
                          <p:val>
                            <p:strVal val="#ppt_x"/>
                          </p:val>
                        </p:tav>
                      </p:tavLst>
                    </p:anim>
                    <p:anim calcmode="lin" valueType="num">
                      <p:cBhvr>
                        <p:cTn dur="400" fill="hold"/>
                        <p:tgtEl>
                          <p:spTgt spid="22"/>
                        </p:tgtEl>
                        <p:attrNameLst>
                          <p:attrName>ppt_y</p:attrName>
                        </p:attrNameLst>
                      </p:cBhvr>
                      <p:tavLst>
                        <p:tav tm="0">
                          <p:val>
                            <p:strVal val="#ppt_y+.1"/>
                          </p:val>
                        </p:tav>
                        <p:tav tm="100000">
                          <p:val>
                            <p:strVal val="#ppt_y"/>
                          </p:val>
                        </p:tav>
                      </p:tavLst>
                    </p:anim>
                  </p:childTnLst>
                </p:cTn>
              </p:par>
            </p:tnLst>
          </p:tmpl>
        </p:tmplLst>
      </p:bldP>
      <p:bldP spid="23" grpId="0" build="p">
        <p:tmplLst>
          <p:tmpl lvl="1">
            <p:tnLst>
              <p:par>
                <p:cTn presetID="42" presetClass="entr" presetSubtype="0"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anim calcmode="lin" valueType="num">
                      <p:cBhvr>
                        <p:cTn dur="500" fill="hold"/>
                        <p:tgtEl>
                          <p:spTgt spid="23"/>
                        </p:tgtEl>
                        <p:attrNameLst>
                          <p:attrName>ppt_x</p:attrName>
                        </p:attrNameLst>
                      </p:cBhvr>
                      <p:tavLst>
                        <p:tav tm="0">
                          <p:val>
                            <p:strVal val="#ppt_x"/>
                          </p:val>
                        </p:tav>
                        <p:tav tm="100000">
                          <p:val>
                            <p:strVal val="#ppt_x"/>
                          </p:val>
                        </p:tav>
                      </p:tavLst>
                    </p:anim>
                    <p:anim calcmode="lin" valueType="num">
                      <p:cBhvr>
                        <p:cTn dur="500" fill="hold"/>
                        <p:tgtEl>
                          <p:spTgt spid="23"/>
                        </p:tgtEl>
                        <p:attrNameLst>
                          <p:attrName>ppt_y</p:attrName>
                        </p:attrNameLst>
                      </p:cBhvr>
                      <p:tavLst>
                        <p:tav tm="0">
                          <p:val>
                            <p:strVal val="#ppt_y+.1"/>
                          </p:val>
                        </p:tav>
                        <p:tav tm="100000">
                          <p:val>
                            <p:strVal val="#ppt_y"/>
                          </p:val>
                        </p:tav>
                      </p:tavLst>
                    </p:anim>
                  </p:childTnLst>
                </p:cTn>
              </p:par>
            </p:tnLst>
          </p:tmpl>
        </p:tmplLst>
      </p:bldP>
      <p:bldP spid="24" grpId="0" build="p">
        <p:tmplLst>
          <p:tmpl lvl="1">
            <p:tnLst>
              <p:par>
                <p:cTn presetID="10" presetClass="entr" presetSubtype="0" fill="hold" nodeType="withEffect">
                  <p:stCondLst>
                    <p:cond delay="8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42" presetClass="entr" presetSubtype="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Effect transition="in" filter="fade">
                      <p:cBhvr>
                        <p:cTn dur="400"/>
                        <p:tgtEl>
                          <p:spTgt spid="25"/>
                        </p:tgtEl>
                      </p:cBhvr>
                    </p:animEffect>
                    <p:anim calcmode="lin" valueType="num">
                      <p:cBhvr>
                        <p:cTn dur="400" fill="hold"/>
                        <p:tgtEl>
                          <p:spTgt spid="25"/>
                        </p:tgtEl>
                        <p:attrNameLst>
                          <p:attrName>ppt_x</p:attrName>
                        </p:attrNameLst>
                      </p:cBhvr>
                      <p:tavLst>
                        <p:tav tm="0">
                          <p:val>
                            <p:strVal val="#ppt_x"/>
                          </p:val>
                        </p:tav>
                        <p:tav tm="100000">
                          <p:val>
                            <p:strVal val="#ppt_x"/>
                          </p:val>
                        </p:tav>
                      </p:tavLst>
                    </p:anim>
                    <p:anim calcmode="lin" valueType="num">
                      <p:cBhvr>
                        <p:cTn dur="400" fill="hold"/>
                        <p:tgtEl>
                          <p:spTgt spid="25"/>
                        </p:tgtEl>
                        <p:attrNameLst>
                          <p:attrName>ppt_y</p:attrName>
                        </p:attrNameLst>
                      </p:cBhvr>
                      <p:tavLst>
                        <p:tav tm="0">
                          <p:val>
                            <p:strVal val="#ppt_y+.1"/>
                          </p:val>
                        </p:tav>
                        <p:tav tm="100000">
                          <p:val>
                            <p:strVal val="#ppt_y"/>
                          </p:val>
                        </p:tav>
                      </p:tavLst>
                    </p:anim>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42" presetClass="entr" presetSubtype="0"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anim calcmode="lin" valueType="num">
                      <p:cBhvr>
                        <p:cTn dur="500" fill="hold"/>
                        <p:tgtEl>
                          <p:spTgt spid="29"/>
                        </p:tgtEl>
                        <p:attrNameLst>
                          <p:attrName>ppt_x</p:attrName>
                        </p:attrNameLst>
                      </p:cBhvr>
                      <p:tavLst>
                        <p:tav tm="0">
                          <p:val>
                            <p:strVal val="#ppt_x"/>
                          </p:val>
                        </p:tav>
                        <p:tav tm="100000">
                          <p:val>
                            <p:strVal val="#ppt_x"/>
                          </p:val>
                        </p:tav>
                      </p:tavLst>
                    </p:anim>
                    <p:anim calcmode="lin" valueType="num">
                      <p:cBhvr>
                        <p:cTn dur="500" fill="hold"/>
                        <p:tgtEl>
                          <p:spTgt spid="29"/>
                        </p:tgtEl>
                        <p:attrNameLst>
                          <p:attrName>ppt_y</p:attrName>
                        </p:attrNameLst>
                      </p:cBhvr>
                      <p:tavLst>
                        <p:tav tm="0">
                          <p:val>
                            <p:strVal val="#ppt_y+.1"/>
                          </p:val>
                        </p:tav>
                        <p:tav tm="100000">
                          <p:val>
                            <p:strVal val="#ppt_y"/>
                          </p:val>
                        </p:tav>
                      </p:tavLst>
                    </p:anim>
                  </p:childTnLst>
                </p:cTn>
              </p:par>
            </p:tnLst>
          </p:tmpl>
        </p:tmplLst>
      </p:bldP>
      <p:bldP spid="30" grpId="0" build="p">
        <p:tmplLst>
          <p:tmpl lvl="1">
            <p:tnLst>
              <p:par>
                <p:cTn presetID="10" presetClass="entr" presetSubtype="0" fill="hold" nodeType="withEffect">
                  <p:stCondLst>
                    <p:cond delay="8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400"/>
                        <p:tgtEl>
                          <p:spTgt spid="31"/>
                        </p:tgtEl>
                      </p:cBhvr>
                    </p:animEffect>
                    <p:anim calcmode="lin" valueType="num">
                      <p:cBhvr>
                        <p:cTn dur="400" fill="hold"/>
                        <p:tgtEl>
                          <p:spTgt spid="31"/>
                        </p:tgtEl>
                        <p:attrNameLst>
                          <p:attrName>ppt_x</p:attrName>
                        </p:attrNameLst>
                      </p:cBhvr>
                      <p:tavLst>
                        <p:tav tm="0">
                          <p:val>
                            <p:strVal val="#ppt_x"/>
                          </p:val>
                        </p:tav>
                        <p:tav tm="100000">
                          <p:val>
                            <p:strVal val="#ppt_x"/>
                          </p:val>
                        </p:tav>
                      </p:tavLst>
                    </p:anim>
                    <p:anim calcmode="lin" valueType="num">
                      <p:cBhvr>
                        <p:cTn dur="4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Four columns results 1">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slide</a:t>
            </a:r>
            <a:r>
              <a:rPr lang="es-ES_tradnl" dirty="0"/>
              <a:t> </a:t>
            </a:r>
            <a:r>
              <a:rPr lang="es-ES_tradnl" dirty="0" err="1"/>
              <a:t>example</a:t>
            </a:r>
            <a:endParaRPr lang="es-ES_tradnl" dirty="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4" name="Text Placeholder 2"/>
          <p:cNvSpPr>
            <a:spLocks noGrp="1"/>
          </p:cNvSpPr>
          <p:nvPr>
            <p:ph type="body" sz="quarter" idx="64" hasCustomPrompt="1"/>
          </p:nvPr>
        </p:nvSpPr>
        <p:spPr>
          <a:xfrm>
            <a:off x="413811" y="3515246"/>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5" name="Text Placeholder 7"/>
          <p:cNvSpPr>
            <a:spLocks noGrp="1"/>
          </p:cNvSpPr>
          <p:nvPr>
            <p:ph type="body" sz="quarter" idx="18" hasCustomPrompt="1"/>
          </p:nvPr>
        </p:nvSpPr>
        <p:spPr>
          <a:xfrm>
            <a:off x="413811" y="2983506"/>
            <a:ext cx="1770592" cy="287817"/>
          </a:xfrm>
          <a:prstGeom prst="rect">
            <a:avLst/>
          </a:prstGeom>
        </p:spPr>
        <p:txBody>
          <a:bodyPr vert="horz" lIns="0" tIns="40504" rIns="0" bIns="40504" anchor="ctr"/>
          <a:lstStyle>
            <a:lvl1pPr marL="0" indent="0" algn="l">
              <a:lnSpc>
                <a:spcPct val="100000"/>
              </a:lnSpc>
              <a:spcBef>
                <a:spcPts val="0"/>
              </a:spcBef>
              <a:buNone/>
              <a:defRPr sz="2000" b="1" baseline="0">
                <a:solidFill>
                  <a:schemeClr val="tx1">
                    <a:lumMod val="50000"/>
                    <a:lumOff val="50000"/>
                  </a:schemeClr>
                </a:solidFill>
                <a:latin typeface="Lato Regular"/>
                <a:cs typeface="Lato Regular"/>
              </a:defRPr>
            </a:lvl1pPr>
          </a:lstStyle>
          <a:p>
            <a:pPr lvl="0"/>
            <a:r>
              <a:rPr lang="es-ES_tradnl" dirty="0"/>
              <a:t>RESULT 1</a:t>
            </a:r>
          </a:p>
        </p:txBody>
      </p:sp>
      <p:sp>
        <p:nvSpPr>
          <p:cNvPr id="7" name="Text Placeholder 7"/>
          <p:cNvSpPr>
            <a:spLocks noGrp="1"/>
          </p:cNvSpPr>
          <p:nvPr>
            <p:ph type="body" sz="quarter" idx="65" hasCustomPrompt="1"/>
          </p:nvPr>
        </p:nvSpPr>
        <p:spPr>
          <a:xfrm>
            <a:off x="413811" y="3309565"/>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33" name="Text Placeholder 2"/>
          <p:cNvSpPr>
            <a:spLocks noGrp="1"/>
          </p:cNvSpPr>
          <p:nvPr>
            <p:ph type="body" sz="quarter" idx="66" hasCustomPrompt="1"/>
          </p:nvPr>
        </p:nvSpPr>
        <p:spPr>
          <a:xfrm>
            <a:off x="2513541" y="3515246"/>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34" name="Text Placeholder 7"/>
          <p:cNvSpPr>
            <a:spLocks noGrp="1"/>
          </p:cNvSpPr>
          <p:nvPr>
            <p:ph type="body" sz="quarter" idx="67" hasCustomPrompt="1"/>
          </p:nvPr>
        </p:nvSpPr>
        <p:spPr>
          <a:xfrm>
            <a:off x="2513541" y="2983506"/>
            <a:ext cx="1770592" cy="287817"/>
          </a:xfrm>
          <a:prstGeom prst="rect">
            <a:avLst/>
          </a:prstGeom>
        </p:spPr>
        <p:txBody>
          <a:bodyPr vert="horz" lIns="0" tIns="40504" rIns="0" bIns="40504" anchor="ctr"/>
          <a:lstStyle>
            <a:lvl1pPr marL="0" indent="0" algn="l">
              <a:lnSpc>
                <a:spcPct val="100000"/>
              </a:lnSpc>
              <a:spcBef>
                <a:spcPts val="0"/>
              </a:spcBef>
              <a:buNone/>
              <a:defRPr sz="2000" b="1" baseline="0">
                <a:solidFill>
                  <a:schemeClr val="tx1">
                    <a:lumMod val="50000"/>
                    <a:lumOff val="50000"/>
                  </a:schemeClr>
                </a:solidFill>
                <a:latin typeface="Lato Regular"/>
                <a:cs typeface="Lato Regular"/>
              </a:defRPr>
            </a:lvl1pPr>
          </a:lstStyle>
          <a:p>
            <a:pPr lvl="0"/>
            <a:r>
              <a:rPr lang="es-ES_tradnl" dirty="0"/>
              <a:t>RESULT 1</a:t>
            </a:r>
          </a:p>
        </p:txBody>
      </p:sp>
      <p:sp>
        <p:nvSpPr>
          <p:cNvPr id="35" name="Text Placeholder 7"/>
          <p:cNvSpPr>
            <a:spLocks noGrp="1"/>
          </p:cNvSpPr>
          <p:nvPr>
            <p:ph type="body" sz="quarter" idx="68" hasCustomPrompt="1"/>
          </p:nvPr>
        </p:nvSpPr>
        <p:spPr>
          <a:xfrm>
            <a:off x="2513541" y="3309565"/>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36" name="Text Placeholder 2"/>
          <p:cNvSpPr>
            <a:spLocks noGrp="1"/>
          </p:cNvSpPr>
          <p:nvPr>
            <p:ph type="body" sz="quarter" idx="69" hasCustomPrompt="1"/>
          </p:nvPr>
        </p:nvSpPr>
        <p:spPr>
          <a:xfrm>
            <a:off x="4714870" y="3515246"/>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37" name="Text Placeholder 7"/>
          <p:cNvSpPr>
            <a:spLocks noGrp="1"/>
          </p:cNvSpPr>
          <p:nvPr>
            <p:ph type="body" sz="quarter" idx="70" hasCustomPrompt="1"/>
          </p:nvPr>
        </p:nvSpPr>
        <p:spPr>
          <a:xfrm>
            <a:off x="4714870" y="2983506"/>
            <a:ext cx="1770592" cy="287817"/>
          </a:xfrm>
          <a:prstGeom prst="rect">
            <a:avLst/>
          </a:prstGeom>
        </p:spPr>
        <p:txBody>
          <a:bodyPr vert="horz" lIns="0" tIns="40504" rIns="0" bIns="40504" anchor="ctr"/>
          <a:lstStyle>
            <a:lvl1pPr marL="0" indent="0" algn="l">
              <a:lnSpc>
                <a:spcPct val="100000"/>
              </a:lnSpc>
              <a:spcBef>
                <a:spcPts val="0"/>
              </a:spcBef>
              <a:buNone/>
              <a:defRPr sz="2000" b="1" baseline="0">
                <a:solidFill>
                  <a:schemeClr val="tx1">
                    <a:lumMod val="50000"/>
                    <a:lumOff val="50000"/>
                  </a:schemeClr>
                </a:solidFill>
                <a:latin typeface="Lato Regular"/>
                <a:cs typeface="Lato Regular"/>
              </a:defRPr>
            </a:lvl1pPr>
          </a:lstStyle>
          <a:p>
            <a:pPr lvl="0"/>
            <a:r>
              <a:rPr lang="es-ES_tradnl" dirty="0"/>
              <a:t>RESULT 1</a:t>
            </a:r>
          </a:p>
        </p:txBody>
      </p:sp>
      <p:sp>
        <p:nvSpPr>
          <p:cNvPr id="38" name="Text Placeholder 7"/>
          <p:cNvSpPr>
            <a:spLocks noGrp="1"/>
          </p:cNvSpPr>
          <p:nvPr>
            <p:ph type="body" sz="quarter" idx="71" hasCustomPrompt="1"/>
          </p:nvPr>
        </p:nvSpPr>
        <p:spPr>
          <a:xfrm>
            <a:off x="4714870" y="3309565"/>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39" name="Text Placeholder 2"/>
          <p:cNvSpPr>
            <a:spLocks noGrp="1"/>
          </p:cNvSpPr>
          <p:nvPr>
            <p:ph type="body" sz="quarter" idx="72" hasCustomPrompt="1"/>
          </p:nvPr>
        </p:nvSpPr>
        <p:spPr>
          <a:xfrm>
            <a:off x="6894513" y="3515246"/>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40" name="Text Placeholder 7"/>
          <p:cNvSpPr>
            <a:spLocks noGrp="1"/>
          </p:cNvSpPr>
          <p:nvPr>
            <p:ph type="body" sz="quarter" idx="73" hasCustomPrompt="1"/>
          </p:nvPr>
        </p:nvSpPr>
        <p:spPr>
          <a:xfrm>
            <a:off x="6894513" y="2983506"/>
            <a:ext cx="1770592" cy="287817"/>
          </a:xfrm>
          <a:prstGeom prst="rect">
            <a:avLst/>
          </a:prstGeom>
        </p:spPr>
        <p:txBody>
          <a:bodyPr vert="horz" lIns="0" tIns="40504" rIns="0" bIns="40504" anchor="ctr"/>
          <a:lstStyle>
            <a:lvl1pPr marL="0" indent="0" algn="l">
              <a:lnSpc>
                <a:spcPct val="100000"/>
              </a:lnSpc>
              <a:spcBef>
                <a:spcPts val="0"/>
              </a:spcBef>
              <a:buNone/>
              <a:defRPr sz="2000" b="1" baseline="0">
                <a:solidFill>
                  <a:schemeClr val="tx1">
                    <a:lumMod val="50000"/>
                    <a:lumOff val="50000"/>
                  </a:schemeClr>
                </a:solidFill>
                <a:latin typeface="Lato Regular"/>
                <a:cs typeface="Lato Regular"/>
              </a:defRPr>
            </a:lvl1pPr>
          </a:lstStyle>
          <a:p>
            <a:pPr lvl="0"/>
            <a:r>
              <a:rPr lang="es-ES_tradnl" dirty="0"/>
              <a:t>RESULT 1</a:t>
            </a:r>
          </a:p>
        </p:txBody>
      </p:sp>
      <p:sp>
        <p:nvSpPr>
          <p:cNvPr id="41" name="Text Placeholder 7"/>
          <p:cNvSpPr>
            <a:spLocks noGrp="1"/>
          </p:cNvSpPr>
          <p:nvPr>
            <p:ph type="body" sz="quarter" idx="74" hasCustomPrompt="1"/>
          </p:nvPr>
        </p:nvSpPr>
        <p:spPr>
          <a:xfrm>
            <a:off x="6894513" y="3309565"/>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42" name="Text Placeholder 2"/>
          <p:cNvSpPr>
            <a:spLocks noGrp="1"/>
          </p:cNvSpPr>
          <p:nvPr>
            <p:ph type="body" sz="quarter" idx="75" hasCustomPrompt="1"/>
          </p:nvPr>
        </p:nvSpPr>
        <p:spPr>
          <a:xfrm>
            <a:off x="443971" y="4636475"/>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finibus</a:t>
            </a:r>
            <a:r>
              <a:rPr lang="en-US" dirty="0"/>
              <a:t> </a:t>
            </a:r>
            <a:r>
              <a:rPr lang="en-US" dirty="0" err="1"/>
              <a:t>nisl</a:t>
            </a:r>
            <a:r>
              <a:rPr lang="en-US" dirty="0"/>
              <a:t> </a:t>
            </a:r>
            <a:r>
              <a:rPr lang="en-US" dirty="0" err="1"/>
              <a:t>ut</a:t>
            </a:r>
            <a:r>
              <a:rPr lang="en-US" dirty="0"/>
              <a:t> ligula </a:t>
            </a:r>
            <a:r>
              <a:rPr lang="en-US" dirty="0" err="1"/>
              <a:t>vestibulum</a:t>
            </a:r>
            <a:r>
              <a:rPr lang="en-US" dirty="0"/>
              <a:t>, </a:t>
            </a:r>
            <a:r>
              <a:rPr lang="en-US" dirty="0" err="1"/>
              <a:t>ut</a:t>
            </a:r>
            <a:r>
              <a:rPr lang="en-US" dirty="0"/>
              <a:t> semper ex </a:t>
            </a:r>
            <a:r>
              <a:rPr lang="en-US" dirty="0" err="1"/>
              <a:t>suscipit</a:t>
            </a:r>
            <a:r>
              <a:rPr lang="en-US" dirty="0"/>
              <a:t>. </a:t>
            </a:r>
            <a:r>
              <a:rPr lang="en-US" dirty="0" err="1"/>
              <a:t>Cras</a:t>
            </a:r>
            <a:r>
              <a:rPr lang="en-US" dirty="0"/>
              <a:t> </a:t>
            </a:r>
            <a:r>
              <a:rPr lang="en-US" dirty="0" err="1"/>
              <a:t>fringilla</a:t>
            </a:r>
            <a:r>
              <a:rPr lang="en-US" dirty="0"/>
              <a:t> </a:t>
            </a:r>
            <a:r>
              <a:rPr lang="en-US" dirty="0" err="1"/>
              <a:t>suscipit</a:t>
            </a:r>
            <a:r>
              <a:rPr lang="en-US" dirty="0"/>
              <a:t> </a:t>
            </a:r>
            <a:r>
              <a:rPr lang="en-US" dirty="0" err="1"/>
              <a:t>cursus</a:t>
            </a:r>
            <a:r>
              <a:rPr lang="en-US" dirty="0"/>
              <a:t>. </a:t>
            </a:r>
            <a:r>
              <a:rPr lang="en-US" dirty="0" err="1"/>
              <a:t>Aenean</a:t>
            </a:r>
            <a:r>
              <a:rPr lang="en-US" dirty="0"/>
              <a:t> </a:t>
            </a:r>
            <a:r>
              <a:rPr lang="en-US" dirty="0" err="1"/>
              <a:t>accumsan</a:t>
            </a:r>
            <a:r>
              <a:rPr lang="en-US" dirty="0"/>
              <a:t> </a:t>
            </a:r>
            <a:r>
              <a:rPr lang="en-US" dirty="0" err="1"/>
              <a:t>malesuada</a:t>
            </a:r>
            <a:r>
              <a:rPr lang="en-US" dirty="0"/>
              <a:t> </a:t>
            </a:r>
            <a:r>
              <a:rPr lang="en-US" dirty="0" err="1"/>
              <a:t>hendrerit</a:t>
            </a:r>
            <a:r>
              <a:rPr lang="en-US" dirty="0"/>
              <a:t>. </a:t>
            </a:r>
            <a:r>
              <a:rPr lang="en-US" dirty="0" err="1"/>
              <a:t>Morbi</a:t>
            </a:r>
            <a:r>
              <a:rPr lang="en-US" dirty="0"/>
              <a:t> sit </a:t>
            </a:r>
            <a:r>
              <a:rPr lang="en-US" dirty="0" err="1"/>
              <a:t>amet</a:t>
            </a:r>
            <a:r>
              <a:rPr lang="en-US" dirty="0"/>
              <a:t> dolor ante.</a:t>
            </a:r>
          </a:p>
        </p:txBody>
      </p:sp>
      <p:sp>
        <p:nvSpPr>
          <p:cNvPr id="43" name="Text Placeholder 7"/>
          <p:cNvSpPr>
            <a:spLocks noGrp="1"/>
          </p:cNvSpPr>
          <p:nvPr>
            <p:ph type="body" sz="quarter" idx="76" hasCustomPrompt="1"/>
          </p:nvPr>
        </p:nvSpPr>
        <p:spPr>
          <a:xfrm>
            <a:off x="427038" y="4257826"/>
            <a:ext cx="8247062" cy="359817"/>
          </a:xfrm>
          <a:prstGeom prst="rect">
            <a:avLst/>
          </a:prstGeom>
        </p:spPr>
        <p:txBody>
          <a:bodyPr vert="horz" lIns="0" tIns="40504" rIns="0" bIns="40504" anchor="ctr"/>
          <a:lstStyle>
            <a:lvl1pPr marL="0" indent="0" algn="l">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a:t>Put</a:t>
            </a:r>
            <a:r>
              <a:rPr lang="es-ES_tradnl" dirty="0"/>
              <a:t> </a:t>
            </a:r>
            <a:r>
              <a:rPr lang="es-ES_tradnl" dirty="0" err="1"/>
              <a:t>your</a:t>
            </a:r>
            <a:r>
              <a:rPr lang="es-ES_tradnl" dirty="0"/>
              <a:t> </a:t>
            </a:r>
            <a:r>
              <a:rPr lang="es-ES_tradnl" dirty="0" err="1"/>
              <a:t>title</a:t>
            </a:r>
            <a:r>
              <a:rPr lang="es-ES_tradnl" dirty="0"/>
              <a:t> </a:t>
            </a:r>
            <a:r>
              <a:rPr lang="es-ES_tradnl" dirty="0" err="1"/>
              <a:t>here</a:t>
            </a:r>
            <a:endParaRPr lang="es-ES_tradnl" dirty="0"/>
          </a:p>
        </p:txBody>
      </p:sp>
    </p:spTree>
    <p:extLst>
      <p:ext uri="{BB962C8B-B14F-4D97-AF65-F5344CB8AC3E}">
        <p14:creationId xmlns:p14="http://schemas.microsoft.com/office/powerpoint/2010/main" val="2320757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childTnLst>
                                </p:cTn>
                              </p:par>
                              <p:par>
                                <p:cTn id="18" presetID="42" presetClass="entr" presetSubtype="0" fill="hold" grpId="0" nodeType="withEffect">
                                  <p:stCondLst>
                                    <p:cond delay="20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400"/>
                                        <p:tgtEl>
                                          <p:spTgt spid="5">
                                            <p:txEl>
                                              <p:pRg st="0" end="0"/>
                                            </p:txEl>
                                          </p:spTgt>
                                        </p:tgtEl>
                                      </p:cBhvr>
                                    </p:animEffect>
                                    <p:anim calcmode="lin" valueType="num">
                                      <p:cBhvr>
                                        <p:cTn id="21"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2" dur="400" fill="hold"/>
                                        <p:tgtEl>
                                          <p:spTgt spid="5">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7">
                                            <p:txEl>
                                              <p:pRg st="0" end="0"/>
                                            </p:txEl>
                                          </p:spTgt>
                                        </p:tgtEl>
                                        <p:attrNameLst>
                                          <p:attrName>style.visibility</p:attrName>
                                        </p:attrNameLst>
                                      </p:cBhvr>
                                      <p:to>
                                        <p:strVal val="visible"/>
                                      </p:to>
                                    </p:set>
                                    <p:animEffect transition="in" filter="fade">
                                      <p:cBhvr>
                                        <p:cTn id="25" dur="500"/>
                                        <p:tgtEl>
                                          <p:spTgt spid="7">
                                            <p:txEl>
                                              <p:pRg st="0" end="0"/>
                                            </p:txEl>
                                          </p:spTgt>
                                        </p:tgtEl>
                                      </p:cBhvr>
                                    </p:animEffect>
                                    <p:anim calcmode="lin" valueType="num">
                                      <p:cBhvr>
                                        <p:cTn id="2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7" dur="500" fill="hold"/>
                                        <p:tgtEl>
                                          <p:spTgt spid="7">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33">
                                            <p:txEl>
                                              <p:pRg st="0" end="0"/>
                                            </p:txEl>
                                          </p:spTgt>
                                        </p:tgtEl>
                                        <p:attrNameLst>
                                          <p:attrName>style.visibility</p:attrName>
                                        </p:attrNameLst>
                                      </p:cBhvr>
                                      <p:to>
                                        <p:strVal val="visible"/>
                                      </p:to>
                                    </p:set>
                                    <p:animEffect transition="in" filter="fade">
                                      <p:cBhvr>
                                        <p:cTn id="30" dur="500"/>
                                        <p:tgtEl>
                                          <p:spTgt spid="33">
                                            <p:txEl>
                                              <p:pRg st="0" end="0"/>
                                            </p:txEl>
                                          </p:spTgt>
                                        </p:tgtEl>
                                      </p:cBhvr>
                                    </p:animEffect>
                                  </p:childTnLst>
                                </p:cTn>
                              </p:par>
                              <p:par>
                                <p:cTn id="31" presetID="42" presetClass="entr" presetSubtype="0" fill="hold" grpId="0" nodeType="withEffect">
                                  <p:stCondLst>
                                    <p:cond delay="200"/>
                                  </p:stCondLst>
                                  <p:childTnLst>
                                    <p:set>
                                      <p:cBhvr>
                                        <p:cTn id="32" dur="1" fill="hold">
                                          <p:stCondLst>
                                            <p:cond delay="0"/>
                                          </p:stCondLst>
                                        </p:cTn>
                                        <p:tgtEl>
                                          <p:spTgt spid="34">
                                            <p:txEl>
                                              <p:pRg st="0" end="0"/>
                                            </p:txEl>
                                          </p:spTgt>
                                        </p:tgtEl>
                                        <p:attrNameLst>
                                          <p:attrName>style.visibility</p:attrName>
                                        </p:attrNameLst>
                                      </p:cBhvr>
                                      <p:to>
                                        <p:strVal val="visible"/>
                                      </p:to>
                                    </p:set>
                                    <p:animEffect transition="in" filter="fade">
                                      <p:cBhvr>
                                        <p:cTn id="33" dur="400"/>
                                        <p:tgtEl>
                                          <p:spTgt spid="34">
                                            <p:txEl>
                                              <p:pRg st="0" end="0"/>
                                            </p:txEl>
                                          </p:spTgt>
                                        </p:tgtEl>
                                      </p:cBhvr>
                                    </p:animEffect>
                                    <p:anim calcmode="lin" valueType="num">
                                      <p:cBhvr>
                                        <p:cTn id="34" dur="4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35" dur="400" fill="hold"/>
                                        <p:tgtEl>
                                          <p:spTgt spid="34">
                                            <p:txEl>
                                              <p:pRg st="0" end="0"/>
                                            </p:txEl>
                                          </p:spTgt>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200"/>
                                  </p:stCondLst>
                                  <p:childTnLst>
                                    <p:set>
                                      <p:cBhvr>
                                        <p:cTn id="37" dur="1" fill="hold">
                                          <p:stCondLst>
                                            <p:cond delay="0"/>
                                          </p:stCondLst>
                                        </p:cTn>
                                        <p:tgtEl>
                                          <p:spTgt spid="35">
                                            <p:txEl>
                                              <p:pRg st="0" end="0"/>
                                            </p:txEl>
                                          </p:spTgt>
                                        </p:tgtEl>
                                        <p:attrNameLst>
                                          <p:attrName>style.visibility</p:attrName>
                                        </p:attrNameLst>
                                      </p:cBhvr>
                                      <p:to>
                                        <p:strVal val="visible"/>
                                      </p:to>
                                    </p:set>
                                    <p:animEffect transition="in" filter="fade">
                                      <p:cBhvr>
                                        <p:cTn id="38" dur="500"/>
                                        <p:tgtEl>
                                          <p:spTgt spid="35">
                                            <p:txEl>
                                              <p:pRg st="0" end="0"/>
                                            </p:txEl>
                                          </p:spTgt>
                                        </p:tgtEl>
                                      </p:cBhvr>
                                    </p:animEffect>
                                    <p:anim calcmode="lin" valueType="num">
                                      <p:cBhvr>
                                        <p:cTn id="39"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40" dur="500" fill="hold"/>
                                        <p:tgtEl>
                                          <p:spTgt spid="35">
                                            <p:txEl>
                                              <p:pRg st="0" end="0"/>
                                            </p:txEl>
                                          </p:spTgt>
                                        </p:tgtEl>
                                        <p:attrNameLst>
                                          <p:attrName>ppt_y</p:attrName>
                                        </p:attrNameLst>
                                      </p:cBhvr>
                                      <p:tavLst>
                                        <p:tav tm="0">
                                          <p:val>
                                            <p:strVal val="#ppt_y+.1"/>
                                          </p:val>
                                        </p:tav>
                                        <p:tav tm="100000">
                                          <p:val>
                                            <p:strVal val="#ppt_y"/>
                                          </p:val>
                                        </p:tav>
                                      </p:tavLst>
                                    </p:anim>
                                  </p:childTnLst>
                                </p:cTn>
                              </p:par>
                              <p:par>
                                <p:cTn id="41" presetID="10" presetClass="entr" presetSubtype="0" fill="hold" grpId="0" nodeType="withEffect">
                                  <p:stCondLst>
                                    <p:cond delay="800"/>
                                  </p:stCondLst>
                                  <p:childTnLst>
                                    <p:set>
                                      <p:cBhvr>
                                        <p:cTn id="42" dur="1" fill="hold">
                                          <p:stCondLst>
                                            <p:cond delay="0"/>
                                          </p:stCondLst>
                                        </p:cTn>
                                        <p:tgtEl>
                                          <p:spTgt spid="36">
                                            <p:txEl>
                                              <p:pRg st="0" end="0"/>
                                            </p:txEl>
                                          </p:spTgt>
                                        </p:tgtEl>
                                        <p:attrNameLst>
                                          <p:attrName>style.visibility</p:attrName>
                                        </p:attrNameLst>
                                      </p:cBhvr>
                                      <p:to>
                                        <p:strVal val="visible"/>
                                      </p:to>
                                    </p:set>
                                    <p:animEffect transition="in" filter="fade">
                                      <p:cBhvr>
                                        <p:cTn id="43" dur="500"/>
                                        <p:tgtEl>
                                          <p:spTgt spid="36">
                                            <p:txEl>
                                              <p:pRg st="0" end="0"/>
                                            </p:txEl>
                                          </p:spTgt>
                                        </p:tgtEl>
                                      </p:cBhvr>
                                    </p:animEffect>
                                  </p:childTnLst>
                                </p:cTn>
                              </p:par>
                              <p:par>
                                <p:cTn id="44" presetID="42" presetClass="entr" presetSubtype="0" fill="hold" grpId="0" nodeType="withEffect">
                                  <p:stCondLst>
                                    <p:cond delay="200"/>
                                  </p:stCondLst>
                                  <p:childTnLst>
                                    <p:set>
                                      <p:cBhvr>
                                        <p:cTn id="45" dur="1" fill="hold">
                                          <p:stCondLst>
                                            <p:cond delay="0"/>
                                          </p:stCondLst>
                                        </p:cTn>
                                        <p:tgtEl>
                                          <p:spTgt spid="37">
                                            <p:txEl>
                                              <p:pRg st="0" end="0"/>
                                            </p:txEl>
                                          </p:spTgt>
                                        </p:tgtEl>
                                        <p:attrNameLst>
                                          <p:attrName>style.visibility</p:attrName>
                                        </p:attrNameLst>
                                      </p:cBhvr>
                                      <p:to>
                                        <p:strVal val="visible"/>
                                      </p:to>
                                    </p:set>
                                    <p:animEffect transition="in" filter="fade">
                                      <p:cBhvr>
                                        <p:cTn id="46" dur="400"/>
                                        <p:tgtEl>
                                          <p:spTgt spid="37">
                                            <p:txEl>
                                              <p:pRg st="0" end="0"/>
                                            </p:txEl>
                                          </p:spTgt>
                                        </p:tgtEl>
                                      </p:cBhvr>
                                    </p:animEffect>
                                    <p:anim calcmode="lin" valueType="num">
                                      <p:cBhvr>
                                        <p:cTn id="47" dur="400" fill="hold"/>
                                        <p:tgtEl>
                                          <p:spTgt spid="37">
                                            <p:txEl>
                                              <p:pRg st="0" end="0"/>
                                            </p:txEl>
                                          </p:spTgt>
                                        </p:tgtEl>
                                        <p:attrNameLst>
                                          <p:attrName>ppt_x</p:attrName>
                                        </p:attrNameLst>
                                      </p:cBhvr>
                                      <p:tavLst>
                                        <p:tav tm="0">
                                          <p:val>
                                            <p:strVal val="#ppt_x"/>
                                          </p:val>
                                        </p:tav>
                                        <p:tav tm="100000">
                                          <p:val>
                                            <p:strVal val="#ppt_x"/>
                                          </p:val>
                                        </p:tav>
                                      </p:tavLst>
                                    </p:anim>
                                    <p:anim calcmode="lin" valueType="num">
                                      <p:cBhvr>
                                        <p:cTn id="48" dur="400" fill="hold"/>
                                        <p:tgtEl>
                                          <p:spTgt spid="37">
                                            <p:txEl>
                                              <p:pRg st="0" end="0"/>
                                            </p:txEl>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200"/>
                                  </p:stCondLst>
                                  <p:childTnLst>
                                    <p:set>
                                      <p:cBhvr>
                                        <p:cTn id="50" dur="1" fill="hold">
                                          <p:stCondLst>
                                            <p:cond delay="0"/>
                                          </p:stCondLst>
                                        </p:cTn>
                                        <p:tgtEl>
                                          <p:spTgt spid="38">
                                            <p:txEl>
                                              <p:pRg st="0" end="0"/>
                                            </p:txEl>
                                          </p:spTgt>
                                        </p:tgtEl>
                                        <p:attrNameLst>
                                          <p:attrName>style.visibility</p:attrName>
                                        </p:attrNameLst>
                                      </p:cBhvr>
                                      <p:to>
                                        <p:strVal val="visible"/>
                                      </p:to>
                                    </p:set>
                                    <p:animEffect transition="in" filter="fade">
                                      <p:cBhvr>
                                        <p:cTn id="51" dur="500"/>
                                        <p:tgtEl>
                                          <p:spTgt spid="38">
                                            <p:txEl>
                                              <p:pRg st="0" end="0"/>
                                            </p:txEl>
                                          </p:spTgt>
                                        </p:tgtEl>
                                      </p:cBhvr>
                                    </p:animEffect>
                                    <p:anim calcmode="lin" valueType="num">
                                      <p:cBhvr>
                                        <p:cTn id="52"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53" dur="500" fill="hold"/>
                                        <p:tgtEl>
                                          <p:spTgt spid="38">
                                            <p:txEl>
                                              <p:pRg st="0" end="0"/>
                                            </p:txEl>
                                          </p:spTgt>
                                        </p:tgtEl>
                                        <p:attrNameLst>
                                          <p:attrName>ppt_y</p:attrName>
                                        </p:attrNameLst>
                                      </p:cBhvr>
                                      <p:tavLst>
                                        <p:tav tm="0">
                                          <p:val>
                                            <p:strVal val="#ppt_y+.1"/>
                                          </p:val>
                                        </p:tav>
                                        <p:tav tm="100000">
                                          <p:val>
                                            <p:strVal val="#ppt_y"/>
                                          </p:val>
                                        </p:tav>
                                      </p:tavLst>
                                    </p:anim>
                                  </p:childTnLst>
                                </p:cTn>
                              </p:par>
                              <p:par>
                                <p:cTn id="54" presetID="10" presetClass="entr" presetSubtype="0" fill="hold" grpId="0" nodeType="withEffect">
                                  <p:stCondLst>
                                    <p:cond delay="800"/>
                                  </p:stCondLst>
                                  <p:childTnLst>
                                    <p:set>
                                      <p:cBhvr>
                                        <p:cTn id="55" dur="1" fill="hold">
                                          <p:stCondLst>
                                            <p:cond delay="0"/>
                                          </p:stCondLst>
                                        </p:cTn>
                                        <p:tgtEl>
                                          <p:spTgt spid="39">
                                            <p:txEl>
                                              <p:pRg st="0" end="0"/>
                                            </p:txEl>
                                          </p:spTgt>
                                        </p:tgtEl>
                                        <p:attrNameLst>
                                          <p:attrName>style.visibility</p:attrName>
                                        </p:attrNameLst>
                                      </p:cBhvr>
                                      <p:to>
                                        <p:strVal val="visible"/>
                                      </p:to>
                                    </p:set>
                                    <p:animEffect transition="in" filter="fade">
                                      <p:cBhvr>
                                        <p:cTn id="56" dur="500"/>
                                        <p:tgtEl>
                                          <p:spTgt spid="39">
                                            <p:txEl>
                                              <p:pRg st="0" end="0"/>
                                            </p:txEl>
                                          </p:spTgt>
                                        </p:tgtEl>
                                      </p:cBhvr>
                                    </p:animEffect>
                                  </p:childTnLst>
                                </p:cTn>
                              </p:par>
                              <p:par>
                                <p:cTn id="57" presetID="42" presetClass="entr" presetSubtype="0" fill="hold" grpId="0" nodeType="withEffect">
                                  <p:stCondLst>
                                    <p:cond delay="200"/>
                                  </p:stCondLst>
                                  <p:childTnLst>
                                    <p:set>
                                      <p:cBhvr>
                                        <p:cTn id="58" dur="1" fill="hold">
                                          <p:stCondLst>
                                            <p:cond delay="0"/>
                                          </p:stCondLst>
                                        </p:cTn>
                                        <p:tgtEl>
                                          <p:spTgt spid="40">
                                            <p:txEl>
                                              <p:pRg st="0" end="0"/>
                                            </p:txEl>
                                          </p:spTgt>
                                        </p:tgtEl>
                                        <p:attrNameLst>
                                          <p:attrName>style.visibility</p:attrName>
                                        </p:attrNameLst>
                                      </p:cBhvr>
                                      <p:to>
                                        <p:strVal val="visible"/>
                                      </p:to>
                                    </p:set>
                                    <p:animEffect transition="in" filter="fade">
                                      <p:cBhvr>
                                        <p:cTn id="59" dur="400"/>
                                        <p:tgtEl>
                                          <p:spTgt spid="40">
                                            <p:txEl>
                                              <p:pRg st="0" end="0"/>
                                            </p:txEl>
                                          </p:spTgt>
                                        </p:tgtEl>
                                      </p:cBhvr>
                                    </p:animEffect>
                                    <p:anim calcmode="lin" valueType="num">
                                      <p:cBhvr>
                                        <p:cTn id="60" dur="400" fill="hold"/>
                                        <p:tgtEl>
                                          <p:spTgt spid="40">
                                            <p:txEl>
                                              <p:pRg st="0" end="0"/>
                                            </p:txEl>
                                          </p:spTgt>
                                        </p:tgtEl>
                                        <p:attrNameLst>
                                          <p:attrName>ppt_x</p:attrName>
                                        </p:attrNameLst>
                                      </p:cBhvr>
                                      <p:tavLst>
                                        <p:tav tm="0">
                                          <p:val>
                                            <p:strVal val="#ppt_x"/>
                                          </p:val>
                                        </p:tav>
                                        <p:tav tm="100000">
                                          <p:val>
                                            <p:strVal val="#ppt_x"/>
                                          </p:val>
                                        </p:tav>
                                      </p:tavLst>
                                    </p:anim>
                                    <p:anim calcmode="lin" valueType="num">
                                      <p:cBhvr>
                                        <p:cTn id="61" dur="400" fill="hold"/>
                                        <p:tgtEl>
                                          <p:spTgt spid="40">
                                            <p:txEl>
                                              <p:pRg st="0" end="0"/>
                                            </p:tx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200"/>
                                  </p:stCondLst>
                                  <p:childTnLst>
                                    <p:set>
                                      <p:cBhvr>
                                        <p:cTn id="63" dur="1" fill="hold">
                                          <p:stCondLst>
                                            <p:cond delay="0"/>
                                          </p:stCondLst>
                                        </p:cTn>
                                        <p:tgtEl>
                                          <p:spTgt spid="41">
                                            <p:txEl>
                                              <p:pRg st="0" end="0"/>
                                            </p:txEl>
                                          </p:spTgt>
                                        </p:tgtEl>
                                        <p:attrNameLst>
                                          <p:attrName>style.visibility</p:attrName>
                                        </p:attrNameLst>
                                      </p:cBhvr>
                                      <p:to>
                                        <p:strVal val="visible"/>
                                      </p:to>
                                    </p:set>
                                    <p:animEffect transition="in" filter="fade">
                                      <p:cBhvr>
                                        <p:cTn id="64" dur="500"/>
                                        <p:tgtEl>
                                          <p:spTgt spid="41">
                                            <p:txEl>
                                              <p:pRg st="0" end="0"/>
                                            </p:txEl>
                                          </p:spTgt>
                                        </p:tgtEl>
                                      </p:cBhvr>
                                    </p:animEffect>
                                    <p:anim calcmode="lin" valueType="num">
                                      <p:cBhvr>
                                        <p:cTn id="65"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66" dur="500" fill="hold"/>
                                        <p:tgtEl>
                                          <p:spTgt spid="41">
                                            <p:txEl>
                                              <p:pRg st="0" end="0"/>
                                            </p:txEl>
                                          </p:spTgt>
                                        </p:tgtEl>
                                        <p:attrNameLst>
                                          <p:attrName>ppt_y</p:attrName>
                                        </p:attrNameLst>
                                      </p:cBhvr>
                                      <p:tavLst>
                                        <p:tav tm="0">
                                          <p:val>
                                            <p:strVal val="#ppt_y+.1"/>
                                          </p:val>
                                        </p:tav>
                                        <p:tav tm="100000">
                                          <p:val>
                                            <p:strVal val="#ppt_y"/>
                                          </p:val>
                                        </p:tav>
                                      </p:tavLst>
                                    </p:anim>
                                  </p:childTnLst>
                                </p:cTn>
                              </p:par>
                              <p:par>
                                <p:cTn id="67" presetID="10" presetClass="entr" presetSubtype="0" fill="hold" grpId="0" nodeType="withEffect">
                                  <p:stCondLst>
                                    <p:cond delay="800"/>
                                  </p:stCondLst>
                                  <p:childTnLst>
                                    <p:set>
                                      <p:cBhvr>
                                        <p:cTn id="68" dur="1" fill="hold">
                                          <p:stCondLst>
                                            <p:cond delay="0"/>
                                          </p:stCondLst>
                                        </p:cTn>
                                        <p:tgtEl>
                                          <p:spTgt spid="42">
                                            <p:txEl>
                                              <p:pRg st="0" end="0"/>
                                            </p:txEl>
                                          </p:spTgt>
                                        </p:tgtEl>
                                        <p:attrNameLst>
                                          <p:attrName>style.visibility</p:attrName>
                                        </p:attrNameLst>
                                      </p:cBhvr>
                                      <p:to>
                                        <p:strVal val="visible"/>
                                      </p:to>
                                    </p:set>
                                    <p:animEffect transition="in" filter="fade">
                                      <p:cBhvr>
                                        <p:cTn id="69" dur="500"/>
                                        <p:tgtEl>
                                          <p:spTgt spid="42">
                                            <p:txEl>
                                              <p:pRg st="0" end="0"/>
                                            </p:txEl>
                                          </p:spTgt>
                                        </p:tgtEl>
                                      </p:cBhvr>
                                    </p:animEffect>
                                  </p:childTnLst>
                                </p:cTn>
                              </p:par>
                              <p:par>
                                <p:cTn id="70" presetID="42" presetClass="entr" presetSubtype="0" fill="hold" grpId="0" nodeType="withEffect">
                                  <p:stCondLst>
                                    <p:cond delay="200"/>
                                  </p:stCondLst>
                                  <p:childTnLst>
                                    <p:set>
                                      <p:cBhvr>
                                        <p:cTn id="71" dur="1" fill="hold">
                                          <p:stCondLst>
                                            <p:cond delay="0"/>
                                          </p:stCondLst>
                                        </p:cTn>
                                        <p:tgtEl>
                                          <p:spTgt spid="43">
                                            <p:txEl>
                                              <p:pRg st="0" end="0"/>
                                            </p:txEl>
                                          </p:spTgt>
                                        </p:tgtEl>
                                        <p:attrNameLst>
                                          <p:attrName>style.visibility</p:attrName>
                                        </p:attrNameLst>
                                      </p:cBhvr>
                                      <p:to>
                                        <p:strVal val="visible"/>
                                      </p:to>
                                    </p:set>
                                    <p:animEffect transition="in" filter="fade">
                                      <p:cBhvr>
                                        <p:cTn id="72" dur="400"/>
                                        <p:tgtEl>
                                          <p:spTgt spid="43">
                                            <p:txEl>
                                              <p:pRg st="0" end="0"/>
                                            </p:txEl>
                                          </p:spTgt>
                                        </p:tgtEl>
                                      </p:cBhvr>
                                    </p:animEffect>
                                    <p:anim calcmode="lin" valueType="num">
                                      <p:cBhvr>
                                        <p:cTn id="73" dur="400" fill="hold"/>
                                        <p:tgtEl>
                                          <p:spTgt spid="43">
                                            <p:txEl>
                                              <p:pRg st="0" end="0"/>
                                            </p:txEl>
                                          </p:spTgt>
                                        </p:tgtEl>
                                        <p:attrNameLst>
                                          <p:attrName>ppt_x</p:attrName>
                                        </p:attrNameLst>
                                      </p:cBhvr>
                                      <p:tavLst>
                                        <p:tav tm="0">
                                          <p:val>
                                            <p:strVal val="#ppt_x"/>
                                          </p:val>
                                        </p:tav>
                                        <p:tav tm="100000">
                                          <p:val>
                                            <p:strVal val="#ppt_x"/>
                                          </p:val>
                                        </p:tav>
                                      </p:tavLst>
                                    </p:anim>
                                    <p:anim calcmode="lin" valueType="num">
                                      <p:cBhvr>
                                        <p:cTn id="74" dur="400" fill="hold"/>
                                        <p:tgtEl>
                                          <p:spTgt spid="4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42" presetClass="entr" presetSubtype="0" fill="hold" nodeType="withEffect">
                  <p:stCondLst>
                    <p:cond delay="2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anim calcmode="lin" valueType="num">
                      <p:cBhvr>
                        <p:cTn dur="500" fill="hold"/>
                        <p:tgtEl>
                          <p:spTgt spid="7"/>
                        </p:tgtEl>
                        <p:attrNameLst>
                          <p:attrName>ppt_x</p:attrName>
                        </p:attrNameLst>
                      </p:cBhvr>
                      <p:tavLst>
                        <p:tav tm="0">
                          <p:val>
                            <p:strVal val="#ppt_x"/>
                          </p:val>
                        </p:tav>
                        <p:tav tm="100000">
                          <p:val>
                            <p:strVal val="#ppt_x"/>
                          </p:val>
                        </p:tav>
                      </p:tavLst>
                    </p:anim>
                    <p:anim calcmode="lin" valueType="num">
                      <p:cBhvr>
                        <p:cTn dur="500" fill="hold"/>
                        <p:tgtEl>
                          <p:spTgt spid="7"/>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10" presetClass="entr" presetSubtype="0" fill="hold" nodeType="withEffect">
                  <p:stCondLst>
                    <p:cond delay="80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400"/>
                        <p:tgtEl>
                          <p:spTgt spid="34"/>
                        </p:tgtEl>
                      </p:cBhvr>
                    </p:animEffect>
                    <p:anim calcmode="lin" valueType="num">
                      <p:cBhvr>
                        <p:cTn dur="400" fill="hold"/>
                        <p:tgtEl>
                          <p:spTgt spid="34"/>
                        </p:tgtEl>
                        <p:attrNameLst>
                          <p:attrName>ppt_x</p:attrName>
                        </p:attrNameLst>
                      </p:cBhvr>
                      <p:tavLst>
                        <p:tav tm="0">
                          <p:val>
                            <p:strVal val="#ppt_x"/>
                          </p:val>
                        </p:tav>
                        <p:tav tm="100000">
                          <p:val>
                            <p:strVal val="#ppt_x"/>
                          </p:val>
                        </p:tav>
                      </p:tavLst>
                    </p:anim>
                    <p:anim calcmode="lin" valueType="num">
                      <p:cBhvr>
                        <p:cTn dur="4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anim calcmode="lin" valueType="num">
                      <p:cBhvr>
                        <p:cTn dur="500" fill="hold"/>
                        <p:tgtEl>
                          <p:spTgt spid="35"/>
                        </p:tgtEl>
                        <p:attrNameLst>
                          <p:attrName>ppt_x</p:attrName>
                        </p:attrNameLst>
                      </p:cBhvr>
                      <p:tavLst>
                        <p:tav tm="0">
                          <p:val>
                            <p:strVal val="#ppt_x"/>
                          </p:val>
                        </p:tav>
                        <p:tav tm="100000">
                          <p:val>
                            <p:strVal val="#ppt_x"/>
                          </p:val>
                        </p:tav>
                      </p:tavLst>
                    </p:anim>
                    <p:anim calcmode="lin" valueType="num">
                      <p:cBhvr>
                        <p:cTn dur="5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10" presetClass="entr" presetSubtype="0" fill="hold" nodeType="withEffect">
                  <p:stCondLst>
                    <p:cond delay="8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42" presetClass="entr" presetSubtype="0" fill="hold" nodeType="withEffect">
                  <p:stCondLst>
                    <p:cond delay="200"/>
                  </p:stCondLst>
                  <p:childTnLst>
                    <p:set>
                      <p:cBhvr>
                        <p:cTn dur="1" fill="hold">
                          <p:stCondLst>
                            <p:cond delay="0"/>
                          </p:stCondLst>
                        </p:cTn>
                        <p:tgtEl>
                          <p:spTgt spid="37"/>
                        </p:tgtEl>
                        <p:attrNameLst>
                          <p:attrName>style.visibility</p:attrName>
                        </p:attrNameLst>
                      </p:cBhvr>
                      <p:to>
                        <p:strVal val="visible"/>
                      </p:to>
                    </p:set>
                    <p:animEffect transition="in" filter="fade">
                      <p:cBhvr>
                        <p:cTn dur="400"/>
                        <p:tgtEl>
                          <p:spTgt spid="37"/>
                        </p:tgtEl>
                      </p:cBhvr>
                    </p:animEffect>
                    <p:anim calcmode="lin" valueType="num">
                      <p:cBhvr>
                        <p:cTn dur="400" fill="hold"/>
                        <p:tgtEl>
                          <p:spTgt spid="37"/>
                        </p:tgtEl>
                        <p:attrNameLst>
                          <p:attrName>ppt_x</p:attrName>
                        </p:attrNameLst>
                      </p:cBhvr>
                      <p:tavLst>
                        <p:tav tm="0">
                          <p:val>
                            <p:strVal val="#ppt_x"/>
                          </p:val>
                        </p:tav>
                        <p:tav tm="100000">
                          <p:val>
                            <p:strVal val="#ppt_x"/>
                          </p:val>
                        </p:tav>
                      </p:tavLst>
                    </p:anim>
                    <p:anim calcmode="lin" valueType="num">
                      <p:cBhvr>
                        <p:cTn dur="400" fill="hold"/>
                        <p:tgtEl>
                          <p:spTgt spid="37"/>
                        </p:tgtEl>
                        <p:attrNameLst>
                          <p:attrName>ppt_y</p:attrName>
                        </p:attrNameLst>
                      </p:cBhvr>
                      <p:tavLst>
                        <p:tav tm="0">
                          <p:val>
                            <p:strVal val="#ppt_y+.1"/>
                          </p:val>
                        </p:tav>
                        <p:tav tm="100000">
                          <p:val>
                            <p:strVal val="#ppt_y"/>
                          </p:val>
                        </p:tav>
                      </p:tavLst>
                    </p:anim>
                  </p:childTnLst>
                </p:cTn>
              </p:par>
            </p:tnLst>
          </p:tmpl>
        </p:tmplLst>
      </p:bldP>
      <p:bldP spid="38" grpId="0" build="p">
        <p:tmplLst>
          <p:tmpl lvl="1">
            <p:tnLst>
              <p:par>
                <p:cTn presetID="42" presetClass="entr" presetSubtype="0"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anim calcmode="lin" valueType="num">
                      <p:cBhvr>
                        <p:cTn dur="500" fill="hold"/>
                        <p:tgtEl>
                          <p:spTgt spid="38"/>
                        </p:tgtEl>
                        <p:attrNameLst>
                          <p:attrName>ppt_x</p:attrName>
                        </p:attrNameLst>
                      </p:cBhvr>
                      <p:tavLst>
                        <p:tav tm="0">
                          <p:val>
                            <p:strVal val="#ppt_x"/>
                          </p:val>
                        </p:tav>
                        <p:tav tm="100000">
                          <p:val>
                            <p:strVal val="#ppt_x"/>
                          </p:val>
                        </p:tav>
                      </p:tavLst>
                    </p:anim>
                    <p:anim calcmode="lin" valueType="num">
                      <p:cBhvr>
                        <p:cTn dur="500" fill="hold"/>
                        <p:tgtEl>
                          <p:spTgt spid="38"/>
                        </p:tgtEl>
                        <p:attrNameLst>
                          <p:attrName>ppt_y</p:attrName>
                        </p:attrNameLst>
                      </p:cBhvr>
                      <p:tavLst>
                        <p:tav tm="0">
                          <p:val>
                            <p:strVal val="#ppt_y+.1"/>
                          </p:val>
                        </p:tav>
                        <p:tav tm="100000">
                          <p:val>
                            <p:strVal val="#ppt_y"/>
                          </p:val>
                        </p:tav>
                      </p:tavLst>
                    </p:anim>
                  </p:childTnLst>
                </p:cTn>
              </p:par>
            </p:tnLst>
          </p:tmpl>
        </p:tmplLst>
      </p:bldP>
      <p:bldP spid="39" grpId="0" build="p">
        <p:tmplLst>
          <p:tmpl lvl="1">
            <p:tnLst>
              <p:par>
                <p:cTn presetID="10" presetClass="entr" presetSubtype="0" fill="hold" nodeType="withEffect">
                  <p:stCondLst>
                    <p:cond delay="8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42" presetClass="entr" presetSubtype="0"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Effect transition="in" filter="fade">
                      <p:cBhvr>
                        <p:cTn dur="400"/>
                        <p:tgtEl>
                          <p:spTgt spid="40"/>
                        </p:tgtEl>
                      </p:cBhvr>
                    </p:animEffect>
                    <p:anim calcmode="lin" valueType="num">
                      <p:cBhvr>
                        <p:cTn dur="400" fill="hold"/>
                        <p:tgtEl>
                          <p:spTgt spid="40"/>
                        </p:tgtEl>
                        <p:attrNameLst>
                          <p:attrName>ppt_x</p:attrName>
                        </p:attrNameLst>
                      </p:cBhvr>
                      <p:tavLst>
                        <p:tav tm="0">
                          <p:val>
                            <p:strVal val="#ppt_x"/>
                          </p:val>
                        </p:tav>
                        <p:tav tm="100000">
                          <p:val>
                            <p:strVal val="#ppt_x"/>
                          </p:val>
                        </p:tav>
                      </p:tavLst>
                    </p:anim>
                    <p:anim calcmode="lin" valueType="num">
                      <p:cBhvr>
                        <p:cTn dur="400" fill="hold"/>
                        <p:tgtEl>
                          <p:spTgt spid="40"/>
                        </p:tgtEl>
                        <p:attrNameLst>
                          <p:attrName>ppt_y</p:attrName>
                        </p:attrNameLst>
                      </p:cBhvr>
                      <p:tavLst>
                        <p:tav tm="0">
                          <p:val>
                            <p:strVal val="#ppt_y+.1"/>
                          </p:val>
                        </p:tav>
                        <p:tav tm="100000">
                          <p:val>
                            <p:strVal val="#ppt_y"/>
                          </p:val>
                        </p:tav>
                      </p:tavLst>
                    </p:anim>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anim calcmode="lin" valueType="num">
                      <p:cBhvr>
                        <p:cTn dur="500" fill="hold"/>
                        <p:tgtEl>
                          <p:spTgt spid="41"/>
                        </p:tgtEl>
                        <p:attrNameLst>
                          <p:attrName>ppt_x</p:attrName>
                        </p:attrNameLst>
                      </p:cBhvr>
                      <p:tavLst>
                        <p:tav tm="0">
                          <p:val>
                            <p:strVal val="#ppt_x"/>
                          </p:val>
                        </p:tav>
                        <p:tav tm="100000">
                          <p:val>
                            <p:strVal val="#ppt_x"/>
                          </p:val>
                        </p:tav>
                      </p:tavLst>
                    </p:anim>
                    <p:anim calcmode="lin" valueType="num">
                      <p:cBhvr>
                        <p:cTn dur="5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10" presetClass="entr" presetSubtype="0" fill="hold" nodeType="withEffect">
                  <p:stCondLst>
                    <p:cond delay="8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42" presetClass="entr" presetSubtype="0"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Effect transition="in" filter="fade">
                      <p:cBhvr>
                        <p:cTn dur="400"/>
                        <p:tgtEl>
                          <p:spTgt spid="43"/>
                        </p:tgtEl>
                      </p:cBhvr>
                    </p:animEffect>
                    <p:anim calcmode="lin" valueType="num">
                      <p:cBhvr>
                        <p:cTn dur="400" fill="hold"/>
                        <p:tgtEl>
                          <p:spTgt spid="43"/>
                        </p:tgtEl>
                        <p:attrNameLst>
                          <p:attrName>ppt_x</p:attrName>
                        </p:attrNameLst>
                      </p:cBhvr>
                      <p:tavLst>
                        <p:tav tm="0">
                          <p:val>
                            <p:strVal val="#ppt_x"/>
                          </p:val>
                        </p:tav>
                        <p:tav tm="100000">
                          <p:val>
                            <p:strVal val="#ppt_x"/>
                          </p:val>
                        </p:tav>
                      </p:tavLst>
                    </p:anim>
                    <p:anim calcmode="lin" valueType="num">
                      <p:cBhvr>
                        <p:cTn dur="400" fill="hold"/>
                        <p:tgtEl>
                          <p:spTgt spid="43"/>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Tubes diagram">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slide</a:t>
            </a:r>
            <a:r>
              <a:rPr lang="es-ES_tradnl" dirty="0"/>
              <a:t> </a:t>
            </a:r>
            <a:r>
              <a:rPr lang="es-ES_tradnl" dirty="0" err="1"/>
              <a:t>example</a:t>
            </a:r>
            <a:endParaRPr lang="es-ES_tradnl" dirty="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18" name="Freeform 17"/>
          <p:cNvSpPr/>
          <p:nvPr userDrawn="1"/>
        </p:nvSpPr>
        <p:spPr>
          <a:xfrm>
            <a:off x="900247" y="1248174"/>
            <a:ext cx="708497" cy="2733601"/>
          </a:xfrm>
          <a:custGeom>
            <a:avLst/>
            <a:gdLst>
              <a:gd name="connsiteX0" fmla="*/ 399901 w 799798"/>
              <a:gd name="connsiteY0" fmla="*/ 0 h 3085873"/>
              <a:gd name="connsiteX1" fmla="*/ 618803 w 799798"/>
              <a:gd name="connsiteY1" fmla="*/ 218902 h 3085873"/>
              <a:gd name="connsiteX2" fmla="*/ 618803 w 799798"/>
              <a:gd name="connsiteY2" fmla="*/ 2351830 h 3085873"/>
              <a:gd name="connsiteX3" fmla="*/ 623486 w 799798"/>
              <a:gd name="connsiteY3" fmla="*/ 2354372 h 3085873"/>
              <a:gd name="connsiteX4" fmla="*/ 799798 w 799798"/>
              <a:gd name="connsiteY4" fmla="*/ 2685974 h 3085873"/>
              <a:gd name="connsiteX5" fmla="*/ 399899 w 799798"/>
              <a:gd name="connsiteY5" fmla="*/ 3085873 h 3085873"/>
              <a:gd name="connsiteX6" fmla="*/ 0 w 799798"/>
              <a:gd name="connsiteY6" fmla="*/ 2685974 h 3085873"/>
              <a:gd name="connsiteX7" fmla="*/ 176312 w 799798"/>
              <a:gd name="connsiteY7" fmla="*/ 2354372 h 3085873"/>
              <a:gd name="connsiteX8" fmla="*/ 180999 w 799798"/>
              <a:gd name="connsiteY8" fmla="*/ 2351828 h 3085873"/>
              <a:gd name="connsiteX9" fmla="*/ 180999 w 799798"/>
              <a:gd name="connsiteY9" fmla="*/ 218902 h 3085873"/>
              <a:gd name="connsiteX10" fmla="*/ 399901 w 799798"/>
              <a:gd name="connsiteY10" fmla="*/ 0 h 3085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9798" h="3085873">
                <a:moveTo>
                  <a:pt x="399901" y="0"/>
                </a:moveTo>
                <a:cubicBezTo>
                  <a:pt x="520797" y="0"/>
                  <a:pt x="618803" y="98006"/>
                  <a:pt x="618803" y="218902"/>
                </a:cubicBezTo>
                <a:lnTo>
                  <a:pt x="618803" y="2351830"/>
                </a:lnTo>
                <a:lnTo>
                  <a:pt x="623486" y="2354372"/>
                </a:lnTo>
                <a:cubicBezTo>
                  <a:pt x="729860" y="2426237"/>
                  <a:pt x="799798" y="2547938"/>
                  <a:pt x="799798" y="2685974"/>
                </a:cubicBezTo>
                <a:cubicBezTo>
                  <a:pt x="799798" y="2906832"/>
                  <a:pt x="620757" y="3085873"/>
                  <a:pt x="399899" y="3085873"/>
                </a:cubicBezTo>
                <a:cubicBezTo>
                  <a:pt x="179041" y="3085873"/>
                  <a:pt x="0" y="2906832"/>
                  <a:pt x="0" y="2685974"/>
                </a:cubicBezTo>
                <a:cubicBezTo>
                  <a:pt x="0" y="2547938"/>
                  <a:pt x="69938" y="2426237"/>
                  <a:pt x="176312" y="2354372"/>
                </a:cubicBezTo>
                <a:lnTo>
                  <a:pt x="180999" y="2351828"/>
                </a:lnTo>
                <a:lnTo>
                  <a:pt x="180999" y="218902"/>
                </a:lnTo>
                <a:cubicBezTo>
                  <a:pt x="180999" y="98006"/>
                  <a:pt x="279005" y="0"/>
                  <a:pt x="399901" y="0"/>
                </a:cubicBezTo>
                <a:close/>
              </a:path>
            </a:pathLst>
          </a:custGeom>
          <a:noFill/>
          <a:ln w="57150" cmpd="sng">
            <a:solidFill>
              <a:schemeClr val="accent1">
                <a:lumMod val="75000"/>
              </a:schemeClr>
            </a:solid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sz="1600">
              <a:latin typeface="Helvetica Light"/>
              <a:cs typeface="Helvetica Light"/>
            </a:endParaRPr>
          </a:p>
        </p:txBody>
      </p:sp>
      <p:sp>
        <p:nvSpPr>
          <p:cNvPr id="20" name="Oval 19"/>
          <p:cNvSpPr>
            <a:spLocks noChangeAspect="1"/>
          </p:cNvSpPr>
          <p:nvPr/>
        </p:nvSpPr>
        <p:spPr>
          <a:xfrm>
            <a:off x="985279" y="3362259"/>
            <a:ext cx="540000" cy="540000"/>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latin typeface="Helvetica Light"/>
              <a:cs typeface="Helvetica Light"/>
            </a:endParaRPr>
          </a:p>
        </p:txBody>
      </p:sp>
      <p:sp>
        <p:nvSpPr>
          <p:cNvPr id="31" name="Text Placeholder 7"/>
          <p:cNvSpPr>
            <a:spLocks noGrp="1"/>
          </p:cNvSpPr>
          <p:nvPr>
            <p:ph type="body" sz="quarter" idx="39" hasCustomPrompt="1"/>
          </p:nvPr>
        </p:nvSpPr>
        <p:spPr>
          <a:xfrm>
            <a:off x="1005358" y="3340160"/>
            <a:ext cx="528106" cy="56209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64" name="Text Placeholder 2"/>
          <p:cNvSpPr>
            <a:spLocks noGrp="1"/>
          </p:cNvSpPr>
          <p:nvPr>
            <p:ph type="body" sz="quarter" idx="64" hasCustomPrompt="1"/>
          </p:nvPr>
        </p:nvSpPr>
        <p:spPr>
          <a:xfrm>
            <a:off x="356661" y="4721747"/>
            <a:ext cx="1760538" cy="459854"/>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65" name="Text Placeholder 7"/>
          <p:cNvSpPr>
            <a:spLocks noGrp="1"/>
          </p:cNvSpPr>
          <p:nvPr>
            <p:ph type="body" sz="quarter" idx="18" hasCustomPrompt="1"/>
          </p:nvPr>
        </p:nvSpPr>
        <p:spPr>
          <a:xfrm>
            <a:off x="356661" y="4190006"/>
            <a:ext cx="1760538" cy="287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50000"/>
                    <a:lumOff val="50000"/>
                  </a:schemeClr>
                </a:solidFill>
                <a:latin typeface="Lato Light"/>
                <a:cs typeface="Lato Light"/>
              </a:defRPr>
            </a:lvl1pPr>
          </a:lstStyle>
          <a:p>
            <a:pPr lvl="0"/>
            <a:r>
              <a:rPr lang="es-ES_tradnl" dirty="0"/>
              <a:t>RESULT 1</a:t>
            </a:r>
          </a:p>
        </p:txBody>
      </p:sp>
      <p:sp>
        <p:nvSpPr>
          <p:cNvPr id="66" name="Text Placeholder 7"/>
          <p:cNvSpPr>
            <a:spLocks noGrp="1"/>
          </p:cNvSpPr>
          <p:nvPr>
            <p:ph type="body" sz="quarter" idx="65" hasCustomPrompt="1"/>
          </p:nvPr>
        </p:nvSpPr>
        <p:spPr>
          <a:xfrm>
            <a:off x="356661" y="4516065"/>
            <a:ext cx="1760538"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76" name="Freeform 75"/>
          <p:cNvSpPr/>
          <p:nvPr userDrawn="1"/>
        </p:nvSpPr>
        <p:spPr>
          <a:xfrm>
            <a:off x="3033847" y="1248174"/>
            <a:ext cx="708497" cy="2733601"/>
          </a:xfrm>
          <a:custGeom>
            <a:avLst/>
            <a:gdLst>
              <a:gd name="connsiteX0" fmla="*/ 399901 w 799798"/>
              <a:gd name="connsiteY0" fmla="*/ 0 h 3085873"/>
              <a:gd name="connsiteX1" fmla="*/ 618803 w 799798"/>
              <a:gd name="connsiteY1" fmla="*/ 218902 h 3085873"/>
              <a:gd name="connsiteX2" fmla="*/ 618803 w 799798"/>
              <a:gd name="connsiteY2" fmla="*/ 2351830 h 3085873"/>
              <a:gd name="connsiteX3" fmla="*/ 623486 w 799798"/>
              <a:gd name="connsiteY3" fmla="*/ 2354372 h 3085873"/>
              <a:gd name="connsiteX4" fmla="*/ 799798 w 799798"/>
              <a:gd name="connsiteY4" fmla="*/ 2685974 h 3085873"/>
              <a:gd name="connsiteX5" fmla="*/ 399899 w 799798"/>
              <a:gd name="connsiteY5" fmla="*/ 3085873 h 3085873"/>
              <a:gd name="connsiteX6" fmla="*/ 0 w 799798"/>
              <a:gd name="connsiteY6" fmla="*/ 2685974 h 3085873"/>
              <a:gd name="connsiteX7" fmla="*/ 176312 w 799798"/>
              <a:gd name="connsiteY7" fmla="*/ 2354372 h 3085873"/>
              <a:gd name="connsiteX8" fmla="*/ 180999 w 799798"/>
              <a:gd name="connsiteY8" fmla="*/ 2351828 h 3085873"/>
              <a:gd name="connsiteX9" fmla="*/ 180999 w 799798"/>
              <a:gd name="connsiteY9" fmla="*/ 218902 h 3085873"/>
              <a:gd name="connsiteX10" fmla="*/ 399901 w 799798"/>
              <a:gd name="connsiteY10" fmla="*/ 0 h 3085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9798" h="3085873">
                <a:moveTo>
                  <a:pt x="399901" y="0"/>
                </a:moveTo>
                <a:cubicBezTo>
                  <a:pt x="520797" y="0"/>
                  <a:pt x="618803" y="98006"/>
                  <a:pt x="618803" y="218902"/>
                </a:cubicBezTo>
                <a:lnTo>
                  <a:pt x="618803" y="2351830"/>
                </a:lnTo>
                <a:lnTo>
                  <a:pt x="623486" y="2354372"/>
                </a:lnTo>
                <a:cubicBezTo>
                  <a:pt x="729860" y="2426237"/>
                  <a:pt x="799798" y="2547938"/>
                  <a:pt x="799798" y="2685974"/>
                </a:cubicBezTo>
                <a:cubicBezTo>
                  <a:pt x="799798" y="2906832"/>
                  <a:pt x="620757" y="3085873"/>
                  <a:pt x="399899" y="3085873"/>
                </a:cubicBezTo>
                <a:cubicBezTo>
                  <a:pt x="179041" y="3085873"/>
                  <a:pt x="0" y="2906832"/>
                  <a:pt x="0" y="2685974"/>
                </a:cubicBezTo>
                <a:cubicBezTo>
                  <a:pt x="0" y="2547938"/>
                  <a:pt x="69938" y="2426237"/>
                  <a:pt x="176312" y="2354372"/>
                </a:cubicBezTo>
                <a:lnTo>
                  <a:pt x="180999" y="2351828"/>
                </a:lnTo>
                <a:lnTo>
                  <a:pt x="180999" y="218902"/>
                </a:lnTo>
                <a:cubicBezTo>
                  <a:pt x="180999" y="98006"/>
                  <a:pt x="279005" y="0"/>
                  <a:pt x="399901" y="0"/>
                </a:cubicBezTo>
                <a:close/>
              </a:path>
            </a:pathLst>
          </a:custGeom>
          <a:noFill/>
          <a:ln w="57150"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sz="1600">
              <a:latin typeface="Helvetica Light"/>
              <a:cs typeface="Helvetica Light"/>
            </a:endParaRPr>
          </a:p>
        </p:txBody>
      </p:sp>
      <p:sp>
        <p:nvSpPr>
          <p:cNvPr id="77" name="Oval 76"/>
          <p:cNvSpPr>
            <a:spLocks noChangeAspect="1"/>
          </p:cNvSpPr>
          <p:nvPr userDrawn="1"/>
        </p:nvSpPr>
        <p:spPr>
          <a:xfrm>
            <a:off x="3118879" y="3362259"/>
            <a:ext cx="540000" cy="54000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latin typeface="Helvetica Light"/>
              <a:cs typeface="Helvetica Light"/>
            </a:endParaRPr>
          </a:p>
        </p:txBody>
      </p:sp>
      <p:sp>
        <p:nvSpPr>
          <p:cNvPr id="82" name="Text Placeholder 7"/>
          <p:cNvSpPr>
            <a:spLocks noGrp="1"/>
          </p:cNvSpPr>
          <p:nvPr>
            <p:ph type="body" sz="quarter" idx="75" hasCustomPrompt="1"/>
          </p:nvPr>
        </p:nvSpPr>
        <p:spPr>
          <a:xfrm>
            <a:off x="3130773" y="3340160"/>
            <a:ext cx="528106" cy="56209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85" name="Text Placeholder 2"/>
          <p:cNvSpPr>
            <a:spLocks noGrp="1"/>
          </p:cNvSpPr>
          <p:nvPr>
            <p:ph type="body" sz="quarter" idx="66" hasCustomPrompt="1"/>
          </p:nvPr>
        </p:nvSpPr>
        <p:spPr>
          <a:xfrm>
            <a:off x="2507191" y="4721747"/>
            <a:ext cx="1760538" cy="459854"/>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86" name="Text Placeholder 7"/>
          <p:cNvSpPr>
            <a:spLocks noGrp="1"/>
          </p:cNvSpPr>
          <p:nvPr>
            <p:ph type="body" sz="quarter" idx="67" hasCustomPrompt="1"/>
          </p:nvPr>
        </p:nvSpPr>
        <p:spPr>
          <a:xfrm>
            <a:off x="2507191" y="4190006"/>
            <a:ext cx="1760538" cy="287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50000"/>
                    <a:lumOff val="50000"/>
                  </a:schemeClr>
                </a:solidFill>
                <a:latin typeface="Lato Light"/>
                <a:cs typeface="Lato Light"/>
              </a:defRPr>
            </a:lvl1pPr>
          </a:lstStyle>
          <a:p>
            <a:pPr lvl="0"/>
            <a:r>
              <a:rPr lang="es-ES_tradnl" dirty="0"/>
              <a:t>RESULT 1</a:t>
            </a:r>
          </a:p>
        </p:txBody>
      </p:sp>
      <p:sp>
        <p:nvSpPr>
          <p:cNvPr id="87" name="Text Placeholder 7"/>
          <p:cNvSpPr>
            <a:spLocks noGrp="1"/>
          </p:cNvSpPr>
          <p:nvPr>
            <p:ph type="body" sz="quarter" idx="68" hasCustomPrompt="1"/>
          </p:nvPr>
        </p:nvSpPr>
        <p:spPr>
          <a:xfrm>
            <a:off x="2507191" y="4516065"/>
            <a:ext cx="1760538"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94" name="Freeform 93"/>
          <p:cNvSpPr/>
          <p:nvPr userDrawn="1"/>
        </p:nvSpPr>
        <p:spPr>
          <a:xfrm>
            <a:off x="5218247" y="1248174"/>
            <a:ext cx="708497" cy="2733601"/>
          </a:xfrm>
          <a:custGeom>
            <a:avLst/>
            <a:gdLst>
              <a:gd name="connsiteX0" fmla="*/ 399901 w 799798"/>
              <a:gd name="connsiteY0" fmla="*/ 0 h 3085873"/>
              <a:gd name="connsiteX1" fmla="*/ 618803 w 799798"/>
              <a:gd name="connsiteY1" fmla="*/ 218902 h 3085873"/>
              <a:gd name="connsiteX2" fmla="*/ 618803 w 799798"/>
              <a:gd name="connsiteY2" fmla="*/ 2351830 h 3085873"/>
              <a:gd name="connsiteX3" fmla="*/ 623486 w 799798"/>
              <a:gd name="connsiteY3" fmla="*/ 2354372 h 3085873"/>
              <a:gd name="connsiteX4" fmla="*/ 799798 w 799798"/>
              <a:gd name="connsiteY4" fmla="*/ 2685974 h 3085873"/>
              <a:gd name="connsiteX5" fmla="*/ 399899 w 799798"/>
              <a:gd name="connsiteY5" fmla="*/ 3085873 h 3085873"/>
              <a:gd name="connsiteX6" fmla="*/ 0 w 799798"/>
              <a:gd name="connsiteY6" fmla="*/ 2685974 h 3085873"/>
              <a:gd name="connsiteX7" fmla="*/ 176312 w 799798"/>
              <a:gd name="connsiteY7" fmla="*/ 2354372 h 3085873"/>
              <a:gd name="connsiteX8" fmla="*/ 180999 w 799798"/>
              <a:gd name="connsiteY8" fmla="*/ 2351828 h 3085873"/>
              <a:gd name="connsiteX9" fmla="*/ 180999 w 799798"/>
              <a:gd name="connsiteY9" fmla="*/ 218902 h 3085873"/>
              <a:gd name="connsiteX10" fmla="*/ 399901 w 799798"/>
              <a:gd name="connsiteY10" fmla="*/ 0 h 3085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9798" h="3085873">
                <a:moveTo>
                  <a:pt x="399901" y="0"/>
                </a:moveTo>
                <a:cubicBezTo>
                  <a:pt x="520797" y="0"/>
                  <a:pt x="618803" y="98006"/>
                  <a:pt x="618803" y="218902"/>
                </a:cubicBezTo>
                <a:lnTo>
                  <a:pt x="618803" y="2351830"/>
                </a:lnTo>
                <a:lnTo>
                  <a:pt x="623486" y="2354372"/>
                </a:lnTo>
                <a:cubicBezTo>
                  <a:pt x="729860" y="2426237"/>
                  <a:pt x="799798" y="2547938"/>
                  <a:pt x="799798" y="2685974"/>
                </a:cubicBezTo>
                <a:cubicBezTo>
                  <a:pt x="799798" y="2906832"/>
                  <a:pt x="620757" y="3085873"/>
                  <a:pt x="399899" y="3085873"/>
                </a:cubicBezTo>
                <a:cubicBezTo>
                  <a:pt x="179041" y="3085873"/>
                  <a:pt x="0" y="2906832"/>
                  <a:pt x="0" y="2685974"/>
                </a:cubicBezTo>
                <a:cubicBezTo>
                  <a:pt x="0" y="2547938"/>
                  <a:pt x="69938" y="2426237"/>
                  <a:pt x="176312" y="2354372"/>
                </a:cubicBezTo>
                <a:lnTo>
                  <a:pt x="180999" y="2351828"/>
                </a:lnTo>
                <a:lnTo>
                  <a:pt x="180999" y="218902"/>
                </a:lnTo>
                <a:cubicBezTo>
                  <a:pt x="180999" y="98006"/>
                  <a:pt x="279005" y="0"/>
                  <a:pt x="399901" y="0"/>
                </a:cubicBezTo>
                <a:close/>
              </a:path>
            </a:pathLst>
          </a:custGeom>
          <a:noFill/>
          <a:ln w="57150" cmpd="sng">
            <a:solidFill>
              <a:schemeClr val="accent3"/>
            </a:solid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sz="1600">
              <a:latin typeface="Helvetica Light"/>
              <a:cs typeface="Helvetica Light"/>
            </a:endParaRPr>
          </a:p>
        </p:txBody>
      </p:sp>
      <p:sp>
        <p:nvSpPr>
          <p:cNvPr id="95" name="Oval 94"/>
          <p:cNvSpPr>
            <a:spLocks noChangeAspect="1"/>
          </p:cNvSpPr>
          <p:nvPr userDrawn="1"/>
        </p:nvSpPr>
        <p:spPr>
          <a:xfrm>
            <a:off x="5303279" y="3362259"/>
            <a:ext cx="540000" cy="540000"/>
          </a:xfrm>
          <a:prstGeom prst="ellipse">
            <a:avLst/>
          </a:prstGeom>
          <a:solidFill>
            <a:schemeClr val="accent3"/>
          </a:solidFill>
          <a:ln w="762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latin typeface="Helvetica Light"/>
              <a:cs typeface="Helvetica Light"/>
            </a:endParaRPr>
          </a:p>
        </p:txBody>
      </p:sp>
      <p:sp>
        <p:nvSpPr>
          <p:cNvPr id="98" name="Text Placeholder 7"/>
          <p:cNvSpPr>
            <a:spLocks noGrp="1"/>
          </p:cNvSpPr>
          <p:nvPr>
            <p:ph type="body" sz="quarter" idx="76" hasCustomPrompt="1"/>
          </p:nvPr>
        </p:nvSpPr>
        <p:spPr>
          <a:xfrm>
            <a:off x="5315173" y="3340160"/>
            <a:ext cx="528106" cy="56209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100" name="Text Placeholder 2"/>
          <p:cNvSpPr>
            <a:spLocks noGrp="1"/>
          </p:cNvSpPr>
          <p:nvPr>
            <p:ph type="body" sz="quarter" idx="69" hasCustomPrompt="1"/>
          </p:nvPr>
        </p:nvSpPr>
        <p:spPr>
          <a:xfrm>
            <a:off x="4733920" y="4721747"/>
            <a:ext cx="1760538" cy="459854"/>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101" name="Text Placeholder 7"/>
          <p:cNvSpPr>
            <a:spLocks noGrp="1"/>
          </p:cNvSpPr>
          <p:nvPr>
            <p:ph type="body" sz="quarter" idx="70" hasCustomPrompt="1"/>
          </p:nvPr>
        </p:nvSpPr>
        <p:spPr>
          <a:xfrm>
            <a:off x="4733920" y="4190006"/>
            <a:ext cx="1760538" cy="287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50000"/>
                    <a:lumOff val="50000"/>
                  </a:schemeClr>
                </a:solidFill>
                <a:latin typeface="Lato Light"/>
                <a:cs typeface="Lato Light"/>
              </a:defRPr>
            </a:lvl1pPr>
          </a:lstStyle>
          <a:p>
            <a:pPr lvl="0"/>
            <a:r>
              <a:rPr lang="es-ES_tradnl" dirty="0"/>
              <a:t>RESULT 1</a:t>
            </a:r>
          </a:p>
        </p:txBody>
      </p:sp>
      <p:sp>
        <p:nvSpPr>
          <p:cNvPr id="102" name="Text Placeholder 7"/>
          <p:cNvSpPr>
            <a:spLocks noGrp="1"/>
          </p:cNvSpPr>
          <p:nvPr>
            <p:ph type="body" sz="quarter" idx="71" hasCustomPrompt="1"/>
          </p:nvPr>
        </p:nvSpPr>
        <p:spPr>
          <a:xfrm>
            <a:off x="4733920" y="4516065"/>
            <a:ext cx="1760538"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106" name="Freeform 105"/>
          <p:cNvSpPr/>
          <p:nvPr userDrawn="1"/>
        </p:nvSpPr>
        <p:spPr>
          <a:xfrm>
            <a:off x="7389947" y="1248174"/>
            <a:ext cx="708497" cy="2733601"/>
          </a:xfrm>
          <a:custGeom>
            <a:avLst/>
            <a:gdLst>
              <a:gd name="connsiteX0" fmla="*/ 399901 w 799798"/>
              <a:gd name="connsiteY0" fmla="*/ 0 h 3085873"/>
              <a:gd name="connsiteX1" fmla="*/ 618803 w 799798"/>
              <a:gd name="connsiteY1" fmla="*/ 218902 h 3085873"/>
              <a:gd name="connsiteX2" fmla="*/ 618803 w 799798"/>
              <a:gd name="connsiteY2" fmla="*/ 2351830 h 3085873"/>
              <a:gd name="connsiteX3" fmla="*/ 623486 w 799798"/>
              <a:gd name="connsiteY3" fmla="*/ 2354372 h 3085873"/>
              <a:gd name="connsiteX4" fmla="*/ 799798 w 799798"/>
              <a:gd name="connsiteY4" fmla="*/ 2685974 h 3085873"/>
              <a:gd name="connsiteX5" fmla="*/ 399899 w 799798"/>
              <a:gd name="connsiteY5" fmla="*/ 3085873 h 3085873"/>
              <a:gd name="connsiteX6" fmla="*/ 0 w 799798"/>
              <a:gd name="connsiteY6" fmla="*/ 2685974 h 3085873"/>
              <a:gd name="connsiteX7" fmla="*/ 176312 w 799798"/>
              <a:gd name="connsiteY7" fmla="*/ 2354372 h 3085873"/>
              <a:gd name="connsiteX8" fmla="*/ 180999 w 799798"/>
              <a:gd name="connsiteY8" fmla="*/ 2351828 h 3085873"/>
              <a:gd name="connsiteX9" fmla="*/ 180999 w 799798"/>
              <a:gd name="connsiteY9" fmla="*/ 218902 h 3085873"/>
              <a:gd name="connsiteX10" fmla="*/ 399901 w 799798"/>
              <a:gd name="connsiteY10" fmla="*/ 0 h 3085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9798" h="3085873">
                <a:moveTo>
                  <a:pt x="399901" y="0"/>
                </a:moveTo>
                <a:cubicBezTo>
                  <a:pt x="520797" y="0"/>
                  <a:pt x="618803" y="98006"/>
                  <a:pt x="618803" y="218902"/>
                </a:cubicBezTo>
                <a:lnTo>
                  <a:pt x="618803" y="2351830"/>
                </a:lnTo>
                <a:lnTo>
                  <a:pt x="623486" y="2354372"/>
                </a:lnTo>
                <a:cubicBezTo>
                  <a:pt x="729860" y="2426237"/>
                  <a:pt x="799798" y="2547938"/>
                  <a:pt x="799798" y="2685974"/>
                </a:cubicBezTo>
                <a:cubicBezTo>
                  <a:pt x="799798" y="2906832"/>
                  <a:pt x="620757" y="3085873"/>
                  <a:pt x="399899" y="3085873"/>
                </a:cubicBezTo>
                <a:cubicBezTo>
                  <a:pt x="179041" y="3085873"/>
                  <a:pt x="0" y="2906832"/>
                  <a:pt x="0" y="2685974"/>
                </a:cubicBezTo>
                <a:cubicBezTo>
                  <a:pt x="0" y="2547938"/>
                  <a:pt x="69938" y="2426237"/>
                  <a:pt x="176312" y="2354372"/>
                </a:cubicBezTo>
                <a:lnTo>
                  <a:pt x="180999" y="2351828"/>
                </a:lnTo>
                <a:lnTo>
                  <a:pt x="180999" y="218902"/>
                </a:lnTo>
                <a:cubicBezTo>
                  <a:pt x="180999" y="98006"/>
                  <a:pt x="279005" y="0"/>
                  <a:pt x="399901" y="0"/>
                </a:cubicBezTo>
                <a:close/>
              </a:path>
            </a:pathLst>
          </a:custGeom>
          <a:noFill/>
          <a:ln w="57150" cmpd="sng">
            <a:solidFill>
              <a:schemeClr val="accent4"/>
            </a:solid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sz="1600">
              <a:latin typeface="Helvetica Light"/>
              <a:cs typeface="Helvetica Light"/>
            </a:endParaRPr>
          </a:p>
        </p:txBody>
      </p:sp>
      <p:sp>
        <p:nvSpPr>
          <p:cNvPr id="107" name="Oval 106"/>
          <p:cNvSpPr>
            <a:spLocks noChangeAspect="1"/>
          </p:cNvSpPr>
          <p:nvPr userDrawn="1"/>
        </p:nvSpPr>
        <p:spPr>
          <a:xfrm>
            <a:off x="7474979" y="3362259"/>
            <a:ext cx="540000" cy="540000"/>
          </a:xfrm>
          <a:prstGeom prst="ellipse">
            <a:avLst/>
          </a:prstGeom>
          <a:solidFill>
            <a:schemeClr val="accent4"/>
          </a:solidFill>
          <a:ln w="762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latin typeface="Helvetica Light"/>
              <a:cs typeface="Helvetica Light"/>
            </a:endParaRPr>
          </a:p>
        </p:txBody>
      </p:sp>
      <p:sp>
        <p:nvSpPr>
          <p:cNvPr id="108" name="Text Placeholder 7"/>
          <p:cNvSpPr>
            <a:spLocks noGrp="1"/>
          </p:cNvSpPr>
          <p:nvPr>
            <p:ph type="body" sz="quarter" idx="77" hasCustomPrompt="1"/>
          </p:nvPr>
        </p:nvSpPr>
        <p:spPr>
          <a:xfrm>
            <a:off x="7486873" y="3340160"/>
            <a:ext cx="528106" cy="56209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109" name="Text Placeholder 2"/>
          <p:cNvSpPr>
            <a:spLocks noGrp="1"/>
          </p:cNvSpPr>
          <p:nvPr>
            <p:ph type="body" sz="quarter" idx="72" hasCustomPrompt="1"/>
          </p:nvPr>
        </p:nvSpPr>
        <p:spPr>
          <a:xfrm>
            <a:off x="6921501" y="4721747"/>
            <a:ext cx="1760538" cy="459854"/>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110" name="Text Placeholder 7"/>
          <p:cNvSpPr>
            <a:spLocks noGrp="1"/>
          </p:cNvSpPr>
          <p:nvPr>
            <p:ph type="body" sz="quarter" idx="73" hasCustomPrompt="1"/>
          </p:nvPr>
        </p:nvSpPr>
        <p:spPr>
          <a:xfrm>
            <a:off x="6921501" y="4190006"/>
            <a:ext cx="1760538" cy="287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50000"/>
                    <a:lumOff val="50000"/>
                  </a:schemeClr>
                </a:solidFill>
                <a:latin typeface="Lato Light"/>
                <a:cs typeface="Lato Light"/>
              </a:defRPr>
            </a:lvl1pPr>
          </a:lstStyle>
          <a:p>
            <a:pPr lvl="0"/>
            <a:r>
              <a:rPr lang="es-ES_tradnl" dirty="0"/>
              <a:t>RESULT 1</a:t>
            </a:r>
          </a:p>
        </p:txBody>
      </p:sp>
      <p:sp>
        <p:nvSpPr>
          <p:cNvPr id="111" name="Text Placeholder 7"/>
          <p:cNvSpPr>
            <a:spLocks noGrp="1"/>
          </p:cNvSpPr>
          <p:nvPr>
            <p:ph type="body" sz="quarter" idx="74" hasCustomPrompt="1"/>
          </p:nvPr>
        </p:nvSpPr>
        <p:spPr>
          <a:xfrm>
            <a:off x="6921501" y="4516065"/>
            <a:ext cx="1760538"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Tree>
    <p:extLst>
      <p:ext uri="{BB962C8B-B14F-4D97-AF65-F5344CB8AC3E}">
        <p14:creationId xmlns:p14="http://schemas.microsoft.com/office/powerpoint/2010/main" val="3222091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20"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wedge">
                                      <p:cBhvr>
                                        <p:cTn id="18" dur="300"/>
                                        <p:tgtEl>
                                          <p:spTgt spid="18"/>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300" fill="hold"/>
                                        <p:tgtEl>
                                          <p:spTgt spid="20"/>
                                        </p:tgtEl>
                                        <p:attrNameLst>
                                          <p:attrName>ppt_w</p:attrName>
                                        </p:attrNameLst>
                                      </p:cBhvr>
                                      <p:tavLst>
                                        <p:tav tm="0">
                                          <p:val>
                                            <p:fltVal val="0"/>
                                          </p:val>
                                        </p:tav>
                                        <p:tav tm="100000">
                                          <p:val>
                                            <p:strVal val="#ppt_w"/>
                                          </p:val>
                                        </p:tav>
                                      </p:tavLst>
                                    </p:anim>
                                    <p:anim calcmode="lin" valueType="num">
                                      <p:cBhvr>
                                        <p:cTn id="23" dur="300" fill="hold"/>
                                        <p:tgtEl>
                                          <p:spTgt spid="20"/>
                                        </p:tgtEl>
                                        <p:attrNameLst>
                                          <p:attrName>ppt_h</p:attrName>
                                        </p:attrNameLst>
                                      </p:cBhvr>
                                      <p:tavLst>
                                        <p:tav tm="0">
                                          <p:val>
                                            <p:fltVal val="0"/>
                                          </p:val>
                                        </p:tav>
                                        <p:tav tm="100000">
                                          <p:val>
                                            <p:strVal val="#ppt_h"/>
                                          </p:val>
                                        </p:tav>
                                      </p:tavLst>
                                    </p:anim>
                                    <p:animEffect transition="in" filter="fade">
                                      <p:cBhvr>
                                        <p:cTn id="24" dur="300"/>
                                        <p:tgtEl>
                                          <p:spTgt spid="20"/>
                                        </p:tgtEl>
                                      </p:cBhvr>
                                    </p:animEffect>
                                  </p:childTnLst>
                                </p:cTn>
                              </p:par>
                            </p:childTnLst>
                          </p:cTn>
                        </p:par>
                        <p:par>
                          <p:cTn id="25" fill="hold">
                            <p:stCondLst>
                              <p:cond delay="1300"/>
                            </p:stCondLst>
                            <p:childTnLst>
                              <p:par>
                                <p:cTn id="26" presetID="53" presetClass="entr" presetSubtype="16" fill="hold" grpId="0" nodeType="afterEffect">
                                  <p:stCondLst>
                                    <p:cond delay="0"/>
                                  </p:stCondLst>
                                  <p:childTnLst>
                                    <p:set>
                                      <p:cBhvr>
                                        <p:cTn id="27" dur="1" fill="hold">
                                          <p:stCondLst>
                                            <p:cond delay="0"/>
                                          </p:stCondLst>
                                        </p:cTn>
                                        <p:tgtEl>
                                          <p:spTgt spid="31">
                                            <p:txEl>
                                              <p:pRg st="0" end="0"/>
                                            </p:txEl>
                                          </p:spTgt>
                                        </p:tgtEl>
                                        <p:attrNameLst>
                                          <p:attrName>style.visibility</p:attrName>
                                        </p:attrNameLst>
                                      </p:cBhvr>
                                      <p:to>
                                        <p:strVal val="visible"/>
                                      </p:to>
                                    </p:set>
                                    <p:anim calcmode="lin" valueType="num">
                                      <p:cBhvr>
                                        <p:cTn id="28" dur="3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29" dur="3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30" dur="300"/>
                                        <p:tgtEl>
                                          <p:spTgt spid="31">
                                            <p:txEl>
                                              <p:pRg st="0" end="0"/>
                                            </p:txEl>
                                          </p:spTgt>
                                        </p:tgtEl>
                                      </p:cBhvr>
                                    </p:animEffect>
                                  </p:childTnLst>
                                </p:cTn>
                              </p:par>
                              <p:par>
                                <p:cTn id="31" presetID="10" presetClass="entr" presetSubtype="0" fill="hold" grpId="0" nodeType="withEffect">
                                  <p:stCondLst>
                                    <p:cond delay="800"/>
                                  </p:stCondLst>
                                  <p:childTnLst>
                                    <p:set>
                                      <p:cBhvr>
                                        <p:cTn id="32" dur="1" fill="hold">
                                          <p:stCondLst>
                                            <p:cond delay="0"/>
                                          </p:stCondLst>
                                        </p:cTn>
                                        <p:tgtEl>
                                          <p:spTgt spid="64">
                                            <p:txEl>
                                              <p:pRg st="0" end="0"/>
                                            </p:txEl>
                                          </p:spTgt>
                                        </p:tgtEl>
                                        <p:attrNameLst>
                                          <p:attrName>style.visibility</p:attrName>
                                        </p:attrNameLst>
                                      </p:cBhvr>
                                      <p:to>
                                        <p:strVal val="visible"/>
                                      </p:to>
                                    </p:set>
                                    <p:animEffect transition="in" filter="fade">
                                      <p:cBhvr>
                                        <p:cTn id="33" dur="500"/>
                                        <p:tgtEl>
                                          <p:spTgt spid="64">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65">
                                            <p:txEl>
                                              <p:pRg st="0" end="0"/>
                                            </p:txEl>
                                          </p:spTgt>
                                        </p:tgtEl>
                                        <p:attrNameLst>
                                          <p:attrName>style.visibility</p:attrName>
                                        </p:attrNameLst>
                                      </p:cBhvr>
                                      <p:to>
                                        <p:strVal val="visible"/>
                                      </p:to>
                                    </p:set>
                                    <p:animEffect transition="in" filter="fade">
                                      <p:cBhvr>
                                        <p:cTn id="36" dur="400"/>
                                        <p:tgtEl>
                                          <p:spTgt spid="65">
                                            <p:txEl>
                                              <p:pRg st="0" end="0"/>
                                            </p:txEl>
                                          </p:spTgt>
                                        </p:tgtEl>
                                      </p:cBhvr>
                                    </p:animEffect>
                                    <p:anim calcmode="lin" valueType="num">
                                      <p:cBhvr>
                                        <p:cTn id="37" dur="400" fill="hold"/>
                                        <p:tgtEl>
                                          <p:spTgt spid="65">
                                            <p:txEl>
                                              <p:pRg st="0" end="0"/>
                                            </p:txEl>
                                          </p:spTgt>
                                        </p:tgtEl>
                                        <p:attrNameLst>
                                          <p:attrName>ppt_x</p:attrName>
                                        </p:attrNameLst>
                                      </p:cBhvr>
                                      <p:tavLst>
                                        <p:tav tm="0">
                                          <p:val>
                                            <p:strVal val="#ppt_x"/>
                                          </p:val>
                                        </p:tav>
                                        <p:tav tm="100000">
                                          <p:val>
                                            <p:strVal val="#ppt_x"/>
                                          </p:val>
                                        </p:tav>
                                      </p:tavLst>
                                    </p:anim>
                                    <p:anim calcmode="lin" valueType="num">
                                      <p:cBhvr>
                                        <p:cTn id="38" dur="400" fill="hold"/>
                                        <p:tgtEl>
                                          <p:spTgt spid="65">
                                            <p:txEl>
                                              <p:pRg st="0" end="0"/>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66">
                                            <p:txEl>
                                              <p:pRg st="0" end="0"/>
                                            </p:txEl>
                                          </p:spTgt>
                                        </p:tgtEl>
                                        <p:attrNameLst>
                                          <p:attrName>style.visibility</p:attrName>
                                        </p:attrNameLst>
                                      </p:cBhvr>
                                      <p:to>
                                        <p:strVal val="visible"/>
                                      </p:to>
                                    </p:set>
                                    <p:animEffect transition="in" filter="fade">
                                      <p:cBhvr>
                                        <p:cTn id="41" dur="500"/>
                                        <p:tgtEl>
                                          <p:spTgt spid="66">
                                            <p:txEl>
                                              <p:pRg st="0" end="0"/>
                                            </p:txEl>
                                          </p:spTgt>
                                        </p:tgtEl>
                                      </p:cBhvr>
                                    </p:animEffect>
                                    <p:anim calcmode="lin" valueType="num">
                                      <p:cBhvr>
                                        <p:cTn id="42" dur="500" fill="hold"/>
                                        <p:tgtEl>
                                          <p:spTgt spid="66">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66">
                                            <p:txEl>
                                              <p:pRg st="0" end="0"/>
                                            </p:txEl>
                                          </p:spTgt>
                                        </p:tgtEl>
                                        <p:attrNameLst>
                                          <p:attrName>ppt_y</p:attrName>
                                        </p:attrNameLst>
                                      </p:cBhvr>
                                      <p:tavLst>
                                        <p:tav tm="0">
                                          <p:val>
                                            <p:strVal val="#ppt_y+.1"/>
                                          </p:val>
                                        </p:tav>
                                        <p:tav tm="100000">
                                          <p:val>
                                            <p:strVal val="#ppt_y"/>
                                          </p:val>
                                        </p:tav>
                                      </p:tavLst>
                                    </p:anim>
                                  </p:childTnLst>
                                </p:cTn>
                              </p:par>
                            </p:childTnLst>
                          </p:cTn>
                        </p:par>
                        <p:par>
                          <p:cTn id="44" fill="hold">
                            <p:stCondLst>
                              <p:cond delay="2600"/>
                            </p:stCondLst>
                            <p:childTnLst>
                              <p:par>
                                <p:cTn id="45" presetID="20" presetClass="entr" presetSubtype="0" fill="hold" grpId="0" nodeType="after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edge">
                                      <p:cBhvr>
                                        <p:cTn id="47" dur="300"/>
                                        <p:tgtEl>
                                          <p:spTgt spid="76"/>
                                        </p:tgtEl>
                                      </p:cBhvr>
                                    </p:animEffect>
                                  </p:childTnLst>
                                </p:cTn>
                              </p:par>
                            </p:childTnLst>
                          </p:cTn>
                        </p:par>
                        <p:par>
                          <p:cTn id="48" fill="hold">
                            <p:stCondLst>
                              <p:cond delay="2900"/>
                            </p:stCondLst>
                            <p:childTnLst>
                              <p:par>
                                <p:cTn id="49" presetID="53" presetClass="entr" presetSubtype="16" fill="hold" grpId="0" nodeType="afterEffect">
                                  <p:stCondLst>
                                    <p:cond delay="0"/>
                                  </p:stCondLst>
                                  <p:childTnLst>
                                    <p:set>
                                      <p:cBhvr>
                                        <p:cTn id="50" dur="1" fill="hold">
                                          <p:stCondLst>
                                            <p:cond delay="0"/>
                                          </p:stCondLst>
                                        </p:cTn>
                                        <p:tgtEl>
                                          <p:spTgt spid="77"/>
                                        </p:tgtEl>
                                        <p:attrNameLst>
                                          <p:attrName>style.visibility</p:attrName>
                                        </p:attrNameLst>
                                      </p:cBhvr>
                                      <p:to>
                                        <p:strVal val="visible"/>
                                      </p:to>
                                    </p:set>
                                    <p:anim calcmode="lin" valueType="num">
                                      <p:cBhvr>
                                        <p:cTn id="51" dur="300" fill="hold"/>
                                        <p:tgtEl>
                                          <p:spTgt spid="77"/>
                                        </p:tgtEl>
                                        <p:attrNameLst>
                                          <p:attrName>ppt_w</p:attrName>
                                        </p:attrNameLst>
                                      </p:cBhvr>
                                      <p:tavLst>
                                        <p:tav tm="0">
                                          <p:val>
                                            <p:fltVal val="0"/>
                                          </p:val>
                                        </p:tav>
                                        <p:tav tm="100000">
                                          <p:val>
                                            <p:strVal val="#ppt_w"/>
                                          </p:val>
                                        </p:tav>
                                      </p:tavLst>
                                    </p:anim>
                                    <p:anim calcmode="lin" valueType="num">
                                      <p:cBhvr>
                                        <p:cTn id="52" dur="300" fill="hold"/>
                                        <p:tgtEl>
                                          <p:spTgt spid="77"/>
                                        </p:tgtEl>
                                        <p:attrNameLst>
                                          <p:attrName>ppt_h</p:attrName>
                                        </p:attrNameLst>
                                      </p:cBhvr>
                                      <p:tavLst>
                                        <p:tav tm="0">
                                          <p:val>
                                            <p:fltVal val="0"/>
                                          </p:val>
                                        </p:tav>
                                        <p:tav tm="100000">
                                          <p:val>
                                            <p:strVal val="#ppt_h"/>
                                          </p:val>
                                        </p:tav>
                                      </p:tavLst>
                                    </p:anim>
                                    <p:animEffect transition="in" filter="fade">
                                      <p:cBhvr>
                                        <p:cTn id="53" dur="300"/>
                                        <p:tgtEl>
                                          <p:spTgt spid="77"/>
                                        </p:tgtEl>
                                      </p:cBhvr>
                                    </p:animEffect>
                                  </p:childTnLst>
                                </p:cTn>
                              </p:par>
                            </p:childTnLst>
                          </p:cTn>
                        </p:par>
                        <p:par>
                          <p:cTn id="54" fill="hold">
                            <p:stCondLst>
                              <p:cond delay="3200"/>
                            </p:stCondLst>
                            <p:childTnLst>
                              <p:par>
                                <p:cTn id="55" presetID="53" presetClass="entr" presetSubtype="16" fill="hold" grpId="0" nodeType="afterEffect">
                                  <p:stCondLst>
                                    <p:cond delay="0"/>
                                  </p:stCondLst>
                                  <p:childTnLst>
                                    <p:set>
                                      <p:cBhvr>
                                        <p:cTn id="56" dur="1" fill="hold">
                                          <p:stCondLst>
                                            <p:cond delay="0"/>
                                          </p:stCondLst>
                                        </p:cTn>
                                        <p:tgtEl>
                                          <p:spTgt spid="82">
                                            <p:txEl>
                                              <p:pRg st="0" end="0"/>
                                            </p:txEl>
                                          </p:spTgt>
                                        </p:tgtEl>
                                        <p:attrNameLst>
                                          <p:attrName>style.visibility</p:attrName>
                                        </p:attrNameLst>
                                      </p:cBhvr>
                                      <p:to>
                                        <p:strVal val="visible"/>
                                      </p:to>
                                    </p:set>
                                    <p:anim calcmode="lin" valueType="num">
                                      <p:cBhvr>
                                        <p:cTn id="57" dur="300" fill="hold"/>
                                        <p:tgtEl>
                                          <p:spTgt spid="82">
                                            <p:txEl>
                                              <p:pRg st="0" end="0"/>
                                            </p:txEl>
                                          </p:spTgt>
                                        </p:tgtEl>
                                        <p:attrNameLst>
                                          <p:attrName>ppt_w</p:attrName>
                                        </p:attrNameLst>
                                      </p:cBhvr>
                                      <p:tavLst>
                                        <p:tav tm="0">
                                          <p:val>
                                            <p:fltVal val="0"/>
                                          </p:val>
                                        </p:tav>
                                        <p:tav tm="100000">
                                          <p:val>
                                            <p:strVal val="#ppt_w"/>
                                          </p:val>
                                        </p:tav>
                                      </p:tavLst>
                                    </p:anim>
                                    <p:anim calcmode="lin" valueType="num">
                                      <p:cBhvr>
                                        <p:cTn id="58" dur="300" fill="hold"/>
                                        <p:tgtEl>
                                          <p:spTgt spid="82">
                                            <p:txEl>
                                              <p:pRg st="0" end="0"/>
                                            </p:txEl>
                                          </p:spTgt>
                                        </p:tgtEl>
                                        <p:attrNameLst>
                                          <p:attrName>ppt_h</p:attrName>
                                        </p:attrNameLst>
                                      </p:cBhvr>
                                      <p:tavLst>
                                        <p:tav tm="0">
                                          <p:val>
                                            <p:fltVal val="0"/>
                                          </p:val>
                                        </p:tav>
                                        <p:tav tm="100000">
                                          <p:val>
                                            <p:strVal val="#ppt_h"/>
                                          </p:val>
                                        </p:tav>
                                      </p:tavLst>
                                    </p:anim>
                                    <p:animEffect transition="in" filter="fade">
                                      <p:cBhvr>
                                        <p:cTn id="59" dur="300"/>
                                        <p:tgtEl>
                                          <p:spTgt spid="82">
                                            <p:txEl>
                                              <p:pRg st="0" end="0"/>
                                            </p:txEl>
                                          </p:spTgt>
                                        </p:tgtEl>
                                      </p:cBhvr>
                                    </p:animEffect>
                                  </p:childTnLst>
                                </p:cTn>
                              </p:par>
                              <p:par>
                                <p:cTn id="60" presetID="10" presetClass="entr" presetSubtype="0" fill="hold" grpId="0" nodeType="withEffect">
                                  <p:stCondLst>
                                    <p:cond delay="800"/>
                                  </p:stCondLst>
                                  <p:childTnLst>
                                    <p:set>
                                      <p:cBhvr>
                                        <p:cTn id="61" dur="1" fill="hold">
                                          <p:stCondLst>
                                            <p:cond delay="0"/>
                                          </p:stCondLst>
                                        </p:cTn>
                                        <p:tgtEl>
                                          <p:spTgt spid="85">
                                            <p:txEl>
                                              <p:pRg st="0" end="0"/>
                                            </p:txEl>
                                          </p:spTgt>
                                        </p:tgtEl>
                                        <p:attrNameLst>
                                          <p:attrName>style.visibility</p:attrName>
                                        </p:attrNameLst>
                                      </p:cBhvr>
                                      <p:to>
                                        <p:strVal val="visible"/>
                                      </p:to>
                                    </p:set>
                                    <p:animEffect transition="in" filter="fade">
                                      <p:cBhvr>
                                        <p:cTn id="62" dur="500"/>
                                        <p:tgtEl>
                                          <p:spTgt spid="85">
                                            <p:txEl>
                                              <p:pRg st="0" end="0"/>
                                            </p:txEl>
                                          </p:spTgt>
                                        </p:tgtEl>
                                      </p:cBhvr>
                                    </p:animEffect>
                                  </p:childTnLst>
                                </p:cTn>
                              </p:par>
                              <p:par>
                                <p:cTn id="63" presetID="42" presetClass="entr" presetSubtype="0" fill="hold" grpId="0" nodeType="withEffect">
                                  <p:stCondLst>
                                    <p:cond delay="200"/>
                                  </p:stCondLst>
                                  <p:childTnLst>
                                    <p:set>
                                      <p:cBhvr>
                                        <p:cTn id="64" dur="1" fill="hold">
                                          <p:stCondLst>
                                            <p:cond delay="0"/>
                                          </p:stCondLst>
                                        </p:cTn>
                                        <p:tgtEl>
                                          <p:spTgt spid="86">
                                            <p:txEl>
                                              <p:pRg st="0" end="0"/>
                                            </p:txEl>
                                          </p:spTgt>
                                        </p:tgtEl>
                                        <p:attrNameLst>
                                          <p:attrName>style.visibility</p:attrName>
                                        </p:attrNameLst>
                                      </p:cBhvr>
                                      <p:to>
                                        <p:strVal val="visible"/>
                                      </p:to>
                                    </p:set>
                                    <p:animEffect transition="in" filter="fade">
                                      <p:cBhvr>
                                        <p:cTn id="65" dur="400"/>
                                        <p:tgtEl>
                                          <p:spTgt spid="86">
                                            <p:txEl>
                                              <p:pRg st="0" end="0"/>
                                            </p:txEl>
                                          </p:spTgt>
                                        </p:tgtEl>
                                      </p:cBhvr>
                                    </p:animEffect>
                                    <p:anim calcmode="lin" valueType="num">
                                      <p:cBhvr>
                                        <p:cTn id="66" dur="400" fill="hold"/>
                                        <p:tgtEl>
                                          <p:spTgt spid="86">
                                            <p:txEl>
                                              <p:pRg st="0" end="0"/>
                                            </p:txEl>
                                          </p:spTgt>
                                        </p:tgtEl>
                                        <p:attrNameLst>
                                          <p:attrName>ppt_x</p:attrName>
                                        </p:attrNameLst>
                                      </p:cBhvr>
                                      <p:tavLst>
                                        <p:tav tm="0">
                                          <p:val>
                                            <p:strVal val="#ppt_x"/>
                                          </p:val>
                                        </p:tav>
                                        <p:tav tm="100000">
                                          <p:val>
                                            <p:strVal val="#ppt_x"/>
                                          </p:val>
                                        </p:tav>
                                      </p:tavLst>
                                    </p:anim>
                                    <p:anim calcmode="lin" valueType="num">
                                      <p:cBhvr>
                                        <p:cTn id="67" dur="400" fill="hold"/>
                                        <p:tgtEl>
                                          <p:spTgt spid="86">
                                            <p:txEl>
                                              <p:pRg st="0" end="0"/>
                                            </p:txEl>
                                          </p:spTgt>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00"/>
                                  </p:stCondLst>
                                  <p:childTnLst>
                                    <p:set>
                                      <p:cBhvr>
                                        <p:cTn id="69" dur="1" fill="hold">
                                          <p:stCondLst>
                                            <p:cond delay="0"/>
                                          </p:stCondLst>
                                        </p:cTn>
                                        <p:tgtEl>
                                          <p:spTgt spid="87">
                                            <p:txEl>
                                              <p:pRg st="0" end="0"/>
                                            </p:txEl>
                                          </p:spTgt>
                                        </p:tgtEl>
                                        <p:attrNameLst>
                                          <p:attrName>style.visibility</p:attrName>
                                        </p:attrNameLst>
                                      </p:cBhvr>
                                      <p:to>
                                        <p:strVal val="visible"/>
                                      </p:to>
                                    </p:set>
                                    <p:animEffect transition="in" filter="fade">
                                      <p:cBhvr>
                                        <p:cTn id="70" dur="500"/>
                                        <p:tgtEl>
                                          <p:spTgt spid="87">
                                            <p:txEl>
                                              <p:pRg st="0" end="0"/>
                                            </p:txEl>
                                          </p:spTgt>
                                        </p:tgtEl>
                                      </p:cBhvr>
                                    </p:animEffect>
                                    <p:anim calcmode="lin" valueType="num">
                                      <p:cBhvr>
                                        <p:cTn id="71" dur="500" fill="hold"/>
                                        <p:tgtEl>
                                          <p:spTgt spid="87">
                                            <p:txEl>
                                              <p:pRg st="0" end="0"/>
                                            </p:txEl>
                                          </p:spTgt>
                                        </p:tgtEl>
                                        <p:attrNameLst>
                                          <p:attrName>ppt_x</p:attrName>
                                        </p:attrNameLst>
                                      </p:cBhvr>
                                      <p:tavLst>
                                        <p:tav tm="0">
                                          <p:val>
                                            <p:strVal val="#ppt_x"/>
                                          </p:val>
                                        </p:tav>
                                        <p:tav tm="100000">
                                          <p:val>
                                            <p:strVal val="#ppt_x"/>
                                          </p:val>
                                        </p:tav>
                                      </p:tavLst>
                                    </p:anim>
                                    <p:anim calcmode="lin" valueType="num">
                                      <p:cBhvr>
                                        <p:cTn id="72" dur="500" fill="hold"/>
                                        <p:tgtEl>
                                          <p:spTgt spid="87">
                                            <p:txEl>
                                              <p:pRg st="0" end="0"/>
                                            </p:txEl>
                                          </p:spTgt>
                                        </p:tgtEl>
                                        <p:attrNameLst>
                                          <p:attrName>ppt_y</p:attrName>
                                        </p:attrNameLst>
                                      </p:cBhvr>
                                      <p:tavLst>
                                        <p:tav tm="0">
                                          <p:val>
                                            <p:strVal val="#ppt_y+.1"/>
                                          </p:val>
                                        </p:tav>
                                        <p:tav tm="100000">
                                          <p:val>
                                            <p:strVal val="#ppt_y"/>
                                          </p:val>
                                        </p:tav>
                                      </p:tavLst>
                                    </p:anim>
                                  </p:childTnLst>
                                </p:cTn>
                              </p:par>
                            </p:childTnLst>
                          </p:cTn>
                        </p:par>
                        <p:par>
                          <p:cTn id="73" fill="hold">
                            <p:stCondLst>
                              <p:cond delay="4500"/>
                            </p:stCondLst>
                            <p:childTnLst>
                              <p:par>
                                <p:cTn id="74" presetID="20" presetClass="entr" presetSubtype="0" fill="hold" grpId="0" nodeType="afterEffect">
                                  <p:stCondLst>
                                    <p:cond delay="0"/>
                                  </p:stCondLst>
                                  <p:childTnLst>
                                    <p:set>
                                      <p:cBhvr>
                                        <p:cTn id="75" dur="1" fill="hold">
                                          <p:stCondLst>
                                            <p:cond delay="0"/>
                                          </p:stCondLst>
                                        </p:cTn>
                                        <p:tgtEl>
                                          <p:spTgt spid="94"/>
                                        </p:tgtEl>
                                        <p:attrNameLst>
                                          <p:attrName>style.visibility</p:attrName>
                                        </p:attrNameLst>
                                      </p:cBhvr>
                                      <p:to>
                                        <p:strVal val="visible"/>
                                      </p:to>
                                    </p:set>
                                    <p:animEffect transition="in" filter="wedge">
                                      <p:cBhvr>
                                        <p:cTn id="76" dur="300"/>
                                        <p:tgtEl>
                                          <p:spTgt spid="94"/>
                                        </p:tgtEl>
                                      </p:cBhvr>
                                    </p:animEffect>
                                  </p:childTnLst>
                                </p:cTn>
                              </p:par>
                            </p:childTnLst>
                          </p:cTn>
                        </p:par>
                        <p:par>
                          <p:cTn id="77" fill="hold">
                            <p:stCondLst>
                              <p:cond delay="4800"/>
                            </p:stCondLst>
                            <p:childTnLst>
                              <p:par>
                                <p:cTn id="78" presetID="53" presetClass="entr" presetSubtype="16" fill="hold" grpId="0" nodeType="afterEffect">
                                  <p:stCondLst>
                                    <p:cond delay="0"/>
                                  </p:stCondLst>
                                  <p:childTnLst>
                                    <p:set>
                                      <p:cBhvr>
                                        <p:cTn id="79" dur="1" fill="hold">
                                          <p:stCondLst>
                                            <p:cond delay="0"/>
                                          </p:stCondLst>
                                        </p:cTn>
                                        <p:tgtEl>
                                          <p:spTgt spid="95"/>
                                        </p:tgtEl>
                                        <p:attrNameLst>
                                          <p:attrName>style.visibility</p:attrName>
                                        </p:attrNameLst>
                                      </p:cBhvr>
                                      <p:to>
                                        <p:strVal val="visible"/>
                                      </p:to>
                                    </p:set>
                                    <p:anim calcmode="lin" valueType="num">
                                      <p:cBhvr>
                                        <p:cTn id="80" dur="300" fill="hold"/>
                                        <p:tgtEl>
                                          <p:spTgt spid="95"/>
                                        </p:tgtEl>
                                        <p:attrNameLst>
                                          <p:attrName>ppt_w</p:attrName>
                                        </p:attrNameLst>
                                      </p:cBhvr>
                                      <p:tavLst>
                                        <p:tav tm="0">
                                          <p:val>
                                            <p:fltVal val="0"/>
                                          </p:val>
                                        </p:tav>
                                        <p:tav tm="100000">
                                          <p:val>
                                            <p:strVal val="#ppt_w"/>
                                          </p:val>
                                        </p:tav>
                                      </p:tavLst>
                                    </p:anim>
                                    <p:anim calcmode="lin" valueType="num">
                                      <p:cBhvr>
                                        <p:cTn id="81" dur="300" fill="hold"/>
                                        <p:tgtEl>
                                          <p:spTgt spid="95"/>
                                        </p:tgtEl>
                                        <p:attrNameLst>
                                          <p:attrName>ppt_h</p:attrName>
                                        </p:attrNameLst>
                                      </p:cBhvr>
                                      <p:tavLst>
                                        <p:tav tm="0">
                                          <p:val>
                                            <p:fltVal val="0"/>
                                          </p:val>
                                        </p:tav>
                                        <p:tav tm="100000">
                                          <p:val>
                                            <p:strVal val="#ppt_h"/>
                                          </p:val>
                                        </p:tav>
                                      </p:tavLst>
                                    </p:anim>
                                    <p:animEffect transition="in" filter="fade">
                                      <p:cBhvr>
                                        <p:cTn id="82" dur="300"/>
                                        <p:tgtEl>
                                          <p:spTgt spid="95"/>
                                        </p:tgtEl>
                                      </p:cBhvr>
                                    </p:animEffect>
                                  </p:childTnLst>
                                </p:cTn>
                              </p:par>
                            </p:childTnLst>
                          </p:cTn>
                        </p:par>
                        <p:par>
                          <p:cTn id="83" fill="hold">
                            <p:stCondLst>
                              <p:cond delay="5100"/>
                            </p:stCondLst>
                            <p:childTnLst>
                              <p:par>
                                <p:cTn id="84" presetID="53" presetClass="entr" presetSubtype="16" fill="hold" grpId="0" nodeType="afterEffect">
                                  <p:stCondLst>
                                    <p:cond delay="0"/>
                                  </p:stCondLst>
                                  <p:childTnLst>
                                    <p:set>
                                      <p:cBhvr>
                                        <p:cTn id="85" dur="1" fill="hold">
                                          <p:stCondLst>
                                            <p:cond delay="0"/>
                                          </p:stCondLst>
                                        </p:cTn>
                                        <p:tgtEl>
                                          <p:spTgt spid="98">
                                            <p:txEl>
                                              <p:pRg st="0" end="0"/>
                                            </p:txEl>
                                          </p:spTgt>
                                        </p:tgtEl>
                                        <p:attrNameLst>
                                          <p:attrName>style.visibility</p:attrName>
                                        </p:attrNameLst>
                                      </p:cBhvr>
                                      <p:to>
                                        <p:strVal val="visible"/>
                                      </p:to>
                                    </p:set>
                                    <p:anim calcmode="lin" valueType="num">
                                      <p:cBhvr>
                                        <p:cTn id="86" dur="300" fill="hold"/>
                                        <p:tgtEl>
                                          <p:spTgt spid="98">
                                            <p:txEl>
                                              <p:pRg st="0" end="0"/>
                                            </p:txEl>
                                          </p:spTgt>
                                        </p:tgtEl>
                                        <p:attrNameLst>
                                          <p:attrName>ppt_w</p:attrName>
                                        </p:attrNameLst>
                                      </p:cBhvr>
                                      <p:tavLst>
                                        <p:tav tm="0">
                                          <p:val>
                                            <p:fltVal val="0"/>
                                          </p:val>
                                        </p:tav>
                                        <p:tav tm="100000">
                                          <p:val>
                                            <p:strVal val="#ppt_w"/>
                                          </p:val>
                                        </p:tav>
                                      </p:tavLst>
                                    </p:anim>
                                    <p:anim calcmode="lin" valueType="num">
                                      <p:cBhvr>
                                        <p:cTn id="87" dur="300" fill="hold"/>
                                        <p:tgtEl>
                                          <p:spTgt spid="98">
                                            <p:txEl>
                                              <p:pRg st="0" end="0"/>
                                            </p:txEl>
                                          </p:spTgt>
                                        </p:tgtEl>
                                        <p:attrNameLst>
                                          <p:attrName>ppt_h</p:attrName>
                                        </p:attrNameLst>
                                      </p:cBhvr>
                                      <p:tavLst>
                                        <p:tav tm="0">
                                          <p:val>
                                            <p:fltVal val="0"/>
                                          </p:val>
                                        </p:tav>
                                        <p:tav tm="100000">
                                          <p:val>
                                            <p:strVal val="#ppt_h"/>
                                          </p:val>
                                        </p:tav>
                                      </p:tavLst>
                                    </p:anim>
                                    <p:animEffect transition="in" filter="fade">
                                      <p:cBhvr>
                                        <p:cTn id="88" dur="300"/>
                                        <p:tgtEl>
                                          <p:spTgt spid="98">
                                            <p:txEl>
                                              <p:pRg st="0" end="0"/>
                                            </p:txEl>
                                          </p:spTgt>
                                        </p:tgtEl>
                                      </p:cBhvr>
                                    </p:animEffect>
                                  </p:childTnLst>
                                </p:cTn>
                              </p:par>
                              <p:par>
                                <p:cTn id="89" presetID="10" presetClass="entr" presetSubtype="0" fill="hold" grpId="0" nodeType="withEffect">
                                  <p:stCondLst>
                                    <p:cond delay="800"/>
                                  </p:stCondLst>
                                  <p:childTnLst>
                                    <p:set>
                                      <p:cBhvr>
                                        <p:cTn id="90" dur="1" fill="hold">
                                          <p:stCondLst>
                                            <p:cond delay="0"/>
                                          </p:stCondLst>
                                        </p:cTn>
                                        <p:tgtEl>
                                          <p:spTgt spid="100">
                                            <p:txEl>
                                              <p:pRg st="0" end="0"/>
                                            </p:txEl>
                                          </p:spTgt>
                                        </p:tgtEl>
                                        <p:attrNameLst>
                                          <p:attrName>style.visibility</p:attrName>
                                        </p:attrNameLst>
                                      </p:cBhvr>
                                      <p:to>
                                        <p:strVal val="visible"/>
                                      </p:to>
                                    </p:set>
                                    <p:animEffect transition="in" filter="fade">
                                      <p:cBhvr>
                                        <p:cTn id="91" dur="500"/>
                                        <p:tgtEl>
                                          <p:spTgt spid="100">
                                            <p:txEl>
                                              <p:pRg st="0" end="0"/>
                                            </p:txEl>
                                          </p:spTgt>
                                        </p:tgtEl>
                                      </p:cBhvr>
                                    </p:animEffect>
                                  </p:childTnLst>
                                </p:cTn>
                              </p:par>
                              <p:par>
                                <p:cTn id="92" presetID="42" presetClass="entr" presetSubtype="0" fill="hold" grpId="0" nodeType="withEffect">
                                  <p:stCondLst>
                                    <p:cond delay="200"/>
                                  </p:stCondLst>
                                  <p:childTnLst>
                                    <p:set>
                                      <p:cBhvr>
                                        <p:cTn id="93" dur="1" fill="hold">
                                          <p:stCondLst>
                                            <p:cond delay="0"/>
                                          </p:stCondLst>
                                        </p:cTn>
                                        <p:tgtEl>
                                          <p:spTgt spid="101">
                                            <p:txEl>
                                              <p:pRg st="0" end="0"/>
                                            </p:txEl>
                                          </p:spTgt>
                                        </p:tgtEl>
                                        <p:attrNameLst>
                                          <p:attrName>style.visibility</p:attrName>
                                        </p:attrNameLst>
                                      </p:cBhvr>
                                      <p:to>
                                        <p:strVal val="visible"/>
                                      </p:to>
                                    </p:set>
                                    <p:animEffect transition="in" filter="fade">
                                      <p:cBhvr>
                                        <p:cTn id="94" dur="400"/>
                                        <p:tgtEl>
                                          <p:spTgt spid="101">
                                            <p:txEl>
                                              <p:pRg st="0" end="0"/>
                                            </p:txEl>
                                          </p:spTgt>
                                        </p:tgtEl>
                                      </p:cBhvr>
                                    </p:animEffect>
                                    <p:anim calcmode="lin" valueType="num">
                                      <p:cBhvr>
                                        <p:cTn id="95" dur="400" fill="hold"/>
                                        <p:tgtEl>
                                          <p:spTgt spid="101">
                                            <p:txEl>
                                              <p:pRg st="0" end="0"/>
                                            </p:txEl>
                                          </p:spTgt>
                                        </p:tgtEl>
                                        <p:attrNameLst>
                                          <p:attrName>ppt_x</p:attrName>
                                        </p:attrNameLst>
                                      </p:cBhvr>
                                      <p:tavLst>
                                        <p:tav tm="0">
                                          <p:val>
                                            <p:strVal val="#ppt_x"/>
                                          </p:val>
                                        </p:tav>
                                        <p:tav tm="100000">
                                          <p:val>
                                            <p:strVal val="#ppt_x"/>
                                          </p:val>
                                        </p:tav>
                                      </p:tavLst>
                                    </p:anim>
                                    <p:anim calcmode="lin" valueType="num">
                                      <p:cBhvr>
                                        <p:cTn id="96" dur="400" fill="hold"/>
                                        <p:tgtEl>
                                          <p:spTgt spid="101">
                                            <p:txEl>
                                              <p:pRg st="0" end="0"/>
                                            </p:txEl>
                                          </p:spTgt>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200"/>
                                  </p:stCondLst>
                                  <p:childTnLst>
                                    <p:set>
                                      <p:cBhvr>
                                        <p:cTn id="98" dur="1" fill="hold">
                                          <p:stCondLst>
                                            <p:cond delay="0"/>
                                          </p:stCondLst>
                                        </p:cTn>
                                        <p:tgtEl>
                                          <p:spTgt spid="102">
                                            <p:txEl>
                                              <p:pRg st="0" end="0"/>
                                            </p:txEl>
                                          </p:spTgt>
                                        </p:tgtEl>
                                        <p:attrNameLst>
                                          <p:attrName>style.visibility</p:attrName>
                                        </p:attrNameLst>
                                      </p:cBhvr>
                                      <p:to>
                                        <p:strVal val="visible"/>
                                      </p:to>
                                    </p:set>
                                    <p:animEffect transition="in" filter="fade">
                                      <p:cBhvr>
                                        <p:cTn id="99" dur="500"/>
                                        <p:tgtEl>
                                          <p:spTgt spid="102">
                                            <p:txEl>
                                              <p:pRg st="0" end="0"/>
                                            </p:txEl>
                                          </p:spTgt>
                                        </p:tgtEl>
                                      </p:cBhvr>
                                    </p:animEffect>
                                    <p:anim calcmode="lin" valueType="num">
                                      <p:cBhvr>
                                        <p:cTn id="100" dur="500" fill="hold"/>
                                        <p:tgtEl>
                                          <p:spTgt spid="102">
                                            <p:txEl>
                                              <p:pRg st="0" end="0"/>
                                            </p:txEl>
                                          </p:spTgt>
                                        </p:tgtEl>
                                        <p:attrNameLst>
                                          <p:attrName>ppt_x</p:attrName>
                                        </p:attrNameLst>
                                      </p:cBhvr>
                                      <p:tavLst>
                                        <p:tav tm="0">
                                          <p:val>
                                            <p:strVal val="#ppt_x"/>
                                          </p:val>
                                        </p:tav>
                                        <p:tav tm="100000">
                                          <p:val>
                                            <p:strVal val="#ppt_x"/>
                                          </p:val>
                                        </p:tav>
                                      </p:tavLst>
                                    </p:anim>
                                    <p:anim calcmode="lin" valueType="num">
                                      <p:cBhvr>
                                        <p:cTn id="101" dur="500" fill="hold"/>
                                        <p:tgtEl>
                                          <p:spTgt spid="102">
                                            <p:txEl>
                                              <p:pRg st="0" end="0"/>
                                            </p:txEl>
                                          </p:spTgt>
                                        </p:tgtEl>
                                        <p:attrNameLst>
                                          <p:attrName>ppt_y</p:attrName>
                                        </p:attrNameLst>
                                      </p:cBhvr>
                                      <p:tavLst>
                                        <p:tav tm="0">
                                          <p:val>
                                            <p:strVal val="#ppt_y+.1"/>
                                          </p:val>
                                        </p:tav>
                                        <p:tav tm="100000">
                                          <p:val>
                                            <p:strVal val="#ppt_y"/>
                                          </p:val>
                                        </p:tav>
                                      </p:tavLst>
                                    </p:anim>
                                  </p:childTnLst>
                                </p:cTn>
                              </p:par>
                            </p:childTnLst>
                          </p:cTn>
                        </p:par>
                        <p:par>
                          <p:cTn id="102" fill="hold">
                            <p:stCondLst>
                              <p:cond delay="6400"/>
                            </p:stCondLst>
                            <p:childTnLst>
                              <p:par>
                                <p:cTn id="103" presetID="20" presetClass="entr" presetSubtype="0" fill="hold" grpId="0" nodeType="afterEffect">
                                  <p:stCondLst>
                                    <p:cond delay="0"/>
                                  </p:stCondLst>
                                  <p:childTnLst>
                                    <p:set>
                                      <p:cBhvr>
                                        <p:cTn id="104" dur="1" fill="hold">
                                          <p:stCondLst>
                                            <p:cond delay="0"/>
                                          </p:stCondLst>
                                        </p:cTn>
                                        <p:tgtEl>
                                          <p:spTgt spid="106"/>
                                        </p:tgtEl>
                                        <p:attrNameLst>
                                          <p:attrName>style.visibility</p:attrName>
                                        </p:attrNameLst>
                                      </p:cBhvr>
                                      <p:to>
                                        <p:strVal val="visible"/>
                                      </p:to>
                                    </p:set>
                                    <p:animEffect transition="in" filter="wedge">
                                      <p:cBhvr>
                                        <p:cTn id="105" dur="300"/>
                                        <p:tgtEl>
                                          <p:spTgt spid="106"/>
                                        </p:tgtEl>
                                      </p:cBhvr>
                                    </p:animEffect>
                                  </p:childTnLst>
                                </p:cTn>
                              </p:par>
                            </p:childTnLst>
                          </p:cTn>
                        </p:par>
                        <p:par>
                          <p:cTn id="106" fill="hold">
                            <p:stCondLst>
                              <p:cond delay="6700"/>
                            </p:stCondLst>
                            <p:childTnLst>
                              <p:par>
                                <p:cTn id="107" presetID="53" presetClass="entr" presetSubtype="16" fill="hold" grpId="0" nodeType="afterEffect">
                                  <p:stCondLst>
                                    <p:cond delay="0"/>
                                  </p:stCondLst>
                                  <p:childTnLst>
                                    <p:set>
                                      <p:cBhvr>
                                        <p:cTn id="108" dur="1" fill="hold">
                                          <p:stCondLst>
                                            <p:cond delay="0"/>
                                          </p:stCondLst>
                                        </p:cTn>
                                        <p:tgtEl>
                                          <p:spTgt spid="107"/>
                                        </p:tgtEl>
                                        <p:attrNameLst>
                                          <p:attrName>style.visibility</p:attrName>
                                        </p:attrNameLst>
                                      </p:cBhvr>
                                      <p:to>
                                        <p:strVal val="visible"/>
                                      </p:to>
                                    </p:set>
                                    <p:anim calcmode="lin" valueType="num">
                                      <p:cBhvr>
                                        <p:cTn id="109" dur="300" fill="hold"/>
                                        <p:tgtEl>
                                          <p:spTgt spid="107"/>
                                        </p:tgtEl>
                                        <p:attrNameLst>
                                          <p:attrName>ppt_w</p:attrName>
                                        </p:attrNameLst>
                                      </p:cBhvr>
                                      <p:tavLst>
                                        <p:tav tm="0">
                                          <p:val>
                                            <p:fltVal val="0"/>
                                          </p:val>
                                        </p:tav>
                                        <p:tav tm="100000">
                                          <p:val>
                                            <p:strVal val="#ppt_w"/>
                                          </p:val>
                                        </p:tav>
                                      </p:tavLst>
                                    </p:anim>
                                    <p:anim calcmode="lin" valueType="num">
                                      <p:cBhvr>
                                        <p:cTn id="110" dur="300" fill="hold"/>
                                        <p:tgtEl>
                                          <p:spTgt spid="107"/>
                                        </p:tgtEl>
                                        <p:attrNameLst>
                                          <p:attrName>ppt_h</p:attrName>
                                        </p:attrNameLst>
                                      </p:cBhvr>
                                      <p:tavLst>
                                        <p:tav tm="0">
                                          <p:val>
                                            <p:fltVal val="0"/>
                                          </p:val>
                                        </p:tav>
                                        <p:tav tm="100000">
                                          <p:val>
                                            <p:strVal val="#ppt_h"/>
                                          </p:val>
                                        </p:tav>
                                      </p:tavLst>
                                    </p:anim>
                                    <p:animEffect transition="in" filter="fade">
                                      <p:cBhvr>
                                        <p:cTn id="111" dur="300"/>
                                        <p:tgtEl>
                                          <p:spTgt spid="107"/>
                                        </p:tgtEl>
                                      </p:cBhvr>
                                    </p:animEffect>
                                  </p:childTnLst>
                                </p:cTn>
                              </p:par>
                            </p:childTnLst>
                          </p:cTn>
                        </p:par>
                        <p:par>
                          <p:cTn id="112" fill="hold">
                            <p:stCondLst>
                              <p:cond delay="7000"/>
                            </p:stCondLst>
                            <p:childTnLst>
                              <p:par>
                                <p:cTn id="113" presetID="53" presetClass="entr" presetSubtype="16" fill="hold" grpId="0" nodeType="afterEffect">
                                  <p:stCondLst>
                                    <p:cond delay="0"/>
                                  </p:stCondLst>
                                  <p:childTnLst>
                                    <p:set>
                                      <p:cBhvr>
                                        <p:cTn id="114" dur="1" fill="hold">
                                          <p:stCondLst>
                                            <p:cond delay="0"/>
                                          </p:stCondLst>
                                        </p:cTn>
                                        <p:tgtEl>
                                          <p:spTgt spid="108">
                                            <p:txEl>
                                              <p:pRg st="0" end="0"/>
                                            </p:txEl>
                                          </p:spTgt>
                                        </p:tgtEl>
                                        <p:attrNameLst>
                                          <p:attrName>style.visibility</p:attrName>
                                        </p:attrNameLst>
                                      </p:cBhvr>
                                      <p:to>
                                        <p:strVal val="visible"/>
                                      </p:to>
                                    </p:set>
                                    <p:anim calcmode="lin" valueType="num">
                                      <p:cBhvr>
                                        <p:cTn id="115" dur="300" fill="hold"/>
                                        <p:tgtEl>
                                          <p:spTgt spid="108">
                                            <p:txEl>
                                              <p:pRg st="0" end="0"/>
                                            </p:txEl>
                                          </p:spTgt>
                                        </p:tgtEl>
                                        <p:attrNameLst>
                                          <p:attrName>ppt_w</p:attrName>
                                        </p:attrNameLst>
                                      </p:cBhvr>
                                      <p:tavLst>
                                        <p:tav tm="0">
                                          <p:val>
                                            <p:fltVal val="0"/>
                                          </p:val>
                                        </p:tav>
                                        <p:tav tm="100000">
                                          <p:val>
                                            <p:strVal val="#ppt_w"/>
                                          </p:val>
                                        </p:tav>
                                      </p:tavLst>
                                    </p:anim>
                                    <p:anim calcmode="lin" valueType="num">
                                      <p:cBhvr>
                                        <p:cTn id="116" dur="300" fill="hold"/>
                                        <p:tgtEl>
                                          <p:spTgt spid="108">
                                            <p:txEl>
                                              <p:pRg st="0" end="0"/>
                                            </p:txEl>
                                          </p:spTgt>
                                        </p:tgtEl>
                                        <p:attrNameLst>
                                          <p:attrName>ppt_h</p:attrName>
                                        </p:attrNameLst>
                                      </p:cBhvr>
                                      <p:tavLst>
                                        <p:tav tm="0">
                                          <p:val>
                                            <p:fltVal val="0"/>
                                          </p:val>
                                        </p:tav>
                                        <p:tav tm="100000">
                                          <p:val>
                                            <p:strVal val="#ppt_h"/>
                                          </p:val>
                                        </p:tav>
                                      </p:tavLst>
                                    </p:anim>
                                    <p:animEffect transition="in" filter="fade">
                                      <p:cBhvr>
                                        <p:cTn id="117" dur="300"/>
                                        <p:tgtEl>
                                          <p:spTgt spid="108">
                                            <p:txEl>
                                              <p:pRg st="0" end="0"/>
                                            </p:txEl>
                                          </p:spTgt>
                                        </p:tgtEl>
                                      </p:cBhvr>
                                    </p:animEffect>
                                  </p:childTnLst>
                                </p:cTn>
                              </p:par>
                              <p:par>
                                <p:cTn id="118" presetID="10" presetClass="entr" presetSubtype="0" fill="hold" grpId="0" nodeType="withEffect">
                                  <p:stCondLst>
                                    <p:cond delay="800"/>
                                  </p:stCondLst>
                                  <p:childTnLst>
                                    <p:set>
                                      <p:cBhvr>
                                        <p:cTn id="119" dur="1" fill="hold">
                                          <p:stCondLst>
                                            <p:cond delay="0"/>
                                          </p:stCondLst>
                                        </p:cTn>
                                        <p:tgtEl>
                                          <p:spTgt spid="109">
                                            <p:txEl>
                                              <p:pRg st="0" end="0"/>
                                            </p:txEl>
                                          </p:spTgt>
                                        </p:tgtEl>
                                        <p:attrNameLst>
                                          <p:attrName>style.visibility</p:attrName>
                                        </p:attrNameLst>
                                      </p:cBhvr>
                                      <p:to>
                                        <p:strVal val="visible"/>
                                      </p:to>
                                    </p:set>
                                    <p:animEffect transition="in" filter="fade">
                                      <p:cBhvr>
                                        <p:cTn id="120" dur="500"/>
                                        <p:tgtEl>
                                          <p:spTgt spid="109">
                                            <p:txEl>
                                              <p:pRg st="0" end="0"/>
                                            </p:txEl>
                                          </p:spTgt>
                                        </p:tgtEl>
                                      </p:cBhvr>
                                    </p:animEffect>
                                  </p:childTnLst>
                                </p:cTn>
                              </p:par>
                              <p:par>
                                <p:cTn id="121" presetID="42" presetClass="entr" presetSubtype="0" fill="hold" grpId="0" nodeType="withEffect">
                                  <p:stCondLst>
                                    <p:cond delay="200"/>
                                  </p:stCondLst>
                                  <p:childTnLst>
                                    <p:set>
                                      <p:cBhvr>
                                        <p:cTn id="122" dur="1" fill="hold">
                                          <p:stCondLst>
                                            <p:cond delay="0"/>
                                          </p:stCondLst>
                                        </p:cTn>
                                        <p:tgtEl>
                                          <p:spTgt spid="110">
                                            <p:txEl>
                                              <p:pRg st="0" end="0"/>
                                            </p:txEl>
                                          </p:spTgt>
                                        </p:tgtEl>
                                        <p:attrNameLst>
                                          <p:attrName>style.visibility</p:attrName>
                                        </p:attrNameLst>
                                      </p:cBhvr>
                                      <p:to>
                                        <p:strVal val="visible"/>
                                      </p:to>
                                    </p:set>
                                    <p:animEffect transition="in" filter="fade">
                                      <p:cBhvr>
                                        <p:cTn id="123" dur="400"/>
                                        <p:tgtEl>
                                          <p:spTgt spid="110">
                                            <p:txEl>
                                              <p:pRg st="0" end="0"/>
                                            </p:txEl>
                                          </p:spTgt>
                                        </p:tgtEl>
                                      </p:cBhvr>
                                    </p:animEffect>
                                    <p:anim calcmode="lin" valueType="num">
                                      <p:cBhvr>
                                        <p:cTn id="124" dur="400" fill="hold"/>
                                        <p:tgtEl>
                                          <p:spTgt spid="110">
                                            <p:txEl>
                                              <p:pRg st="0" end="0"/>
                                            </p:txEl>
                                          </p:spTgt>
                                        </p:tgtEl>
                                        <p:attrNameLst>
                                          <p:attrName>ppt_x</p:attrName>
                                        </p:attrNameLst>
                                      </p:cBhvr>
                                      <p:tavLst>
                                        <p:tav tm="0">
                                          <p:val>
                                            <p:strVal val="#ppt_x"/>
                                          </p:val>
                                        </p:tav>
                                        <p:tav tm="100000">
                                          <p:val>
                                            <p:strVal val="#ppt_x"/>
                                          </p:val>
                                        </p:tav>
                                      </p:tavLst>
                                    </p:anim>
                                    <p:anim calcmode="lin" valueType="num">
                                      <p:cBhvr>
                                        <p:cTn id="125" dur="400" fill="hold"/>
                                        <p:tgtEl>
                                          <p:spTgt spid="110">
                                            <p:txEl>
                                              <p:pRg st="0" end="0"/>
                                            </p:txEl>
                                          </p:spTgt>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200"/>
                                  </p:stCondLst>
                                  <p:childTnLst>
                                    <p:set>
                                      <p:cBhvr>
                                        <p:cTn id="127" dur="1" fill="hold">
                                          <p:stCondLst>
                                            <p:cond delay="0"/>
                                          </p:stCondLst>
                                        </p:cTn>
                                        <p:tgtEl>
                                          <p:spTgt spid="111">
                                            <p:txEl>
                                              <p:pRg st="0" end="0"/>
                                            </p:txEl>
                                          </p:spTgt>
                                        </p:tgtEl>
                                        <p:attrNameLst>
                                          <p:attrName>style.visibility</p:attrName>
                                        </p:attrNameLst>
                                      </p:cBhvr>
                                      <p:to>
                                        <p:strVal val="visible"/>
                                      </p:to>
                                    </p:set>
                                    <p:animEffect transition="in" filter="fade">
                                      <p:cBhvr>
                                        <p:cTn id="128" dur="500"/>
                                        <p:tgtEl>
                                          <p:spTgt spid="111">
                                            <p:txEl>
                                              <p:pRg st="0" end="0"/>
                                            </p:txEl>
                                          </p:spTgt>
                                        </p:tgtEl>
                                      </p:cBhvr>
                                    </p:animEffect>
                                    <p:anim calcmode="lin" valueType="num">
                                      <p:cBhvr>
                                        <p:cTn id="129" dur="500" fill="hold"/>
                                        <p:tgtEl>
                                          <p:spTgt spid="111">
                                            <p:txEl>
                                              <p:pRg st="0" end="0"/>
                                            </p:txEl>
                                          </p:spTgt>
                                        </p:tgtEl>
                                        <p:attrNameLst>
                                          <p:attrName>ppt_x</p:attrName>
                                        </p:attrNameLst>
                                      </p:cBhvr>
                                      <p:tavLst>
                                        <p:tav tm="0">
                                          <p:val>
                                            <p:strVal val="#ppt_x"/>
                                          </p:val>
                                        </p:tav>
                                        <p:tav tm="100000">
                                          <p:val>
                                            <p:strVal val="#ppt_x"/>
                                          </p:val>
                                        </p:tav>
                                      </p:tavLst>
                                    </p:anim>
                                    <p:anim calcmode="lin" valueType="num">
                                      <p:cBhvr>
                                        <p:cTn id="130" dur="500" fill="hold"/>
                                        <p:tgtEl>
                                          <p:spTgt spid="1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18" grpId="0" animBg="1"/>
      <p:bldP spid="20" grpId="0" animBg="1"/>
      <p:bldP spid="31" grpId="0" build="p">
        <p:tmplLst>
          <p:tmpl lvl="1">
            <p:tnLst>
              <p:par>
                <p:cTn presetID="53" presetClass="entr" presetSubtype="16"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p:cTn dur="300" fill="hold"/>
                        <p:tgtEl>
                          <p:spTgt spid="31"/>
                        </p:tgtEl>
                        <p:attrNameLst>
                          <p:attrName>ppt_w</p:attrName>
                        </p:attrNameLst>
                      </p:cBhvr>
                      <p:tavLst>
                        <p:tav tm="0">
                          <p:val>
                            <p:fltVal val="0"/>
                          </p:val>
                        </p:tav>
                        <p:tav tm="100000">
                          <p:val>
                            <p:strVal val="#ppt_w"/>
                          </p:val>
                        </p:tav>
                      </p:tavLst>
                    </p:anim>
                    <p:anim calcmode="lin" valueType="num">
                      <p:cBhvr>
                        <p:cTn dur="300" fill="hold"/>
                        <p:tgtEl>
                          <p:spTgt spid="31"/>
                        </p:tgtEl>
                        <p:attrNameLst>
                          <p:attrName>ppt_h</p:attrName>
                        </p:attrNameLst>
                      </p:cBhvr>
                      <p:tavLst>
                        <p:tav tm="0">
                          <p:val>
                            <p:fltVal val="0"/>
                          </p:val>
                        </p:tav>
                        <p:tav tm="100000">
                          <p:val>
                            <p:strVal val="#ppt_h"/>
                          </p:val>
                        </p:tav>
                      </p:tavLst>
                    </p:anim>
                    <p:animEffect transition="in" filter="fade">
                      <p:cBhvr>
                        <p:cTn dur="300"/>
                        <p:tgtEl>
                          <p:spTgt spid="31"/>
                        </p:tgtEl>
                      </p:cBhvr>
                    </p:animEffect>
                  </p:childTnLst>
                </p:cTn>
              </p:par>
            </p:tnLst>
          </p:tmpl>
        </p:tmplLst>
      </p:bldP>
      <p:bldP spid="64" grpId="0" build="p">
        <p:tmplLst>
          <p:tmpl lvl="1">
            <p:tnLst>
              <p:par>
                <p:cTn presetID="10" presetClass="entr" presetSubtype="0" fill="hold" nodeType="withEffect">
                  <p:stCondLst>
                    <p:cond delay="80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build="p">
        <p:tmplLst>
          <p:tmpl lvl="1">
            <p:tnLst>
              <p:par>
                <p:cTn presetID="42" presetClass="entr" presetSubtype="0" fill="hold" nodeType="withEffect">
                  <p:stCondLst>
                    <p:cond delay="200"/>
                  </p:stCondLst>
                  <p:childTnLst>
                    <p:set>
                      <p:cBhvr>
                        <p:cTn dur="1" fill="hold">
                          <p:stCondLst>
                            <p:cond delay="0"/>
                          </p:stCondLst>
                        </p:cTn>
                        <p:tgtEl>
                          <p:spTgt spid="65"/>
                        </p:tgtEl>
                        <p:attrNameLst>
                          <p:attrName>style.visibility</p:attrName>
                        </p:attrNameLst>
                      </p:cBhvr>
                      <p:to>
                        <p:strVal val="visible"/>
                      </p:to>
                    </p:set>
                    <p:animEffect transition="in" filter="fade">
                      <p:cBhvr>
                        <p:cTn dur="400"/>
                        <p:tgtEl>
                          <p:spTgt spid="65"/>
                        </p:tgtEl>
                      </p:cBhvr>
                    </p:animEffect>
                    <p:anim calcmode="lin" valueType="num">
                      <p:cBhvr>
                        <p:cTn dur="400" fill="hold"/>
                        <p:tgtEl>
                          <p:spTgt spid="65"/>
                        </p:tgtEl>
                        <p:attrNameLst>
                          <p:attrName>ppt_x</p:attrName>
                        </p:attrNameLst>
                      </p:cBhvr>
                      <p:tavLst>
                        <p:tav tm="0">
                          <p:val>
                            <p:strVal val="#ppt_x"/>
                          </p:val>
                        </p:tav>
                        <p:tav tm="100000">
                          <p:val>
                            <p:strVal val="#ppt_x"/>
                          </p:val>
                        </p:tav>
                      </p:tavLst>
                    </p:anim>
                    <p:anim calcmode="lin" valueType="num">
                      <p:cBhvr>
                        <p:cTn dur="400" fill="hold"/>
                        <p:tgtEl>
                          <p:spTgt spid="65"/>
                        </p:tgtEl>
                        <p:attrNameLst>
                          <p:attrName>ppt_y</p:attrName>
                        </p:attrNameLst>
                      </p:cBhvr>
                      <p:tavLst>
                        <p:tav tm="0">
                          <p:val>
                            <p:strVal val="#ppt_y+.1"/>
                          </p:val>
                        </p:tav>
                        <p:tav tm="100000">
                          <p:val>
                            <p:strVal val="#ppt_y"/>
                          </p:val>
                        </p:tav>
                      </p:tavLst>
                    </p:anim>
                  </p:childTnLst>
                </p:cTn>
              </p:par>
            </p:tnLst>
          </p:tmpl>
        </p:tmplLst>
      </p:bldP>
      <p:bldP spid="66" grpId="0" build="p">
        <p:tmplLst>
          <p:tmpl lvl="1">
            <p:tnLst>
              <p:par>
                <p:cTn presetID="42" presetClass="entr" presetSubtype="0" fill="hold" nodeType="withEffect">
                  <p:stCondLst>
                    <p:cond delay="20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anim calcmode="lin" valueType="num">
                      <p:cBhvr>
                        <p:cTn dur="500" fill="hold"/>
                        <p:tgtEl>
                          <p:spTgt spid="66"/>
                        </p:tgtEl>
                        <p:attrNameLst>
                          <p:attrName>ppt_x</p:attrName>
                        </p:attrNameLst>
                      </p:cBhvr>
                      <p:tavLst>
                        <p:tav tm="0">
                          <p:val>
                            <p:strVal val="#ppt_x"/>
                          </p:val>
                        </p:tav>
                        <p:tav tm="100000">
                          <p:val>
                            <p:strVal val="#ppt_x"/>
                          </p:val>
                        </p:tav>
                      </p:tavLst>
                    </p:anim>
                    <p:anim calcmode="lin" valueType="num">
                      <p:cBhvr>
                        <p:cTn dur="500" fill="hold"/>
                        <p:tgtEl>
                          <p:spTgt spid="66"/>
                        </p:tgtEl>
                        <p:attrNameLst>
                          <p:attrName>ppt_y</p:attrName>
                        </p:attrNameLst>
                      </p:cBhvr>
                      <p:tavLst>
                        <p:tav tm="0">
                          <p:val>
                            <p:strVal val="#ppt_y+.1"/>
                          </p:val>
                        </p:tav>
                        <p:tav tm="100000">
                          <p:val>
                            <p:strVal val="#ppt_y"/>
                          </p:val>
                        </p:tav>
                      </p:tavLst>
                    </p:anim>
                  </p:childTnLst>
                </p:cTn>
              </p:par>
            </p:tnLst>
          </p:tmpl>
        </p:tmplLst>
      </p:bldP>
      <p:bldP spid="76" grpId="0" animBg="1"/>
      <p:bldP spid="77" grpId="0" animBg="1"/>
      <p:bldP spid="82" grpId="0" build="p">
        <p:tmplLst>
          <p:tmpl lvl="1">
            <p:tnLst>
              <p:par>
                <p:cTn presetID="53" presetClass="entr" presetSubtype="16" fill="hold" nodeType="afterEffect">
                  <p:stCondLst>
                    <p:cond delay="0"/>
                  </p:stCondLst>
                  <p:childTnLst>
                    <p:set>
                      <p:cBhvr>
                        <p:cTn dur="1" fill="hold">
                          <p:stCondLst>
                            <p:cond delay="0"/>
                          </p:stCondLst>
                        </p:cTn>
                        <p:tgtEl>
                          <p:spTgt spid="82"/>
                        </p:tgtEl>
                        <p:attrNameLst>
                          <p:attrName>style.visibility</p:attrName>
                        </p:attrNameLst>
                      </p:cBhvr>
                      <p:to>
                        <p:strVal val="visible"/>
                      </p:to>
                    </p:set>
                    <p:anim calcmode="lin" valueType="num">
                      <p:cBhvr>
                        <p:cTn dur="300" fill="hold"/>
                        <p:tgtEl>
                          <p:spTgt spid="82"/>
                        </p:tgtEl>
                        <p:attrNameLst>
                          <p:attrName>ppt_w</p:attrName>
                        </p:attrNameLst>
                      </p:cBhvr>
                      <p:tavLst>
                        <p:tav tm="0">
                          <p:val>
                            <p:fltVal val="0"/>
                          </p:val>
                        </p:tav>
                        <p:tav tm="100000">
                          <p:val>
                            <p:strVal val="#ppt_w"/>
                          </p:val>
                        </p:tav>
                      </p:tavLst>
                    </p:anim>
                    <p:anim calcmode="lin" valueType="num">
                      <p:cBhvr>
                        <p:cTn dur="300" fill="hold"/>
                        <p:tgtEl>
                          <p:spTgt spid="82"/>
                        </p:tgtEl>
                        <p:attrNameLst>
                          <p:attrName>ppt_h</p:attrName>
                        </p:attrNameLst>
                      </p:cBhvr>
                      <p:tavLst>
                        <p:tav tm="0">
                          <p:val>
                            <p:fltVal val="0"/>
                          </p:val>
                        </p:tav>
                        <p:tav tm="100000">
                          <p:val>
                            <p:strVal val="#ppt_h"/>
                          </p:val>
                        </p:tav>
                      </p:tavLst>
                    </p:anim>
                    <p:animEffect transition="in" filter="fade">
                      <p:cBhvr>
                        <p:cTn dur="300"/>
                        <p:tgtEl>
                          <p:spTgt spid="82"/>
                        </p:tgtEl>
                      </p:cBhvr>
                    </p:animEffect>
                  </p:childTnLst>
                </p:cTn>
              </p:par>
            </p:tnLst>
          </p:tmpl>
        </p:tmplLst>
      </p:bldP>
      <p:bldP spid="85" grpId="0" build="p">
        <p:tmplLst>
          <p:tmpl lvl="1">
            <p:tnLst>
              <p:par>
                <p:cTn presetID="10" presetClass="entr" presetSubtype="0" fill="hold" nodeType="withEffect">
                  <p:stCondLst>
                    <p:cond delay="800"/>
                  </p:stCondLst>
                  <p:childTnLst>
                    <p:set>
                      <p:cBhvr>
                        <p:cTn dur="1" fill="hold">
                          <p:stCondLst>
                            <p:cond delay="0"/>
                          </p:stCondLst>
                        </p:cTn>
                        <p:tgtEl>
                          <p:spTgt spid="85"/>
                        </p:tgtEl>
                        <p:attrNameLst>
                          <p:attrName>style.visibility</p:attrName>
                        </p:attrNameLst>
                      </p:cBhvr>
                      <p:to>
                        <p:strVal val="visible"/>
                      </p:to>
                    </p:set>
                    <p:animEffect transition="in" filter="fade">
                      <p:cBhvr>
                        <p:cTn dur="500"/>
                        <p:tgtEl>
                          <p:spTgt spid="85"/>
                        </p:tgtEl>
                      </p:cBhvr>
                    </p:animEffect>
                  </p:childTnLst>
                </p:cTn>
              </p:par>
            </p:tnLst>
          </p:tmpl>
        </p:tmplLst>
      </p:bldP>
      <p:bldP spid="86" grpId="0" build="p">
        <p:tmplLst>
          <p:tmpl lvl="1">
            <p:tnLst>
              <p:par>
                <p:cTn presetID="42" presetClass="entr" presetSubtype="0" fill="hold" nodeType="withEffect">
                  <p:stCondLst>
                    <p:cond delay="200"/>
                  </p:stCondLst>
                  <p:childTnLst>
                    <p:set>
                      <p:cBhvr>
                        <p:cTn dur="1" fill="hold">
                          <p:stCondLst>
                            <p:cond delay="0"/>
                          </p:stCondLst>
                        </p:cTn>
                        <p:tgtEl>
                          <p:spTgt spid="86"/>
                        </p:tgtEl>
                        <p:attrNameLst>
                          <p:attrName>style.visibility</p:attrName>
                        </p:attrNameLst>
                      </p:cBhvr>
                      <p:to>
                        <p:strVal val="visible"/>
                      </p:to>
                    </p:set>
                    <p:animEffect transition="in" filter="fade">
                      <p:cBhvr>
                        <p:cTn dur="400"/>
                        <p:tgtEl>
                          <p:spTgt spid="86"/>
                        </p:tgtEl>
                      </p:cBhvr>
                    </p:animEffect>
                    <p:anim calcmode="lin" valueType="num">
                      <p:cBhvr>
                        <p:cTn dur="400" fill="hold"/>
                        <p:tgtEl>
                          <p:spTgt spid="86"/>
                        </p:tgtEl>
                        <p:attrNameLst>
                          <p:attrName>ppt_x</p:attrName>
                        </p:attrNameLst>
                      </p:cBhvr>
                      <p:tavLst>
                        <p:tav tm="0">
                          <p:val>
                            <p:strVal val="#ppt_x"/>
                          </p:val>
                        </p:tav>
                        <p:tav tm="100000">
                          <p:val>
                            <p:strVal val="#ppt_x"/>
                          </p:val>
                        </p:tav>
                      </p:tavLst>
                    </p:anim>
                    <p:anim calcmode="lin" valueType="num">
                      <p:cBhvr>
                        <p:cTn dur="400" fill="hold"/>
                        <p:tgtEl>
                          <p:spTgt spid="86"/>
                        </p:tgtEl>
                        <p:attrNameLst>
                          <p:attrName>ppt_y</p:attrName>
                        </p:attrNameLst>
                      </p:cBhvr>
                      <p:tavLst>
                        <p:tav tm="0">
                          <p:val>
                            <p:strVal val="#ppt_y+.1"/>
                          </p:val>
                        </p:tav>
                        <p:tav tm="100000">
                          <p:val>
                            <p:strVal val="#ppt_y"/>
                          </p:val>
                        </p:tav>
                      </p:tavLst>
                    </p:anim>
                  </p:childTnLst>
                </p:cTn>
              </p:par>
            </p:tnLst>
          </p:tmpl>
        </p:tmplLst>
      </p:bldP>
      <p:bldP spid="87" grpId="0" build="p">
        <p:tmplLst>
          <p:tmpl lvl="1">
            <p:tnLst>
              <p:par>
                <p:cTn presetID="42" presetClass="entr" presetSubtype="0" fill="hold" nodeType="withEffect">
                  <p:stCondLst>
                    <p:cond delay="200"/>
                  </p:stCondLst>
                  <p:childTnLst>
                    <p:set>
                      <p:cBhvr>
                        <p:cTn dur="1" fill="hold">
                          <p:stCondLst>
                            <p:cond delay="0"/>
                          </p:stCondLst>
                        </p:cTn>
                        <p:tgtEl>
                          <p:spTgt spid="87"/>
                        </p:tgtEl>
                        <p:attrNameLst>
                          <p:attrName>style.visibility</p:attrName>
                        </p:attrNameLst>
                      </p:cBhvr>
                      <p:to>
                        <p:strVal val="visible"/>
                      </p:to>
                    </p:set>
                    <p:animEffect transition="in" filter="fade">
                      <p:cBhvr>
                        <p:cTn dur="500"/>
                        <p:tgtEl>
                          <p:spTgt spid="87"/>
                        </p:tgtEl>
                      </p:cBhvr>
                    </p:animEffect>
                    <p:anim calcmode="lin" valueType="num">
                      <p:cBhvr>
                        <p:cTn dur="500" fill="hold"/>
                        <p:tgtEl>
                          <p:spTgt spid="87"/>
                        </p:tgtEl>
                        <p:attrNameLst>
                          <p:attrName>ppt_x</p:attrName>
                        </p:attrNameLst>
                      </p:cBhvr>
                      <p:tavLst>
                        <p:tav tm="0">
                          <p:val>
                            <p:strVal val="#ppt_x"/>
                          </p:val>
                        </p:tav>
                        <p:tav tm="100000">
                          <p:val>
                            <p:strVal val="#ppt_x"/>
                          </p:val>
                        </p:tav>
                      </p:tavLst>
                    </p:anim>
                    <p:anim calcmode="lin" valueType="num">
                      <p:cBhvr>
                        <p:cTn dur="500" fill="hold"/>
                        <p:tgtEl>
                          <p:spTgt spid="87"/>
                        </p:tgtEl>
                        <p:attrNameLst>
                          <p:attrName>ppt_y</p:attrName>
                        </p:attrNameLst>
                      </p:cBhvr>
                      <p:tavLst>
                        <p:tav tm="0">
                          <p:val>
                            <p:strVal val="#ppt_y+.1"/>
                          </p:val>
                        </p:tav>
                        <p:tav tm="100000">
                          <p:val>
                            <p:strVal val="#ppt_y"/>
                          </p:val>
                        </p:tav>
                      </p:tavLst>
                    </p:anim>
                  </p:childTnLst>
                </p:cTn>
              </p:par>
            </p:tnLst>
          </p:tmpl>
        </p:tmplLst>
      </p:bldP>
      <p:bldP spid="94" grpId="0" animBg="1"/>
      <p:bldP spid="95" grpId="0" animBg="1"/>
      <p:bldP spid="98" grpId="0" build="p">
        <p:tmplLst>
          <p:tmpl lvl="1">
            <p:tnLst>
              <p:par>
                <p:cTn presetID="53" presetClass="entr" presetSubtype="16" fill="hold" nodeType="afterEffect">
                  <p:stCondLst>
                    <p:cond delay="0"/>
                  </p:stCondLst>
                  <p:childTnLst>
                    <p:set>
                      <p:cBhvr>
                        <p:cTn dur="1" fill="hold">
                          <p:stCondLst>
                            <p:cond delay="0"/>
                          </p:stCondLst>
                        </p:cTn>
                        <p:tgtEl>
                          <p:spTgt spid="98"/>
                        </p:tgtEl>
                        <p:attrNameLst>
                          <p:attrName>style.visibility</p:attrName>
                        </p:attrNameLst>
                      </p:cBhvr>
                      <p:to>
                        <p:strVal val="visible"/>
                      </p:to>
                    </p:set>
                    <p:anim calcmode="lin" valueType="num">
                      <p:cBhvr>
                        <p:cTn dur="300" fill="hold"/>
                        <p:tgtEl>
                          <p:spTgt spid="98"/>
                        </p:tgtEl>
                        <p:attrNameLst>
                          <p:attrName>ppt_w</p:attrName>
                        </p:attrNameLst>
                      </p:cBhvr>
                      <p:tavLst>
                        <p:tav tm="0">
                          <p:val>
                            <p:fltVal val="0"/>
                          </p:val>
                        </p:tav>
                        <p:tav tm="100000">
                          <p:val>
                            <p:strVal val="#ppt_w"/>
                          </p:val>
                        </p:tav>
                      </p:tavLst>
                    </p:anim>
                    <p:anim calcmode="lin" valueType="num">
                      <p:cBhvr>
                        <p:cTn dur="300" fill="hold"/>
                        <p:tgtEl>
                          <p:spTgt spid="98"/>
                        </p:tgtEl>
                        <p:attrNameLst>
                          <p:attrName>ppt_h</p:attrName>
                        </p:attrNameLst>
                      </p:cBhvr>
                      <p:tavLst>
                        <p:tav tm="0">
                          <p:val>
                            <p:fltVal val="0"/>
                          </p:val>
                        </p:tav>
                        <p:tav tm="100000">
                          <p:val>
                            <p:strVal val="#ppt_h"/>
                          </p:val>
                        </p:tav>
                      </p:tavLst>
                    </p:anim>
                    <p:animEffect transition="in" filter="fade">
                      <p:cBhvr>
                        <p:cTn dur="300"/>
                        <p:tgtEl>
                          <p:spTgt spid="98"/>
                        </p:tgtEl>
                      </p:cBhvr>
                    </p:animEffect>
                  </p:childTnLst>
                </p:cTn>
              </p:par>
            </p:tnLst>
          </p:tmpl>
        </p:tmplLst>
      </p:bldP>
      <p:bldP spid="100" grpId="0" build="p">
        <p:tmplLst>
          <p:tmpl lvl="1">
            <p:tnLst>
              <p:par>
                <p:cTn presetID="10" presetClass="entr" presetSubtype="0" fill="hold" nodeType="withEffect">
                  <p:stCondLst>
                    <p:cond delay="800"/>
                  </p:stCondLst>
                  <p:childTnLst>
                    <p:set>
                      <p:cBhvr>
                        <p:cTn dur="1" fill="hold">
                          <p:stCondLst>
                            <p:cond delay="0"/>
                          </p:stCondLst>
                        </p:cTn>
                        <p:tgtEl>
                          <p:spTgt spid="100"/>
                        </p:tgtEl>
                        <p:attrNameLst>
                          <p:attrName>style.visibility</p:attrName>
                        </p:attrNameLst>
                      </p:cBhvr>
                      <p:to>
                        <p:strVal val="visible"/>
                      </p:to>
                    </p:set>
                    <p:animEffect transition="in" filter="fade">
                      <p:cBhvr>
                        <p:cTn dur="500"/>
                        <p:tgtEl>
                          <p:spTgt spid="100"/>
                        </p:tgtEl>
                      </p:cBhvr>
                    </p:animEffect>
                  </p:childTnLst>
                </p:cTn>
              </p:par>
            </p:tnLst>
          </p:tmpl>
        </p:tmplLst>
      </p:bldP>
      <p:bldP spid="101" grpId="0" build="p">
        <p:tmplLst>
          <p:tmpl lvl="1">
            <p:tnLst>
              <p:par>
                <p:cTn presetID="42" presetClass="entr" presetSubtype="0" fill="hold" nodeType="withEffect">
                  <p:stCondLst>
                    <p:cond delay="200"/>
                  </p:stCondLst>
                  <p:childTnLst>
                    <p:set>
                      <p:cBhvr>
                        <p:cTn dur="1" fill="hold">
                          <p:stCondLst>
                            <p:cond delay="0"/>
                          </p:stCondLst>
                        </p:cTn>
                        <p:tgtEl>
                          <p:spTgt spid="101"/>
                        </p:tgtEl>
                        <p:attrNameLst>
                          <p:attrName>style.visibility</p:attrName>
                        </p:attrNameLst>
                      </p:cBhvr>
                      <p:to>
                        <p:strVal val="visible"/>
                      </p:to>
                    </p:set>
                    <p:animEffect transition="in" filter="fade">
                      <p:cBhvr>
                        <p:cTn dur="400"/>
                        <p:tgtEl>
                          <p:spTgt spid="101"/>
                        </p:tgtEl>
                      </p:cBhvr>
                    </p:animEffect>
                    <p:anim calcmode="lin" valueType="num">
                      <p:cBhvr>
                        <p:cTn dur="400" fill="hold"/>
                        <p:tgtEl>
                          <p:spTgt spid="101"/>
                        </p:tgtEl>
                        <p:attrNameLst>
                          <p:attrName>ppt_x</p:attrName>
                        </p:attrNameLst>
                      </p:cBhvr>
                      <p:tavLst>
                        <p:tav tm="0">
                          <p:val>
                            <p:strVal val="#ppt_x"/>
                          </p:val>
                        </p:tav>
                        <p:tav tm="100000">
                          <p:val>
                            <p:strVal val="#ppt_x"/>
                          </p:val>
                        </p:tav>
                      </p:tavLst>
                    </p:anim>
                    <p:anim calcmode="lin" valueType="num">
                      <p:cBhvr>
                        <p:cTn dur="400" fill="hold"/>
                        <p:tgtEl>
                          <p:spTgt spid="101"/>
                        </p:tgtEl>
                        <p:attrNameLst>
                          <p:attrName>ppt_y</p:attrName>
                        </p:attrNameLst>
                      </p:cBhvr>
                      <p:tavLst>
                        <p:tav tm="0">
                          <p:val>
                            <p:strVal val="#ppt_y+.1"/>
                          </p:val>
                        </p:tav>
                        <p:tav tm="100000">
                          <p:val>
                            <p:strVal val="#ppt_y"/>
                          </p:val>
                        </p:tav>
                      </p:tavLst>
                    </p:anim>
                  </p:childTnLst>
                </p:cTn>
              </p:par>
            </p:tnLst>
          </p:tmpl>
        </p:tmplLst>
      </p:bldP>
      <p:bldP spid="102" grpId="0" build="p">
        <p:tmplLst>
          <p:tmpl lvl="1">
            <p:tnLst>
              <p:par>
                <p:cTn presetID="42" presetClass="entr" presetSubtype="0" fill="hold" nodeType="withEffect">
                  <p:stCondLst>
                    <p:cond delay="200"/>
                  </p:stCondLst>
                  <p:childTnLst>
                    <p:set>
                      <p:cBhvr>
                        <p:cTn dur="1" fill="hold">
                          <p:stCondLst>
                            <p:cond delay="0"/>
                          </p:stCondLst>
                        </p:cTn>
                        <p:tgtEl>
                          <p:spTgt spid="102"/>
                        </p:tgtEl>
                        <p:attrNameLst>
                          <p:attrName>style.visibility</p:attrName>
                        </p:attrNameLst>
                      </p:cBhvr>
                      <p:to>
                        <p:strVal val="visible"/>
                      </p:to>
                    </p:set>
                    <p:animEffect transition="in" filter="fade">
                      <p:cBhvr>
                        <p:cTn dur="500"/>
                        <p:tgtEl>
                          <p:spTgt spid="102"/>
                        </p:tgtEl>
                      </p:cBhvr>
                    </p:animEffect>
                    <p:anim calcmode="lin" valueType="num">
                      <p:cBhvr>
                        <p:cTn dur="500" fill="hold"/>
                        <p:tgtEl>
                          <p:spTgt spid="102"/>
                        </p:tgtEl>
                        <p:attrNameLst>
                          <p:attrName>ppt_x</p:attrName>
                        </p:attrNameLst>
                      </p:cBhvr>
                      <p:tavLst>
                        <p:tav tm="0">
                          <p:val>
                            <p:strVal val="#ppt_x"/>
                          </p:val>
                        </p:tav>
                        <p:tav tm="100000">
                          <p:val>
                            <p:strVal val="#ppt_x"/>
                          </p:val>
                        </p:tav>
                      </p:tavLst>
                    </p:anim>
                    <p:anim calcmode="lin" valueType="num">
                      <p:cBhvr>
                        <p:cTn dur="500" fill="hold"/>
                        <p:tgtEl>
                          <p:spTgt spid="102"/>
                        </p:tgtEl>
                        <p:attrNameLst>
                          <p:attrName>ppt_y</p:attrName>
                        </p:attrNameLst>
                      </p:cBhvr>
                      <p:tavLst>
                        <p:tav tm="0">
                          <p:val>
                            <p:strVal val="#ppt_y+.1"/>
                          </p:val>
                        </p:tav>
                        <p:tav tm="100000">
                          <p:val>
                            <p:strVal val="#ppt_y"/>
                          </p:val>
                        </p:tav>
                      </p:tavLst>
                    </p:anim>
                  </p:childTnLst>
                </p:cTn>
              </p:par>
            </p:tnLst>
          </p:tmpl>
        </p:tmplLst>
      </p:bldP>
      <p:bldP spid="106" grpId="0" animBg="1"/>
      <p:bldP spid="107" grpId="0" animBg="1"/>
      <p:bldP spid="108" grpId="0" build="p">
        <p:tmplLst>
          <p:tmpl lvl="1">
            <p:tnLst>
              <p:par>
                <p:cTn presetID="53" presetClass="entr" presetSubtype="16" fill="hold" nodeType="afterEffect">
                  <p:stCondLst>
                    <p:cond delay="0"/>
                  </p:stCondLst>
                  <p:childTnLst>
                    <p:set>
                      <p:cBhvr>
                        <p:cTn dur="1" fill="hold">
                          <p:stCondLst>
                            <p:cond delay="0"/>
                          </p:stCondLst>
                        </p:cTn>
                        <p:tgtEl>
                          <p:spTgt spid="108"/>
                        </p:tgtEl>
                        <p:attrNameLst>
                          <p:attrName>style.visibility</p:attrName>
                        </p:attrNameLst>
                      </p:cBhvr>
                      <p:to>
                        <p:strVal val="visible"/>
                      </p:to>
                    </p:set>
                    <p:anim calcmode="lin" valueType="num">
                      <p:cBhvr>
                        <p:cTn dur="300" fill="hold"/>
                        <p:tgtEl>
                          <p:spTgt spid="108"/>
                        </p:tgtEl>
                        <p:attrNameLst>
                          <p:attrName>ppt_w</p:attrName>
                        </p:attrNameLst>
                      </p:cBhvr>
                      <p:tavLst>
                        <p:tav tm="0">
                          <p:val>
                            <p:fltVal val="0"/>
                          </p:val>
                        </p:tav>
                        <p:tav tm="100000">
                          <p:val>
                            <p:strVal val="#ppt_w"/>
                          </p:val>
                        </p:tav>
                      </p:tavLst>
                    </p:anim>
                    <p:anim calcmode="lin" valueType="num">
                      <p:cBhvr>
                        <p:cTn dur="300" fill="hold"/>
                        <p:tgtEl>
                          <p:spTgt spid="108"/>
                        </p:tgtEl>
                        <p:attrNameLst>
                          <p:attrName>ppt_h</p:attrName>
                        </p:attrNameLst>
                      </p:cBhvr>
                      <p:tavLst>
                        <p:tav tm="0">
                          <p:val>
                            <p:fltVal val="0"/>
                          </p:val>
                        </p:tav>
                        <p:tav tm="100000">
                          <p:val>
                            <p:strVal val="#ppt_h"/>
                          </p:val>
                        </p:tav>
                      </p:tavLst>
                    </p:anim>
                    <p:animEffect transition="in" filter="fade">
                      <p:cBhvr>
                        <p:cTn dur="300"/>
                        <p:tgtEl>
                          <p:spTgt spid="108"/>
                        </p:tgtEl>
                      </p:cBhvr>
                    </p:animEffect>
                  </p:childTnLst>
                </p:cTn>
              </p:par>
            </p:tnLst>
          </p:tmpl>
        </p:tmplLst>
      </p:bldP>
      <p:bldP spid="109" grpId="0" build="p">
        <p:tmplLst>
          <p:tmpl lvl="1">
            <p:tnLst>
              <p:par>
                <p:cTn presetID="10" presetClass="entr" presetSubtype="0" fill="hold" nodeType="withEffect">
                  <p:stCondLst>
                    <p:cond delay="800"/>
                  </p:stCondLst>
                  <p:childTnLst>
                    <p:set>
                      <p:cBhvr>
                        <p:cTn dur="1" fill="hold">
                          <p:stCondLst>
                            <p:cond delay="0"/>
                          </p:stCondLst>
                        </p:cTn>
                        <p:tgtEl>
                          <p:spTgt spid="109"/>
                        </p:tgtEl>
                        <p:attrNameLst>
                          <p:attrName>style.visibility</p:attrName>
                        </p:attrNameLst>
                      </p:cBhvr>
                      <p:to>
                        <p:strVal val="visible"/>
                      </p:to>
                    </p:set>
                    <p:animEffect transition="in" filter="fade">
                      <p:cBhvr>
                        <p:cTn dur="500"/>
                        <p:tgtEl>
                          <p:spTgt spid="109"/>
                        </p:tgtEl>
                      </p:cBhvr>
                    </p:animEffect>
                  </p:childTnLst>
                </p:cTn>
              </p:par>
            </p:tnLst>
          </p:tmpl>
        </p:tmplLst>
      </p:bldP>
      <p:bldP spid="110" grpId="0" build="p">
        <p:tmplLst>
          <p:tmpl lvl="1">
            <p:tnLst>
              <p:par>
                <p:cTn presetID="42" presetClass="entr" presetSubtype="0" fill="hold" nodeType="withEffect">
                  <p:stCondLst>
                    <p:cond delay="200"/>
                  </p:stCondLst>
                  <p:childTnLst>
                    <p:set>
                      <p:cBhvr>
                        <p:cTn dur="1" fill="hold">
                          <p:stCondLst>
                            <p:cond delay="0"/>
                          </p:stCondLst>
                        </p:cTn>
                        <p:tgtEl>
                          <p:spTgt spid="110"/>
                        </p:tgtEl>
                        <p:attrNameLst>
                          <p:attrName>style.visibility</p:attrName>
                        </p:attrNameLst>
                      </p:cBhvr>
                      <p:to>
                        <p:strVal val="visible"/>
                      </p:to>
                    </p:set>
                    <p:animEffect transition="in" filter="fade">
                      <p:cBhvr>
                        <p:cTn dur="400"/>
                        <p:tgtEl>
                          <p:spTgt spid="110"/>
                        </p:tgtEl>
                      </p:cBhvr>
                    </p:animEffect>
                    <p:anim calcmode="lin" valueType="num">
                      <p:cBhvr>
                        <p:cTn dur="400" fill="hold"/>
                        <p:tgtEl>
                          <p:spTgt spid="110"/>
                        </p:tgtEl>
                        <p:attrNameLst>
                          <p:attrName>ppt_x</p:attrName>
                        </p:attrNameLst>
                      </p:cBhvr>
                      <p:tavLst>
                        <p:tav tm="0">
                          <p:val>
                            <p:strVal val="#ppt_x"/>
                          </p:val>
                        </p:tav>
                        <p:tav tm="100000">
                          <p:val>
                            <p:strVal val="#ppt_x"/>
                          </p:val>
                        </p:tav>
                      </p:tavLst>
                    </p:anim>
                    <p:anim calcmode="lin" valueType="num">
                      <p:cBhvr>
                        <p:cTn dur="400" fill="hold"/>
                        <p:tgtEl>
                          <p:spTgt spid="110"/>
                        </p:tgtEl>
                        <p:attrNameLst>
                          <p:attrName>ppt_y</p:attrName>
                        </p:attrNameLst>
                      </p:cBhvr>
                      <p:tavLst>
                        <p:tav tm="0">
                          <p:val>
                            <p:strVal val="#ppt_y+.1"/>
                          </p:val>
                        </p:tav>
                        <p:tav tm="100000">
                          <p:val>
                            <p:strVal val="#ppt_y"/>
                          </p:val>
                        </p:tav>
                      </p:tavLst>
                    </p:anim>
                  </p:childTnLst>
                </p:cTn>
              </p:par>
            </p:tnLst>
          </p:tmpl>
        </p:tmplLst>
      </p:bldP>
      <p:bldP spid="111" grpId="0" build="p">
        <p:tmplLst>
          <p:tmpl lvl="1">
            <p:tnLst>
              <p:par>
                <p:cTn presetID="42" presetClass="entr" presetSubtype="0" fill="hold" nodeType="withEffect">
                  <p:stCondLst>
                    <p:cond delay="200"/>
                  </p:stCondLst>
                  <p:childTnLst>
                    <p:set>
                      <p:cBhvr>
                        <p:cTn dur="1" fill="hold">
                          <p:stCondLst>
                            <p:cond delay="0"/>
                          </p:stCondLst>
                        </p:cTn>
                        <p:tgtEl>
                          <p:spTgt spid="111"/>
                        </p:tgtEl>
                        <p:attrNameLst>
                          <p:attrName>style.visibility</p:attrName>
                        </p:attrNameLst>
                      </p:cBhvr>
                      <p:to>
                        <p:strVal val="visible"/>
                      </p:to>
                    </p:set>
                    <p:animEffect transition="in" filter="fade">
                      <p:cBhvr>
                        <p:cTn dur="500"/>
                        <p:tgtEl>
                          <p:spTgt spid="111"/>
                        </p:tgtEl>
                      </p:cBhvr>
                    </p:animEffect>
                    <p:anim calcmode="lin" valueType="num">
                      <p:cBhvr>
                        <p:cTn dur="500" fill="hold"/>
                        <p:tgtEl>
                          <p:spTgt spid="111"/>
                        </p:tgtEl>
                        <p:attrNameLst>
                          <p:attrName>ppt_x</p:attrName>
                        </p:attrNameLst>
                      </p:cBhvr>
                      <p:tavLst>
                        <p:tav tm="0">
                          <p:val>
                            <p:strVal val="#ppt_x"/>
                          </p:val>
                        </p:tav>
                        <p:tav tm="100000">
                          <p:val>
                            <p:strVal val="#ppt_x"/>
                          </p:val>
                        </p:tav>
                      </p:tavLst>
                    </p:anim>
                    <p:anim calcmode="lin" valueType="num">
                      <p:cBhvr>
                        <p:cTn dur="500" fill="hold"/>
                        <p:tgtEl>
                          <p:spTgt spid="11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Four steep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slide</a:t>
            </a:r>
            <a:r>
              <a:rPr lang="es-ES_tradnl" dirty="0"/>
              <a:t> </a:t>
            </a:r>
            <a:r>
              <a:rPr lang="es-ES_tradnl" dirty="0" err="1"/>
              <a:t>example</a:t>
            </a:r>
            <a:endParaRPr lang="es-ES_tradnl" dirty="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64" name="Text Placeholder 2"/>
          <p:cNvSpPr>
            <a:spLocks noGrp="1"/>
          </p:cNvSpPr>
          <p:nvPr>
            <p:ph type="body" sz="quarter" idx="64" hasCustomPrompt="1"/>
          </p:nvPr>
        </p:nvSpPr>
        <p:spPr>
          <a:xfrm>
            <a:off x="356661" y="4721747"/>
            <a:ext cx="1760538" cy="459854"/>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65" name="Text Placeholder 7"/>
          <p:cNvSpPr>
            <a:spLocks noGrp="1"/>
          </p:cNvSpPr>
          <p:nvPr>
            <p:ph type="body" sz="quarter" idx="18" hasCustomPrompt="1"/>
          </p:nvPr>
        </p:nvSpPr>
        <p:spPr>
          <a:xfrm>
            <a:off x="356661" y="4190006"/>
            <a:ext cx="1760538" cy="287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50000"/>
                    <a:lumOff val="50000"/>
                  </a:schemeClr>
                </a:solidFill>
                <a:latin typeface="Lato Light"/>
                <a:cs typeface="Lato Light"/>
              </a:defRPr>
            </a:lvl1pPr>
          </a:lstStyle>
          <a:p>
            <a:pPr lvl="0"/>
            <a:r>
              <a:rPr lang="es-ES_tradnl" dirty="0"/>
              <a:t>RESULT 1</a:t>
            </a:r>
          </a:p>
        </p:txBody>
      </p:sp>
      <p:sp>
        <p:nvSpPr>
          <p:cNvPr id="66" name="Text Placeholder 7"/>
          <p:cNvSpPr>
            <a:spLocks noGrp="1"/>
          </p:cNvSpPr>
          <p:nvPr>
            <p:ph type="body" sz="quarter" idx="65" hasCustomPrompt="1"/>
          </p:nvPr>
        </p:nvSpPr>
        <p:spPr>
          <a:xfrm>
            <a:off x="356661" y="4516065"/>
            <a:ext cx="1760538"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85" name="Text Placeholder 2"/>
          <p:cNvSpPr>
            <a:spLocks noGrp="1"/>
          </p:cNvSpPr>
          <p:nvPr>
            <p:ph type="body" sz="quarter" idx="66" hasCustomPrompt="1"/>
          </p:nvPr>
        </p:nvSpPr>
        <p:spPr>
          <a:xfrm>
            <a:off x="2507191" y="4721747"/>
            <a:ext cx="1760538" cy="459854"/>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86" name="Text Placeholder 7"/>
          <p:cNvSpPr>
            <a:spLocks noGrp="1"/>
          </p:cNvSpPr>
          <p:nvPr>
            <p:ph type="body" sz="quarter" idx="67" hasCustomPrompt="1"/>
          </p:nvPr>
        </p:nvSpPr>
        <p:spPr>
          <a:xfrm>
            <a:off x="2507191" y="4190006"/>
            <a:ext cx="1760538" cy="287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50000"/>
                    <a:lumOff val="50000"/>
                  </a:schemeClr>
                </a:solidFill>
                <a:latin typeface="Lato Light"/>
                <a:cs typeface="Lato Light"/>
              </a:defRPr>
            </a:lvl1pPr>
          </a:lstStyle>
          <a:p>
            <a:pPr lvl="0"/>
            <a:r>
              <a:rPr lang="es-ES_tradnl" dirty="0"/>
              <a:t>RESULT 1</a:t>
            </a:r>
          </a:p>
        </p:txBody>
      </p:sp>
      <p:sp>
        <p:nvSpPr>
          <p:cNvPr id="87" name="Text Placeholder 7"/>
          <p:cNvSpPr>
            <a:spLocks noGrp="1"/>
          </p:cNvSpPr>
          <p:nvPr>
            <p:ph type="body" sz="quarter" idx="68" hasCustomPrompt="1"/>
          </p:nvPr>
        </p:nvSpPr>
        <p:spPr>
          <a:xfrm>
            <a:off x="2507191" y="4516065"/>
            <a:ext cx="1760538"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100" name="Text Placeholder 2"/>
          <p:cNvSpPr>
            <a:spLocks noGrp="1"/>
          </p:cNvSpPr>
          <p:nvPr>
            <p:ph type="body" sz="quarter" idx="69" hasCustomPrompt="1"/>
          </p:nvPr>
        </p:nvSpPr>
        <p:spPr>
          <a:xfrm>
            <a:off x="4733920" y="4721747"/>
            <a:ext cx="1760538" cy="459854"/>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101" name="Text Placeholder 7"/>
          <p:cNvSpPr>
            <a:spLocks noGrp="1"/>
          </p:cNvSpPr>
          <p:nvPr>
            <p:ph type="body" sz="quarter" idx="70" hasCustomPrompt="1"/>
          </p:nvPr>
        </p:nvSpPr>
        <p:spPr>
          <a:xfrm>
            <a:off x="4733920" y="4190006"/>
            <a:ext cx="1760538" cy="287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50000"/>
                    <a:lumOff val="50000"/>
                  </a:schemeClr>
                </a:solidFill>
                <a:latin typeface="Lato Light"/>
                <a:cs typeface="Lato Light"/>
              </a:defRPr>
            </a:lvl1pPr>
          </a:lstStyle>
          <a:p>
            <a:pPr lvl="0"/>
            <a:r>
              <a:rPr lang="es-ES_tradnl" dirty="0"/>
              <a:t>RESULT 1</a:t>
            </a:r>
          </a:p>
        </p:txBody>
      </p:sp>
      <p:sp>
        <p:nvSpPr>
          <p:cNvPr id="102" name="Text Placeholder 7"/>
          <p:cNvSpPr>
            <a:spLocks noGrp="1"/>
          </p:cNvSpPr>
          <p:nvPr>
            <p:ph type="body" sz="quarter" idx="71" hasCustomPrompt="1"/>
          </p:nvPr>
        </p:nvSpPr>
        <p:spPr>
          <a:xfrm>
            <a:off x="4733920" y="4516065"/>
            <a:ext cx="1760538"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109" name="Text Placeholder 2"/>
          <p:cNvSpPr>
            <a:spLocks noGrp="1"/>
          </p:cNvSpPr>
          <p:nvPr>
            <p:ph type="body" sz="quarter" idx="72" hasCustomPrompt="1"/>
          </p:nvPr>
        </p:nvSpPr>
        <p:spPr>
          <a:xfrm>
            <a:off x="6921501" y="4721747"/>
            <a:ext cx="1760538" cy="459854"/>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110" name="Text Placeholder 7"/>
          <p:cNvSpPr>
            <a:spLocks noGrp="1"/>
          </p:cNvSpPr>
          <p:nvPr>
            <p:ph type="body" sz="quarter" idx="73" hasCustomPrompt="1"/>
          </p:nvPr>
        </p:nvSpPr>
        <p:spPr>
          <a:xfrm>
            <a:off x="6921501" y="4190006"/>
            <a:ext cx="1760538" cy="287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50000"/>
                    <a:lumOff val="50000"/>
                  </a:schemeClr>
                </a:solidFill>
                <a:latin typeface="Lato Light"/>
                <a:cs typeface="Lato Light"/>
              </a:defRPr>
            </a:lvl1pPr>
          </a:lstStyle>
          <a:p>
            <a:pPr lvl="0"/>
            <a:r>
              <a:rPr lang="es-ES_tradnl" dirty="0"/>
              <a:t>RESULT 1</a:t>
            </a:r>
          </a:p>
        </p:txBody>
      </p:sp>
      <p:sp>
        <p:nvSpPr>
          <p:cNvPr id="111" name="Text Placeholder 7"/>
          <p:cNvSpPr>
            <a:spLocks noGrp="1"/>
          </p:cNvSpPr>
          <p:nvPr>
            <p:ph type="body" sz="quarter" idx="74" hasCustomPrompt="1"/>
          </p:nvPr>
        </p:nvSpPr>
        <p:spPr>
          <a:xfrm>
            <a:off x="6921501" y="4516065"/>
            <a:ext cx="1760538"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Tree>
    <p:extLst>
      <p:ext uri="{BB962C8B-B14F-4D97-AF65-F5344CB8AC3E}">
        <p14:creationId xmlns:p14="http://schemas.microsoft.com/office/powerpoint/2010/main" val="4108129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64">
                                            <p:txEl>
                                              <p:pRg st="0" end="0"/>
                                            </p:txEl>
                                          </p:spTgt>
                                        </p:tgtEl>
                                        <p:attrNameLst>
                                          <p:attrName>style.visibility</p:attrName>
                                        </p:attrNameLst>
                                      </p:cBhvr>
                                      <p:to>
                                        <p:strVal val="visible"/>
                                      </p:to>
                                    </p:set>
                                    <p:animEffect transition="in" filter="fade">
                                      <p:cBhvr>
                                        <p:cTn id="17" dur="500"/>
                                        <p:tgtEl>
                                          <p:spTgt spid="64">
                                            <p:txEl>
                                              <p:pRg st="0" end="0"/>
                                            </p:txEl>
                                          </p:spTgt>
                                        </p:tgtEl>
                                      </p:cBhvr>
                                    </p:animEffect>
                                  </p:childTnLst>
                                </p:cTn>
                              </p:par>
                              <p:par>
                                <p:cTn id="18" presetID="42" presetClass="entr" presetSubtype="0" fill="hold" grpId="0" nodeType="withEffect">
                                  <p:stCondLst>
                                    <p:cond delay="200"/>
                                  </p:stCondLst>
                                  <p:childTnLst>
                                    <p:set>
                                      <p:cBhvr>
                                        <p:cTn id="19" dur="1" fill="hold">
                                          <p:stCondLst>
                                            <p:cond delay="0"/>
                                          </p:stCondLst>
                                        </p:cTn>
                                        <p:tgtEl>
                                          <p:spTgt spid="65">
                                            <p:txEl>
                                              <p:pRg st="0" end="0"/>
                                            </p:txEl>
                                          </p:spTgt>
                                        </p:tgtEl>
                                        <p:attrNameLst>
                                          <p:attrName>style.visibility</p:attrName>
                                        </p:attrNameLst>
                                      </p:cBhvr>
                                      <p:to>
                                        <p:strVal val="visible"/>
                                      </p:to>
                                    </p:set>
                                    <p:animEffect transition="in" filter="fade">
                                      <p:cBhvr>
                                        <p:cTn id="20" dur="400"/>
                                        <p:tgtEl>
                                          <p:spTgt spid="65">
                                            <p:txEl>
                                              <p:pRg st="0" end="0"/>
                                            </p:txEl>
                                          </p:spTgt>
                                        </p:tgtEl>
                                      </p:cBhvr>
                                    </p:animEffect>
                                    <p:anim calcmode="lin" valueType="num">
                                      <p:cBhvr>
                                        <p:cTn id="21" dur="400" fill="hold"/>
                                        <p:tgtEl>
                                          <p:spTgt spid="65">
                                            <p:txEl>
                                              <p:pRg st="0" end="0"/>
                                            </p:txEl>
                                          </p:spTgt>
                                        </p:tgtEl>
                                        <p:attrNameLst>
                                          <p:attrName>ppt_x</p:attrName>
                                        </p:attrNameLst>
                                      </p:cBhvr>
                                      <p:tavLst>
                                        <p:tav tm="0">
                                          <p:val>
                                            <p:strVal val="#ppt_x"/>
                                          </p:val>
                                        </p:tav>
                                        <p:tav tm="100000">
                                          <p:val>
                                            <p:strVal val="#ppt_x"/>
                                          </p:val>
                                        </p:tav>
                                      </p:tavLst>
                                    </p:anim>
                                    <p:anim calcmode="lin" valueType="num">
                                      <p:cBhvr>
                                        <p:cTn id="22" dur="400" fill="hold"/>
                                        <p:tgtEl>
                                          <p:spTgt spid="65">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66">
                                            <p:txEl>
                                              <p:pRg st="0" end="0"/>
                                            </p:txEl>
                                          </p:spTgt>
                                        </p:tgtEl>
                                        <p:attrNameLst>
                                          <p:attrName>style.visibility</p:attrName>
                                        </p:attrNameLst>
                                      </p:cBhvr>
                                      <p:to>
                                        <p:strVal val="visible"/>
                                      </p:to>
                                    </p:set>
                                    <p:animEffect transition="in" filter="fade">
                                      <p:cBhvr>
                                        <p:cTn id="25" dur="500"/>
                                        <p:tgtEl>
                                          <p:spTgt spid="66">
                                            <p:txEl>
                                              <p:pRg st="0" end="0"/>
                                            </p:txEl>
                                          </p:spTgt>
                                        </p:tgtEl>
                                      </p:cBhvr>
                                    </p:animEffect>
                                    <p:anim calcmode="lin" valueType="num">
                                      <p:cBhvr>
                                        <p:cTn id="26" dur="500" fill="hold"/>
                                        <p:tgtEl>
                                          <p:spTgt spid="66">
                                            <p:txEl>
                                              <p:pRg st="0" end="0"/>
                                            </p:txEl>
                                          </p:spTgt>
                                        </p:tgtEl>
                                        <p:attrNameLst>
                                          <p:attrName>ppt_x</p:attrName>
                                        </p:attrNameLst>
                                      </p:cBhvr>
                                      <p:tavLst>
                                        <p:tav tm="0">
                                          <p:val>
                                            <p:strVal val="#ppt_x"/>
                                          </p:val>
                                        </p:tav>
                                        <p:tav tm="100000">
                                          <p:val>
                                            <p:strVal val="#ppt_x"/>
                                          </p:val>
                                        </p:tav>
                                      </p:tavLst>
                                    </p:anim>
                                    <p:anim calcmode="lin" valueType="num">
                                      <p:cBhvr>
                                        <p:cTn id="27" dur="500" fill="hold"/>
                                        <p:tgtEl>
                                          <p:spTgt spid="66">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85">
                                            <p:txEl>
                                              <p:pRg st="0" end="0"/>
                                            </p:txEl>
                                          </p:spTgt>
                                        </p:tgtEl>
                                        <p:attrNameLst>
                                          <p:attrName>style.visibility</p:attrName>
                                        </p:attrNameLst>
                                      </p:cBhvr>
                                      <p:to>
                                        <p:strVal val="visible"/>
                                      </p:to>
                                    </p:set>
                                    <p:animEffect transition="in" filter="fade">
                                      <p:cBhvr>
                                        <p:cTn id="30" dur="500"/>
                                        <p:tgtEl>
                                          <p:spTgt spid="85">
                                            <p:txEl>
                                              <p:pRg st="0" end="0"/>
                                            </p:txEl>
                                          </p:spTgt>
                                        </p:tgtEl>
                                      </p:cBhvr>
                                    </p:animEffect>
                                  </p:childTnLst>
                                </p:cTn>
                              </p:par>
                              <p:par>
                                <p:cTn id="31" presetID="42" presetClass="entr" presetSubtype="0" fill="hold" grpId="0" nodeType="withEffect">
                                  <p:stCondLst>
                                    <p:cond delay="200"/>
                                  </p:stCondLst>
                                  <p:childTnLst>
                                    <p:set>
                                      <p:cBhvr>
                                        <p:cTn id="32" dur="1" fill="hold">
                                          <p:stCondLst>
                                            <p:cond delay="0"/>
                                          </p:stCondLst>
                                        </p:cTn>
                                        <p:tgtEl>
                                          <p:spTgt spid="86">
                                            <p:txEl>
                                              <p:pRg st="0" end="0"/>
                                            </p:txEl>
                                          </p:spTgt>
                                        </p:tgtEl>
                                        <p:attrNameLst>
                                          <p:attrName>style.visibility</p:attrName>
                                        </p:attrNameLst>
                                      </p:cBhvr>
                                      <p:to>
                                        <p:strVal val="visible"/>
                                      </p:to>
                                    </p:set>
                                    <p:animEffect transition="in" filter="fade">
                                      <p:cBhvr>
                                        <p:cTn id="33" dur="400"/>
                                        <p:tgtEl>
                                          <p:spTgt spid="86">
                                            <p:txEl>
                                              <p:pRg st="0" end="0"/>
                                            </p:txEl>
                                          </p:spTgt>
                                        </p:tgtEl>
                                      </p:cBhvr>
                                    </p:animEffect>
                                    <p:anim calcmode="lin" valueType="num">
                                      <p:cBhvr>
                                        <p:cTn id="34" dur="400" fill="hold"/>
                                        <p:tgtEl>
                                          <p:spTgt spid="86">
                                            <p:txEl>
                                              <p:pRg st="0" end="0"/>
                                            </p:txEl>
                                          </p:spTgt>
                                        </p:tgtEl>
                                        <p:attrNameLst>
                                          <p:attrName>ppt_x</p:attrName>
                                        </p:attrNameLst>
                                      </p:cBhvr>
                                      <p:tavLst>
                                        <p:tav tm="0">
                                          <p:val>
                                            <p:strVal val="#ppt_x"/>
                                          </p:val>
                                        </p:tav>
                                        <p:tav tm="100000">
                                          <p:val>
                                            <p:strVal val="#ppt_x"/>
                                          </p:val>
                                        </p:tav>
                                      </p:tavLst>
                                    </p:anim>
                                    <p:anim calcmode="lin" valueType="num">
                                      <p:cBhvr>
                                        <p:cTn id="35" dur="400" fill="hold"/>
                                        <p:tgtEl>
                                          <p:spTgt spid="86">
                                            <p:txEl>
                                              <p:pRg st="0" end="0"/>
                                            </p:txEl>
                                          </p:spTgt>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200"/>
                                  </p:stCondLst>
                                  <p:childTnLst>
                                    <p:set>
                                      <p:cBhvr>
                                        <p:cTn id="37" dur="1" fill="hold">
                                          <p:stCondLst>
                                            <p:cond delay="0"/>
                                          </p:stCondLst>
                                        </p:cTn>
                                        <p:tgtEl>
                                          <p:spTgt spid="87">
                                            <p:txEl>
                                              <p:pRg st="0" end="0"/>
                                            </p:txEl>
                                          </p:spTgt>
                                        </p:tgtEl>
                                        <p:attrNameLst>
                                          <p:attrName>style.visibility</p:attrName>
                                        </p:attrNameLst>
                                      </p:cBhvr>
                                      <p:to>
                                        <p:strVal val="visible"/>
                                      </p:to>
                                    </p:set>
                                    <p:animEffect transition="in" filter="fade">
                                      <p:cBhvr>
                                        <p:cTn id="38" dur="500"/>
                                        <p:tgtEl>
                                          <p:spTgt spid="87">
                                            <p:txEl>
                                              <p:pRg st="0" end="0"/>
                                            </p:txEl>
                                          </p:spTgt>
                                        </p:tgtEl>
                                      </p:cBhvr>
                                    </p:animEffect>
                                    <p:anim calcmode="lin" valueType="num">
                                      <p:cBhvr>
                                        <p:cTn id="39" dur="500" fill="hold"/>
                                        <p:tgtEl>
                                          <p:spTgt spid="87">
                                            <p:txEl>
                                              <p:pRg st="0" end="0"/>
                                            </p:txEl>
                                          </p:spTgt>
                                        </p:tgtEl>
                                        <p:attrNameLst>
                                          <p:attrName>ppt_x</p:attrName>
                                        </p:attrNameLst>
                                      </p:cBhvr>
                                      <p:tavLst>
                                        <p:tav tm="0">
                                          <p:val>
                                            <p:strVal val="#ppt_x"/>
                                          </p:val>
                                        </p:tav>
                                        <p:tav tm="100000">
                                          <p:val>
                                            <p:strVal val="#ppt_x"/>
                                          </p:val>
                                        </p:tav>
                                      </p:tavLst>
                                    </p:anim>
                                    <p:anim calcmode="lin" valueType="num">
                                      <p:cBhvr>
                                        <p:cTn id="40" dur="500" fill="hold"/>
                                        <p:tgtEl>
                                          <p:spTgt spid="87">
                                            <p:txEl>
                                              <p:pRg st="0" end="0"/>
                                            </p:txEl>
                                          </p:spTgt>
                                        </p:tgtEl>
                                        <p:attrNameLst>
                                          <p:attrName>ppt_y</p:attrName>
                                        </p:attrNameLst>
                                      </p:cBhvr>
                                      <p:tavLst>
                                        <p:tav tm="0">
                                          <p:val>
                                            <p:strVal val="#ppt_y+.1"/>
                                          </p:val>
                                        </p:tav>
                                        <p:tav tm="100000">
                                          <p:val>
                                            <p:strVal val="#ppt_y"/>
                                          </p:val>
                                        </p:tav>
                                      </p:tavLst>
                                    </p:anim>
                                  </p:childTnLst>
                                </p:cTn>
                              </p:par>
                              <p:par>
                                <p:cTn id="41" presetID="10" presetClass="entr" presetSubtype="0" fill="hold" grpId="0" nodeType="withEffect">
                                  <p:stCondLst>
                                    <p:cond delay="800"/>
                                  </p:stCondLst>
                                  <p:childTnLst>
                                    <p:set>
                                      <p:cBhvr>
                                        <p:cTn id="42" dur="1" fill="hold">
                                          <p:stCondLst>
                                            <p:cond delay="0"/>
                                          </p:stCondLst>
                                        </p:cTn>
                                        <p:tgtEl>
                                          <p:spTgt spid="100">
                                            <p:txEl>
                                              <p:pRg st="0" end="0"/>
                                            </p:txEl>
                                          </p:spTgt>
                                        </p:tgtEl>
                                        <p:attrNameLst>
                                          <p:attrName>style.visibility</p:attrName>
                                        </p:attrNameLst>
                                      </p:cBhvr>
                                      <p:to>
                                        <p:strVal val="visible"/>
                                      </p:to>
                                    </p:set>
                                    <p:animEffect transition="in" filter="fade">
                                      <p:cBhvr>
                                        <p:cTn id="43" dur="500"/>
                                        <p:tgtEl>
                                          <p:spTgt spid="100">
                                            <p:txEl>
                                              <p:pRg st="0" end="0"/>
                                            </p:txEl>
                                          </p:spTgt>
                                        </p:tgtEl>
                                      </p:cBhvr>
                                    </p:animEffect>
                                  </p:childTnLst>
                                </p:cTn>
                              </p:par>
                              <p:par>
                                <p:cTn id="44" presetID="42" presetClass="entr" presetSubtype="0" fill="hold" grpId="0" nodeType="withEffect">
                                  <p:stCondLst>
                                    <p:cond delay="200"/>
                                  </p:stCondLst>
                                  <p:childTnLst>
                                    <p:set>
                                      <p:cBhvr>
                                        <p:cTn id="45" dur="1" fill="hold">
                                          <p:stCondLst>
                                            <p:cond delay="0"/>
                                          </p:stCondLst>
                                        </p:cTn>
                                        <p:tgtEl>
                                          <p:spTgt spid="101">
                                            <p:txEl>
                                              <p:pRg st="0" end="0"/>
                                            </p:txEl>
                                          </p:spTgt>
                                        </p:tgtEl>
                                        <p:attrNameLst>
                                          <p:attrName>style.visibility</p:attrName>
                                        </p:attrNameLst>
                                      </p:cBhvr>
                                      <p:to>
                                        <p:strVal val="visible"/>
                                      </p:to>
                                    </p:set>
                                    <p:animEffect transition="in" filter="fade">
                                      <p:cBhvr>
                                        <p:cTn id="46" dur="400"/>
                                        <p:tgtEl>
                                          <p:spTgt spid="101">
                                            <p:txEl>
                                              <p:pRg st="0" end="0"/>
                                            </p:txEl>
                                          </p:spTgt>
                                        </p:tgtEl>
                                      </p:cBhvr>
                                    </p:animEffect>
                                    <p:anim calcmode="lin" valueType="num">
                                      <p:cBhvr>
                                        <p:cTn id="47" dur="400" fill="hold"/>
                                        <p:tgtEl>
                                          <p:spTgt spid="101">
                                            <p:txEl>
                                              <p:pRg st="0" end="0"/>
                                            </p:txEl>
                                          </p:spTgt>
                                        </p:tgtEl>
                                        <p:attrNameLst>
                                          <p:attrName>ppt_x</p:attrName>
                                        </p:attrNameLst>
                                      </p:cBhvr>
                                      <p:tavLst>
                                        <p:tav tm="0">
                                          <p:val>
                                            <p:strVal val="#ppt_x"/>
                                          </p:val>
                                        </p:tav>
                                        <p:tav tm="100000">
                                          <p:val>
                                            <p:strVal val="#ppt_x"/>
                                          </p:val>
                                        </p:tav>
                                      </p:tavLst>
                                    </p:anim>
                                    <p:anim calcmode="lin" valueType="num">
                                      <p:cBhvr>
                                        <p:cTn id="48" dur="400" fill="hold"/>
                                        <p:tgtEl>
                                          <p:spTgt spid="101">
                                            <p:txEl>
                                              <p:pRg st="0" end="0"/>
                                            </p:txEl>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200"/>
                                  </p:stCondLst>
                                  <p:childTnLst>
                                    <p:set>
                                      <p:cBhvr>
                                        <p:cTn id="50" dur="1" fill="hold">
                                          <p:stCondLst>
                                            <p:cond delay="0"/>
                                          </p:stCondLst>
                                        </p:cTn>
                                        <p:tgtEl>
                                          <p:spTgt spid="102">
                                            <p:txEl>
                                              <p:pRg st="0" end="0"/>
                                            </p:txEl>
                                          </p:spTgt>
                                        </p:tgtEl>
                                        <p:attrNameLst>
                                          <p:attrName>style.visibility</p:attrName>
                                        </p:attrNameLst>
                                      </p:cBhvr>
                                      <p:to>
                                        <p:strVal val="visible"/>
                                      </p:to>
                                    </p:set>
                                    <p:animEffect transition="in" filter="fade">
                                      <p:cBhvr>
                                        <p:cTn id="51" dur="500"/>
                                        <p:tgtEl>
                                          <p:spTgt spid="102">
                                            <p:txEl>
                                              <p:pRg st="0" end="0"/>
                                            </p:txEl>
                                          </p:spTgt>
                                        </p:tgtEl>
                                      </p:cBhvr>
                                    </p:animEffect>
                                    <p:anim calcmode="lin" valueType="num">
                                      <p:cBhvr>
                                        <p:cTn id="52" dur="500" fill="hold"/>
                                        <p:tgtEl>
                                          <p:spTgt spid="102">
                                            <p:txEl>
                                              <p:pRg st="0" end="0"/>
                                            </p:txEl>
                                          </p:spTgt>
                                        </p:tgtEl>
                                        <p:attrNameLst>
                                          <p:attrName>ppt_x</p:attrName>
                                        </p:attrNameLst>
                                      </p:cBhvr>
                                      <p:tavLst>
                                        <p:tav tm="0">
                                          <p:val>
                                            <p:strVal val="#ppt_x"/>
                                          </p:val>
                                        </p:tav>
                                        <p:tav tm="100000">
                                          <p:val>
                                            <p:strVal val="#ppt_x"/>
                                          </p:val>
                                        </p:tav>
                                      </p:tavLst>
                                    </p:anim>
                                    <p:anim calcmode="lin" valueType="num">
                                      <p:cBhvr>
                                        <p:cTn id="53" dur="500" fill="hold"/>
                                        <p:tgtEl>
                                          <p:spTgt spid="102">
                                            <p:txEl>
                                              <p:pRg st="0" end="0"/>
                                            </p:txEl>
                                          </p:spTgt>
                                        </p:tgtEl>
                                        <p:attrNameLst>
                                          <p:attrName>ppt_y</p:attrName>
                                        </p:attrNameLst>
                                      </p:cBhvr>
                                      <p:tavLst>
                                        <p:tav tm="0">
                                          <p:val>
                                            <p:strVal val="#ppt_y+.1"/>
                                          </p:val>
                                        </p:tav>
                                        <p:tav tm="100000">
                                          <p:val>
                                            <p:strVal val="#ppt_y"/>
                                          </p:val>
                                        </p:tav>
                                      </p:tavLst>
                                    </p:anim>
                                  </p:childTnLst>
                                </p:cTn>
                              </p:par>
                              <p:par>
                                <p:cTn id="54" presetID="10" presetClass="entr" presetSubtype="0" fill="hold" grpId="0" nodeType="withEffect">
                                  <p:stCondLst>
                                    <p:cond delay="800"/>
                                  </p:stCondLst>
                                  <p:childTnLst>
                                    <p:set>
                                      <p:cBhvr>
                                        <p:cTn id="55" dur="1" fill="hold">
                                          <p:stCondLst>
                                            <p:cond delay="0"/>
                                          </p:stCondLst>
                                        </p:cTn>
                                        <p:tgtEl>
                                          <p:spTgt spid="109">
                                            <p:txEl>
                                              <p:pRg st="0" end="0"/>
                                            </p:txEl>
                                          </p:spTgt>
                                        </p:tgtEl>
                                        <p:attrNameLst>
                                          <p:attrName>style.visibility</p:attrName>
                                        </p:attrNameLst>
                                      </p:cBhvr>
                                      <p:to>
                                        <p:strVal val="visible"/>
                                      </p:to>
                                    </p:set>
                                    <p:animEffect transition="in" filter="fade">
                                      <p:cBhvr>
                                        <p:cTn id="56" dur="500"/>
                                        <p:tgtEl>
                                          <p:spTgt spid="109">
                                            <p:txEl>
                                              <p:pRg st="0" end="0"/>
                                            </p:txEl>
                                          </p:spTgt>
                                        </p:tgtEl>
                                      </p:cBhvr>
                                    </p:animEffect>
                                  </p:childTnLst>
                                </p:cTn>
                              </p:par>
                              <p:par>
                                <p:cTn id="57" presetID="42" presetClass="entr" presetSubtype="0" fill="hold" grpId="0" nodeType="withEffect">
                                  <p:stCondLst>
                                    <p:cond delay="200"/>
                                  </p:stCondLst>
                                  <p:childTnLst>
                                    <p:set>
                                      <p:cBhvr>
                                        <p:cTn id="58" dur="1" fill="hold">
                                          <p:stCondLst>
                                            <p:cond delay="0"/>
                                          </p:stCondLst>
                                        </p:cTn>
                                        <p:tgtEl>
                                          <p:spTgt spid="110">
                                            <p:txEl>
                                              <p:pRg st="0" end="0"/>
                                            </p:txEl>
                                          </p:spTgt>
                                        </p:tgtEl>
                                        <p:attrNameLst>
                                          <p:attrName>style.visibility</p:attrName>
                                        </p:attrNameLst>
                                      </p:cBhvr>
                                      <p:to>
                                        <p:strVal val="visible"/>
                                      </p:to>
                                    </p:set>
                                    <p:animEffect transition="in" filter="fade">
                                      <p:cBhvr>
                                        <p:cTn id="59" dur="400"/>
                                        <p:tgtEl>
                                          <p:spTgt spid="110">
                                            <p:txEl>
                                              <p:pRg st="0" end="0"/>
                                            </p:txEl>
                                          </p:spTgt>
                                        </p:tgtEl>
                                      </p:cBhvr>
                                    </p:animEffect>
                                    <p:anim calcmode="lin" valueType="num">
                                      <p:cBhvr>
                                        <p:cTn id="60" dur="400" fill="hold"/>
                                        <p:tgtEl>
                                          <p:spTgt spid="110">
                                            <p:txEl>
                                              <p:pRg st="0" end="0"/>
                                            </p:txEl>
                                          </p:spTgt>
                                        </p:tgtEl>
                                        <p:attrNameLst>
                                          <p:attrName>ppt_x</p:attrName>
                                        </p:attrNameLst>
                                      </p:cBhvr>
                                      <p:tavLst>
                                        <p:tav tm="0">
                                          <p:val>
                                            <p:strVal val="#ppt_x"/>
                                          </p:val>
                                        </p:tav>
                                        <p:tav tm="100000">
                                          <p:val>
                                            <p:strVal val="#ppt_x"/>
                                          </p:val>
                                        </p:tav>
                                      </p:tavLst>
                                    </p:anim>
                                    <p:anim calcmode="lin" valueType="num">
                                      <p:cBhvr>
                                        <p:cTn id="61" dur="400" fill="hold"/>
                                        <p:tgtEl>
                                          <p:spTgt spid="110">
                                            <p:txEl>
                                              <p:pRg st="0" end="0"/>
                                            </p:tx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200"/>
                                  </p:stCondLst>
                                  <p:childTnLst>
                                    <p:set>
                                      <p:cBhvr>
                                        <p:cTn id="63" dur="1" fill="hold">
                                          <p:stCondLst>
                                            <p:cond delay="0"/>
                                          </p:stCondLst>
                                        </p:cTn>
                                        <p:tgtEl>
                                          <p:spTgt spid="111">
                                            <p:txEl>
                                              <p:pRg st="0" end="0"/>
                                            </p:txEl>
                                          </p:spTgt>
                                        </p:tgtEl>
                                        <p:attrNameLst>
                                          <p:attrName>style.visibility</p:attrName>
                                        </p:attrNameLst>
                                      </p:cBhvr>
                                      <p:to>
                                        <p:strVal val="visible"/>
                                      </p:to>
                                    </p:set>
                                    <p:animEffect transition="in" filter="fade">
                                      <p:cBhvr>
                                        <p:cTn id="64" dur="500"/>
                                        <p:tgtEl>
                                          <p:spTgt spid="111">
                                            <p:txEl>
                                              <p:pRg st="0" end="0"/>
                                            </p:txEl>
                                          </p:spTgt>
                                        </p:tgtEl>
                                      </p:cBhvr>
                                    </p:animEffect>
                                    <p:anim calcmode="lin" valueType="num">
                                      <p:cBhvr>
                                        <p:cTn id="65" dur="500" fill="hold"/>
                                        <p:tgtEl>
                                          <p:spTgt spid="111">
                                            <p:txEl>
                                              <p:pRg st="0" end="0"/>
                                            </p:txEl>
                                          </p:spTgt>
                                        </p:tgtEl>
                                        <p:attrNameLst>
                                          <p:attrName>ppt_x</p:attrName>
                                        </p:attrNameLst>
                                      </p:cBhvr>
                                      <p:tavLst>
                                        <p:tav tm="0">
                                          <p:val>
                                            <p:strVal val="#ppt_x"/>
                                          </p:val>
                                        </p:tav>
                                        <p:tav tm="100000">
                                          <p:val>
                                            <p:strVal val="#ppt_x"/>
                                          </p:val>
                                        </p:tav>
                                      </p:tavLst>
                                    </p:anim>
                                    <p:anim calcmode="lin" valueType="num">
                                      <p:cBhvr>
                                        <p:cTn id="66" dur="500" fill="hold"/>
                                        <p:tgtEl>
                                          <p:spTgt spid="1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64" grpId="0" build="p">
        <p:tmplLst>
          <p:tmpl lvl="1">
            <p:tnLst>
              <p:par>
                <p:cTn presetID="10" presetClass="entr" presetSubtype="0" fill="hold" nodeType="withEffect">
                  <p:stCondLst>
                    <p:cond delay="80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build="p">
        <p:tmplLst>
          <p:tmpl lvl="1">
            <p:tnLst>
              <p:par>
                <p:cTn presetID="42" presetClass="entr" presetSubtype="0" fill="hold" nodeType="withEffect">
                  <p:stCondLst>
                    <p:cond delay="200"/>
                  </p:stCondLst>
                  <p:childTnLst>
                    <p:set>
                      <p:cBhvr>
                        <p:cTn dur="1" fill="hold">
                          <p:stCondLst>
                            <p:cond delay="0"/>
                          </p:stCondLst>
                        </p:cTn>
                        <p:tgtEl>
                          <p:spTgt spid="65"/>
                        </p:tgtEl>
                        <p:attrNameLst>
                          <p:attrName>style.visibility</p:attrName>
                        </p:attrNameLst>
                      </p:cBhvr>
                      <p:to>
                        <p:strVal val="visible"/>
                      </p:to>
                    </p:set>
                    <p:animEffect transition="in" filter="fade">
                      <p:cBhvr>
                        <p:cTn dur="400"/>
                        <p:tgtEl>
                          <p:spTgt spid="65"/>
                        </p:tgtEl>
                      </p:cBhvr>
                    </p:animEffect>
                    <p:anim calcmode="lin" valueType="num">
                      <p:cBhvr>
                        <p:cTn dur="400" fill="hold"/>
                        <p:tgtEl>
                          <p:spTgt spid="65"/>
                        </p:tgtEl>
                        <p:attrNameLst>
                          <p:attrName>ppt_x</p:attrName>
                        </p:attrNameLst>
                      </p:cBhvr>
                      <p:tavLst>
                        <p:tav tm="0">
                          <p:val>
                            <p:strVal val="#ppt_x"/>
                          </p:val>
                        </p:tav>
                        <p:tav tm="100000">
                          <p:val>
                            <p:strVal val="#ppt_x"/>
                          </p:val>
                        </p:tav>
                      </p:tavLst>
                    </p:anim>
                    <p:anim calcmode="lin" valueType="num">
                      <p:cBhvr>
                        <p:cTn dur="400" fill="hold"/>
                        <p:tgtEl>
                          <p:spTgt spid="65"/>
                        </p:tgtEl>
                        <p:attrNameLst>
                          <p:attrName>ppt_y</p:attrName>
                        </p:attrNameLst>
                      </p:cBhvr>
                      <p:tavLst>
                        <p:tav tm="0">
                          <p:val>
                            <p:strVal val="#ppt_y+.1"/>
                          </p:val>
                        </p:tav>
                        <p:tav tm="100000">
                          <p:val>
                            <p:strVal val="#ppt_y"/>
                          </p:val>
                        </p:tav>
                      </p:tavLst>
                    </p:anim>
                  </p:childTnLst>
                </p:cTn>
              </p:par>
            </p:tnLst>
          </p:tmpl>
        </p:tmplLst>
      </p:bldP>
      <p:bldP spid="66" grpId="0" build="p">
        <p:tmplLst>
          <p:tmpl lvl="1">
            <p:tnLst>
              <p:par>
                <p:cTn presetID="42" presetClass="entr" presetSubtype="0" fill="hold" nodeType="withEffect">
                  <p:stCondLst>
                    <p:cond delay="20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anim calcmode="lin" valueType="num">
                      <p:cBhvr>
                        <p:cTn dur="500" fill="hold"/>
                        <p:tgtEl>
                          <p:spTgt spid="66"/>
                        </p:tgtEl>
                        <p:attrNameLst>
                          <p:attrName>ppt_x</p:attrName>
                        </p:attrNameLst>
                      </p:cBhvr>
                      <p:tavLst>
                        <p:tav tm="0">
                          <p:val>
                            <p:strVal val="#ppt_x"/>
                          </p:val>
                        </p:tav>
                        <p:tav tm="100000">
                          <p:val>
                            <p:strVal val="#ppt_x"/>
                          </p:val>
                        </p:tav>
                      </p:tavLst>
                    </p:anim>
                    <p:anim calcmode="lin" valueType="num">
                      <p:cBhvr>
                        <p:cTn dur="500" fill="hold"/>
                        <p:tgtEl>
                          <p:spTgt spid="66"/>
                        </p:tgtEl>
                        <p:attrNameLst>
                          <p:attrName>ppt_y</p:attrName>
                        </p:attrNameLst>
                      </p:cBhvr>
                      <p:tavLst>
                        <p:tav tm="0">
                          <p:val>
                            <p:strVal val="#ppt_y+.1"/>
                          </p:val>
                        </p:tav>
                        <p:tav tm="100000">
                          <p:val>
                            <p:strVal val="#ppt_y"/>
                          </p:val>
                        </p:tav>
                      </p:tavLst>
                    </p:anim>
                  </p:childTnLst>
                </p:cTn>
              </p:par>
            </p:tnLst>
          </p:tmpl>
        </p:tmplLst>
      </p:bldP>
      <p:bldP spid="85" grpId="0" build="p">
        <p:tmplLst>
          <p:tmpl lvl="1">
            <p:tnLst>
              <p:par>
                <p:cTn presetID="10" presetClass="entr" presetSubtype="0" fill="hold" nodeType="withEffect">
                  <p:stCondLst>
                    <p:cond delay="800"/>
                  </p:stCondLst>
                  <p:childTnLst>
                    <p:set>
                      <p:cBhvr>
                        <p:cTn dur="1" fill="hold">
                          <p:stCondLst>
                            <p:cond delay="0"/>
                          </p:stCondLst>
                        </p:cTn>
                        <p:tgtEl>
                          <p:spTgt spid="85"/>
                        </p:tgtEl>
                        <p:attrNameLst>
                          <p:attrName>style.visibility</p:attrName>
                        </p:attrNameLst>
                      </p:cBhvr>
                      <p:to>
                        <p:strVal val="visible"/>
                      </p:to>
                    </p:set>
                    <p:animEffect transition="in" filter="fade">
                      <p:cBhvr>
                        <p:cTn dur="500"/>
                        <p:tgtEl>
                          <p:spTgt spid="85"/>
                        </p:tgtEl>
                      </p:cBhvr>
                    </p:animEffect>
                  </p:childTnLst>
                </p:cTn>
              </p:par>
            </p:tnLst>
          </p:tmpl>
        </p:tmplLst>
      </p:bldP>
      <p:bldP spid="86" grpId="0" build="p">
        <p:tmplLst>
          <p:tmpl lvl="1">
            <p:tnLst>
              <p:par>
                <p:cTn presetID="42" presetClass="entr" presetSubtype="0" fill="hold" nodeType="withEffect">
                  <p:stCondLst>
                    <p:cond delay="200"/>
                  </p:stCondLst>
                  <p:childTnLst>
                    <p:set>
                      <p:cBhvr>
                        <p:cTn dur="1" fill="hold">
                          <p:stCondLst>
                            <p:cond delay="0"/>
                          </p:stCondLst>
                        </p:cTn>
                        <p:tgtEl>
                          <p:spTgt spid="86"/>
                        </p:tgtEl>
                        <p:attrNameLst>
                          <p:attrName>style.visibility</p:attrName>
                        </p:attrNameLst>
                      </p:cBhvr>
                      <p:to>
                        <p:strVal val="visible"/>
                      </p:to>
                    </p:set>
                    <p:animEffect transition="in" filter="fade">
                      <p:cBhvr>
                        <p:cTn dur="400"/>
                        <p:tgtEl>
                          <p:spTgt spid="86"/>
                        </p:tgtEl>
                      </p:cBhvr>
                    </p:animEffect>
                    <p:anim calcmode="lin" valueType="num">
                      <p:cBhvr>
                        <p:cTn dur="400" fill="hold"/>
                        <p:tgtEl>
                          <p:spTgt spid="86"/>
                        </p:tgtEl>
                        <p:attrNameLst>
                          <p:attrName>ppt_x</p:attrName>
                        </p:attrNameLst>
                      </p:cBhvr>
                      <p:tavLst>
                        <p:tav tm="0">
                          <p:val>
                            <p:strVal val="#ppt_x"/>
                          </p:val>
                        </p:tav>
                        <p:tav tm="100000">
                          <p:val>
                            <p:strVal val="#ppt_x"/>
                          </p:val>
                        </p:tav>
                      </p:tavLst>
                    </p:anim>
                    <p:anim calcmode="lin" valueType="num">
                      <p:cBhvr>
                        <p:cTn dur="400" fill="hold"/>
                        <p:tgtEl>
                          <p:spTgt spid="86"/>
                        </p:tgtEl>
                        <p:attrNameLst>
                          <p:attrName>ppt_y</p:attrName>
                        </p:attrNameLst>
                      </p:cBhvr>
                      <p:tavLst>
                        <p:tav tm="0">
                          <p:val>
                            <p:strVal val="#ppt_y+.1"/>
                          </p:val>
                        </p:tav>
                        <p:tav tm="100000">
                          <p:val>
                            <p:strVal val="#ppt_y"/>
                          </p:val>
                        </p:tav>
                      </p:tavLst>
                    </p:anim>
                  </p:childTnLst>
                </p:cTn>
              </p:par>
            </p:tnLst>
          </p:tmpl>
        </p:tmplLst>
      </p:bldP>
      <p:bldP spid="87" grpId="0" build="p">
        <p:tmplLst>
          <p:tmpl lvl="1">
            <p:tnLst>
              <p:par>
                <p:cTn presetID="42" presetClass="entr" presetSubtype="0" fill="hold" nodeType="withEffect">
                  <p:stCondLst>
                    <p:cond delay="200"/>
                  </p:stCondLst>
                  <p:childTnLst>
                    <p:set>
                      <p:cBhvr>
                        <p:cTn dur="1" fill="hold">
                          <p:stCondLst>
                            <p:cond delay="0"/>
                          </p:stCondLst>
                        </p:cTn>
                        <p:tgtEl>
                          <p:spTgt spid="87"/>
                        </p:tgtEl>
                        <p:attrNameLst>
                          <p:attrName>style.visibility</p:attrName>
                        </p:attrNameLst>
                      </p:cBhvr>
                      <p:to>
                        <p:strVal val="visible"/>
                      </p:to>
                    </p:set>
                    <p:animEffect transition="in" filter="fade">
                      <p:cBhvr>
                        <p:cTn dur="500"/>
                        <p:tgtEl>
                          <p:spTgt spid="87"/>
                        </p:tgtEl>
                      </p:cBhvr>
                    </p:animEffect>
                    <p:anim calcmode="lin" valueType="num">
                      <p:cBhvr>
                        <p:cTn dur="500" fill="hold"/>
                        <p:tgtEl>
                          <p:spTgt spid="87"/>
                        </p:tgtEl>
                        <p:attrNameLst>
                          <p:attrName>ppt_x</p:attrName>
                        </p:attrNameLst>
                      </p:cBhvr>
                      <p:tavLst>
                        <p:tav tm="0">
                          <p:val>
                            <p:strVal val="#ppt_x"/>
                          </p:val>
                        </p:tav>
                        <p:tav tm="100000">
                          <p:val>
                            <p:strVal val="#ppt_x"/>
                          </p:val>
                        </p:tav>
                      </p:tavLst>
                    </p:anim>
                    <p:anim calcmode="lin" valueType="num">
                      <p:cBhvr>
                        <p:cTn dur="500" fill="hold"/>
                        <p:tgtEl>
                          <p:spTgt spid="87"/>
                        </p:tgtEl>
                        <p:attrNameLst>
                          <p:attrName>ppt_y</p:attrName>
                        </p:attrNameLst>
                      </p:cBhvr>
                      <p:tavLst>
                        <p:tav tm="0">
                          <p:val>
                            <p:strVal val="#ppt_y+.1"/>
                          </p:val>
                        </p:tav>
                        <p:tav tm="100000">
                          <p:val>
                            <p:strVal val="#ppt_y"/>
                          </p:val>
                        </p:tav>
                      </p:tavLst>
                    </p:anim>
                  </p:childTnLst>
                </p:cTn>
              </p:par>
            </p:tnLst>
          </p:tmpl>
        </p:tmplLst>
      </p:bldP>
      <p:bldP spid="100" grpId="0" build="p">
        <p:tmplLst>
          <p:tmpl lvl="1">
            <p:tnLst>
              <p:par>
                <p:cTn presetID="10" presetClass="entr" presetSubtype="0" fill="hold" nodeType="withEffect">
                  <p:stCondLst>
                    <p:cond delay="800"/>
                  </p:stCondLst>
                  <p:childTnLst>
                    <p:set>
                      <p:cBhvr>
                        <p:cTn dur="1" fill="hold">
                          <p:stCondLst>
                            <p:cond delay="0"/>
                          </p:stCondLst>
                        </p:cTn>
                        <p:tgtEl>
                          <p:spTgt spid="100"/>
                        </p:tgtEl>
                        <p:attrNameLst>
                          <p:attrName>style.visibility</p:attrName>
                        </p:attrNameLst>
                      </p:cBhvr>
                      <p:to>
                        <p:strVal val="visible"/>
                      </p:to>
                    </p:set>
                    <p:animEffect transition="in" filter="fade">
                      <p:cBhvr>
                        <p:cTn dur="500"/>
                        <p:tgtEl>
                          <p:spTgt spid="100"/>
                        </p:tgtEl>
                      </p:cBhvr>
                    </p:animEffect>
                  </p:childTnLst>
                </p:cTn>
              </p:par>
            </p:tnLst>
          </p:tmpl>
        </p:tmplLst>
      </p:bldP>
      <p:bldP spid="101" grpId="0" build="p">
        <p:tmplLst>
          <p:tmpl lvl="1">
            <p:tnLst>
              <p:par>
                <p:cTn presetID="42" presetClass="entr" presetSubtype="0" fill="hold" nodeType="withEffect">
                  <p:stCondLst>
                    <p:cond delay="200"/>
                  </p:stCondLst>
                  <p:childTnLst>
                    <p:set>
                      <p:cBhvr>
                        <p:cTn dur="1" fill="hold">
                          <p:stCondLst>
                            <p:cond delay="0"/>
                          </p:stCondLst>
                        </p:cTn>
                        <p:tgtEl>
                          <p:spTgt spid="101"/>
                        </p:tgtEl>
                        <p:attrNameLst>
                          <p:attrName>style.visibility</p:attrName>
                        </p:attrNameLst>
                      </p:cBhvr>
                      <p:to>
                        <p:strVal val="visible"/>
                      </p:to>
                    </p:set>
                    <p:animEffect transition="in" filter="fade">
                      <p:cBhvr>
                        <p:cTn dur="400"/>
                        <p:tgtEl>
                          <p:spTgt spid="101"/>
                        </p:tgtEl>
                      </p:cBhvr>
                    </p:animEffect>
                    <p:anim calcmode="lin" valueType="num">
                      <p:cBhvr>
                        <p:cTn dur="400" fill="hold"/>
                        <p:tgtEl>
                          <p:spTgt spid="101"/>
                        </p:tgtEl>
                        <p:attrNameLst>
                          <p:attrName>ppt_x</p:attrName>
                        </p:attrNameLst>
                      </p:cBhvr>
                      <p:tavLst>
                        <p:tav tm="0">
                          <p:val>
                            <p:strVal val="#ppt_x"/>
                          </p:val>
                        </p:tav>
                        <p:tav tm="100000">
                          <p:val>
                            <p:strVal val="#ppt_x"/>
                          </p:val>
                        </p:tav>
                      </p:tavLst>
                    </p:anim>
                    <p:anim calcmode="lin" valueType="num">
                      <p:cBhvr>
                        <p:cTn dur="400" fill="hold"/>
                        <p:tgtEl>
                          <p:spTgt spid="101"/>
                        </p:tgtEl>
                        <p:attrNameLst>
                          <p:attrName>ppt_y</p:attrName>
                        </p:attrNameLst>
                      </p:cBhvr>
                      <p:tavLst>
                        <p:tav tm="0">
                          <p:val>
                            <p:strVal val="#ppt_y+.1"/>
                          </p:val>
                        </p:tav>
                        <p:tav tm="100000">
                          <p:val>
                            <p:strVal val="#ppt_y"/>
                          </p:val>
                        </p:tav>
                      </p:tavLst>
                    </p:anim>
                  </p:childTnLst>
                </p:cTn>
              </p:par>
            </p:tnLst>
          </p:tmpl>
        </p:tmplLst>
      </p:bldP>
      <p:bldP spid="102" grpId="0" build="p">
        <p:tmplLst>
          <p:tmpl lvl="1">
            <p:tnLst>
              <p:par>
                <p:cTn presetID="42" presetClass="entr" presetSubtype="0" fill="hold" nodeType="withEffect">
                  <p:stCondLst>
                    <p:cond delay="200"/>
                  </p:stCondLst>
                  <p:childTnLst>
                    <p:set>
                      <p:cBhvr>
                        <p:cTn dur="1" fill="hold">
                          <p:stCondLst>
                            <p:cond delay="0"/>
                          </p:stCondLst>
                        </p:cTn>
                        <p:tgtEl>
                          <p:spTgt spid="102"/>
                        </p:tgtEl>
                        <p:attrNameLst>
                          <p:attrName>style.visibility</p:attrName>
                        </p:attrNameLst>
                      </p:cBhvr>
                      <p:to>
                        <p:strVal val="visible"/>
                      </p:to>
                    </p:set>
                    <p:animEffect transition="in" filter="fade">
                      <p:cBhvr>
                        <p:cTn dur="500"/>
                        <p:tgtEl>
                          <p:spTgt spid="102"/>
                        </p:tgtEl>
                      </p:cBhvr>
                    </p:animEffect>
                    <p:anim calcmode="lin" valueType="num">
                      <p:cBhvr>
                        <p:cTn dur="500" fill="hold"/>
                        <p:tgtEl>
                          <p:spTgt spid="102"/>
                        </p:tgtEl>
                        <p:attrNameLst>
                          <p:attrName>ppt_x</p:attrName>
                        </p:attrNameLst>
                      </p:cBhvr>
                      <p:tavLst>
                        <p:tav tm="0">
                          <p:val>
                            <p:strVal val="#ppt_x"/>
                          </p:val>
                        </p:tav>
                        <p:tav tm="100000">
                          <p:val>
                            <p:strVal val="#ppt_x"/>
                          </p:val>
                        </p:tav>
                      </p:tavLst>
                    </p:anim>
                    <p:anim calcmode="lin" valueType="num">
                      <p:cBhvr>
                        <p:cTn dur="500" fill="hold"/>
                        <p:tgtEl>
                          <p:spTgt spid="102"/>
                        </p:tgtEl>
                        <p:attrNameLst>
                          <p:attrName>ppt_y</p:attrName>
                        </p:attrNameLst>
                      </p:cBhvr>
                      <p:tavLst>
                        <p:tav tm="0">
                          <p:val>
                            <p:strVal val="#ppt_y+.1"/>
                          </p:val>
                        </p:tav>
                        <p:tav tm="100000">
                          <p:val>
                            <p:strVal val="#ppt_y"/>
                          </p:val>
                        </p:tav>
                      </p:tavLst>
                    </p:anim>
                  </p:childTnLst>
                </p:cTn>
              </p:par>
            </p:tnLst>
          </p:tmpl>
        </p:tmplLst>
      </p:bldP>
      <p:bldP spid="109" grpId="0" build="p">
        <p:tmplLst>
          <p:tmpl lvl="1">
            <p:tnLst>
              <p:par>
                <p:cTn presetID="10" presetClass="entr" presetSubtype="0" fill="hold" nodeType="withEffect">
                  <p:stCondLst>
                    <p:cond delay="800"/>
                  </p:stCondLst>
                  <p:childTnLst>
                    <p:set>
                      <p:cBhvr>
                        <p:cTn dur="1" fill="hold">
                          <p:stCondLst>
                            <p:cond delay="0"/>
                          </p:stCondLst>
                        </p:cTn>
                        <p:tgtEl>
                          <p:spTgt spid="109"/>
                        </p:tgtEl>
                        <p:attrNameLst>
                          <p:attrName>style.visibility</p:attrName>
                        </p:attrNameLst>
                      </p:cBhvr>
                      <p:to>
                        <p:strVal val="visible"/>
                      </p:to>
                    </p:set>
                    <p:animEffect transition="in" filter="fade">
                      <p:cBhvr>
                        <p:cTn dur="500"/>
                        <p:tgtEl>
                          <p:spTgt spid="109"/>
                        </p:tgtEl>
                      </p:cBhvr>
                    </p:animEffect>
                  </p:childTnLst>
                </p:cTn>
              </p:par>
            </p:tnLst>
          </p:tmpl>
        </p:tmplLst>
      </p:bldP>
      <p:bldP spid="110" grpId="0" build="p">
        <p:tmplLst>
          <p:tmpl lvl="1">
            <p:tnLst>
              <p:par>
                <p:cTn presetID="42" presetClass="entr" presetSubtype="0" fill="hold" nodeType="withEffect">
                  <p:stCondLst>
                    <p:cond delay="200"/>
                  </p:stCondLst>
                  <p:childTnLst>
                    <p:set>
                      <p:cBhvr>
                        <p:cTn dur="1" fill="hold">
                          <p:stCondLst>
                            <p:cond delay="0"/>
                          </p:stCondLst>
                        </p:cTn>
                        <p:tgtEl>
                          <p:spTgt spid="110"/>
                        </p:tgtEl>
                        <p:attrNameLst>
                          <p:attrName>style.visibility</p:attrName>
                        </p:attrNameLst>
                      </p:cBhvr>
                      <p:to>
                        <p:strVal val="visible"/>
                      </p:to>
                    </p:set>
                    <p:animEffect transition="in" filter="fade">
                      <p:cBhvr>
                        <p:cTn dur="400"/>
                        <p:tgtEl>
                          <p:spTgt spid="110"/>
                        </p:tgtEl>
                      </p:cBhvr>
                    </p:animEffect>
                    <p:anim calcmode="lin" valueType="num">
                      <p:cBhvr>
                        <p:cTn dur="400" fill="hold"/>
                        <p:tgtEl>
                          <p:spTgt spid="110"/>
                        </p:tgtEl>
                        <p:attrNameLst>
                          <p:attrName>ppt_x</p:attrName>
                        </p:attrNameLst>
                      </p:cBhvr>
                      <p:tavLst>
                        <p:tav tm="0">
                          <p:val>
                            <p:strVal val="#ppt_x"/>
                          </p:val>
                        </p:tav>
                        <p:tav tm="100000">
                          <p:val>
                            <p:strVal val="#ppt_x"/>
                          </p:val>
                        </p:tav>
                      </p:tavLst>
                    </p:anim>
                    <p:anim calcmode="lin" valueType="num">
                      <p:cBhvr>
                        <p:cTn dur="400" fill="hold"/>
                        <p:tgtEl>
                          <p:spTgt spid="110"/>
                        </p:tgtEl>
                        <p:attrNameLst>
                          <p:attrName>ppt_y</p:attrName>
                        </p:attrNameLst>
                      </p:cBhvr>
                      <p:tavLst>
                        <p:tav tm="0">
                          <p:val>
                            <p:strVal val="#ppt_y+.1"/>
                          </p:val>
                        </p:tav>
                        <p:tav tm="100000">
                          <p:val>
                            <p:strVal val="#ppt_y"/>
                          </p:val>
                        </p:tav>
                      </p:tavLst>
                    </p:anim>
                  </p:childTnLst>
                </p:cTn>
              </p:par>
            </p:tnLst>
          </p:tmpl>
        </p:tmplLst>
      </p:bldP>
      <p:bldP spid="111" grpId="0" build="p">
        <p:tmplLst>
          <p:tmpl lvl="1">
            <p:tnLst>
              <p:par>
                <p:cTn presetID="42" presetClass="entr" presetSubtype="0" fill="hold" nodeType="withEffect">
                  <p:stCondLst>
                    <p:cond delay="200"/>
                  </p:stCondLst>
                  <p:childTnLst>
                    <p:set>
                      <p:cBhvr>
                        <p:cTn dur="1" fill="hold">
                          <p:stCondLst>
                            <p:cond delay="0"/>
                          </p:stCondLst>
                        </p:cTn>
                        <p:tgtEl>
                          <p:spTgt spid="111"/>
                        </p:tgtEl>
                        <p:attrNameLst>
                          <p:attrName>style.visibility</p:attrName>
                        </p:attrNameLst>
                      </p:cBhvr>
                      <p:to>
                        <p:strVal val="visible"/>
                      </p:to>
                    </p:set>
                    <p:animEffect transition="in" filter="fade">
                      <p:cBhvr>
                        <p:cTn dur="500"/>
                        <p:tgtEl>
                          <p:spTgt spid="111"/>
                        </p:tgtEl>
                      </p:cBhvr>
                    </p:animEffect>
                    <p:anim calcmode="lin" valueType="num">
                      <p:cBhvr>
                        <p:cTn dur="500" fill="hold"/>
                        <p:tgtEl>
                          <p:spTgt spid="111"/>
                        </p:tgtEl>
                        <p:attrNameLst>
                          <p:attrName>ppt_x</p:attrName>
                        </p:attrNameLst>
                      </p:cBhvr>
                      <p:tavLst>
                        <p:tav tm="0">
                          <p:val>
                            <p:strVal val="#ppt_x"/>
                          </p:val>
                        </p:tav>
                        <p:tav tm="100000">
                          <p:val>
                            <p:strVal val="#ppt_x"/>
                          </p:val>
                        </p:tav>
                      </p:tavLst>
                    </p:anim>
                    <p:anim calcmode="lin" valueType="num">
                      <p:cBhvr>
                        <p:cTn dur="500" fill="hold"/>
                        <p:tgtEl>
                          <p:spTgt spid="11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One images with ca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778374" y="270483"/>
            <a:ext cx="3903663"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slide</a:t>
            </a:r>
            <a:r>
              <a:rPr lang="es-ES_tradnl" dirty="0"/>
              <a:t> </a:t>
            </a:r>
            <a:r>
              <a:rPr lang="es-ES_tradnl" dirty="0" err="1"/>
              <a:t>example</a:t>
            </a:r>
            <a:endParaRPr lang="es-ES_tradnl" dirty="0"/>
          </a:p>
        </p:txBody>
      </p:sp>
      <p:sp>
        <p:nvSpPr>
          <p:cNvPr id="6" name="Text Placeholder 7"/>
          <p:cNvSpPr>
            <a:spLocks noGrp="1"/>
          </p:cNvSpPr>
          <p:nvPr>
            <p:ph type="body" sz="quarter" idx="11" hasCustomPrompt="1"/>
          </p:nvPr>
        </p:nvSpPr>
        <p:spPr>
          <a:xfrm>
            <a:off x="4778374" y="689252"/>
            <a:ext cx="3903663"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22" name="Picture Placeholder 2"/>
          <p:cNvSpPr>
            <a:spLocks noGrp="1"/>
          </p:cNvSpPr>
          <p:nvPr>
            <p:ph type="pic" sz="quarter" idx="48"/>
          </p:nvPr>
        </p:nvSpPr>
        <p:spPr>
          <a:xfrm>
            <a:off x="0" y="0"/>
            <a:ext cx="4356100" cy="5714999"/>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12" name="Text Placeholder 7"/>
          <p:cNvSpPr>
            <a:spLocks noGrp="1"/>
          </p:cNvSpPr>
          <p:nvPr>
            <p:ph type="body" sz="quarter" idx="40" hasCustomPrompt="1"/>
          </p:nvPr>
        </p:nvSpPr>
        <p:spPr>
          <a:xfrm>
            <a:off x="4763028" y="1223131"/>
            <a:ext cx="3925015" cy="359817"/>
          </a:xfrm>
          <a:prstGeom prst="rect">
            <a:avLst/>
          </a:prstGeom>
        </p:spPr>
        <p:txBody>
          <a:bodyPr vert="horz" lIns="0" tIns="40504" rIns="0" bIns="40504" anchor="ctr"/>
          <a:lstStyle>
            <a:lvl1pPr marL="0" indent="0" algn="l">
              <a:lnSpc>
                <a:spcPct val="100000"/>
              </a:lnSpc>
              <a:spcBef>
                <a:spcPts val="0"/>
              </a:spcBef>
              <a:buNone/>
              <a:defRPr sz="1600" b="1">
                <a:solidFill>
                  <a:schemeClr val="tx1">
                    <a:lumMod val="75000"/>
                    <a:lumOff val="25000"/>
                  </a:schemeClr>
                </a:solidFill>
                <a:latin typeface="Lato Light"/>
                <a:cs typeface="Lato Light"/>
              </a:defRPr>
            </a:lvl1pPr>
          </a:lstStyle>
          <a:p>
            <a:pPr lvl="0"/>
            <a:r>
              <a:rPr lang="es-ES_tradnl" dirty="0" err="1"/>
              <a:t>Title</a:t>
            </a:r>
            <a:r>
              <a:rPr lang="es-ES_tradnl" dirty="0"/>
              <a:t> </a:t>
            </a:r>
            <a:r>
              <a:rPr lang="es-ES_tradnl" dirty="0" err="1"/>
              <a:t>example</a:t>
            </a:r>
            <a:r>
              <a:rPr lang="es-ES_tradnl" dirty="0"/>
              <a:t> </a:t>
            </a:r>
            <a:r>
              <a:rPr lang="es-ES_tradnl" dirty="0" err="1"/>
              <a:t>here</a:t>
            </a:r>
            <a:endParaRPr lang="es-ES_tradnl" dirty="0"/>
          </a:p>
        </p:txBody>
      </p:sp>
      <p:sp>
        <p:nvSpPr>
          <p:cNvPr id="13" name="Text Placeholder 7"/>
          <p:cNvSpPr>
            <a:spLocks noGrp="1"/>
          </p:cNvSpPr>
          <p:nvPr>
            <p:ph type="body" sz="quarter" idx="41" hasCustomPrompt="1"/>
          </p:nvPr>
        </p:nvSpPr>
        <p:spPr>
          <a:xfrm>
            <a:off x="4763028" y="1624963"/>
            <a:ext cx="3925017"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r>
              <a:rPr lang="es-ES_tradnl" dirty="0"/>
              <a:t> </a:t>
            </a:r>
            <a:r>
              <a:rPr lang="es-ES_tradnl" dirty="0" err="1"/>
              <a:t>Here</a:t>
            </a:r>
            <a:endParaRPr lang="es-ES_tradnl" dirty="0"/>
          </a:p>
        </p:txBody>
      </p:sp>
      <p:sp>
        <p:nvSpPr>
          <p:cNvPr id="14" name="Text Placeholder 2"/>
          <p:cNvSpPr>
            <a:spLocks noGrp="1"/>
          </p:cNvSpPr>
          <p:nvPr>
            <p:ph type="body" sz="quarter" idx="42" hasCustomPrompt="1"/>
          </p:nvPr>
        </p:nvSpPr>
        <p:spPr>
          <a:xfrm>
            <a:off x="4778374" y="1900775"/>
            <a:ext cx="3903663" cy="1793567"/>
          </a:xfrm>
          <a:prstGeom prst="rect">
            <a:avLst/>
          </a:prstGeom>
        </p:spPr>
        <p:txBody>
          <a:bodyPr vert="horz" lIns="0" tIns="0" rIns="0" bIns="0"/>
          <a:lstStyle>
            <a:lvl1pPr marL="0" marR="0" indent="0" algn="just" defTabSz="405037" rtl="0" eaLnBrk="1" fontAlgn="auto" latinLnBrk="0" hangingPunct="1">
              <a:lnSpc>
                <a:spcPct val="130000"/>
              </a:lnSpc>
              <a:spcBef>
                <a:spcPct val="20000"/>
              </a:spcBef>
              <a:spcAft>
                <a:spcPts val="0"/>
              </a:spcAft>
              <a:buClrTx/>
              <a:buSzTx/>
              <a:buFont typeface="Arial"/>
              <a:buNone/>
              <a:tabLst/>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p>
          <a:p>
            <a:pPr lvl="0"/>
            <a:endParaRPr lang="en-US" dirty="0"/>
          </a:p>
          <a:p>
            <a:pPr lvl="0"/>
            <a:r>
              <a:rPr lang="en-US" dirty="0" err="1"/>
              <a:t>Duis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fus</a:t>
            </a:r>
            <a:r>
              <a:rPr lang="en-US" dirty="0"/>
              <a:t> </a:t>
            </a:r>
            <a:r>
              <a:rPr lang="en-US" dirty="0" err="1"/>
              <a:t>nisl</a:t>
            </a:r>
            <a:r>
              <a:rPr lang="en-US" dirty="0"/>
              <a:t> </a:t>
            </a:r>
            <a:r>
              <a:rPr lang="en-US" dirty="0" err="1"/>
              <a:t>ut</a:t>
            </a:r>
            <a:r>
              <a:rPr lang="en-US" dirty="0"/>
              <a:t> ligula </a:t>
            </a:r>
            <a:r>
              <a:rPr lang="en-US" dirty="0" err="1"/>
              <a:t>vestibulum</a:t>
            </a:r>
            <a:r>
              <a:rPr lang="en-US" dirty="0"/>
              <a:t>, </a:t>
            </a:r>
            <a:r>
              <a:rPr lang="en-US" dirty="0" err="1"/>
              <a:t>ut</a:t>
            </a:r>
            <a:r>
              <a:rPr lang="en-US" dirty="0"/>
              <a:t> semper ex </a:t>
            </a:r>
            <a:r>
              <a:rPr lang="en-US" dirty="0" err="1"/>
              <a:t>suscipit</a:t>
            </a:r>
            <a:r>
              <a:rPr lang="en-US" dirty="0"/>
              <a:t> </a:t>
            </a:r>
            <a:r>
              <a:rPr lang="en-US" dirty="0" err="1"/>
              <a:t>fringillascipit</a:t>
            </a:r>
            <a:r>
              <a:rPr lang="en-US" dirty="0"/>
              <a:t> </a:t>
            </a:r>
            <a:r>
              <a:rPr lang="en-US" dirty="0" err="1"/>
              <a:t>cursus</a:t>
            </a:r>
            <a:r>
              <a:rPr lang="en-US" dirty="0"/>
              <a:t>. </a:t>
            </a:r>
            <a:r>
              <a:rPr lang="en-US" dirty="0" err="1"/>
              <a:t>Aenean</a:t>
            </a:r>
            <a:r>
              <a:rPr lang="en-US" dirty="0"/>
              <a:t> </a:t>
            </a:r>
            <a:r>
              <a:rPr lang="en-US" dirty="0" err="1"/>
              <a:t>accumsan</a:t>
            </a:r>
            <a:r>
              <a:rPr lang="en-US" dirty="0"/>
              <a:t> </a:t>
            </a:r>
            <a:r>
              <a:rPr lang="en-US" dirty="0" err="1"/>
              <a:t>malesuada</a:t>
            </a:r>
            <a:r>
              <a:rPr lang="en-US" dirty="0"/>
              <a:t> </a:t>
            </a:r>
            <a:r>
              <a:rPr lang="en-US" dirty="0" err="1"/>
              <a:t>hendrerit</a:t>
            </a:r>
            <a:r>
              <a:rPr lang="en-US" dirty="0"/>
              <a:t>. </a:t>
            </a:r>
            <a:r>
              <a:rPr lang="en-US" dirty="0" err="1"/>
              <a:t>Morbi</a:t>
            </a:r>
            <a:r>
              <a:rPr lang="en-US" dirty="0"/>
              <a:t> sit </a:t>
            </a:r>
            <a:r>
              <a:rPr lang="en-US" dirty="0" err="1"/>
              <a:t>amet</a:t>
            </a:r>
            <a:r>
              <a:rPr lang="en-US" dirty="0"/>
              <a:t> dolor ante. </a:t>
            </a:r>
            <a:r>
              <a:rPr lang="en-US" dirty="0" err="1"/>
              <a:t>Duis</a:t>
            </a:r>
            <a:r>
              <a:rPr lang="en-US" dirty="0"/>
              <a:t> </a:t>
            </a:r>
            <a:r>
              <a:rPr lang="en-US" dirty="0" err="1"/>
              <a:t>quis</a:t>
            </a:r>
            <a:r>
              <a:rPr lang="en-US" dirty="0"/>
              <a:t> </a:t>
            </a:r>
            <a:r>
              <a:rPr lang="en-US" dirty="0" err="1"/>
              <a:t>viverra</a:t>
            </a:r>
            <a:r>
              <a:rPr lang="en-US" dirty="0"/>
              <a:t> </a:t>
            </a:r>
            <a:r>
              <a:rPr lang="en-US" dirty="0" err="1"/>
              <a:t>urna</a:t>
            </a:r>
            <a:r>
              <a:rPr lang="en-US" dirty="0"/>
              <a:t>, in </a:t>
            </a:r>
            <a:r>
              <a:rPr lang="en-US" dirty="0" err="1"/>
              <a:t>ultricies</a:t>
            </a:r>
            <a:r>
              <a:rPr lang="en-US" dirty="0"/>
              <a:t> diam. </a:t>
            </a:r>
          </a:p>
        </p:txBody>
      </p:sp>
      <p:sp>
        <p:nvSpPr>
          <p:cNvPr id="15" name="Text Placeholder 2"/>
          <p:cNvSpPr>
            <a:spLocks noGrp="1"/>
          </p:cNvSpPr>
          <p:nvPr>
            <p:ph type="body" sz="quarter" idx="64" hasCustomPrompt="1"/>
          </p:nvPr>
        </p:nvSpPr>
        <p:spPr>
          <a:xfrm>
            <a:off x="4778373" y="4523255"/>
            <a:ext cx="3903663"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17" name="Text Placeholder 7"/>
          <p:cNvSpPr>
            <a:spLocks noGrp="1"/>
          </p:cNvSpPr>
          <p:nvPr>
            <p:ph type="body" sz="quarter" idx="18" hasCustomPrompt="1"/>
          </p:nvPr>
        </p:nvSpPr>
        <p:spPr>
          <a:xfrm>
            <a:off x="4778373" y="3974582"/>
            <a:ext cx="3903663" cy="287817"/>
          </a:xfrm>
          <a:prstGeom prst="rect">
            <a:avLst/>
          </a:prstGeom>
        </p:spPr>
        <p:txBody>
          <a:bodyPr vert="horz" lIns="0" tIns="40504" rIns="0" bIns="40504" anchor="ctr"/>
          <a:lstStyle>
            <a:lvl1pPr marL="0" indent="0" algn="l">
              <a:lnSpc>
                <a:spcPct val="100000"/>
              </a:lnSpc>
              <a:spcBef>
                <a:spcPts val="0"/>
              </a:spcBef>
              <a:buNone/>
              <a:defRPr sz="2000" b="1" baseline="0">
                <a:solidFill>
                  <a:schemeClr val="tx1">
                    <a:lumMod val="50000"/>
                    <a:lumOff val="50000"/>
                  </a:schemeClr>
                </a:solidFill>
                <a:latin typeface="Lato Regular"/>
                <a:cs typeface="Lato Regular"/>
              </a:defRPr>
            </a:lvl1pPr>
          </a:lstStyle>
          <a:p>
            <a:pPr lvl="0"/>
            <a:r>
              <a:rPr lang="es-ES_tradnl" dirty="0"/>
              <a:t>RESULT 1</a:t>
            </a:r>
          </a:p>
        </p:txBody>
      </p:sp>
      <p:sp>
        <p:nvSpPr>
          <p:cNvPr id="24" name="Text Placeholder 7"/>
          <p:cNvSpPr>
            <a:spLocks noGrp="1"/>
          </p:cNvSpPr>
          <p:nvPr>
            <p:ph type="body" sz="quarter" idx="65" hasCustomPrompt="1"/>
          </p:nvPr>
        </p:nvSpPr>
        <p:spPr>
          <a:xfrm>
            <a:off x="4778373" y="4317574"/>
            <a:ext cx="3903663"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Tree>
    <p:extLst>
      <p:ext uri="{BB962C8B-B14F-4D97-AF65-F5344CB8AC3E}">
        <p14:creationId xmlns:p14="http://schemas.microsoft.com/office/powerpoint/2010/main" val="859376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nodePh="1">
                                  <p:stCondLst>
                                    <p:cond delay="800"/>
                                  </p:stCondLst>
                                  <p:endCondLst>
                                    <p:cond evt="begin" delay="0">
                                      <p:tn val="15"/>
                                    </p:cond>
                                  </p:endCondLst>
                                  <p:childTnLst>
                                    <p:set>
                                      <p:cBhvr>
                                        <p:cTn id="16" dur="1" fill="hold">
                                          <p:stCondLst>
                                            <p:cond delay="0"/>
                                          </p:stCondLst>
                                        </p:cTn>
                                        <p:tgtEl>
                                          <p:spTgt spid="22"/>
                                        </p:tgtEl>
                                        <p:attrNameLst>
                                          <p:attrName>style.visibility</p:attrName>
                                        </p:attrNameLst>
                                      </p:cBhvr>
                                      <p:to>
                                        <p:strVal val="visible"/>
                                      </p:to>
                                    </p:set>
                                    <p:anim calcmode="lin" valueType="num">
                                      <p:cBhvr>
                                        <p:cTn id="17" dur="1000" fill="hold"/>
                                        <p:tgtEl>
                                          <p:spTgt spid="22"/>
                                        </p:tgtEl>
                                        <p:attrNameLst>
                                          <p:attrName>ppt_w</p:attrName>
                                        </p:attrNameLst>
                                      </p:cBhvr>
                                      <p:tavLst>
                                        <p:tav tm="0">
                                          <p:val>
                                            <p:fltVal val="0"/>
                                          </p:val>
                                        </p:tav>
                                        <p:tav tm="100000">
                                          <p:val>
                                            <p:strVal val="#ppt_w"/>
                                          </p:val>
                                        </p:tav>
                                      </p:tavLst>
                                    </p:anim>
                                    <p:anim calcmode="lin" valueType="num">
                                      <p:cBhvr>
                                        <p:cTn id="18" dur="1000" fill="hold"/>
                                        <p:tgtEl>
                                          <p:spTgt spid="22"/>
                                        </p:tgtEl>
                                        <p:attrNameLst>
                                          <p:attrName>ppt_h</p:attrName>
                                        </p:attrNameLst>
                                      </p:cBhvr>
                                      <p:tavLst>
                                        <p:tav tm="0">
                                          <p:val>
                                            <p:fltVal val="0"/>
                                          </p:val>
                                        </p:tav>
                                        <p:tav tm="100000">
                                          <p:val>
                                            <p:strVal val="#ppt_h"/>
                                          </p:val>
                                        </p:tav>
                                      </p:tavLst>
                                    </p:anim>
                                    <p:animEffect transition="in" filter="fade">
                                      <p:cBhvr>
                                        <p:cTn id="19" dur="1000"/>
                                        <p:tgtEl>
                                          <p:spTgt spid="22"/>
                                        </p:tgtEl>
                                      </p:cBhvr>
                                    </p:animEffect>
                                  </p:childTnLst>
                                </p:cTn>
                              </p:par>
                              <p:par>
                                <p:cTn id="20" presetID="42" presetClass="entr" presetSubtype="0" fill="hold" grpId="0" nodeType="withEffect">
                                  <p:stCondLst>
                                    <p:cond delay="200"/>
                                  </p:stCondLst>
                                  <p:childTnLst>
                                    <p:set>
                                      <p:cBhvr>
                                        <p:cTn id="21" dur="1" fill="hold">
                                          <p:stCondLst>
                                            <p:cond delay="0"/>
                                          </p:stCondLst>
                                        </p:cTn>
                                        <p:tgtEl>
                                          <p:spTgt spid="12">
                                            <p:txEl>
                                              <p:pRg st="0" end="0"/>
                                            </p:txEl>
                                          </p:spTgt>
                                        </p:tgtEl>
                                        <p:attrNameLst>
                                          <p:attrName>style.visibility</p:attrName>
                                        </p:attrNameLst>
                                      </p:cBhvr>
                                      <p:to>
                                        <p:strVal val="visible"/>
                                      </p:to>
                                    </p:set>
                                    <p:animEffect transition="in" filter="fade">
                                      <p:cBhvr>
                                        <p:cTn id="22" dur="400"/>
                                        <p:tgtEl>
                                          <p:spTgt spid="12">
                                            <p:txEl>
                                              <p:pRg st="0" end="0"/>
                                            </p:txEl>
                                          </p:spTgt>
                                        </p:tgtEl>
                                      </p:cBhvr>
                                    </p:animEffect>
                                    <p:anim calcmode="lin" valueType="num">
                                      <p:cBhvr>
                                        <p:cTn id="23" dur="4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24" dur="400" fill="hold"/>
                                        <p:tgtEl>
                                          <p:spTgt spid="12">
                                            <p:txEl>
                                              <p:pRg st="0" end="0"/>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200"/>
                                  </p:stCondLst>
                                  <p:childTnLst>
                                    <p:set>
                                      <p:cBhvr>
                                        <p:cTn id="26" dur="1" fill="hold">
                                          <p:stCondLst>
                                            <p:cond delay="0"/>
                                          </p:stCondLst>
                                        </p:cTn>
                                        <p:tgtEl>
                                          <p:spTgt spid="13">
                                            <p:txEl>
                                              <p:pRg st="0" end="0"/>
                                            </p:txEl>
                                          </p:spTgt>
                                        </p:tgtEl>
                                        <p:attrNameLst>
                                          <p:attrName>style.visibility</p:attrName>
                                        </p:attrNameLst>
                                      </p:cBhvr>
                                      <p:to>
                                        <p:strVal val="visible"/>
                                      </p:to>
                                    </p:set>
                                    <p:animEffect transition="in" filter="fade">
                                      <p:cBhvr>
                                        <p:cTn id="27" dur="500"/>
                                        <p:tgtEl>
                                          <p:spTgt spid="13">
                                            <p:txEl>
                                              <p:pRg st="0" end="0"/>
                                            </p:txEl>
                                          </p:spTgt>
                                        </p:tgtEl>
                                      </p:cBhvr>
                                    </p:animEffect>
                                    <p:anim calcmode="lin" valueType="num">
                                      <p:cBhvr>
                                        <p:cTn id="28"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13">
                                            <p:txEl>
                                              <p:pRg st="0" end="0"/>
                                            </p:txEl>
                                          </p:spTgt>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800"/>
                                  </p:stCondLst>
                                  <p:childTnLst>
                                    <p:set>
                                      <p:cBhvr>
                                        <p:cTn id="31" dur="1" fill="hold">
                                          <p:stCondLst>
                                            <p:cond delay="0"/>
                                          </p:stCondLst>
                                        </p:cTn>
                                        <p:tgtEl>
                                          <p:spTgt spid="14">
                                            <p:txEl>
                                              <p:pRg st="0" end="0"/>
                                            </p:txEl>
                                          </p:spTgt>
                                        </p:tgtEl>
                                        <p:attrNameLst>
                                          <p:attrName>style.visibility</p:attrName>
                                        </p:attrNameLst>
                                      </p:cBhvr>
                                      <p:to>
                                        <p:strVal val="visible"/>
                                      </p:to>
                                    </p:set>
                                    <p:animEffect transition="in" filter="fade">
                                      <p:cBhvr>
                                        <p:cTn id="32" dur="500"/>
                                        <p:tgtEl>
                                          <p:spTgt spid="14">
                                            <p:txEl>
                                              <p:pRg st="0" end="0"/>
                                            </p:txEl>
                                          </p:spTgt>
                                        </p:tgtEl>
                                      </p:cBhvr>
                                    </p:animEffect>
                                  </p:childTnLst>
                                </p:cTn>
                              </p:par>
                              <p:par>
                                <p:cTn id="33" presetID="10" presetClass="entr" presetSubtype="0" fill="hold" grpId="0" nodeType="withEffect">
                                  <p:stCondLst>
                                    <p:cond delay="800"/>
                                  </p:stCondLst>
                                  <p:childTnLst>
                                    <p:set>
                                      <p:cBhvr>
                                        <p:cTn id="34" dur="1" fill="hold">
                                          <p:stCondLst>
                                            <p:cond delay="0"/>
                                          </p:stCondLst>
                                        </p:cTn>
                                        <p:tgtEl>
                                          <p:spTgt spid="14">
                                            <p:txEl>
                                              <p:pRg st="2" end="2"/>
                                            </p:txEl>
                                          </p:spTgt>
                                        </p:tgtEl>
                                        <p:attrNameLst>
                                          <p:attrName>style.visibility</p:attrName>
                                        </p:attrNameLst>
                                      </p:cBhvr>
                                      <p:to>
                                        <p:strVal val="visible"/>
                                      </p:to>
                                    </p:set>
                                    <p:animEffect transition="in" filter="fade">
                                      <p:cBhvr>
                                        <p:cTn id="35" dur="500"/>
                                        <p:tgtEl>
                                          <p:spTgt spid="14">
                                            <p:txEl>
                                              <p:pRg st="2" end="2"/>
                                            </p:txEl>
                                          </p:spTgt>
                                        </p:tgtEl>
                                      </p:cBhvr>
                                    </p:animEffect>
                                  </p:childTnLst>
                                </p:cTn>
                              </p:par>
                              <p:par>
                                <p:cTn id="36" presetID="10" presetClass="entr" presetSubtype="0" fill="hold" grpId="0" nodeType="withEffect">
                                  <p:stCondLst>
                                    <p:cond delay="800"/>
                                  </p:stCondLst>
                                  <p:childTnLst>
                                    <p:set>
                                      <p:cBhvr>
                                        <p:cTn id="37" dur="1" fill="hold">
                                          <p:stCondLst>
                                            <p:cond delay="0"/>
                                          </p:stCondLst>
                                        </p:cTn>
                                        <p:tgtEl>
                                          <p:spTgt spid="15">
                                            <p:txEl>
                                              <p:pRg st="0" end="0"/>
                                            </p:txEl>
                                          </p:spTgt>
                                        </p:tgtEl>
                                        <p:attrNameLst>
                                          <p:attrName>style.visibility</p:attrName>
                                        </p:attrNameLst>
                                      </p:cBhvr>
                                      <p:to>
                                        <p:strVal val="visible"/>
                                      </p:to>
                                    </p:set>
                                    <p:animEffect transition="in" filter="fade">
                                      <p:cBhvr>
                                        <p:cTn id="38" dur="500"/>
                                        <p:tgtEl>
                                          <p:spTgt spid="15">
                                            <p:txEl>
                                              <p:pRg st="0" end="0"/>
                                            </p:txEl>
                                          </p:spTgt>
                                        </p:tgtEl>
                                      </p:cBhvr>
                                    </p:animEffect>
                                  </p:childTnLst>
                                </p:cTn>
                              </p:par>
                              <p:par>
                                <p:cTn id="39" presetID="42" presetClass="entr" presetSubtype="0" fill="hold" grpId="0" nodeType="withEffect">
                                  <p:stCondLst>
                                    <p:cond delay="200"/>
                                  </p:stCondLst>
                                  <p:childTnLst>
                                    <p:set>
                                      <p:cBhvr>
                                        <p:cTn id="40" dur="1" fill="hold">
                                          <p:stCondLst>
                                            <p:cond delay="0"/>
                                          </p:stCondLst>
                                        </p:cTn>
                                        <p:tgtEl>
                                          <p:spTgt spid="17">
                                            <p:txEl>
                                              <p:pRg st="0" end="0"/>
                                            </p:txEl>
                                          </p:spTgt>
                                        </p:tgtEl>
                                        <p:attrNameLst>
                                          <p:attrName>style.visibility</p:attrName>
                                        </p:attrNameLst>
                                      </p:cBhvr>
                                      <p:to>
                                        <p:strVal val="visible"/>
                                      </p:to>
                                    </p:set>
                                    <p:animEffect transition="in" filter="fade">
                                      <p:cBhvr>
                                        <p:cTn id="41" dur="400"/>
                                        <p:tgtEl>
                                          <p:spTgt spid="17">
                                            <p:txEl>
                                              <p:pRg st="0" end="0"/>
                                            </p:txEl>
                                          </p:spTgt>
                                        </p:tgtEl>
                                      </p:cBhvr>
                                    </p:animEffect>
                                    <p:anim calcmode="lin" valueType="num">
                                      <p:cBhvr>
                                        <p:cTn id="42" dur="4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43" dur="400" fill="hold"/>
                                        <p:tgtEl>
                                          <p:spTgt spid="17">
                                            <p:txEl>
                                              <p:pRg st="0" end="0"/>
                                            </p:txEl>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200"/>
                                  </p:stCondLst>
                                  <p:childTnLst>
                                    <p:set>
                                      <p:cBhvr>
                                        <p:cTn id="45" dur="1" fill="hold">
                                          <p:stCondLst>
                                            <p:cond delay="0"/>
                                          </p:stCondLst>
                                        </p:cTn>
                                        <p:tgtEl>
                                          <p:spTgt spid="24">
                                            <p:txEl>
                                              <p:pRg st="0" end="0"/>
                                            </p:txEl>
                                          </p:spTgt>
                                        </p:tgtEl>
                                        <p:attrNameLst>
                                          <p:attrName>style.visibility</p:attrName>
                                        </p:attrNameLst>
                                      </p:cBhvr>
                                      <p:to>
                                        <p:strVal val="visible"/>
                                      </p:to>
                                    </p:set>
                                    <p:animEffect transition="in" filter="fade">
                                      <p:cBhvr>
                                        <p:cTn id="46" dur="500"/>
                                        <p:tgtEl>
                                          <p:spTgt spid="24">
                                            <p:txEl>
                                              <p:pRg st="0" end="0"/>
                                            </p:txEl>
                                          </p:spTgt>
                                        </p:tgtEl>
                                      </p:cBhvr>
                                    </p:animEffect>
                                    <p:anim calcmode="lin" valueType="num">
                                      <p:cBhvr>
                                        <p:cTn id="4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p:cTn id="48" dur="500" fill="hold"/>
                                        <p:tgtEl>
                                          <p:spTgt spid="2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22" grpId="0"/>
      <p:bldP spid="12" grpId="0" build="p">
        <p:tmplLst>
          <p:tmpl lvl="1">
            <p:tnLst>
              <p:par>
                <p:cTn presetID="42" presetClass="entr" presetSubtype="0" fill="hold" nodeType="withEffect">
                  <p:stCondLst>
                    <p:cond delay="200"/>
                  </p:stCondLst>
                  <p:childTnLst>
                    <p:set>
                      <p:cBhvr>
                        <p:cTn dur="1" fill="hold">
                          <p:stCondLst>
                            <p:cond delay="0"/>
                          </p:stCondLst>
                        </p:cTn>
                        <p:tgtEl>
                          <p:spTgt spid="12"/>
                        </p:tgtEl>
                        <p:attrNameLst>
                          <p:attrName>style.visibility</p:attrName>
                        </p:attrNameLst>
                      </p:cBhvr>
                      <p:to>
                        <p:strVal val="visible"/>
                      </p:to>
                    </p:set>
                    <p:animEffect transition="in" filter="fade">
                      <p:cBhvr>
                        <p:cTn dur="400"/>
                        <p:tgtEl>
                          <p:spTgt spid="12"/>
                        </p:tgtEl>
                      </p:cBhvr>
                    </p:animEffect>
                    <p:anim calcmode="lin" valueType="num">
                      <p:cBhvr>
                        <p:cTn dur="400" fill="hold"/>
                        <p:tgtEl>
                          <p:spTgt spid="12"/>
                        </p:tgtEl>
                        <p:attrNameLst>
                          <p:attrName>ppt_x</p:attrName>
                        </p:attrNameLst>
                      </p:cBhvr>
                      <p:tavLst>
                        <p:tav tm="0">
                          <p:val>
                            <p:strVal val="#ppt_x"/>
                          </p:val>
                        </p:tav>
                        <p:tav tm="100000">
                          <p:val>
                            <p:strVal val="#ppt_x"/>
                          </p:val>
                        </p:tav>
                      </p:tavLst>
                    </p:anim>
                    <p:anim calcmode="lin" valueType="num">
                      <p:cBhvr>
                        <p:cTn dur="400" fill="hold"/>
                        <p:tgtEl>
                          <p:spTgt spid="12"/>
                        </p:tgtEl>
                        <p:attrNameLst>
                          <p:attrName>ppt_y</p:attrName>
                        </p:attrNameLst>
                      </p:cBhvr>
                      <p:tavLst>
                        <p:tav tm="0">
                          <p:val>
                            <p:strVal val="#ppt_y+.1"/>
                          </p:val>
                        </p:tav>
                        <p:tav tm="100000">
                          <p:val>
                            <p:strVal val="#ppt_y"/>
                          </p:val>
                        </p:tav>
                      </p:tavLst>
                    </p:anim>
                  </p:childTnLst>
                </p:cTn>
              </p:par>
            </p:tnLst>
          </p:tmpl>
        </p:tmplLst>
      </p:bldP>
      <p:bldP spid="13" grpId="0" build="p">
        <p:tmplLst>
          <p:tmpl lvl="1">
            <p:tnLst>
              <p:par>
                <p:cTn presetID="42" presetClass="entr" presetSubtype="0" fill="hold" nodeType="withEffect">
                  <p:stCondLst>
                    <p:cond delay="2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anim calcmode="lin" valueType="num">
                      <p:cBhvr>
                        <p:cTn dur="500" fill="hold"/>
                        <p:tgtEl>
                          <p:spTgt spid="13"/>
                        </p:tgtEl>
                        <p:attrNameLst>
                          <p:attrName>ppt_x</p:attrName>
                        </p:attrNameLst>
                      </p:cBhvr>
                      <p:tavLst>
                        <p:tav tm="0">
                          <p:val>
                            <p:strVal val="#ppt_x"/>
                          </p:val>
                        </p:tav>
                        <p:tav tm="100000">
                          <p:val>
                            <p:strVal val="#ppt_x"/>
                          </p:val>
                        </p:tav>
                      </p:tavLst>
                    </p:anim>
                    <p:anim calcmode="lin" valueType="num">
                      <p:cBhvr>
                        <p:cTn dur="500" fill="hold"/>
                        <p:tgtEl>
                          <p:spTgt spid="13"/>
                        </p:tgtEl>
                        <p:attrNameLst>
                          <p:attrName>ppt_y</p:attrName>
                        </p:attrNameLst>
                      </p:cBhvr>
                      <p:tavLst>
                        <p:tav tm="0">
                          <p:val>
                            <p:strVal val="#ppt_y+.1"/>
                          </p:val>
                        </p:tav>
                        <p:tav tm="100000">
                          <p:val>
                            <p:strVal val="#ppt_y"/>
                          </p:val>
                        </p:tav>
                      </p:tavLst>
                    </p:anim>
                  </p:childTnLst>
                </p:cTn>
              </p:par>
            </p:tnLst>
          </p:tmpl>
        </p:tmplLst>
      </p:bldP>
      <p:bldP spid="14" grpId="0" build="p">
        <p:tmplLst>
          <p:tmpl lvl="1">
            <p:tnLst>
              <p:par>
                <p:cTn presetID="10" presetClass="entr" presetSubtype="0" fill="hold" nodeType="withEffect">
                  <p:stCondLst>
                    <p:cond delay="8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withEffect">
                  <p:stCondLst>
                    <p:cond delay="8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7" grpId="0" build="p">
        <p:tmplLst>
          <p:tmpl lvl="1">
            <p:tnLst>
              <p:par>
                <p:cTn presetID="42" presetClass="entr" presetSubtype="0" fill="hold" nodeType="withEffect">
                  <p:stCondLst>
                    <p:cond delay="200"/>
                  </p:stCondLst>
                  <p:childTnLst>
                    <p:set>
                      <p:cBhvr>
                        <p:cTn dur="1" fill="hold">
                          <p:stCondLst>
                            <p:cond delay="0"/>
                          </p:stCondLst>
                        </p:cTn>
                        <p:tgtEl>
                          <p:spTgt spid="17"/>
                        </p:tgtEl>
                        <p:attrNameLst>
                          <p:attrName>style.visibility</p:attrName>
                        </p:attrNameLst>
                      </p:cBhvr>
                      <p:to>
                        <p:strVal val="visible"/>
                      </p:to>
                    </p:set>
                    <p:animEffect transition="in" filter="fade">
                      <p:cBhvr>
                        <p:cTn dur="400"/>
                        <p:tgtEl>
                          <p:spTgt spid="17"/>
                        </p:tgtEl>
                      </p:cBhvr>
                    </p:animEffect>
                    <p:anim calcmode="lin" valueType="num">
                      <p:cBhvr>
                        <p:cTn dur="400" fill="hold"/>
                        <p:tgtEl>
                          <p:spTgt spid="17"/>
                        </p:tgtEl>
                        <p:attrNameLst>
                          <p:attrName>ppt_x</p:attrName>
                        </p:attrNameLst>
                      </p:cBhvr>
                      <p:tavLst>
                        <p:tav tm="0">
                          <p:val>
                            <p:strVal val="#ppt_x"/>
                          </p:val>
                        </p:tav>
                        <p:tav tm="100000">
                          <p:val>
                            <p:strVal val="#ppt_x"/>
                          </p:val>
                        </p:tav>
                      </p:tavLst>
                    </p:anim>
                    <p:anim calcmode="lin" valueType="num">
                      <p:cBhvr>
                        <p:cTn dur="400" fill="hold"/>
                        <p:tgtEl>
                          <p:spTgt spid="17"/>
                        </p:tgtEl>
                        <p:attrNameLst>
                          <p:attrName>ppt_y</p:attrName>
                        </p:attrNameLst>
                      </p:cBhvr>
                      <p:tavLst>
                        <p:tav tm="0">
                          <p:val>
                            <p:strVal val="#ppt_y+.1"/>
                          </p:val>
                        </p:tav>
                        <p:tav tm="100000">
                          <p:val>
                            <p:strVal val="#ppt_y"/>
                          </p:val>
                        </p:tav>
                      </p:tavLst>
                    </p:anim>
                  </p:childTnLst>
                </p:cTn>
              </p:par>
            </p:tnLst>
          </p:tmpl>
        </p:tmplLst>
      </p:bldP>
      <p:bldP spid="24" grpId="0" build="p">
        <p:tmplLst>
          <p:tmpl lvl="1">
            <p:tnLst>
              <p:par>
                <p:cTn presetID="42" presetClass="entr" presetSubtype="0"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anim calcmode="lin" valueType="num">
                      <p:cBhvr>
                        <p:cTn dur="500" fill="hold"/>
                        <p:tgtEl>
                          <p:spTgt spid="24"/>
                        </p:tgtEl>
                        <p:attrNameLst>
                          <p:attrName>ppt_x</p:attrName>
                        </p:attrNameLst>
                      </p:cBhvr>
                      <p:tavLst>
                        <p:tav tm="0">
                          <p:val>
                            <p:strVal val="#ppt_x"/>
                          </p:val>
                        </p:tav>
                        <p:tav tm="100000">
                          <p:val>
                            <p:strVal val="#ppt_x"/>
                          </p:val>
                        </p:tav>
                      </p:tavLst>
                    </p:anim>
                    <p:anim calcmode="lin" valueType="num">
                      <p:cBhvr>
                        <p:cTn dur="500" fill="hold"/>
                        <p:tgtEl>
                          <p:spTgt spid="2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wo images with ca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slide</a:t>
            </a:r>
            <a:r>
              <a:rPr lang="es-ES_tradnl" dirty="0"/>
              <a:t> </a:t>
            </a:r>
            <a:r>
              <a:rPr lang="es-ES_tradnl" dirty="0" err="1"/>
              <a:t>example</a:t>
            </a:r>
            <a:endParaRPr lang="es-ES_tradnl" dirty="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22" name="Picture Placeholder 2"/>
          <p:cNvSpPr>
            <a:spLocks noGrp="1"/>
          </p:cNvSpPr>
          <p:nvPr>
            <p:ph type="pic" sz="quarter" idx="48"/>
          </p:nvPr>
        </p:nvSpPr>
        <p:spPr>
          <a:xfrm>
            <a:off x="452438" y="1151469"/>
            <a:ext cx="3903662" cy="3433231"/>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3" name="Rectangle 22"/>
          <p:cNvSpPr/>
          <p:nvPr userDrawn="1"/>
        </p:nvSpPr>
        <p:spPr>
          <a:xfrm>
            <a:off x="452437" y="4584700"/>
            <a:ext cx="3903663" cy="889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Text Placeholder 7"/>
          <p:cNvSpPr>
            <a:spLocks noGrp="1"/>
          </p:cNvSpPr>
          <p:nvPr>
            <p:ph type="body" sz="quarter" idx="65" hasCustomPrompt="1"/>
          </p:nvPr>
        </p:nvSpPr>
        <p:spPr>
          <a:xfrm>
            <a:off x="588962" y="4666305"/>
            <a:ext cx="3652838" cy="215999"/>
          </a:xfrm>
          <a:prstGeom prst="rect">
            <a:avLst/>
          </a:prstGeom>
        </p:spPr>
        <p:txBody>
          <a:bodyPr vert="horz" lIns="0" tIns="40504" rIns="0" bIns="40504" anchor="ctr"/>
          <a:lstStyle>
            <a:lvl1pPr marL="0" indent="0" algn="l">
              <a:lnSpc>
                <a:spcPct val="100000"/>
              </a:lnSpc>
              <a:spcBef>
                <a:spcPts val="0"/>
              </a:spcBef>
              <a:spcAft>
                <a:spcPts val="0"/>
              </a:spcAft>
              <a:buNone/>
              <a:defRPr sz="1600" b="0">
                <a:solidFill>
                  <a:schemeClr val="bg1"/>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16" name="Text Placeholder 2"/>
          <p:cNvSpPr>
            <a:spLocks noGrp="1"/>
          </p:cNvSpPr>
          <p:nvPr>
            <p:ph type="body" sz="quarter" idx="64" hasCustomPrompt="1"/>
          </p:nvPr>
        </p:nvSpPr>
        <p:spPr>
          <a:xfrm>
            <a:off x="588962" y="4911957"/>
            <a:ext cx="3652838" cy="510944"/>
          </a:xfrm>
          <a:prstGeom prst="rect">
            <a:avLst/>
          </a:prstGeom>
        </p:spPr>
        <p:txBody>
          <a:bodyPr vert="horz" lIns="0" tIns="0" rIns="0" bIns="0"/>
          <a:lstStyle>
            <a:lvl1pPr marL="0" indent="0" algn="just">
              <a:lnSpc>
                <a:spcPct val="130000"/>
              </a:lnSpc>
              <a:buNone/>
              <a:defRPr sz="900">
                <a:solidFill>
                  <a:schemeClr val="bg1"/>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18" name="Picture Placeholder 2"/>
          <p:cNvSpPr>
            <a:spLocks noGrp="1"/>
          </p:cNvSpPr>
          <p:nvPr>
            <p:ph type="pic" sz="quarter" idx="66"/>
          </p:nvPr>
        </p:nvSpPr>
        <p:spPr>
          <a:xfrm>
            <a:off x="4778376" y="1151469"/>
            <a:ext cx="3903662" cy="3433231"/>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19" name="Rectangle 18"/>
          <p:cNvSpPr/>
          <p:nvPr userDrawn="1"/>
        </p:nvSpPr>
        <p:spPr>
          <a:xfrm>
            <a:off x="4778375" y="4584700"/>
            <a:ext cx="3903663" cy="889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 Placeholder 7"/>
          <p:cNvSpPr>
            <a:spLocks noGrp="1"/>
          </p:cNvSpPr>
          <p:nvPr>
            <p:ph type="body" sz="quarter" idx="67" hasCustomPrompt="1"/>
          </p:nvPr>
        </p:nvSpPr>
        <p:spPr>
          <a:xfrm>
            <a:off x="4914900" y="4666305"/>
            <a:ext cx="3652838" cy="215999"/>
          </a:xfrm>
          <a:prstGeom prst="rect">
            <a:avLst/>
          </a:prstGeom>
        </p:spPr>
        <p:txBody>
          <a:bodyPr vert="horz" lIns="0" tIns="40504" rIns="0" bIns="40504" anchor="ctr"/>
          <a:lstStyle>
            <a:lvl1pPr marL="0" indent="0" algn="l">
              <a:lnSpc>
                <a:spcPct val="100000"/>
              </a:lnSpc>
              <a:spcBef>
                <a:spcPts val="0"/>
              </a:spcBef>
              <a:spcAft>
                <a:spcPts val="0"/>
              </a:spcAft>
              <a:buNone/>
              <a:defRPr sz="1600" b="0">
                <a:solidFill>
                  <a:schemeClr val="bg1"/>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21" name="Text Placeholder 2"/>
          <p:cNvSpPr>
            <a:spLocks noGrp="1"/>
          </p:cNvSpPr>
          <p:nvPr>
            <p:ph type="body" sz="quarter" idx="68" hasCustomPrompt="1"/>
          </p:nvPr>
        </p:nvSpPr>
        <p:spPr>
          <a:xfrm>
            <a:off x="4914900" y="4911957"/>
            <a:ext cx="3652838" cy="510944"/>
          </a:xfrm>
          <a:prstGeom prst="rect">
            <a:avLst/>
          </a:prstGeom>
        </p:spPr>
        <p:txBody>
          <a:bodyPr vert="horz" lIns="0" tIns="0" rIns="0" bIns="0"/>
          <a:lstStyle>
            <a:lvl1pPr marL="0" indent="0" algn="just">
              <a:lnSpc>
                <a:spcPct val="130000"/>
              </a:lnSpc>
              <a:buNone/>
              <a:defRPr sz="900">
                <a:solidFill>
                  <a:schemeClr val="bg1"/>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Tree>
    <p:extLst>
      <p:ext uri="{BB962C8B-B14F-4D97-AF65-F5344CB8AC3E}">
        <p14:creationId xmlns:p14="http://schemas.microsoft.com/office/powerpoint/2010/main" val="3317302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nodePh="1">
                                  <p:stCondLst>
                                    <p:cond delay="800"/>
                                  </p:stCondLst>
                                  <p:endCondLst>
                                    <p:cond evt="begin" delay="0">
                                      <p:tn val="15"/>
                                    </p:cond>
                                  </p:endCondLst>
                                  <p:childTnLst>
                                    <p:set>
                                      <p:cBhvr>
                                        <p:cTn id="16" dur="1" fill="hold">
                                          <p:stCondLst>
                                            <p:cond delay="0"/>
                                          </p:stCondLst>
                                        </p:cTn>
                                        <p:tgtEl>
                                          <p:spTgt spid="22"/>
                                        </p:tgtEl>
                                        <p:attrNameLst>
                                          <p:attrName>style.visibility</p:attrName>
                                        </p:attrNameLst>
                                      </p:cBhvr>
                                      <p:to>
                                        <p:strVal val="visible"/>
                                      </p:to>
                                    </p:set>
                                    <p:anim calcmode="lin" valueType="num">
                                      <p:cBhvr>
                                        <p:cTn id="17" dur="1000" fill="hold"/>
                                        <p:tgtEl>
                                          <p:spTgt spid="22"/>
                                        </p:tgtEl>
                                        <p:attrNameLst>
                                          <p:attrName>ppt_w</p:attrName>
                                        </p:attrNameLst>
                                      </p:cBhvr>
                                      <p:tavLst>
                                        <p:tav tm="0">
                                          <p:val>
                                            <p:fltVal val="0"/>
                                          </p:val>
                                        </p:tav>
                                        <p:tav tm="100000">
                                          <p:val>
                                            <p:strVal val="#ppt_w"/>
                                          </p:val>
                                        </p:tav>
                                      </p:tavLst>
                                    </p:anim>
                                    <p:anim calcmode="lin" valueType="num">
                                      <p:cBhvr>
                                        <p:cTn id="18" dur="1000" fill="hold"/>
                                        <p:tgtEl>
                                          <p:spTgt spid="22"/>
                                        </p:tgtEl>
                                        <p:attrNameLst>
                                          <p:attrName>ppt_h</p:attrName>
                                        </p:attrNameLst>
                                      </p:cBhvr>
                                      <p:tavLst>
                                        <p:tav tm="0">
                                          <p:val>
                                            <p:fltVal val="0"/>
                                          </p:val>
                                        </p:tav>
                                        <p:tav tm="100000">
                                          <p:val>
                                            <p:strVal val="#ppt_h"/>
                                          </p:val>
                                        </p:tav>
                                      </p:tavLst>
                                    </p:anim>
                                    <p:animEffect transition="in" filter="fade">
                                      <p:cBhvr>
                                        <p:cTn id="19" dur="1000"/>
                                        <p:tgtEl>
                                          <p:spTgt spid="22"/>
                                        </p:tgtEl>
                                      </p:cBhvr>
                                    </p:animEffect>
                                  </p:childTnLst>
                                </p:cTn>
                              </p:par>
                            </p:childTnLst>
                          </p:cTn>
                        </p:par>
                        <p:par>
                          <p:cTn id="20" fill="hold">
                            <p:stCondLst>
                              <p:cond delay="18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par>
                                <p:cTn id="24" presetID="42" presetClass="entr" presetSubtype="0" fill="hold" grpId="0" nodeType="withEffect">
                                  <p:stCondLst>
                                    <p:cond delay="200"/>
                                  </p:stCondLst>
                                  <p:childTnLst>
                                    <p:set>
                                      <p:cBhvr>
                                        <p:cTn id="25" dur="1" fill="hold">
                                          <p:stCondLst>
                                            <p:cond delay="0"/>
                                          </p:stCondLst>
                                        </p:cTn>
                                        <p:tgtEl>
                                          <p:spTgt spid="40">
                                            <p:txEl>
                                              <p:pRg st="0" end="0"/>
                                            </p:txEl>
                                          </p:spTgt>
                                        </p:tgtEl>
                                        <p:attrNameLst>
                                          <p:attrName>style.visibility</p:attrName>
                                        </p:attrNameLst>
                                      </p:cBhvr>
                                      <p:to>
                                        <p:strVal val="visible"/>
                                      </p:to>
                                    </p:set>
                                    <p:animEffect transition="in" filter="fade">
                                      <p:cBhvr>
                                        <p:cTn id="26" dur="500"/>
                                        <p:tgtEl>
                                          <p:spTgt spid="40">
                                            <p:txEl>
                                              <p:pRg st="0" end="0"/>
                                            </p:txEl>
                                          </p:spTgt>
                                        </p:tgtEl>
                                      </p:cBhvr>
                                    </p:animEffect>
                                    <p:anim calcmode="lin" valueType="num">
                                      <p:cBhvr>
                                        <p:cTn id="27" dur="500" fill="hold"/>
                                        <p:tgtEl>
                                          <p:spTgt spid="40">
                                            <p:txEl>
                                              <p:pRg st="0" end="0"/>
                                            </p:txEl>
                                          </p:spTgt>
                                        </p:tgtEl>
                                        <p:attrNameLst>
                                          <p:attrName>ppt_x</p:attrName>
                                        </p:attrNameLst>
                                      </p:cBhvr>
                                      <p:tavLst>
                                        <p:tav tm="0">
                                          <p:val>
                                            <p:strVal val="#ppt_x"/>
                                          </p:val>
                                        </p:tav>
                                        <p:tav tm="100000">
                                          <p:val>
                                            <p:strVal val="#ppt_x"/>
                                          </p:val>
                                        </p:tav>
                                      </p:tavLst>
                                    </p:anim>
                                    <p:anim calcmode="lin" valueType="num">
                                      <p:cBhvr>
                                        <p:cTn id="28" dur="500" fill="hold"/>
                                        <p:tgtEl>
                                          <p:spTgt spid="40">
                                            <p:txEl>
                                              <p:pRg st="0" end="0"/>
                                            </p:txEl>
                                          </p:spTgt>
                                        </p:tgtEl>
                                        <p:attrNameLst>
                                          <p:attrName>ppt_y</p:attrName>
                                        </p:attrNameLst>
                                      </p:cBhvr>
                                      <p:tavLst>
                                        <p:tav tm="0">
                                          <p:val>
                                            <p:strVal val="#ppt_y+.1"/>
                                          </p:val>
                                        </p:tav>
                                        <p:tav tm="100000">
                                          <p:val>
                                            <p:strVal val="#ppt_y"/>
                                          </p:val>
                                        </p:tav>
                                      </p:tavLst>
                                    </p:anim>
                                  </p:childTnLst>
                                </p:cTn>
                              </p:par>
                              <p:par>
                                <p:cTn id="29" presetID="10" presetClass="entr" presetSubtype="0" fill="hold" grpId="0" nodeType="withEffect">
                                  <p:stCondLst>
                                    <p:cond delay="800"/>
                                  </p:stCondLst>
                                  <p:childTnLst>
                                    <p:set>
                                      <p:cBhvr>
                                        <p:cTn id="30" dur="1" fill="hold">
                                          <p:stCondLst>
                                            <p:cond delay="0"/>
                                          </p:stCondLst>
                                        </p:cTn>
                                        <p:tgtEl>
                                          <p:spTgt spid="16">
                                            <p:txEl>
                                              <p:pRg st="0" end="0"/>
                                            </p:txEl>
                                          </p:spTgt>
                                        </p:tgtEl>
                                        <p:attrNameLst>
                                          <p:attrName>style.visibility</p:attrName>
                                        </p:attrNameLst>
                                      </p:cBhvr>
                                      <p:to>
                                        <p:strVal val="visible"/>
                                      </p:to>
                                    </p:set>
                                    <p:animEffect transition="in" filter="fade">
                                      <p:cBhvr>
                                        <p:cTn id="31" dur="500"/>
                                        <p:tgtEl>
                                          <p:spTgt spid="16">
                                            <p:txEl>
                                              <p:pRg st="0" end="0"/>
                                            </p:txEl>
                                          </p:spTgt>
                                        </p:tgtEl>
                                      </p:cBhvr>
                                    </p:animEffect>
                                  </p:childTnLst>
                                </p:cTn>
                              </p:par>
                              <p:par>
                                <p:cTn id="32" presetID="53" presetClass="entr" presetSubtype="16" fill="hold" grpId="0" nodeType="withEffect" nodePh="1">
                                  <p:stCondLst>
                                    <p:cond delay="800"/>
                                  </p:stCondLst>
                                  <p:endCondLst>
                                    <p:cond evt="begin" delay="0">
                                      <p:tn val="32"/>
                                    </p:cond>
                                  </p:endCondLst>
                                  <p:childTnLst>
                                    <p:set>
                                      <p:cBhvr>
                                        <p:cTn id="33" dur="1" fill="hold">
                                          <p:stCondLst>
                                            <p:cond delay="0"/>
                                          </p:stCondLst>
                                        </p:cTn>
                                        <p:tgtEl>
                                          <p:spTgt spid="18"/>
                                        </p:tgtEl>
                                        <p:attrNameLst>
                                          <p:attrName>style.visibility</p:attrName>
                                        </p:attrNameLst>
                                      </p:cBhvr>
                                      <p:to>
                                        <p:strVal val="visible"/>
                                      </p:to>
                                    </p:set>
                                    <p:anim calcmode="lin" valueType="num">
                                      <p:cBhvr>
                                        <p:cTn id="34" dur="1000" fill="hold"/>
                                        <p:tgtEl>
                                          <p:spTgt spid="18"/>
                                        </p:tgtEl>
                                        <p:attrNameLst>
                                          <p:attrName>ppt_w</p:attrName>
                                        </p:attrNameLst>
                                      </p:cBhvr>
                                      <p:tavLst>
                                        <p:tav tm="0">
                                          <p:val>
                                            <p:fltVal val="0"/>
                                          </p:val>
                                        </p:tav>
                                        <p:tav tm="100000">
                                          <p:val>
                                            <p:strVal val="#ppt_w"/>
                                          </p:val>
                                        </p:tav>
                                      </p:tavLst>
                                    </p:anim>
                                    <p:anim calcmode="lin" valueType="num">
                                      <p:cBhvr>
                                        <p:cTn id="35" dur="1000" fill="hold"/>
                                        <p:tgtEl>
                                          <p:spTgt spid="18"/>
                                        </p:tgtEl>
                                        <p:attrNameLst>
                                          <p:attrName>ppt_h</p:attrName>
                                        </p:attrNameLst>
                                      </p:cBhvr>
                                      <p:tavLst>
                                        <p:tav tm="0">
                                          <p:val>
                                            <p:fltVal val="0"/>
                                          </p:val>
                                        </p:tav>
                                        <p:tav tm="100000">
                                          <p:val>
                                            <p:strVal val="#ppt_h"/>
                                          </p:val>
                                        </p:tav>
                                      </p:tavLst>
                                    </p:anim>
                                    <p:animEffect transition="in" filter="fade">
                                      <p:cBhvr>
                                        <p:cTn id="36" dur="1000"/>
                                        <p:tgtEl>
                                          <p:spTgt spid="18"/>
                                        </p:tgtEl>
                                      </p:cBhvr>
                                    </p:animEffect>
                                  </p:childTnLst>
                                </p:cTn>
                              </p:par>
                            </p:childTnLst>
                          </p:cTn>
                        </p:par>
                        <p:par>
                          <p:cTn id="37" fill="hold">
                            <p:stCondLst>
                              <p:cond delay="3600"/>
                            </p:stCondLst>
                            <p:childTnLst>
                              <p:par>
                                <p:cTn id="38" presetID="22" presetClass="entr" presetSubtype="8"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wipe(left)">
                                      <p:cBhvr>
                                        <p:cTn id="40" dur="500"/>
                                        <p:tgtEl>
                                          <p:spTgt spid="19"/>
                                        </p:tgtEl>
                                      </p:cBhvr>
                                    </p:animEffect>
                                  </p:childTnLst>
                                </p:cTn>
                              </p:par>
                              <p:par>
                                <p:cTn id="41" presetID="42" presetClass="entr" presetSubtype="0" fill="hold" grpId="0" nodeType="withEffect">
                                  <p:stCondLst>
                                    <p:cond delay="200"/>
                                  </p:stCondLst>
                                  <p:childTnLst>
                                    <p:set>
                                      <p:cBhvr>
                                        <p:cTn id="42" dur="1" fill="hold">
                                          <p:stCondLst>
                                            <p:cond delay="0"/>
                                          </p:stCondLst>
                                        </p:cTn>
                                        <p:tgtEl>
                                          <p:spTgt spid="20">
                                            <p:txEl>
                                              <p:pRg st="0" end="0"/>
                                            </p:txEl>
                                          </p:spTgt>
                                        </p:tgtEl>
                                        <p:attrNameLst>
                                          <p:attrName>style.visibility</p:attrName>
                                        </p:attrNameLst>
                                      </p:cBhvr>
                                      <p:to>
                                        <p:strVal val="visible"/>
                                      </p:to>
                                    </p:set>
                                    <p:animEffect transition="in" filter="fade">
                                      <p:cBhvr>
                                        <p:cTn id="43" dur="500"/>
                                        <p:tgtEl>
                                          <p:spTgt spid="20">
                                            <p:txEl>
                                              <p:pRg st="0" end="0"/>
                                            </p:txEl>
                                          </p:spTgt>
                                        </p:tgtEl>
                                      </p:cBhvr>
                                    </p:animEffect>
                                    <p:anim calcmode="lin" valueType="num">
                                      <p:cBhvr>
                                        <p:cTn id="44"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45" dur="500" fill="hold"/>
                                        <p:tgtEl>
                                          <p:spTgt spid="20">
                                            <p:txEl>
                                              <p:pRg st="0" end="0"/>
                                            </p:txEl>
                                          </p:spTgt>
                                        </p:tgtEl>
                                        <p:attrNameLst>
                                          <p:attrName>ppt_y</p:attrName>
                                        </p:attrNameLst>
                                      </p:cBhvr>
                                      <p:tavLst>
                                        <p:tav tm="0">
                                          <p:val>
                                            <p:strVal val="#ppt_y+.1"/>
                                          </p:val>
                                        </p:tav>
                                        <p:tav tm="100000">
                                          <p:val>
                                            <p:strVal val="#ppt_y"/>
                                          </p:val>
                                        </p:tav>
                                      </p:tavLst>
                                    </p:anim>
                                  </p:childTnLst>
                                </p:cTn>
                              </p:par>
                              <p:par>
                                <p:cTn id="46" presetID="10" presetClass="entr" presetSubtype="0" fill="hold" grpId="0" nodeType="withEffect">
                                  <p:stCondLst>
                                    <p:cond delay="800"/>
                                  </p:stCondLst>
                                  <p:childTnLst>
                                    <p:set>
                                      <p:cBhvr>
                                        <p:cTn id="47" dur="1" fill="hold">
                                          <p:stCondLst>
                                            <p:cond delay="0"/>
                                          </p:stCondLst>
                                        </p:cTn>
                                        <p:tgtEl>
                                          <p:spTgt spid="21">
                                            <p:txEl>
                                              <p:pRg st="0" end="0"/>
                                            </p:txEl>
                                          </p:spTgt>
                                        </p:tgtEl>
                                        <p:attrNameLst>
                                          <p:attrName>style.visibility</p:attrName>
                                        </p:attrNameLst>
                                      </p:cBhvr>
                                      <p:to>
                                        <p:strVal val="visible"/>
                                      </p:to>
                                    </p:set>
                                    <p:animEffect transition="in" filter="fade">
                                      <p:cBhvr>
                                        <p:cTn id="48"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22" grpId="0"/>
      <p:bldP spid="23" grpId="0" animBg="1"/>
      <p:bldP spid="40" grpId="0" build="p">
        <p:tmplLst>
          <p:tmpl lvl="1">
            <p:tnLst>
              <p:par>
                <p:cTn presetID="42" presetClass="entr" presetSubtype="0"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anim calcmode="lin" valueType="num">
                      <p:cBhvr>
                        <p:cTn dur="500" fill="hold"/>
                        <p:tgtEl>
                          <p:spTgt spid="40"/>
                        </p:tgtEl>
                        <p:attrNameLst>
                          <p:attrName>ppt_x</p:attrName>
                        </p:attrNameLst>
                      </p:cBhvr>
                      <p:tavLst>
                        <p:tav tm="0">
                          <p:val>
                            <p:strVal val="#ppt_x"/>
                          </p:val>
                        </p:tav>
                        <p:tav tm="100000">
                          <p:val>
                            <p:strVal val="#ppt_x"/>
                          </p:val>
                        </p:tav>
                      </p:tavLst>
                    </p:anim>
                    <p:anim calcmode="lin" valueType="num">
                      <p:cBhvr>
                        <p:cTn dur="500" fill="hold"/>
                        <p:tgtEl>
                          <p:spTgt spid="40"/>
                        </p:tgtEl>
                        <p:attrNameLst>
                          <p:attrName>ppt_y</p:attrName>
                        </p:attrNameLst>
                      </p:cBhvr>
                      <p:tavLst>
                        <p:tav tm="0">
                          <p:val>
                            <p:strVal val="#ppt_y+.1"/>
                          </p:val>
                        </p:tav>
                        <p:tav tm="100000">
                          <p:val>
                            <p:strVal val="#ppt_y"/>
                          </p:val>
                        </p:tav>
                      </p:tavLst>
                    </p:anim>
                  </p:childTnLst>
                </p:cTn>
              </p:par>
            </p:tnLst>
          </p:tmpl>
        </p:tmplLst>
      </p:bldP>
      <p:bldP spid="16" grpId="0" build="p">
        <p:tmplLst>
          <p:tmpl lvl="1">
            <p:tnLst>
              <p:par>
                <p:cTn presetID="10" presetClass="entr" presetSubtype="0" fill="hold" nodeType="withEffect">
                  <p:stCondLst>
                    <p:cond delay="80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8" grpId="0"/>
      <p:bldP spid="19" grpId="0" animBg="1"/>
      <p:bldP spid="20" grpId="0" build="p">
        <p:tmplLst>
          <p:tmpl lvl="1">
            <p:tnLst>
              <p:par>
                <p:cTn presetID="42" presetClass="entr" presetSubtype="0" fill="hold" nodeType="withEffect">
                  <p:stCondLst>
                    <p:cond delay="2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anim calcmode="lin" valueType="num">
                      <p:cBhvr>
                        <p:cTn dur="500" fill="hold"/>
                        <p:tgtEl>
                          <p:spTgt spid="20"/>
                        </p:tgtEl>
                        <p:attrNameLst>
                          <p:attrName>ppt_x</p:attrName>
                        </p:attrNameLst>
                      </p:cBhvr>
                      <p:tavLst>
                        <p:tav tm="0">
                          <p:val>
                            <p:strVal val="#ppt_x"/>
                          </p:val>
                        </p:tav>
                        <p:tav tm="100000">
                          <p:val>
                            <p:strVal val="#ppt_x"/>
                          </p:val>
                        </p:tav>
                      </p:tavLst>
                    </p:anim>
                    <p:anim calcmode="lin" valueType="num">
                      <p:cBhvr>
                        <p:cTn dur="500" fill="hold"/>
                        <p:tgtEl>
                          <p:spTgt spid="20"/>
                        </p:tgtEl>
                        <p:attrNameLst>
                          <p:attrName>ppt_y</p:attrName>
                        </p:attrNameLst>
                      </p:cBhvr>
                      <p:tavLst>
                        <p:tav tm="0">
                          <p:val>
                            <p:strVal val="#ppt_y+.1"/>
                          </p:val>
                        </p:tav>
                        <p:tav tm="100000">
                          <p:val>
                            <p:strVal val="#ppt_y"/>
                          </p:val>
                        </p:tav>
                      </p:tavLst>
                    </p:anim>
                  </p:childTnLst>
                </p:cTn>
              </p:par>
            </p:tnLst>
          </p:tmpl>
        </p:tmplLst>
      </p:bldP>
      <p:bldP spid="21" grpId="0" build="p">
        <p:tmplLst>
          <p:tmpl lvl="1">
            <p:tnLst>
              <p:par>
                <p:cTn presetID="10" presetClass="entr" presetSubtype="0" fill="hold" nodeType="withEffect">
                  <p:stCondLst>
                    <p:cond delay="8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Big image with descri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example</a:t>
            </a:r>
            <a:endParaRPr lang="es-ES_tradnl" dirty="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4" name="Picture Placeholder 2"/>
          <p:cNvSpPr>
            <a:spLocks noGrp="1"/>
          </p:cNvSpPr>
          <p:nvPr>
            <p:ph type="pic" sz="quarter" idx="17"/>
          </p:nvPr>
        </p:nvSpPr>
        <p:spPr>
          <a:xfrm>
            <a:off x="0" y="1278123"/>
            <a:ext cx="9144000" cy="250647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 name="Text Placeholder 2"/>
          <p:cNvSpPr>
            <a:spLocks noGrp="1"/>
          </p:cNvSpPr>
          <p:nvPr>
            <p:ph type="body" sz="quarter" idx="16" hasCustomPrompt="1"/>
          </p:nvPr>
        </p:nvSpPr>
        <p:spPr>
          <a:xfrm>
            <a:off x="443971" y="4501987"/>
            <a:ext cx="8230129" cy="649977"/>
          </a:xfrm>
          <a:prstGeom prst="rect">
            <a:avLst/>
          </a:prstGeom>
        </p:spPr>
        <p:txBody>
          <a:bodyPr vert="horz" lIns="0" tIns="0" rIns="0" bIns="0" numCol="2" spcCol="36000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finibus</a:t>
            </a:r>
            <a:r>
              <a:rPr lang="en-US" dirty="0"/>
              <a:t> </a:t>
            </a:r>
            <a:r>
              <a:rPr lang="en-US" dirty="0" err="1"/>
              <a:t>nisl</a:t>
            </a:r>
            <a:r>
              <a:rPr lang="en-US" dirty="0"/>
              <a:t> </a:t>
            </a:r>
            <a:r>
              <a:rPr lang="en-US" dirty="0" err="1"/>
              <a:t>ut</a:t>
            </a:r>
            <a:r>
              <a:rPr lang="en-US" dirty="0"/>
              <a:t> ligula </a:t>
            </a:r>
            <a:r>
              <a:rPr lang="en-US" dirty="0" err="1"/>
              <a:t>vestibulum</a:t>
            </a:r>
            <a:r>
              <a:rPr lang="en-US" dirty="0"/>
              <a:t>, </a:t>
            </a:r>
            <a:r>
              <a:rPr lang="en-US" dirty="0" err="1"/>
              <a:t>ut</a:t>
            </a:r>
            <a:r>
              <a:rPr lang="en-US" dirty="0"/>
              <a:t> semper ex </a:t>
            </a:r>
            <a:r>
              <a:rPr lang="en-US" dirty="0" err="1"/>
              <a:t>suscipit</a:t>
            </a:r>
            <a:r>
              <a:rPr lang="en-US" dirty="0"/>
              <a:t>. </a:t>
            </a:r>
            <a:r>
              <a:rPr lang="en-US" dirty="0" err="1"/>
              <a:t>Cras</a:t>
            </a:r>
            <a:r>
              <a:rPr lang="en-US" dirty="0"/>
              <a:t> </a:t>
            </a:r>
            <a:r>
              <a:rPr lang="en-US" dirty="0" err="1"/>
              <a:t>fringilla</a:t>
            </a:r>
            <a:r>
              <a:rPr lang="en-US" dirty="0"/>
              <a:t> </a:t>
            </a:r>
            <a:r>
              <a:rPr lang="en-US" dirty="0" err="1"/>
              <a:t>suscipit</a:t>
            </a:r>
            <a:r>
              <a:rPr lang="en-US" dirty="0"/>
              <a:t> </a:t>
            </a:r>
            <a:r>
              <a:rPr lang="en-US" dirty="0" err="1"/>
              <a:t>cursus</a:t>
            </a:r>
            <a:r>
              <a:rPr lang="en-US" dirty="0"/>
              <a:t>. </a:t>
            </a:r>
            <a:r>
              <a:rPr lang="en-US" dirty="0" err="1"/>
              <a:t>Aenean</a:t>
            </a:r>
            <a:r>
              <a:rPr lang="en-US" dirty="0"/>
              <a:t> </a:t>
            </a:r>
            <a:r>
              <a:rPr lang="en-US" dirty="0" err="1"/>
              <a:t>accumsan</a:t>
            </a:r>
            <a:r>
              <a:rPr lang="en-US" dirty="0"/>
              <a:t> </a:t>
            </a:r>
            <a:r>
              <a:rPr lang="en-US" dirty="0" err="1"/>
              <a:t>malesuada</a:t>
            </a:r>
            <a:r>
              <a:rPr lang="en-US" dirty="0"/>
              <a:t> </a:t>
            </a:r>
            <a:r>
              <a:rPr lang="en-US" dirty="0" err="1"/>
              <a:t>hendrerit</a:t>
            </a:r>
            <a:r>
              <a:rPr lang="en-US" dirty="0"/>
              <a:t>. </a:t>
            </a:r>
            <a:r>
              <a:rPr lang="en-US" dirty="0" err="1"/>
              <a:t>Morbi</a:t>
            </a:r>
            <a:r>
              <a:rPr lang="en-US" dirty="0"/>
              <a:t> sit </a:t>
            </a:r>
            <a:r>
              <a:rPr lang="en-US" dirty="0" err="1"/>
              <a:t>amet</a:t>
            </a:r>
            <a:r>
              <a:rPr lang="en-US" dirty="0"/>
              <a:t> dolor ante. </a:t>
            </a:r>
            <a:r>
              <a:rPr lang="en-US" dirty="0" err="1"/>
              <a:t>Duis</a:t>
            </a:r>
            <a:r>
              <a:rPr lang="en-US" dirty="0"/>
              <a:t> </a:t>
            </a:r>
            <a:r>
              <a:rPr lang="en-US" dirty="0" err="1"/>
              <a:t>quis</a:t>
            </a:r>
            <a:r>
              <a:rPr lang="en-US" dirty="0"/>
              <a:t> </a:t>
            </a:r>
            <a:r>
              <a:rPr lang="en-US" dirty="0" err="1"/>
              <a:t>viverra</a:t>
            </a:r>
            <a:r>
              <a:rPr lang="en-US" dirty="0"/>
              <a:t> </a:t>
            </a:r>
            <a:r>
              <a:rPr lang="en-US" dirty="0" err="1"/>
              <a:t>urna</a:t>
            </a:r>
            <a:r>
              <a:rPr lang="en-US" dirty="0"/>
              <a:t>, in </a:t>
            </a:r>
            <a:r>
              <a:rPr lang="en-US" dirty="0" err="1"/>
              <a:t>ultricies</a:t>
            </a:r>
            <a:r>
              <a:rPr lang="en-US" dirty="0"/>
              <a:t> diam. </a:t>
            </a:r>
          </a:p>
        </p:txBody>
      </p:sp>
      <p:sp>
        <p:nvSpPr>
          <p:cNvPr id="6" name="Text Placeholder 7"/>
          <p:cNvSpPr>
            <a:spLocks noGrp="1"/>
          </p:cNvSpPr>
          <p:nvPr>
            <p:ph type="body" sz="quarter" idx="18" hasCustomPrompt="1"/>
          </p:nvPr>
        </p:nvSpPr>
        <p:spPr>
          <a:xfrm>
            <a:off x="427038" y="4050409"/>
            <a:ext cx="4157662" cy="359817"/>
          </a:xfrm>
          <a:prstGeom prst="rect">
            <a:avLst/>
          </a:prstGeom>
        </p:spPr>
        <p:txBody>
          <a:bodyPr vert="horz" lIns="0" tIns="40504" rIns="0" bIns="40504" anchor="ctr"/>
          <a:lstStyle>
            <a:lvl1pPr marL="0" indent="0" algn="l">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a:t>Put</a:t>
            </a:r>
            <a:r>
              <a:rPr lang="es-ES_tradnl" dirty="0"/>
              <a:t> </a:t>
            </a:r>
            <a:r>
              <a:rPr lang="es-ES_tradnl" dirty="0" err="1"/>
              <a:t>your</a:t>
            </a:r>
            <a:r>
              <a:rPr lang="es-ES_tradnl" dirty="0"/>
              <a:t> </a:t>
            </a:r>
            <a:r>
              <a:rPr lang="es-ES_tradnl" dirty="0" err="1"/>
              <a:t>title</a:t>
            </a:r>
            <a:r>
              <a:rPr lang="es-ES_tradnl" dirty="0"/>
              <a:t> </a:t>
            </a:r>
            <a:r>
              <a:rPr lang="es-ES_tradnl" dirty="0" err="1"/>
              <a:t>here</a:t>
            </a:r>
            <a:endParaRPr lang="es-ES_tradnl" dirty="0"/>
          </a:p>
        </p:txBody>
      </p:sp>
    </p:spTree>
    <p:extLst>
      <p:ext uri="{BB962C8B-B14F-4D97-AF65-F5344CB8AC3E}">
        <p14:creationId xmlns:p14="http://schemas.microsoft.com/office/powerpoint/2010/main" val="530939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nodePh="1">
                                  <p:stCondLst>
                                    <p:cond delay="800"/>
                                  </p:stCondLst>
                                  <p:endCondLst>
                                    <p:cond evt="begin" delay="0">
                                      <p:tn val="15"/>
                                    </p:cond>
                                  </p:end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10" presetClass="entr" presetSubtype="0" fill="hold" grpId="0" nodeType="withEffect">
                                  <p:stCondLst>
                                    <p:cond delay="80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500"/>
                                        <p:tgtEl>
                                          <p:spTgt spid="5">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fade">
                                      <p:cBhvr>
                                        <p:cTn id="23" dur="400"/>
                                        <p:tgtEl>
                                          <p:spTgt spid="6">
                                            <p:txEl>
                                              <p:pRg st="0" end="0"/>
                                            </p:txEl>
                                          </p:spTgt>
                                        </p:tgtEl>
                                      </p:cBhvr>
                                    </p:animEffect>
                                    <p:anim calcmode="lin" valueType="num">
                                      <p:cBhvr>
                                        <p:cTn id="24" dur="4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4" grpId="0"/>
      <p:bldP spid="5" grpId="0" build="p">
        <p:tmplLst>
          <p:tmpl lvl="1">
            <p:tnLst>
              <p:par>
                <p:cTn presetID="10" presetClass="entr" presetSubtype="0" fill="hold" nodeType="withEffect">
                  <p:stCondLst>
                    <p:cond delay="8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400"/>
                        <p:tgtEl>
                          <p:spTgt spid="6"/>
                        </p:tgtEl>
                      </p:cBhvr>
                    </p:animEffect>
                    <p:anim calcmode="lin" valueType="num">
                      <p:cBhvr>
                        <p:cTn dur="400" fill="hold"/>
                        <p:tgtEl>
                          <p:spTgt spid="6"/>
                        </p:tgtEl>
                        <p:attrNameLst>
                          <p:attrName>ppt_x</p:attrName>
                        </p:attrNameLst>
                      </p:cBhvr>
                      <p:tavLst>
                        <p:tav tm="0">
                          <p:val>
                            <p:strVal val="#ppt_x"/>
                          </p:val>
                        </p:tav>
                        <p:tav tm="100000">
                          <p:val>
                            <p:strVal val="#ppt_x"/>
                          </p:val>
                        </p:tav>
                      </p:tavLst>
                    </p:anim>
                    <p:anim calcmode="lin" valueType="num">
                      <p:cBhvr>
                        <p:cTn dur="400" fill="hold"/>
                        <p:tgtEl>
                          <p:spTgt spid="6"/>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hree images with result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slide</a:t>
            </a:r>
            <a:r>
              <a:rPr lang="es-ES_tradnl" dirty="0"/>
              <a:t> </a:t>
            </a:r>
            <a:r>
              <a:rPr lang="es-ES_tradnl" dirty="0" err="1"/>
              <a:t>example</a:t>
            </a:r>
            <a:endParaRPr lang="es-ES_tradnl" dirty="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25" name="Picture Placeholder 2"/>
          <p:cNvSpPr>
            <a:spLocks noGrp="1"/>
          </p:cNvSpPr>
          <p:nvPr>
            <p:ph type="pic" sz="quarter" idx="48"/>
          </p:nvPr>
        </p:nvSpPr>
        <p:spPr>
          <a:xfrm>
            <a:off x="452437" y="1253067"/>
            <a:ext cx="2397131" cy="2455333"/>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5" name="Rectangle 54"/>
          <p:cNvSpPr/>
          <p:nvPr userDrawn="1"/>
        </p:nvSpPr>
        <p:spPr>
          <a:xfrm>
            <a:off x="452438" y="3708401"/>
            <a:ext cx="2397130" cy="1016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Picture Placeholder 2"/>
          <p:cNvSpPr>
            <a:spLocks noGrp="1"/>
          </p:cNvSpPr>
          <p:nvPr>
            <p:ph type="pic" sz="quarter" idx="74"/>
          </p:nvPr>
        </p:nvSpPr>
        <p:spPr>
          <a:xfrm>
            <a:off x="3381900" y="1253067"/>
            <a:ext cx="2397131" cy="2455333"/>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68" name="Rectangle 67"/>
          <p:cNvSpPr/>
          <p:nvPr userDrawn="1"/>
        </p:nvSpPr>
        <p:spPr>
          <a:xfrm>
            <a:off x="3381900" y="3708401"/>
            <a:ext cx="2397130" cy="1016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 name="Text Placeholder 2"/>
          <p:cNvSpPr>
            <a:spLocks noGrp="1"/>
          </p:cNvSpPr>
          <p:nvPr>
            <p:ph type="body" sz="quarter" idx="64" hasCustomPrompt="1"/>
          </p:nvPr>
        </p:nvSpPr>
        <p:spPr>
          <a:xfrm>
            <a:off x="972610" y="4598991"/>
            <a:ext cx="1876959"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77" name="Text Placeholder 7"/>
          <p:cNvSpPr>
            <a:spLocks noGrp="1"/>
          </p:cNvSpPr>
          <p:nvPr>
            <p:ph type="body" sz="quarter" idx="18" hasCustomPrompt="1"/>
          </p:nvPr>
        </p:nvSpPr>
        <p:spPr>
          <a:xfrm>
            <a:off x="972610" y="4050318"/>
            <a:ext cx="1876959" cy="287817"/>
          </a:xfrm>
          <a:prstGeom prst="rect">
            <a:avLst/>
          </a:prstGeom>
        </p:spPr>
        <p:txBody>
          <a:bodyPr vert="horz" lIns="0" tIns="40504" rIns="0" bIns="40504" anchor="ctr"/>
          <a:lstStyle>
            <a:lvl1pPr marL="0" indent="0" algn="l">
              <a:lnSpc>
                <a:spcPct val="100000"/>
              </a:lnSpc>
              <a:spcBef>
                <a:spcPts val="0"/>
              </a:spcBef>
              <a:buNone/>
              <a:defRPr sz="2000" b="1" baseline="0">
                <a:solidFill>
                  <a:schemeClr val="tx1">
                    <a:lumMod val="50000"/>
                    <a:lumOff val="50000"/>
                  </a:schemeClr>
                </a:solidFill>
                <a:latin typeface="Lato Regular"/>
                <a:cs typeface="Lato Regular"/>
              </a:defRPr>
            </a:lvl1pPr>
          </a:lstStyle>
          <a:p>
            <a:pPr lvl="0"/>
            <a:r>
              <a:rPr lang="es-ES_tradnl" dirty="0"/>
              <a:t>RESULT 1</a:t>
            </a:r>
          </a:p>
        </p:txBody>
      </p:sp>
      <p:sp>
        <p:nvSpPr>
          <p:cNvPr id="78" name="Text Placeholder 7"/>
          <p:cNvSpPr>
            <a:spLocks noGrp="1"/>
          </p:cNvSpPr>
          <p:nvPr>
            <p:ph type="body" sz="quarter" idx="65" hasCustomPrompt="1"/>
          </p:nvPr>
        </p:nvSpPr>
        <p:spPr>
          <a:xfrm>
            <a:off x="972610" y="4393310"/>
            <a:ext cx="1876959"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79" name="Text Placeholder 7"/>
          <p:cNvSpPr>
            <a:spLocks noGrp="1"/>
          </p:cNvSpPr>
          <p:nvPr>
            <p:ph type="body" sz="quarter" idx="39" hasCustomPrompt="1"/>
          </p:nvPr>
        </p:nvSpPr>
        <p:spPr>
          <a:xfrm>
            <a:off x="452438" y="4106253"/>
            <a:ext cx="486306" cy="467234"/>
          </a:xfrm>
          <a:prstGeom prst="rect">
            <a:avLst/>
          </a:prstGeom>
        </p:spPr>
        <p:txBody>
          <a:bodyPr vert="horz" lIns="0" tIns="103884" rIns="0" bIns="103884" anchor="b"/>
          <a:lstStyle>
            <a:lvl1pPr marL="0" indent="0" algn="l">
              <a:lnSpc>
                <a:spcPct val="100000"/>
              </a:lnSpc>
              <a:spcBef>
                <a:spcPts val="0"/>
              </a:spcBef>
              <a:buNone/>
              <a:defRPr sz="3000" b="0">
                <a:solidFill>
                  <a:schemeClr val="bg1">
                    <a:lumMod val="65000"/>
                  </a:schemeClr>
                </a:solidFill>
                <a:latin typeface="FontAwesome"/>
                <a:cs typeface="FontAwesome"/>
              </a:defRPr>
            </a:lvl1pPr>
          </a:lstStyle>
          <a:p>
            <a:pPr lvl="0"/>
            <a:r>
              <a:rPr lang="es-ES_tradnl" dirty="0" err="1"/>
              <a:t>ico</a:t>
            </a:r>
            <a:endParaRPr lang="es-ES_tradnl" dirty="0"/>
          </a:p>
        </p:txBody>
      </p:sp>
      <p:sp>
        <p:nvSpPr>
          <p:cNvPr id="80" name="Text Placeholder 2"/>
          <p:cNvSpPr>
            <a:spLocks noGrp="1"/>
          </p:cNvSpPr>
          <p:nvPr>
            <p:ph type="body" sz="quarter" idx="66" hasCustomPrompt="1"/>
          </p:nvPr>
        </p:nvSpPr>
        <p:spPr>
          <a:xfrm>
            <a:off x="3902072" y="4598991"/>
            <a:ext cx="1876959"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81" name="Text Placeholder 7"/>
          <p:cNvSpPr>
            <a:spLocks noGrp="1"/>
          </p:cNvSpPr>
          <p:nvPr>
            <p:ph type="body" sz="quarter" idx="67" hasCustomPrompt="1"/>
          </p:nvPr>
        </p:nvSpPr>
        <p:spPr>
          <a:xfrm>
            <a:off x="3902072" y="4050318"/>
            <a:ext cx="1876959" cy="287817"/>
          </a:xfrm>
          <a:prstGeom prst="rect">
            <a:avLst/>
          </a:prstGeom>
        </p:spPr>
        <p:txBody>
          <a:bodyPr vert="horz" lIns="0" tIns="40504" rIns="0" bIns="40504" anchor="ctr"/>
          <a:lstStyle>
            <a:lvl1pPr marL="0" indent="0" algn="l">
              <a:lnSpc>
                <a:spcPct val="100000"/>
              </a:lnSpc>
              <a:spcBef>
                <a:spcPts val="0"/>
              </a:spcBef>
              <a:buNone/>
              <a:defRPr sz="2000" b="1" baseline="0">
                <a:solidFill>
                  <a:schemeClr val="tx1">
                    <a:lumMod val="50000"/>
                    <a:lumOff val="50000"/>
                  </a:schemeClr>
                </a:solidFill>
                <a:latin typeface="Lato Regular"/>
                <a:cs typeface="Lato Regular"/>
              </a:defRPr>
            </a:lvl1pPr>
          </a:lstStyle>
          <a:p>
            <a:pPr lvl="0"/>
            <a:r>
              <a:rPr lang="es-ES_tradnl" dirty="0"/>
              <a:t>RESULT 1</a:t>
            </a:r>
          </a:p>
        </p:txBody>
      </p:sp>
      <p:sp>
        <p:nvSpPr>
          <p:cNvPr id="82" name="Text Placeholder 7"/>
          <p:cNvSpPr>
            <a:spLocks noGrp="1"/>
          </p:cNvSpPr>
          <p:nvPr>
            <p:ph type="body" sz="quarter" idx="68" hasCustomPrompt="1"/>
          </p:nvPr>
        </p:nvSpPr>
        <p:spPr>
          <a:xfrm>
            <a:off x="3902072" y="4393310"/>
            <a:ext cx="1876959"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83" name="Text Placeholder 7"/>
          <p:cNvSpPr>
            <a:spLocks noGrp="1"/>
          </p:cNvSpPr>
          <p:nvPr>
            <p:ph type="body" sz="quarter" idx="69" hasCustomPrompt="1"/>
          </p:nvPr>
        </p:nvSpPr>
        <p:spPr>
          <a:xfrm>
            <a:off x="3381900" y="4106253"/>
            <a:ext cx="486306" cy="467234"/>
          </a:xfrm>
          <a:prstGeom prst="rect">
            <a:avLst/>
          </a:prstGeom>
        </p:spPr>
        <p:txBody>
          <a:bodyPr vert="horz" lIns="0" tIns="103884" rIns="0" bIns="103884" anchor="b"/>
          <a:lstStyle>
            <a:lvl1pPr marL="0" indent="0" algn="l">
              <a:lnSpc>
                <a:spcPct val="100000"/>
              </a:lnSpc>
              <a:spcBef>
                <a:spcPts val="0"/>
              </a:spcBef>
              <a:buNone/>
              <a:defRPr sz="3000" b="0">
                <a:solidFill>
                  <a:schemeClr val="bg1">
                    <a:lumMod val="65000"/>
                  </a:schemeClr>
                </a:solidFill>
                <a:latin typeface="FontAwesome"/>
                <a:cs typeface="FontAwesome"/>
              </a:defRPr>
            </a:lvl1pPr>
          </a:lstStyle>
          <a:p>
            <a:pPr lvl="0"/>
            <a:r>
              <a:rPr lang="es-ES_tradnl" dirty="0" err="1"/>
              <a:t>ico</a:t>
            </a:r>
            <a:endParaRPr lang="es-ES_tradnl" dirty="0"/>
          </a:p>
        </p:txBody>
      </p:sp>
      <p:sp>
        <p:nvSpPr>
          <p:cNvPr id="100" name="Picture Placeholder 2"/>
          <p:cNvSpPr>
            <a:spLocks noGrp="1"/>
          </p:cNvSpPr>
          <p:nvPr>
            <p:ph type="pic" sz="quarter" idx="75"/>
          </p:nvPr>
        </p:nvSpPr>
        <p:spPr>
          <a:xfrm>
            <a:off x="6289671" y="1253067"/>
            <a:ext cx="2397131" cy="2455333"/>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101" name="Rectangle 100"/>
          <p:cNvSpPr/>
          <p:nvPr userDrawn="1"/>
        </p:nvSpPr>
        <p:spPr>
          <a:xfrm>
            <a:off x="6284907" y="3708401"/>
            <a:ext cx="2397130" cy="1016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 name="Text Placeholder 2"/>
          <p:cNvSpPr>
            <a:spLocks noGrp="1"/>
          </p:cNvSpPr>
          <p:nvPr>
            <p:ph type="body" sz="quarter" idx="70" hasCustomPrompt="1"/>
          </p:nvPr>
        </p:nvSpPr>
        <p:spPr>
          <a:xfrm>
            <a:off x="6805079" y="4598991"/>
            <a:ext cx="1876959"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103" name="Text Placeholder 7"/>
          <p:cNvSpPr>
            <a:spLocks noGrp="1"/>
          </p:cNvSpPr>
          <p:nvPr>
            <p:ph type="body" sz="quarter" idx="71" hasCustomPrompt="1"/>
          </p:nvPr>
        </p:nvSpPr>
        <p:spPr>
          <a:xfrm>
            <a:off x="6805079" y="4050318"/>
            <a:ext cx="1876959" cy="287817"/>
          </a:xfrm>
          <a:prstGeom prst="rect">
            <a:avLst/>
          </a:prstGeom>
        </p:spPr>
        <p:txBody>
          <a:bodyPr vert="horz" lIns="0" tIns="40504" rIns="0" bIns="40504" anchor="ctr"/>
          <a:lstStyle>
            <a:lvl1pPr marL="0" indent="0" algn="l">
              <a:lnSpc>
                <a:spcPct val="100000"/>
              </a:lnSpc>
              <a:spcBef>
                <a:spcPts val="0"/>
              </a:spcBef>
              <a:buNone/>
              <a:defRPr sz="2000" b="1" baseline="0">
                <a:solidFill>
                  <a:schemeClr val="tx1">
                    <a:lumMod val="50000"/>
                    <a:lumOff val="50000"/>
                  </a:schemeClr>
                </a:solidFill>
                <a:latin typeface="Lato Regular"/>
                <a:cs typeface="Lato Regular"/>
              </a:defRPr>
            </a:lvl1pPr>
          </a:lstStyle>
          <a:p>
            <a:pPr lvl="0"/>
            <a:r>
              <a:rPr lang="es-ES_tradnl" dirty="0"/>
              <a:t>RESULT 1</a:t>
            </a:r>
          </a:p>
        </p:txBody>
      </p:sp>
      <p:sp>
        <p:nvSpPr>
          <p:cNvPr id="104" name="Text Placeholder 7"/>
          <p:cNvSpPr>
            <a:spLocks noGrp="1"/>
          </p:cNvSpPr>
          <p:nvPr>
            <p:ph type="body" sz="quarter" idx="72" hasCustomPrompt="1"/>
          </p:nvPr>
        </p:nvSpPr>
        <p:spPr>
          <a:xfrm>
            <a:off x="6805079" y="4393310"/>
            <a:ext cx="1876959"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105" name="Text Placeholder 7"/>
          <p:cNvSpPr>
            <a:spLocks noGrp="1"/>
          </p:cNvSpPr>
          <p:nvPr>
            <p:ph type="body" sz="quarter" idx="73" hasCustomPrompt="1"/>
          </p:nvPr>
        </p:nvSpPr>
        <p:spPr>
          <a:xfrm>
            <a:off x="6284907" y="4106253"/>
            <a:ext cx="486306" cy="467234"/>
          </a:xfrm>
          <a:prstGeom prst="rect">
            <a:avLst/>
          </a:prstGeom>
        </p:spPr>
        <p:txBody>
          <a:bodyPr vert="horz" lIns="0" tIns="103884" rIns="0" bIns="103884" anchor="b"/>
          <a:lstStyle>
            <a:lvl1pPr marL="0" indent="0" algn="l">
              <a:lnSpc>
                <a:spcPct val="100000"/>
              </a:lnSpc>
              <a:spcBef>
                <a:spcPts val="0"/>
              </a:spcBef>
              <a:buNone/>
              <a:defRPr sz="3000" b="0">
                <a:solidFill>
                  <a:schemeClr val="bg1">
                    <a:lumMod val="65000"/>
                  </a:schemeClr>
                </a:solidFill>
                <a:latin typeface="FontAwesome"/>
                <a:cs typeface="FontAwesome"/>
              </a:defRPr>
            </a:lvl1pPr>
          </a:lstStyle>
          <a:p>
            <a:pPr lvl="0"/>
            <a:r>
              <a:rPr lang="es-ES_tradnl" dirty="0" err="1"/>
              <a:t>ico</a:t>
            </a:r>
            <a:endParaRPr lang="es-ES_tradnl" dirty="0"/>
          </a:p>
        </p:txBody>
      </p:sp>
    </p:spTree>
    <p:extLst>
      <p:ext uri="{BB962C8B-B14F-4D97-AF65-F5344CB8AC3E}">
        <p14:creationId xmlns:p14="http://schemas.microsoft.com/office/powerpoint/2010/main" val="3404859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nodePh="1">
                                  <p:stCondLst>
                                    <p:cond delay="800"/>
                                  </p:stCondLst>
                                  <p:endCondLst>
                                    <p:cond evt="begin" delay="0">
                                      <p:tn val="15"/>
                                    </p:cond>
                                  </p:endCondLst>
                                  <p:childTnLst>
                                    <p:set>
                                      <p:cBhvr>
                                        <p:cTn id="16" dur="1" fill="hold">
                                          <p:stCondLst>
                                            <p:cond delay="0"/>
                                          </p:stCondLst>
                                        </p:cTn>
                                        <p:tgtEl>
                                          <p:spTgt spid="25"/>
                                        </p:tgtEl>
                                        <p:attrNameLst>
                                          <p:attrName>style.visibility</p:attrName>
                                        </p:attrNameLst>
                                      </p:cBhvr>
                                      <p:to>
                                        <p:strVal val="visible"/>
                                      </p:to>
                                    </p:set>
                                    <p:anim calcmode="lin" valueType="num">
                                      <p:cBhvr>
                                        <p:cTn id="17" dur="1000" fill="hold"/>
                                        <p:tgtEl>
                                          <p:spTgt spid="25"/>
                                        </p:tgtEl>
                                        <p:attrNameLst>
                                          <p:attrName>ppt_w</p:attrName>
                                        </p:attrNameLst>
                                      </p:cBhvr>
                                      <p:tavLst>
                                        <p:tav tm="0">
                                          <p:val>
                                            <p:fltVal val="0"/>
                                          </p:val>
                                        </p:tav>
                                        <p:tav tm="100000">
                                          <p:val>
                                            <p:strVal val="#ppt_w"/>
                                          </p:val>
                                        </p:tav>
                                      </p:tavLst>
                                    </p:anim>
                                    <p:anim calcmode="lin" valueType="num">
                                      <p:cBhvr>
                                        <p:cTn id="18" dur="1000" fill="hold"/>
                                        <p:tgtEl>
                                          <p:spTgt spid="25"/>
                                        </p:tgtEl>
                                        <p:attrNameLst>
                                          <p:attrName>ppt_h</p:attrName>
                                        </p:attrNameLst>
                                      </p:cBhvr>
                                      <p:tavLst>
                                        <p:tav tm="0">
                                          <p:val>
                                            <p:fltVal val="0"/>
                                          </p:val>
                                        </p:tav>
                                        <p:tav tm="100000">
                                          <p:val>
                                            <p:strVal val="#ppt_h"/>
                                          </p:val>
                                        </p:tav>
                                      </p:tavLst>
                                    </p:anim>
                                    <p:animEffect transition="in" filter="fade">
                                      <p:cBhvr>
                                        <p:cTn id="19" dur="1000"/>
                                        <p:tgtEl>
                                          <p:spTgt spid="25"/>
                                        </p:tgtEl>
                                      </p:cBhvr>
                                    </p:animEffect>
                                  </p:childTnLst>
                                </p:cTn>
                              </p:par>
                            </p:childTnLst>
                          </p:cTn>
                        </p:par>
                        <p:par>
                          <p:cTn id="20" fill="hold">
                            <p:stCondLst>
                              <p:cond delay="1800"/>
                            </p:stCondLst>
                            <p:childTnLst>
                              <p:par>
                                <p:cTn id="21" presetID="22" presetClass="entr" presetSubtype="8"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left)">
                                      <p:cBhvr>
                                        <p:cTn id="23" dur="500"/>
                                        <p:tgtEl>
                                          <p:spTgt spid="55"/>
                                        </p:tgtEl>
                                      </p:cBhvr>
                                    </p:animEffect>
                                  </p:childTnLst>
                                </p:cTn>
                              </p:par>
                              <p:par>
                                <p:cTn id="24" presetID="53" presetClass="entr" presetSubtype="16" fill="hold" grpId="0" nodeType="withEffect" nodePh="1">
                                  <p:stCondLst>
                                    <p:cond delay="800"/>
                                  </p:stCondLst>
                                  <p:endCondLst>
                                    <p:cond evt="begin" delay="0">
                                      <p:tn val="24"/>
                                    </p:cond>
                                  </p:endCondLst>
                                  <p:childTnLst>
                                    <p:set>
                                      <p:cBhvr>
                                        <p:cTn id="25" dur="1" fill="hold">
                                          <p:stCondLst>
                                            <p:cond delay="0"/>
                                          </p:stCondLst>
                                        </p:cTn>
                                        <p:tgtEl>
                                          <p:spTgt spid="58"/>
                                        </p:tgtEl>
                                        <p:attrNameLst>
                                          <p:attrName>style.visibility</p:attrName>
                                        </p:attrNameLst>
                                      </p:cBhvr>
                                      <p:to>
                                        <p:strVal val="visible"/>
                                      </p:to>
                                    </p:set>
                                    <p:anim calcmode="lin" valueType="num">
                                      <p:cBhvr>
                                        <p:cTn id="26" dur="1000" fill="hold"/>
                                        <p:tgtEl>
                                          <p:spTgt spid="58"/>
                                        </p:tgtEl>
                                        <p:attrNameLst>
                                          <p:attrName>ppt_w</p:attrName>
                                        </p:attrNameLst>
                                      </p:cBhvr>
                                      <p:tavLst>
                                        <p:tav tm="0">
                                          <p:val>
                                            <p:fltVal val="0"/>
                                          </p:val>
                                        </p:tav>
                                        <p:tav tm="100000">
                                          <p:val>
                                            <p:strVal val="#ppt_w"/>
                                          </p:val>
                                        </p:tav>
                                      </p:tavLst>
                                    </p:anim>
                                    <p:anim calcmode="lin" valueType="num">
                                      <p:cBhvr>
                                        <p:cTn id="27" dur="1000" fill="hold"/>
                                        <p:tgtEl>
                                          <p:spTgt spid="58"/>
                                        </p:tgtEl>
                                        <p:attrNameLst>
                                          <p:attrName>ppt_h</p:attrName>
                                        </p:attrNameLst>
                                      </p:cBhvr>
                                      <p:tavLst>
                                        <p:tav tm="0">
                                          <p:val>
                                            <p:fltVal val="0"/>
                                          </p:val>
                                        </p:tav>
                                        <p:tav tm="100000">
                                          <p:val>
                                            <p:strVal val="#ppt_h"/>
                                          </p:val>
                                        </p:tav>
                                      </p:tavLst>
                                    </p:anim>
                                    <p:animEffect transition="in" filter="fade">
                                      <p:cBhvr>
                                        <p:cTn id="28" dur="1000"/>
                                        <p:tgtEl>
                                          <p:spTgt spid="58"/>
                                        </p:tgtEl>
                                      </p:cBhvr>
                                    </p:animEffect>
                                  </p:childTnLst>
                                </p:cTn>
                              </p:par>
                            </p:childTnLst>
                          </p:cTn>
                        </p:par>
                        <p:par>
                          <p:cTn id="29" fill="hold">
                            <p:stCondLst>
                              <p:cond delay="3600"/>
                            </p:stCondLst>
                            <p:childTnLst>
                              <p:par>
                                <p:cTn id="30" presetID="22" presetClass="entr" presetSubtype="8" fill="hold" grpId="0" nodeType="afterEffect">
                                  <p:stCondLst>
                                    <p:cond delay="0"/>
                                  </p:stCondLst>
                                  <p:childTnLst>
                                    <p:set>
                                      <p:cBhvr>
                                        <p:cTn id="31" dur="1" fill="hold">
                                          <p:stCondLst>
                                            <p:cond delay="0"/>
                                          </p:stCondLst>
                                        </p:cTn>
                                        <p:tgtEl>
                                          <p:spTgt spid="68"/>
                                        </p:tgtEl>
                                        <p:attrNameLst>
                                          <p:attrName>style.visibility</p:attrName>
                                        </p:attrNameLst>
                                      </p:cBhvr>
                                      <p:to>
                                        <p:strVal val="visible"/>
                                      </p:to>
                                    </p:set>
                                    <p:animEffect transition="in" filter="wipe(left)">
                                      <p:cBhvr>
                                        <p:cTn id="32" dur="500"/>
                                        <p:tgtEl>
                                          <p:spTgt spid="68"/>
                                        </p:tgtEl>
                                      </p:cBhvr>
                                    </p:animEffect>
                                  </p:childTnLst>
                                </p:cTn>
                              </p:par>
                              <p:par>
                                <p:cTn id="33" presetID="10" presetClass="entr" presetSubtype="0" fill="hold" grpId="0" nodeType="withEffect">
                                  <p:stCondLst>
                                    <p:cond delay="800"/>
                                  </p:stCondLst>
                                  <p:childTnLst>
                                    <p:set>
                                      <p:cBhvr>
                                        <p:cTn id="34" dur="1" fill="hold">
                                          <p:stCondLst>
                                            <p:cond delay="0"/>
                                          </p:stCondLst>
                                        </p:cTn>
                                        <p:tgtEl>
                                          <p:spTgt spid="76">
                                            <p:txEl>
                                              <p:pRg st="0" end="0"/>
                                            </p:txEl>
                                          </p:spTgt>
                                        </p:tgtEl>
                                        <p:attrNameLst>
                                          <p:attrName>style.visibility</p:attrName>
                                        </p:attrNameLst>
                                      </p:cBhvr>
                                      <p:to>
                                        <p:strVal val="visible"/>
                                      </p:to>
                                    </p:set>
                                    <p:animEffect transition="in" filter="fade">
                                      <p:cBhvr>
                                        <p:cTn id="35" dur="500"/>
                                        <p:tgtEl>
                                          <p:spTgt spid="76">
                                            <p:txEl>
                                              <p:pRg st="0" end="0"/>
                                            </p:txEl>
                                          </p:spTgt>
                                        </p:tgtEl>
                                      </p:cBhvr>
                                    </p:animEffect>
                                  </p:childTnLst>
                                </p:cTn>
                              </p:par>
                              <p:par>
                                <p:cTn id="36" presetID="42" presetClass="entr" presetSubtype="0" fill="hold" grpId="0" nodeType="withEffect">
                                  <p:stCondLst>
                                    <p:cond delay="200"/>
                                  </p:stCondLst>
                                  <p:childTnLst>
                                    <p:set>
                                      <p:cBhvr>
                                        <p:cTn id="37" dur="1" fill="hold">
                                          <p:stCondLst>
                                            <p:cond delay="0"/>
                                          </p:stCondLst>
                                        </p:cTn>
                                        <p:tgtEl>
                                          <p:spTgt spid="77">
                                            <p:txEl>
                                              <p:pRg st="0" end="0"/>
                                            </p:txEl>
                                          </p:spTgt>
                                        </p:tgtEl>
                                        <p:attrNameLst>
                                          <p:attrName>style.visibility</p:attrName>
                                        </p:attrNameLst>
                                      </p:cBhvr>
                                      <p:to>
                                        <p:strVal val="visible"/>
                                      </p:to>
                                    </p:set>
                                    <p:animEffect transition="in" filter="fade">
                                      <p:cBhvr>
                                        <p:cTn id="38" dur="400"/>
                                        <p:tgtEl>
                                          <p:spTgt spid="77">
                                            <p:txEl>
                                              <p:pRg st="0" end="0"/>
                                            </p:txEl>
                                          </p:spTgt>
                                        </p:tgtEl>
                                      </p:cBhvr>
                                    </p:animEffect>
                                    <p:anim calcmode="lin" valueType="num">
                                      <p:cBhvr>
                                        <p:cTn id="39" dur="400" fill="hold"/>
                                        <p:tgtEl>
                                          <p:spTgt spid="77">
                                            <p:txEl>
                                              <p:pRg st="0" end="0"/>
                                            </p:txEl>
                                          </p:spTgt>
                                        </p:tgtEl>
                                        <p:attrNameLst>
                                          <p:attrName>ppt_x</p:attrName>
                                        </p:attrNameLst>
                                      </p:cBhvr>
                                      <p:tavLst>
                                        <p:tav tm="0">
                                          <p:val>
                                            <p:strVal val="#ppt_x"/>
                                          </p:val>
                                        </p:tav>
                                        <p:tav tm="100000">
                                          <p:val>
                                            <p:strVal val="#ppt_x"/>
                                          </p:val>
                                        </p:tav>
                                      </p:tavLst>
                                    </p:anim>
                                    <p:anim calcmode="lin" valueType="num">
                                      <p:cBhvr>
                                        <p:cTn id="40" dur="400" fill="hold"/>
                                        <p:tgtEl>
                                          <p:spTgt spid="77">
                                            <p:txEl>
                                              <p:pRg st="0" end="0"/>
                                            </p:tx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200"/>
                                  </p:stCondLst>
                                  <p:childTnLst>
                                    <p:set>
                                      <p:cBhvr>
                                        <p:cTn id="42" dur="1" fill="hold">
                                          <p:stCondLst>
                                            <p:cond delay="0"/>
                                          </p:stCondLst>
                                        </p:cTn>
                                        <p:tgtEl>
                                          <p:spTgt spid="78">
                                            <p:txEl>
                                              <p:pRg st="0" end="0"/>
                                            </p:txEl>
                                          </p:spTgt>
                                        </p:tgtEl>
                                        <p:attrNameLst>
                                          <p:attrName>style.visibility</p:attrName>
                                        </p:attrNameLst>
                                      </p:cBhvr>
                                      <p:to>
                                        <p:strVal val="visible"/>
                                      </p:to>
                                    </p:set>
                                    <p:animEffect transition="in" filter="fade">
                                      <p:cBhvr>
                                        <p:cTn id="43" dur="500"/>
                                        <p:tgtEl>
                                          <p:spTgt spid="78">
                                            <p:txEl>
                                              <p:pRg st="0" end="0"/>
                                            </p:txEl>
                                          </p:spTgt>
                                        </p:tgtEl>
                                      </p:cBhvr>
                                    </p:animEffect>
                                    <p:anim calcmode="lin" valueType="num">
                                      <p:cBhvr>
                                        <p:cTn id="44"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p:cTn id="45" dur="500" fill="hold"/>
                                        <p:tgtEl>
                                          <p:spTgt spid="78">
                                            <p:txEl>
                                              <p:pRg st="0" end="0"/>
                                            </p:txEl>
                                          </p:spTgt>
                                        </p:tgtEl>
                                        <p:attrNameLst>
                                          <p:attrName>ppt_y</p:attrName>
                                        </p:attrNameLst>
                                      </p:cBhvr>
                                      <p:tavLst>
                                        <p:tav tm="0">
                                          <p:val>
                                            <p:strVal val="#ppt_y+.1"/>
                                          </p:val>
                                        </p:tav>
                                        <p:tav tm="100000">
                                          <p:val>
                                            <p:strVal val="#ppt_y"/>
                                          </p:val>
                                        </p:tav>
                                      </p:tavLst>
                                    </p:anim>
                                  </p:childTnLst>
                                </p:cTn>
                              </p:par>
                            </p:childTnLst>
                          </p:cTn>
                        </p:par>
                        <p:par>
                          <p:cTn id="46" fill="hold">
                            <p:stCondLst>
                              <p:cond delay="4900"/>
                            </p:stCondLst>
                            <p:childTnLst>
                              <p:par>
                                <p:cTn id="47" presetID="53" presetClass="entr" presetSubtype="16" fill="hold" grpId="0" nodeType="afterEffect">
                                  <p:stCondLst>
                                    <p:cond delay="0"/>
                                  </p:stCondLst>
                                  <p:childTnLst>
                                    <p:set>
                                      <p:cBhvr>
                                        <p:cTn id="48" dur="1" fill="hold">
                                          <p:stCondLst>
                                            <p:cond delay="0"/>
                                          </p:stCondLst>
                                        </p:cTn>
                                        <p:tgtEl>
                                          <p:spTgt spid="79">
                                            <p:txEl>
                                              <p:pRg st="0" end="0"/>
                                            </p:txEl>
                                          </p:spTgt>
                                        </p:tgtEl>
                                        <p:attrNameLst>
                                          <p:attrName>style.visibility</p:attrName>
                                        </p:attrNameLst>
                                      </p:cBhvr>
                                      <p:to>
                                        <p:strVal val="visible"/>
                                      </p:to>
                                    </p:set>
                                    <p:anim calcmode="lin" valueType="num">
                                      <p:cBhvr>
                                        <p:cTn id="49" dur="300" fill="hold"/>
                                        <p:tgtEl>
                                          <p:spTgt spid="79">
                                            <p:txEl>
                                              <p:pRg st="0" end="0"/>
                                            </p:txEl>
                                          </p:spTgt>
                                        </p:tgtEl>
                                        <p:attrNameLst>
                                          <p:attrName>ppt_w</p:attrName>
                                        </p:attrNameLst>
                                      </p:cBhvr>
                                      <p:tavLst>
                                        <p:tav tm="0">
                                          <p:val>
                                            <p:fltVal val="0"/>
                                          </p:val>
                                        </p:tav>
                                        <p:tav tm="100000">
                                          <p:val>
                                            <p:strVal val="#ppt_w"/>
                                          </p:val>
                                        </p:tav>
                                      </p:tavLst>
                                    </p:anim>
                                    <p:anim calcmode="lin" valueType="num">
                                      <p:cBhvr>
                                        <p:cTn id="50" dur="300" fill="hold"/>
                                        <p:tgtEl>
                                          <p:spTgt spid="79">
                                            <p:txEl>
                                              <p:pRg st="0" end="0"/>
                                            </p:txEl>
                                          </p:spTgt>
                                        </p:tgtEl>
                                        <p:attrNameLst>
                                          <p:attrName>ppt_h</p:attrName>
                                        </p:attrNameLst>
                                      </p:cBhvr>
                                      <p:tavLst>
                                        <p:tav tm="0">
                                          <p:val>
                                            <p:fltVal val="0"/>
                                          </p:val>
                                        </p:tav>
                                        <p:tav tm="100000">
                                          <p:val>
                                            <p:strVal val="#ppt_h"/>
                                          </p:val>
                                        </p:tav>
                                      </p:tavLst>
                                    </p:anim>
                                    <p:animEffect transition="in" filter="fade">
                                      <p:cBhvr>
                                        <p:cTn id="51" dur="300"/>
                                        <p:tgtEl>
                                          <p:spTgt spid="79">
                                            <p:txEl>
                                              <p:pRg st="0" end="0"/>
                                            </p:txEl>
                                          </p:spTgt>
                                        </p:tgtEl>
                                      </p:cBhvr>
                                    </p:animEffect>
                                  </p:childTnLst>
                                </p:cTn>
                              </p:par>
                              <p:par>
                                <p:cTn id="52" presetID="10" presetClass="entr" presetSubtype="0" fill="hold" grpId="0" nodeType="withEffect">
                                  <p:stCondLst>
                                    <p:cond delay="800"/>
                                  </p:stCondLst>
                                  <p:childTnLst>
                                    <p:set>
                                      <p:cBhvr>
                                        <p:cTn id="53" dur="1" fill="hold">
                                          <p:stCondLst>
                                            <p:cond delay="0"/>
                                          </p:stCondLst>
                                        </p:cTn>
                                        <p:tgtEl>
                                          <p:spTgt spid="80">
                                            <p:txEl>
                                              <p:pRg st="0" end="0"/>
                                            </p:txEl>
                                          </p:spTgt>
                                        </p:tgtEl>
                                        <p:attrNameLst>
                                          <p:attrName>style.visibility</p:attrName>
                                        </p:attrNameLst>
                                      </p:cBhvr>
                                      <p:to>
                                        <p:strVal val="visible"/>
                                      </p:to>
                                    </p:set>
                                    <p:animEffect transition="in" filter="fade">
                                      <p:cBhvr>
                                        <p:cTn id="54" dur="500"/>
                                        <p:tgtEl>
                                          <p:spTgt spid="80">
                                            <p:txEl>
                                              <p:pRg st="0" end="0"/>
                                            </p:txEl>
                                          </p:spTgt>
                                        </p:tgtEl>
                                      </p:cBhvr>
                                    </p:animEffect>
                                  </p:childTnLst>
                                </p:cTn>
                              </p:par>
                              <p:par>
                                <p:cTn id="55" presetID="42" presetClass="entr" presetSubtype="0" fill="hold" grpId="0" nodeType="withEffect">
                                  <p:stCondLst>
                                    <p:cond delay="200"/>
                                  </p:stCondLst>
                                  <p:childTnLst>
                                    <p:set>
                                      <p:cBhvr>
                                        <p:cTn id="56" dur="1" fill="hold">
                                          <p:stCondLst>
                                            <p:cond delay="0"/>
                                          </p:stCondLst>
                                        </p:cTn>
                                        <p:tgtEl>
                                          <p:spTgt spid="81">
                                            <p:txEl>
                                              <p:pRg st="0" end="0"/>
                                            </p:txEl>
                                          </p:spTgt>
                                        </p:tgtEl>
                                        <p:attrNameLst>
                                          <p:attrName>style.visibility</p:attrName>
                                        </p:attrNameLst>
                                      </p:cBhvr>
                                      <p:to>
                                        <p:strVal val="visible"/>
                                      </p:to>
                                    </p:set>
                                    <p:animEffect transition="in" filter="fade">
                                      <p:cBhvr>
                                        <p:cTn id="57" dur="400"/>
                                        <p:tgtEl>
                                          <p:spTgt spid="81">
                                            <p:txEl>
                                              <p:pRg st="0" end="0"/>
                                            </p:txEl>
                                          </p:spTgt>
                                        </p:tgtEl>
                                      </p:cBhvr>
                                    </p:animEffect>
                                    <p:anim calcmode="lin" valueType="num">
                                      <p:cBhvr>
                                        <p:cTn id="58" dur="400" fill="hold"/>
                                        <p:tgtEl>
                                          <p:spTgt spid="81">
                                            <p:txEl>
                                              <p:pRg st="0" end="0"/>
                                            </p:txEl>
                                          </p:spTgt>
                                        </p:tgtEl>
                                        <p:attrNameLst>
                                          <p:attrName>ppt_x</p:attrName>
                                        </p:attrNameLst>
                                      </p:cBhvr>
                                      <p:tavLst>
                                        <p:tav tm="0">
                                          <p:val>
                                            <p:strVal val="#ppt_x"/>
                                          </p:val>
                                        </p:tav>
                                        <p:tav tm="100000">
                                          <p:val>
                                            <p:strVal val="#ppt_x"/>
                                          </p:val>
                                        </p:tav>
                                      </p:tavLst>
                                    </p:anim>
                                    <p:anim calcmode="lin" valueType="num">
                                      <p:cBhvr>
                                        <p:cTn id="59" dur="400" fill="hold"/>
                                        <p:tgtEl>
                                          <p:spTgt spid="81">
                                            <p:txEl>
                                              <p:pRg st="0" end="0"/>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00"/>
                                  </p:stCondLst>
                                  <p:childTnLst>
                                    <p:set>
                                      <p:cBhvr>
                                        <p:cTn id="61" dur="1" fill="hold">
                                          <p:stCondLst>
                                            <p:cond delay="0"/>
                                          </p:stCondLst>
                                        </p:cTn>
                                        <p:tgtEl>
                                          <p:spTgt spid="82">
                                            <p:txEl>
                                              <p:pRg st="0" end="0"/>
                                            </p:txEl>
                                          </p:spTgt>
                                        </p:tgtEl>
                                        <p:attrNameLst>
                                          <p:attrName>style.visibility</p:attrName>
                                        </p:attrNameLst>
                                      </p:cBhvr>
                                      <p:to>
                                        <p:strVal val="visible"/>
                                      </p:to>
                                    </p:set>
                                    <p:animEffect transition="in" filter="fade">
                                      <p:cBhvr>
                                        <p:cTn id="62" dur="500"/>
                                        <p:tgtEl>
                                          <p:spTgt spid="82">
                                            <p:txEl>
                                              <p:pRg st="0" end="0"/>
                                            </p:txEl>
                                          </p:spTgt>
                                        </p:tgtEl>
                                      </p:cBhvr>
                                    </p:animEffect>
                                    <p:anim calcmode="lin" valueType="num">
                                      <p:cBhvr>
                                        <p:cTn id="63" dur="500" fill="hold"/>
                                        <p:tgtEl>
                                          <p:spTgt spid="82">
                                            <p:txEl>
                                              <p:pRg st="0" end="0"/>
                                            </p:txEl>
                                          </p:spTgt>
                                        </p:tgtEl>
                                        <p:attrNameLst>
                                          <p:attrName>ppt_x</p:attrName>
                                        </p:attrNameLst>
                                      </p:cBhvr>
                                      <p:tavLst>
                                        <p:tav tm="0">
                                          <p:val>
                                            <p:strVal val="#ppt_x"/>
                                          </p:val>
                                        </p:tav>
                                        <p:tav tm="100000">
                                          <p:val>
                                            <p:strVal val="#ppt_x"/>
                                          </p:val>
                                        </p:tav>
                                      </p:tavLst>
                                    </p:anim>
                                    <p:anim calcmode="lin" valueType="num">
                                      <p:cBhvr>
                                        <p:cTn id="64" dur="500" fill="hold"/>
                                        <p:tgtEl>
                                          <p:spTgt spid="82">
                                            <p:txEl>
                                              <p:pRg st="0" end="0"/>
                                            </p:txEl>
                                          </p:spTgt>
                                        </p:tgtEl>
                                        <p:attrNameLst>
                                          <p:attrName>ppt_y</p:attrName>
                                        </p:attrNameLst>
                                      </p:cBhvr>
                                      <p:tavLst>
                                        <p:tav tm="0">
                                          <p:val>
                                            <p:strVal val="#ppt_y+.1"/>
                                          </p:val>
                                        </p:tav>
                                        <p:tav tm="100000">
                                          <p:val>
                                            <p:strVal val="#ppt_y"/>
                                          </p:val>
                                        </p:tav>
                                      </p:tavLst>
                                    </p:anim>
                                  </p:childTnLst>
                                </p:cTn>
                              </p:par>
                            </p:childTnLst>
                          </p:cTn>
                        </p:par>
                        <p:par>
                          <p:cTn id="65" fill="hold">
                            <p:stCondLst>
                              <p:cond delay="6200"/>
                            </p:stCondLst>
                            <p:childTnLst>
                              <p:par>
                                <p:cTn id="66" presetID="53" presetClass="entr" presetSubtype="16" fill="hold" grpId="0" nodeType="afterEffect">
                                  <p:stCondLst>
                                    <p:cond delay="0"/>
                                  </p:stCondLst>
                                  <p:childTnLst>
                                    <p:set>
                                      <p:cBhvr>
                                        <p:cTn id="67" dur="1" fill="hold">
                                          <p:stCondLst>
                                            <p:cond delay="0"/>
                                          </p:stCondLst>
                                        </p:cTn>
                                        <p:tgtEl>
                                          <p:spTgt spid="83">
                                            <p:txEl>
                                              <p:pRg st="0" end="0"/>
                                            </p:txEl>
                                          </p:spTgt>
                                        </p:tgtEl>
                                        <p:attrNameLst>
                                          <p:attrName>style.visibility</p:attrName>
                                        </p:attrNameLst>
                                      </p:cBhvr>
                                      <p:to>
                                        <p:strVal val="visible"/>
                                      </p:to>
                                    </p:set>
                                    <p:anim calcmode="lin" valueType="num">
                                      <p:cBhvr>
                                        <p:cTn id="68" dur="300" fill="hold"/>
                                        <p:tgtEl>
                                          <p:spTgt spid="83">
                                            <p:txEl>
                                              <p:pRg st="0" end="0"/>
                                            </p:txEl>
                                          </p:spTgt>
                                        </p:tgtEl>
                                        <p:attrNameLst>
                                          <p:attrName>ppt_w</p:attrName>
                                        </p:attrNameLst>
                                      </p:cBhvr>
                                      <p:tavLst>
                                        <p:tav tm="0">
                                          <p:val>
                                            <p:fltVal val="0"/>
                                          </p:val>
                                        </p:tav>
                                        <p:tav tm="100000">
                                          <p:val>
                                            <p:strVal val="#ppt_w"/>
                                          </p:val>
                                        </p:tav>
                                      </p:tavLst>
                                    </p:anim>
                                    <p:anim calcmode="lin" valueType="num">
                                      <p:cBhvr>
                                        <p:cTn id="69" dur="300" fill="hold"/>
                                        <p:tgtEl>
                                          <p:spTgt spid="83">
                                            <p:txEl>
                                              <p:pRg st="0" end="0"/>
                                            </p:txEl>
                                          </p:spTgt>
                                        </p:tgtEl>
                                        <p:attrNameLst>
                                          <p:attrName>ppt_h</p:attrName>
                                        </p:attrNameLst>
                                      </p:cBhvr>
                                      <p:tavLst>
                                        <p:tav tm="0">
                                          <p:val>
                                            <p:fltVal val="0"/>
                                          </p:val>
                                        </p:tav>
                                        <p:tav tm="100000">
                                          <p:val>
                                            <p:strVal val="#ppt_h"/>
                                          </p:val>
                                        </p:tav>
                                      </p:tavLst>
                                    </p:anim>
                                    <p:animEffect transition="in" filter="fade">
                                      <p:cBhvr>
                                        <p:cTn id="70" dur="300"/>
                                        <p:tgtEl>
                                          <p:spTgt spid="83">
                                            <p:txEl>
                                              <p:pRg st="0" end="0"/>
                                            </p:txEl>
                                          </p:spTgt>
                                        </p:tgtEl>
                                      </p:cBhvr>
                                    </p:animEffect>
                                  </p:childTnLst>
                                </p:cTn>
                              </p:par>
                              <p:par>
                                <p:cTn id="71" presetID="53" presetClass="entr" presetSubtype="16" fill="hold" grpId="0" nodeType="withEffect" nodePh="1">
                                  <p:stCondLst>
                                    <p:cond delay="800"/>
                                  </p:stCondLst>
                                  <p:endCondLst>
                                    <p:cond evt="begin" delay="0">
                                      <p:tn val="71"/>
                                    </p:cond>
                                  </p:endCondLst>
                                  <p:childTnLst>
                                    <p:set>
                                      <p:cBhvr>
                                        <p:cTn id="72" dur="1" fill="hold">
                                          <p:stCondLst>
                                            <p:cond delay="0"/>
                                          </p:stCondLst>
                                        </p:cTn>
                                        <p:tgtEl>
                                          <p:spTgt spid="100"/>
                                        </p:tgtEl>
                                        <p:attrNameLst>
                                          <p:attrName>style.visibility</p:attrName>
                                        </p:attrNameLst>
                                      </p:cBhvr>
                                      <p:to>
                                        <p:strVal val="visible"/>
                                      </p:to>
                                    </p:set>
                                    <p:anim calcmode="lin" valueType="num">
                                      <p:cBhvr>
                                        <p:cTn id="73" dur="1000" fill="hold"/>
                                        <p:tgtEl>
                                          <p:spTgt spid="100"/>
                                        </p:tgtEl>
                                        <p:attrNameLst>
                                          <p:attrName>ppt_w</p:attrName>
                                        </p:attrNameLst>
                                      </p:cBhvr>
                                      <p:tavLst>
                                        <p:tav tm="0">
                                          <p:val>
                                            <p:fltVal val="0"/>
                                          </p:val>
                                        </p:tav>
                                        <p:tav tm="100000">
                                          <p:val>
                                            <p:strVal val="#ppt_w"/>
                                          </p:val>
                                        </p:tav>
                                      </p:tavLst>
                                    </p:anim>
                                    <p:anim calcmode="lin" valueType="num">
                                      <p:cBhvr>
                                        <p:cTn id="74" dur="1000" fill="hold"/>
                                        <p:tgtEl>
                                          <p:spTgt spid="100"/>
                                        </p:tgtEl>
                                        <p:attrNameLst>
                                          <p:attrName>ppt_h</p:attrName>
                                        </p:attrNameLst>
                                      </p:cBhvr>
                                      <p:tavLst>
                                        <p:tav tm="0">
                                          <p:val>
                                            <p:fltVal val="0"/>
                                          </p:val>
                                        </p:tav>
                                        <p:tav tm="100000">
                                          <p:val>
                                            <p:strVal val="#ppt_h"/>
                                          </p:val>
                                        </p:tav>
                                      </p:tavLst>
                                    </p:anim>
                                    <p:animEffect transition="in" filter="fade">
                                      <p:cBhvr>
                                        <p:cTn id="75" dur="1000"/>
                                        <p:tgtEl>
                                          <p:spTgt spid="100"/>
                                        </p:tgtEl>
                                      </p:cBhvr>
                                    </p:animEffect>
                                  </p:childTnLst>
                                </p:cTn>
                              </p:par>
                            </p:childTnLst>
                          </p:cTn>
                        </p:par>
                        <p:par>
                          <p:cTn id="76" fill="hold">
                            <p:stCondLst>
                              <p:cond delay="8000"/>
                            </p:stCondLst>
                            <p:childTnLst>
                              <p:par>
                                <p:cTn id="77" presetID="22" presetClass="entr" presetSubtype="8" fill="hold" grpId="0" nodeType="afterEffect">
                                  <p:stCondLst>
                                    <p:cond delay="0"/>
                                  </p:stCondLst>
                                  <p:childTnLst>
                                    <p:set>
                                      <p:cBhvr>
                                        <p:cTn id="78" dur="1" fill="hold">
                                          <p:stCondLst>
                                            <p:cond delay="0"/>
                                          </p:stCondLst>
                                        </p:cTn>
                                        <p:tgtEl>
                                          <p:spTgt spid="101"/>
                                        </p:tgtEl>
                                        <p:attrNameLst>
                                          <p:attrName>style.visibility</p:attrName>
                                        </p:attrNameLst>
                                      </p:cBhvr>
                                      <p:to>
                                        <p:strVal val="visible"/>
                                      </p:to>
                                    </p:set>
                                    <p:animEffect transition="in" filter="wipe(left)">
                                      <p:cBhvr>
                                        <p:cTn id="79" dur="500"/>
                                        <p:tgtEl>
                                          <p:spTgt spid="101"/>
                                        </p:tgtEl>
                                      </p:cBhvr>
                                    </p:animEffect>
                                  </p:childTnLst>
                                </p:cTn>
                              </p:par>
                              <p:par>
                                <p:cTn id="80" presetID="10" presetClass="entr" presetSubtype="0" fill="hold" grpId="0" nodeType="withEffect">
                                  <p:stCondLst>
                                    <p:cond delay="800"/>
                                  </p:stCondLst>
                                  <p:childTnLst>
                                    <p:set>
                                      <p:cBhvr>
                                        <p:cTn id="81" dur="1" fill="hold">
                                          <p:stCondLst>
                                            <p:cond delay="0"/>
                                          </p:stCondLst>
                                        </p:cTn>
                                        <p:tgtEl>
                                          <p:spTgt spid="102">
                                            <p:txEl>
                                              <p:pRg st="0" end="0"/>
                                            </p:txEl>
                                          </p:spTgt>
                                        </p:tgtEl>
                                        <p:attrNameLst>
                                          <p:attrName>style.visibility</p:attrName>
                                        </p:attrNameLst>
                                      </p:cBhvr>
                                      <p:to>
                                        <p:strVal val="visible"/>
                                      </p:to>
                                    </p:set>
                                    <p:animEffect transition="in" filter="fade">
                                      <p:cBhvr>
                                        <p:cTn id="82" dur="500"/>
                                        <p:tgtEl>
                                          <p:spTgt spid="102">
                                            <p:txEl>
                                              <p:pRg st="0" end="0"/>
                                            </p:txEl>
                                          </p:spTgt>
                                        </p:tgtEl>
                                      </p:cBhvr>
                                    </p:animEffect>
                                  </p:childTnLst>
                                </p:cTn>
                              </p:par>
                              <p:par>
                                <p:cTn id="83" presetID="42" presetClass="entr" presetSubtype="0" fill="hold" grpId="0" nodeType="withEffect">
                                  <p:stCondLst>
                                    <p:cond delay="200"/>
                                  </p:stCondLst>
                                  <p:childTnLst>
                                    <p:set>
                                      <p:cBhvr>
                                        <p:cTn id="84" dur="1" fill="hold">
                                          <p:stCondLst>
                                            <p:cond delay="0"/>
                                          </p:stCondLst>
                                        </p:cTn>
                                        <p:tgtEl>
                                          <p:spTgt spid="103">
                                            <p:txEl>
                                              <p:pRg st="0" end="0"/>
                                            </p:txEl>
                                          </p:spTgt>
                                        </p:tgtEl>
                                        <p:attrNameLst>
                                          <p:attrName>style.visibility</p:attrName>
                                        </p:attrNameLst>
                                      </p:cBhvr>
                                      <p:to>
                                        <p:strVal val="visible"/>
                                      </p:to>
                                    </p:set>
                                    <p:animEffect transition="in" filter="fade">
                                      <p:cBhvr>
                                        <p:cTn id="85" dur="400"/>
                                        <p:tgtEl>
                                          <p:spTgt spid="103">
                                            <p:txEl>
                                              <p:pRg st="0" end="0"/>
                                            </p:txEl>
                                          </p:spTgt>
                                        </p:tgtEl>
                                      </p:cBhvr>
                                    </p:animEffect>
                                    <p:anim calcmode="lin" valueType="num">
                                      <p:cBhvr>
                                        <p:cTn id="86" dur="400" fill="hold"/>
                                        <p:tgtEl>
                                          <p:spTgt spid="103">
                                            <p:txEl>
                                              <p:pRg st="0" end="0"/>
                                            </p:txEl>
                                          </p:spTgt>
                                        </p:tgtEl>
                                        <p:attrNameLst>
                                          <p:attrName>ppt_x</p:attrName>
                                        </p:attrNameLst>
                                      </p:cBhvr>
                                      <p:tavLst>
                                        <p:tav tm="0">
                                          <p:val>
                                            <p:strVal val="#ppt_x"/>
                                          </p:val>
                                        </p:tav>
                                        <p:tav tm="100000">
                                          <p:val>
                                            <p:strVal val="#ppt_x"/>
                                          </p:val>
                                        </p:tav>
                                      </p:tavLst>
                                    </p:anim>
                                    <p:anim calcmode="lin" valueType="num">
                                      <p:cBhvr>
                                        <p:cTn id="87" dur="400" fill="hold"/>
                                        <p:tgtEl>
                                          <p:spTgt spid="103">
                                            <p:txEl>
                                              <p:pRg st="0" end="0"/>
                                            </p:txEl>
                                          </p:spTgt>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200"/>
                                  </p:stCondLst>
                                  <p:childTnLst>
                                    <p:set>
                                      <p:cBhvr>
                                        <p:cTn id="89" dur="1" fill="hold">
                                          <p:stCondLst>
                                            <p:cond delay="0"/>
                                          </p:stCondLst>
                                        </p:cTn>
                                        <p:tgtEl>
                                          <p:spTgt spid="104">
                                            <p:txEl>
                                              <p:pRg st="0" end="0"/>
                                            </p:txEl>
                                          </p:spTgt>
                                        </p:tgtEl>
                                        <p:attrNameLst>
                                          <p:attrName>style.visibility</p:attrName>
                                        </p:attrNameLst>
                                      </p:cBhvr>
                                      <p:to>
                                        <p:strVal val="visible"/>
                                      </p:to>
                                    </p:set>
                                    <p:animEffect transition="in" filter="fade">
                                      <p:cBhvr>
                                        <p:cTn id="90" dur="500"/>
                                        <p:tgtEl>
                                          <p:spTgt spid="104">
                                            <p:txEl>
                                              <p:pRg st="0" end="0"/>
                                            </p:txEl>
                                          </p:spTgt>
                                        </p:tgtEl>
                                      </p:cBhvr>
                                    </p:animEffect>
                                    <p:anim calcmode="lin" valueType="num">
                                      <p:cBhvr>
                                        <p:cTn id="91" dur="500" fill="hold"/>
                                        <p:tgtEl>
                                          <p:spTgt spid="104">
                                            <p:txEl>
                                              <p:pRg st="0" end="0"/>
                                            </p:txEl>
                                          </p:spTgt>
                                        </p:tgtEl>
                                        <p:attrNameLst>
                                          <p:attrName>ppt_x</p:attrName>
                                        </p:attrNameLst>
                                      </p:cBhvr>
                                      <p:tavLst>
                                        <p:tav tm="0">
                                          <p:val>
                                            <p:strVal val="#ppt_x"/>
                                          </p:val>
                                        </p:tav>
                                        <p:tav tm="100000">
                                          <p:val>
                                            <p:strVal val="#ppt_x"/>
                                          </p:val>
                                        </p:tav>
                                      </p:tavLst>
                                    </p:anim>
                                    <p:anim calcmode="lin" valueType="num">
                                      <p:cBhvr>
                                        <p:cTn id="92" dur="500" fill="hold"/>
                                        <p:tgtEl>
                                          <p:spTgt spid="104">
                                            <p:txEl>
                                              <p:pRg st="0" end="0"/>
                                            </p:txEl>
                                          </p:spTgt>
                                        </p:tgtEl>
                                        <p:attrNameLst>
                                          <p:attrName>ppt_y</p:attrName>
                                        </p:attrNameLst>
                                      </p:cBhvr>
                                      <p:tavLst>
                                        <p:tav tm="0">
                                          <p:val>
                                            <p:strVal val="#ppt_y+.1"/>
                                          </p:val>
                                        </p:tav>
                                        <p:tav tm="100000">
                                          <p:val>
                                            <p:strVal val="#ppt_y"/>
                                          </p:val>
                                        </p:tav>
                                      </p:tavLst>
                                    </p:anim>
                                  </p:childTnLst>
                                </p:cTn>
                              </p:par>
                            </p:childTnLst>
                          </p:cTn>
                        </p:par>
                        <p:par>
                          <p:cTn id="93" fill="hold">
                            <p:stCondLst>
                              <p:cond delay="9300"/>
                            </p:stCondLst>
                            <p:childTnLst>
                              <p:par>
                                <p:cTn id="94" presetID="53" presetClass="entr" presetSubtype="16" fill="hold" grpId="0" nodeType="afterEffect">
                                  <p:stCondLst>
                                    <p:cond delay="0"/>
                                  </p:stCondLst>
                                  <p:childTnLst>
                                    <p:set>
                                      <p:cBhvr>
                                        <p:cTn id="95" dur="1" fill="hold">
                                          <p:stCondLst>
                                            <p:cond delay="0"/>
                                          </p:stCondLst>
                                        </p:cTn>
                                        <p:tgtEl>
                                          <p:spTgt spid="105">
                                            <p:txEl>
                                              <p:pRg st="0" end="0"/>
                                            </p:txEl>
                                          </p:spTgt>
                                        </p:tgtEl>
                                        <p:attrNameLst>
                                          <p:attrName>style.visibility</p:attrName>
                                        </p:attrNameLst>
                                      </p:cBhvr>
                                      <p:to>
                                        <p:strVal val="visible"/>
                                      </p:to>
                                    </p:set>
                                    <p:anim calcmode="lin" valueType="num">
                                      <p:cBhvr>
                                        <p:cTn id="96" dur="300" fill="hold"/>
                                        <p:tgtEl>
                                          <p:spTgt spid="105">
                                            <p:txEl>
                                              <p:pRg st="0" end="0"/>
                                            </p:txEl>
                                          </p:spTgt>
                                        </p:tgtEl>
                                        <p:attrNameLst>
                                          <p:attrName>ppt_w</p:attrName>
                                        </p:attrNameLst>
                                      </p:cBhvr>
                                      <p:tavLst>
                                        <p:tav tm="0">
                                          <p:val>
                                            <p:fltVal val="0"/>
                                          </p:val>
                                        </p:tav>
                                        <p:tav tm="100000">
                                          <p:val>
                                            <p:strVal val="#ppt_w"/>
                                          </p:val>
                                        </p:tav>
                                      </p:tavLst>
                                    </p:anim>
                                    <p:anim calcmode="lin" valueType="num">
                                      <p:cBhvr>
                                        <p:cTn id="97" dur="300" fill="hold"/>
                                        <p:tgtEl>
                                          <p:spTgt spid="105">
                                            <p:txEl>
                                              <p:pRg st="0" end="0"/>
                                            </p:txEl>
                                          </p:spTgt>
                                        </p:tgtEl>
                                        <p:attrNameLst>
                                          <p:attrName>ppt_h</p:attrName>
                                        </p:attrNameLst>
                                      </p:cBhvr>
                                      <p:tavLst>
                                        <p:tav tm="0">
                                          <p:val>
                                            <p:fltVal val="0"/>
                                          </p:val>
                                        </p:tav>
                                        <p:tav tm="100000">
                                          <p:val>
                                            <p:strVal val="#ppt_h"/>
                                          </p:val>
                                        </p:tav>
                                      </p:tavLst>
                                    </p:anim>
                                    <p:animEffect transition="in" filter="fade">
                                      <p:cBhvr>
                                        <p:cTn id="98" dur="300"/>
                                        <p:tgtEl>
                                          <p:spTgt spid="10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25" grpId="0"/>
      <p:bldP spid="55" grpId="0" animBg="1"/>
      <p:bldP spid="58" grpId="0"/>
      <p:bldP spid="68" grpId="0" animBg="1"/>
      <p:bldP spid="76" grpId="0" build="p">
        <p:tmplLst>
          <p:tmpl lvl="1">
            <p:tnLst>
              <p:par>
                <p:cTn presetID="10" presetClass="entr" presetSubtype="0" fill="hold" nodeType="withEffect">
                  <p:stCondLst>
                    <p:cond delay="800"/>
                  </p:stCondLst>
                  <p:childTnLst>
                    <p:set>
                      <p:cBhvr>
                        <p:cTn dur="1" fill="hold">
                          <p:stCondLst>
                            <p:cond delay="0"/>
                          </p:stCondLst>
                        </p:cTn>
                        <p:tgtEl>
                          <p:spTgt spid="76"/>
                        </p:tgtEl>
                        <p:attrNameLst>
                          <p:attrName>style.visibility</p:attrName>
                        </p:attrNameLst>
                      </p:cBhvr>
                      <p:to>
                        <p:strVal val="visible"/>
                      </p:to>
                    </p:set>
                    <p:animEffect transition="in" filter="fade">
                      <p:cBhvr>
                        <p:cTn dur="500"/>
                        <p:tgtEl>
                          <p:spTgt spid="76"/>
                        </p:tgtEl>
                      </p:cBhvr>
                    </p:animEffect>
                  </p:childTnLst>
                </p:cTn>
              </p:par>
            </p:tnLst>
          </p:tmpl>
        </p:tmplLst>
      </p:bldP>
      <p:bldP spid="77" grpId="0" build="p">
        <p:tmplLst>
          <p:tmpl lvl="1">
            <p:tnLst>
              <p:par>
                <p:cTn presetID="42" presetClass="entr" presetSubtype="0" fill="hold" nodeType="withEffect">
                  <p:stCondLst>
                    <p:cond delay="200"/>
                  </p:stCondLst>
                  <p:childTnLst>
                    <p:set>
                      <p:cBhvr>
                        <p:cTn dur="1" fill="hold">
                          <p:stCondLst>
                            <p:cond delay="0"/>
                          </p:stCondLst>
                        </p:cTn>
                        <p:tgtEl>
                          <p:spTgt spid="77"/>
                        </p:tgtEl>
                        <p:attrNameLst>
                          <p:attrName>style.visibility</p:attrName>
                        </p:attrNameLst>
                      </p:cBhvr>
                      <p:to>
                        <p:strVal val="visible"/>
                      </p:to>
                    </p:set>
                    <p:animEffect transition="in" filter="fade">
                      <p:cBhvr>
                        <p:cTn dur="400"/>
                        <p:tgtEl>
                          <p:spTgt spid="77"/>
                        </p:tgtEl>
                      </p:cBhvr>
                    </p:animEffect>
                    <p:anim calcmode="lin" valueType="num">
                      <p:cBhvr>
                        <p:cTn dur="400" fill="hold"/>
                        <p:tgtEl>
                          <p:spTgt spid="77"/>
                        </p:tgtEl>
                        <p:attrNameLst>
                          <p:attrName>ppt_x</p:attrName>
                        </p:attrNameLst>
                      </p:cBhvr>
                      <p:tavLst>
                        <p:tav tm="0">
                          <p:val>
                            <p:strVal val="#ppt_x"/>
                          </p:val>
                        </p:tav>
                        <p:tav tm="100000">
                          <p:val>
                            <p:strVal val="#ppt_x"/>
                          </p:val>
                        </p:tav>
                      </p:tavLst>
                    </p:anim>
                    <p:anim calcmode="lin" valueType="num">
                      <p:cBhvr>
                        <p:cTn dur="400" fill="hold"/>
                        <p:tgtEl>
                          <p:spTgt spid="77"/>
                        </p:tgtEl>
                        <p:attrNameLst>
                          <p:attrName>ppt_y</p:attrName>
                        </p:attrNameLst>
                      </p:cBhvr>
                      <p:tavLst>
                        <p:tav tm="0">
                          <p:val>
                            <p:strVal val="#ppt_y+.1"/>
                          </p:val>
                        </p:tav>
                        <p:tav tm="100000">
                          <p:val>
                            <p:strVal val="#ppt_y"/>
                          </p:val>
                        </p:tav>
                      </p:tavLst>
                    </p:anim>
                  </p:childTnLst>
                </p:cTn>
              </p:par>
            </p:tnLst>
          </p:tmpl>
        </p:tmplLst>
      </p:bldP>
      <p:bldP spid="78" grpId="0" build="p">
        <p:tmplLst>
          <p:tmpl lvl="1">
            <p:tnLst>
              <p:par>
                <p:cTn presetID="42" presetClass="entr" presetSubtype="0" fill="hold" nodeType="withEffect">
                  <p:stCondLst>
                    <p:cond delay="2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anim calcmode="lin" valueType="num">
                      <p:cBhvr>
                        <p:cTn dur="500" fill="hold"/>
                        <p:tgtEl>
                          <p:spTgt spid="78"/>
                        </p:tgtEl>
                        <p:attrNameLst>
                          <p:attrName>ppt_x</p:attrName>
                        </p:attrNameLst>
                      </p:cBhvr>
                      <p:tavLst>
                        <p:tav tm="0">
                          <p:val>
                            <p:strVal val="#ppt_x"/>
                          </p:val>
                        </p:tav>
                        <p:tav tm="100000">
                          <p:val>
                            <p:strVal val="#ppt_x"/>
                          </p:val>
                        </p:tav>
                      </p:tavLst>
                    </p:anim>
                    <p:anim calcmode="lin" valueType="num">
                      <p:cBhvr>
                        <p:cTn dur="500" fill="hold"/>
                        <p:tgtEl>
                          <p:spTgt spid="78"/>
                        </p:tgtEl>
                        <p:attrNameLst>
                          <p:attrName>ppt_y</p:attrName>
                        </p:attrNameLst>
                      </p:cBhvr>
                      <p:tavLst>
                        <p:tav tm="0">
                          <p:val>
                            <p:strVal val="#ppt_y+.1"/>
                          </p:val>
                        </p:tav>
                        <p:tav tm="100000">
                          <p:val>
                            <p:strVal val="#ppt_y"/>
                          </p:val>
                        </p:tav>
                      </p:tavLst>
                    </p:anim>
                  </p:childTnLst>
                </p:cTn>
              </p:par>
            </p:tnLst>
          </p:tmpl>
        </p:tmplLst>
      </p:bldP>
      <p:bldP spid="79" grpId="0" build="p">
        <p:tmplLst>
          <p:tmpl lvl="1">
            <p:tnLst>
              <p:par>
                <p:cTn presetID="53" presetClass="entr" presetSubtype="16"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p:cTn dur="300" fill="hold"/>
                        <p:tgtEl>
                          <p:spTgt spid="79"/>
                        </p:tgtEl>
                        <p:attrNameLst>
                          <p:attrName>ppt_w</p:attrName>
                        </p:attrNameLst>
                      </p:cBhvr>
                      <p:tavLst>
                        <p:tav tm="0">
                          <p:val>
                            <p:fltVal val="0"/>
                          </p:val>
                        </p:tav>
                        <p:tav tm="100000">
                          <p:val>
                            <p:strVal val="#ppt_w"/>
                          </p:val>
                        </p:tav>
                      </p:tavLst>
                    </p:anim>
                    <p:anim calcmode="lin" valueType="num">
                      <p:cBhvr>
                        <p:cTn dur="300" fill="hold"/>
                        <p:tgtEl>
                          <p:spTgt spid="79"/>
                        </p:tgtEl>
                        <p:attrNameLst>
                          <p:attrName>ppt_h</p:attrName>
                        </p:attrNameLst>
                      </p:cBhvr>
                      <p:tavLst>
                        <p:tav tm="0">
                          <p:val>
                            <p:fltVal val="0"/>
                          </p:val>
                        </p:tav>
                        <p:tav tm="100000">
                          <p:val>
                            <p:strVal val="#ppt_h"/>
                          </p:val>
                        </p:tav>
                      </p:tavLst>
                    </p:anim>
                    <p:animEffect transition="in" filter="fade">
                      <p:cBhvr>
                        <p:cTn dur="300"/>
                        <p:tgtEl>
                          <p:spTgt spid="79"/>
                        </p:tgtEl>
                      </p:cBhvr>
                    </p:animEffect>
                  </p:childTnLst>
                </p:cTn>
              </p:par>
            </p:tnLst>
          </p:tmpl>
        </p:tmplLst>
      </p:bldP>
      <p:bldP spid="80" grpId="0" build="p">
        <p:tmplLst>
          <p:tmpl lvl="1">
            <p:tnLst>
              <p:par>
                <p:cTn presetID="10" presetClass="entr" presetSubtype="0" fill="hold" nodeType="withEffect">
                  <p:stCondLst>
                    <p:cond delay="800"/>
                  </p:stCondLst>
                  <p:childTnLst>
                    <p:set>
                      <p:cBhvr>
                        <p:cTn dur="1" fill="hold">
                          <p:stCondLst>
                            <p:cond delay="0"/>
                          </p:stCondLst>
                        </p:cTn>
                        <p:tgtEl>
                          <p:spTgt spid="80"/>
                        </p:tgtEl>
                        <p:attrNameLst>
                          <p:attrName>style.visibility</p:attrName>
                        </p:attrNameLst>
                      </p:cBhvr>
                      <p:to>
                        <p:strVal val="visible"/>
                      </p:to>
                    </p:set>
                    <p:animEffect transition="in" filter="fade">
                      <p:cBhvr>
                        <p:cTn dur="500"/>
                        <p:tgtEl>
                          <p:spTgt spid="80"/>
                        </p:tgtEl>
                      </p:cBhvr>
                    </p:animEffect>
                  </p:childTnLst>
                </p:cTn>
              </p:par>
            </p:tnLst>
          </p:tmpl>
        </p:tmplLst>
      </p:bldP>
      <p:bldP spid="81" grpId="0" build="p">
        <p:tmplLst>
          <p:tmpl lvl="1">
            <p:tnLst>
              <p:par>
                <p:cTn presetID="42" presetClass="entr" presetSubtype="0" fill="hold" nodeType="withEffect">
                  <p:stCondLst>
                    <p:cond delay="200"/>
                  </p:stCondLst>
                  <p:childTnLst>
                    <p:set>
                      <p:cBhvr>
                        <p:cTn dur="1" fill="hold">
                          <p:stCondLst>
                            <p:cond delay="0"/>
                          </p:stCondLst>
                        </p:cTn>
                        <p:tgtEl>
                          <p:spTgt spid="81"/>
                        </p:tgtEl>
                        <p:attrNameLst>
                          <p:attrName>style.visibility</p:attrName>
                        </p:attrNameLst>
                      </p:cBhvr>
                      <p:to>
                        <p:strVal val="visible"/>
                      </p:to>
                    </p:set>
                    <p:animEffect transition="in" filter="fade">
                      <p:cBhvr>
                        <p:cTn dur="400"/>
                        <p:tgtEl>
                          <p:spTgt spid="81"/>
                        </p:tgtEl>
                      </p:cBhvr>
                    </p:animEffect>
                    <p:anim calcmode="lin" valueType="num">
                      <p:cBhvr>
                        <p:cTn dur="400" fill="hold"/>
                        <p:tgtEl>
                          <p:spTgt spid="81"/>
                        </p:tgtEl>
                        <p:attrNameLst>
                          <p:attrName>ppt_x</p:attrName>
                        </p:attrNameLst>
                      </p:cBhvr>
                      <p:tavLst>
                        <p:tav tm="0">
                          <p:val>
                            <p:strVal val="#ppt_x"/>
                          </p:val>
                        </p:tav>
                        <p:tav tm="100000">
                          <p:val>
                            <p:strVal val="#ppt_x"/>
                          </p:val>
                        </p:tav>
                      </p:tavLst>
                    </p:anim>
                    <p:anim calcmode="lin" valueType="num">
                      <p:cBhvr>
                        <p:cTn dur="400" fill="hold"/>
                        <p:tgtEl>
                          <p:spTgt spid="81"/>
                        </p:tgtEl>
                        <p:attrNameLst>
                          <p:attrName>ppt_y</p:attrName>
                        </p:attrNameLst>
                      </p:cBhvr>
                      <p:tavLst>
                        <p:tav tm="0">
                          <p:val>
                            <p:strVal val="#ppt_y+.1"/>
                          </p:val>
                        </p:tav>
                        <p:tav tm="100000">
                          <p:val>
                            <p:strVal val="#ppt_y"/>
                          </p:val>
                        </p:tav>
                      </p:tavLst>
                    </p:anim>
                  </p:childTnLst>
                </p:cTn>
              </p:par>
            </p:tnLst>
          </p:tmpl>
        </p:tmplLst>
      </p:bldP>
      <p:bldP spid="82" grpId="0" build="p">
        <p:tmplLst>
          <p:tmpl lvl="1">
            <p:tnLst>
              <p:par>
                <p:cTn presetID="42" presetClass="entr" presetSubtype="0" fill="hold" nodeType="withEffect">
                  <p:stCondLst>
                    <p:cond delay="200"/>
                  </p:stCondLst>
                  <p:childTnLst>
                    <p:set>
                      <p:cBhvr>
                        <p:cTn dur="1" fill="hold">
                          <p:stCondLst>
                            <p:cond delay="0"/>
                          </p:stCondLst>
                        </p:cTn>
                        <p:tgtEl>
                          <p:spTgt spid="82"/>
                        </p:tgtEl>
                        <p:attrNameLst>
                          <p:attrName>style.visibility</p:attrName>
                        </p:attrNameLst>
                      </p:cBhvr>
                      <p:to>
                        <p:strVal val="visible"/>
                      </p:to>
                    </p:set>
                    <p:animEffect transition="in" filter="fade">
                      <p:cBhvr>
                        <p:cTn dur="500"/>
                        <p:tgtEl>
                          <p:spTgt spid="82"/>
                        </p:tgtEl>
                      </p:cBhvr>
                    </p:animEffect>
                    <p:anim calcmode="lin" valueType="num">
                      <p:cBhvr>
                        <p:cTn dur="500" fill="hold"/>
                        <p:tgtEl>
                          <p:spTgt spid="82"/>
                        </p:tgtEl>
                        <p:attrNameLst>
                          <p:attrName>ppt_x</p:attrName>
                        </p:attrNameLst>
                      </p:cBhvr>
                      <p:tavLst>
                        <p:tav tm="0">
                          <p:val>
                            <p:strVal val="#ppt_x"/>
                          </p:val>
                        </p:tav>
                        <p:tav tm="100000">
                          <p:val>
                            <p:strVal val="#ppt_x"/>
                          </p:val>
                        </p:tav>
                      </p:tavLst>
                    </p:anim>
                    <p:anim calcmode="lin" valueType="num">
                      <p:cBhvr>
                        <p:cTn dur="500" fill="hold"/>
                        <p:tgtEl>
                          <p:spTgt spid="82"/>
                        </p:tgtEl>
                        <p:attrNameLst>
                          <p:attrName>ppt_y</p:attrName>
                        </p:attrNameLst>
                      </p:cBhvr>
                      <p:tavLst>
                        <p:tav tm="0">
                          <p:val>
                            <p:strVal val="#ppt_y+.1"/>
                          </p:val>
                        </p:tav>
                        <p:tav tm="100000">
                          <p:val>
                            <p:strVal val="#ppt_y"/>
                          </p:val>
                        </p:tav>
                      </p:tavLst>
                    </p:anim>
                  </p:childTnLst>
                </p:cTn>
              </p:par>
            </p:tnLst>
          </p:tmpl>
        </p:tmplLst>
      </p:bldP>
      <p:bldP spid="83" grpId="0" build="p">
        <p:tmplLst>
          <p:tmpl lvl="1">
            <p:tnLst>
              <p:par>
                <p:cTn presetID="53" presetClass="entr" presetSubtype="16" fill="hold" nodeType="afterEffect">
                  <p:stCondLst>
                    <p:cond delay="0"/>
                  </p:stCondLst>
                  <p:childTnLst>
                    <p:set>
                      <p:cBhvr>
                        <p:cTn dur="1" fill="hold">
                          <p:stCondLst>
                            <p:cond delay="0"/>
                          </p:stCondLst>
                        </p:cTn>
                        <p:tgtEl>
                          <p:spTgt spid="83"/>
                        </p:tgtEl>
                        <p:attrNameLst>
                          <p:attrName>style.visibility</p:attrName>
                        </p:attrNameLst>
                      </p:cBhvr>
                      <p:to>
                        <p:strVal val="visible"/>
                      </p:to>
                    </p:set>
                    <p:anim calcmode="lin" valueType="num">
                      <p:cBhvr>
                        <p:cTn dur="300" fill="hold"/>
                        <p:tgtEl>
                          <p:spTgt spid="83"/>
                        </p:tgtEl>
                        <p:attrNameLst>
                          <p:attrName>ppt_w</p:attrName>
                        </p:attrNameLst>
                      </p:cBhvr>
                      <p:tavLst>
                        <p:tav tm="0">
                          <p:val>
                            <p:fltVal val="0"/>
                          </p:val>
                        </p:tav>
                        <p:tav tm="100000">
                          <p:val>
                            <p:strVal val="#ppt_w"/>
                          </p:val>
                        </p:tav>
                      </p:tavLst>
                    </p:anim>
                    <p:anim calcmode="lin" valueType="num">
                      <p:cBhvr>
                        <p:cTn dur="300" fill="hold"/>
                        <p:tgtEl>
                          <p:spTgt spid="83"/>
                        </p:tgtEl>
                        <p:attrNameLst>
                          <p:attrName>ppt_h</p:attrName>
                        </p:attrNameLst>
                      </p:cBhvr>
                      <p:tavLst>
                        <p:tav tm="0">
                          <p:val>
                            <p:fltVal val="0"/>
                          </p:val>
                        </p:tav>
                        <p:tav tm="100000">
                          <p:val>
                            <p:strVal val="#ppt_h"/>
                          </p:val>
                        </p:tav>
                      </p:tavLst>
                    </p:anim>
                    <p:animEffect transition="in" filter="fade">
                      <p:cBhvr>
                        <p:cTn dur="300"/>
                        <p:tgtEl>
                          <p:spTgt spid="83"/>
                        </p:tgtEl>
                      </p:cBhvr>
                    </p:animEffect>
                  </p:childTnLst>
                </p:cTn>
              </p:par>
            </p:tnLst>
          </p:tmpl>
        </p:tmplLst>
      </p:bldP>
      <p:bldP spid="100" grpId="0"/>
      <p:bldP spid="101" grpId="0" animBg="1"/>
      <p:bldP spid="102" grpId="0" build="p">
        <p:tmplLst>
          <p:tmpl lvl="1">
            <p:tnLst>
              <p:par>
                <p:cTn presetID="10" presetClass="entr" presetSubtype="0" fill="hold" nodeType="withEffect">
                  <p:stCondLst>
                    <p:cond delay="800"/>
                  </p:stCondLst>
                  <p:childTnLst>
                    <p:set>
                      <p:cBhvr>
                        <p:cTn dur="1" fill="hold">
                          <p:stCondLst>
                            <p:cond delay="0"/>
                          </p:stCondLst>
                        </p:cTn>
                        <p:tgtEl>
                          <p:spTgt spid="102"/>
                        </p:tgtEl>
                        <p:attrNameLst>
                          <p:attrName>style.visibility</p:attrName>
                        </p:attrNameLst>
                      </p:cBhvr>
                      <p:to>
                        <p:strVal val="visible"/>
                      </p:to>
                    </p:set>
                    <p:animEffect transition="in" filter="fade">
                      <p:cBhvr>
                        <p:cTn dur="500"/>
                        <p:tgtEl>
                          <p:spTgt spid="102"/>
                        </p:tgtEl>
                      </p:cBhvr>
                    </p:animEffect>
                  </p:childTnLst>
                </p:cTn>
              </p:par>
            </p:tnLst>
          </p:tmpl>
        </p:tmplLst>
      </p:bldP>
      <p:bldP spid="103" grpId="0" build="p">
        <p:tmplLst>
          <p:tmpl lvl="1">
            <p:tnLst>
              <p:par>
                <p:cTn presetID="42" presetClass="entr" presetSubtype="0" fill="hold" nodeType="withEffect">
                  <p:stCondLst>
                    <p:cond delay="200"/>
                  </p:stCondLst>
                  <p:childTnLst>
                    <p:set>
                      <p:cBhvr>
                        <p:cTn dur="1" fill="hold">
                          <p:stCondLst>
                            <p:cond delay="0"/>
                          </p:stCondLst>
                        </p:cTn>
                        <p:tgtEl>
                          <p:spTgt spid="103"/>
                        </p:tgtEl>
                        <p:attrNameLst>
                          <p:attrName>style.visibility</p:attrName>
                        </p:attrNameLst>
                      </p:cBhvr>
                      <p:to>
                        <p:strVal val="visible"/>
                      </p:to>
                    </p:set>
                    <p:animEffect transition="in" filter="fade">
                      <p:cBhvr>
                        <p:cTn dur="400"/>
                        <p:tgtEl>
                          <p:spTgt spid="103"/>
                        </p:tgtEl>
                      </p:cBhvr>
                    </p:animEffect>
                    <p:anim calcmode="lin" valueType="num">
                      <p:cBhvr>
                        <p:cTn dur="400" fill="hold"/>
                        <p:tgtEl>
                          <p:spTgt spid="103"/>
                        </p:tgtEl>
                        <p:attrNameLst>
                          <p:attrName>ppt_x</p:attrName>
                        </p:attrNameLst>
                      </p:cBhvr>
                      <p:tavLst>
                        <p:tav tm="0">
                          <p:val>
                            <p:strVal val="#ppt_x"/>
                          </p:val>
                        </p:tav>
                        <p:tav tm="100000">
                          <p:val>
                            <p:strVal val="#ppt_x"/>
                          </p:val>
                        </p:tav>
                      </p:tavLst>
                    </p:anim>
                    <p:anim calcmode="lin" valueType="num">
                      <p:cBhvr>
                        <p:cTn dur="400" fill="hold"/>
                        <p:tgtEl>
                          <p:spTgt spid="103"/>
                        </p:tgtEl>
                        <p:attrNameLst>
                          <p:attrName>ppt_y</p:attrName>
                        </p:attrNameLst>
                      </p:cBhvr>
                      <p:tavLst>
                        <p:tav tm="0">
                          <p:val>
                            <p:strVal val="#ppt_y+.1"/>
                          </p:val>
                        </p:tav>
                        <p:tav tm="100000">
                          <p:val>
                            <p:strVal val="#ppt_y"/>
                          </p:val>
                        </p:tav>
                      </p:tavLst>
                    </p:anim>
                  </p:childTnLst>
                </p:cTn>
              </p:par>
            </p:tnLst>
          </p:tmpl>
        </p:tmplLst>
      </p:bldP>
      <p:bldP spid="104" grpId="0" build="p">
        <p:tmplLst>
          <p:tmpl lvl="1">
            <p:tnLst>
              <p:par>
                <p:cTn presetID="42" presetClass="entr" presetSubtype="0" fill="hold" nodeType="withEffect">
                  <p:stCondLst>
                    <p:cond delay="200"/>
                  </p:stCondLst>
                  <p:childTnLst>
                    <p:set>
                      <p:cBhvr>
                        <p:cTn dur="1" fill="hold">
                          <p:stCondLst>
                            <p:cond delay="0"/>
                          </p:stCondLst>
                        </p:cTn>
                        <p:tgtEl>
                          <p:spTgt spid="104"/>
                        </p:tgtEl>
                        <p:attrNameLst>
                          <p:attrName>style.visibility</p:attrName>
                        </p:attrNameLst>
                      </p:cBhvr>
                      <p:to>
                        <p:strVal val="visible"/>
                      </p:to>
                    </p:set>
                    <p:animEffect transition="in" filter="fade">
                      <p:cBhvr>
                        <p:cTn dur="500"/>
                        <p:tgtEl>
                          <p:spTgt spid="104"/>
                        </p:tgtEl>
                      </p:cBhvr>
                    </p:animEffect>
                    <p:anim calcmode="lin" valueType="num">
                      <p:cBhvr>
                        <p:cTn dur="500" fill="hold"/>
                        <p:tgtEl>
                          <p:spTgt spid="104"/>
                        </p:tgtEl>
                        <p:attrNameLst>
                          <p:attrName>ppt_x</p:attrName>
                        </p:attrNameLst>
                      </p:cBhvr>
                      <p:tavLst>
                        <p:tav tm="0">
                          <p:val>
                            <p:strVal val="#ppt_x"/>
                          </p:val>
                        </p:tav>
                        <p:tav tm="100000">
                          <p:val>
                            <p:strVal val="#ppt_x"/>
                          </p:val>
                        </p:tav>
                      </p:tavLst>
                    </p:anim>
                    <p:anim calcmode="lin" valueType="num">
                      <p:cBhvr>
                        <p:cTn dur="500" fill="hold"/>
                        <p:tgtEl>
                          <p:spTgt spid="104"/>
                        </p:tgtEl>
                        <p:attrNameLst>
                          <p:attrName>ppt_y</p:attrName>
                        </p:attrNameLst>
                      </p:cBhvr>
                      <p:tavLst>
                        <p:tav tm="0">
                          <p:val>
                            <p:strVal val="#ppt_y+.1"/>
                          </p:val>
                        </p:tav>
                        <p:tav tm="100000">
                          <p:val>
                            <p:strVal val="#ppt_y"/>
                          </p:val>
                        </p:tav>
                      </p:tavLst>
                    </p:anim>
                  </p:childTnLst>
                </p:cTn>
              </p:par>
            </p:tnLst>
          </p:tmpl>
        </p:tmplLst>
      </p:bldP>
      <p:bldP spid="105" grpId="0" build="p">
        <p:tmplLst>
          <p:tmpl lvl="1">
            <p:tnLst>
              <p:par>
                <p:cTn presetID="53" presetClass="entr" presetSubtype="16" fill="hold" nodeType="afterEffect">
                  <p:stCondLst>
                    <p:cond delay="0"/>
                  </p:stCondLst>
                  <p:childTnLst>
                    <p:set>
                      <p:cBhvr>
                        <p:cTn dur="1" fill="hold">
                          <p:stCondLst>
                            <p:cond delay="0"/>
                          </p:stCondLst>
                        </p:cTn>
                        <p:tgtEl>
                          <p:spTgt spid="105"/>
                        </p:tgtEl>
                        <p:attrNameLst>
                          <p:attrName>style.visibility</p:attrName>
                        </p:attrNameLst>
                      </p:cBhvr>
                      <p:to>
                        <p:strVal val="visible"/>
                      </p:to>
                    </p:set>
                    <p:anim calcmode="lin" valueType="num">
                      <p:cBhvr>
                        <p:cTn dur="300" fill="hold"/>
                        <p:tgtEl>
                          <p:spTgt spid="105"/>
                        </p:tgtEl>
                        <p:attrNameLst>
                          <p:attrName>ppt_w</p:attrName>
                        </p:attrNameLst>
                      </p:cBhvr>
                      <p:tavLst>
                        <p:tav tm="0">
                          <p:val>
                            <p:fltVal val="0"/>
                          </p:val>
                        </p:tav>
                        <p:tav tm="100000">
                          <p:val>
                            <p:strVal val="#ppt_w"/>
                          </p:val>
                        </p:tav>
                      </p:tavLst>
                    </p:anim>
                    <p:anim calcmode="lin" valueType="num">
                      <p:cBhvr>
                        <p:cTn dur="300" fill="hold"/>
                        <p:tgtEl>
                          <p:spTgt spid="105"/>
                        </p:tgtEl>
                        <p:attrNameLst>
                          <p:attrName>ppt_h</p:attrName>
                        </p:attrNameLst>
                      </p:cBhvr>
                      <p:tavLst>
                        <p:tav tm="0">
                          <p:val>
                            <p:fltVal val="0"/>
                          </p:val>
                        </p:tav>
                        <p:tav tm="100000">
                          <p:val>
                            <p:strVal val="#ppt_h"/>
                          </p:val>
                        </p:tav>
                      </p:tavLst>
                    </p:anim>
                    <p:animEffect transition="in" filter="fade">
                      <p:cBhvr>
                        <p:cTn dur="300"/>
                        <p:tgtEl>
                          <p:spTgt spid="105"/>
                        </p:tgtEl>
                      </p:cBhvr>
                    </p:animEffect>
                  </p:childTnLst>
                </p:cTn>
              </p:par>
            </p:tnLst>
          </p:tmpl>
        </p:tmplLst>
      </p:bldP>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hree images with ca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slide</a:t>
            </a:r>
            <a:r>
              <a:rPr lang="es-ES_tradnl" dirty="0"/>
              <a:t> </a:t>
            </a:r>
            <a:r>
              <a:rPr lang="es-ES_tradnl" dirty="0" err="1"/>
              <a:t>example</a:t>
            </a:r>
            <a:endParaRPr lang="es-ES_tradnl" dirty="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22" name="Picture Placeholder 2"/>
          <p:cNvSpPr>
            <a:spLocks noGrp="1"/>
          </p:cNvSpPr>
          <p:nvPr>
            <p:ph type="pic" sz="quarter" idx="48"/>
          </p:nvPr>
        </p:nvSpPr>
        <p:spPr>
          <a:xfrm>
            <a:off x="452438" y="1151469"/>
            <a:ext cx="2607735" cy="3268134"/>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3" name="Rectangle 22"/>
          <p:cNvSpPr/>
          <p:nvPr userDrawn="1"/>
        </p:nvSpPr>
        <p:spPr>
          <a:xfrm>
            <a:off x="452437" y="4419603"/>
            <a:ext cx="2607735" cy="897464"/>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 Placeholder 7"/>
          <p:cNvSpPr>
            <a:spLocks noGrp="1"/>
          </p:cNvSpPr>
          <p:nvPr>
            <p:ph type="body" sz="quarter" idx="18" hasCustomPrompt="1"/>
          </p:nvPr>
        </p:nvSpPr>
        <p:spPr>
          <a:xfrm>
            <a:off x="596371" y="4476123"/>
            <a:ext cx="1898661" cy="433170"/>
          </a:xfrm>
          <a:prstGeom prst="rect">
            <a:avLst/>
          </a:prstGeom>
        </p:spPr>
        <p:txBody>
          <a:bodyPr vert="horz" lIns="0" tIns="40504" rIns="0" bIns="40504" anchor="ctr"/>
          <a:lstStyle>
            <a:lvl1pPr marL="0" indent="0" algn="l">
              <a:lnSpc>
                <a:spcPct val="100000"/>
              </a:lnSpc>
              <a:spcBef>
                <a:spcPts val="0"/>
              </a:spcBef>
              <a:buNone/>
              <a:defRPr sz="2000" b="1" baseline="0">
                <a:solidFill>
                  <a:schemeClr val="bg1"/>
                </a:solidFill>
                <a:latin typeface="Lato Regular"/>
                <a:cs typeface="Lato Regular"/>
              </a:defRPr>
            </a:lvl1pPr>
          </a:lstStyle>
          <a:p>
            <a:pPr lvl="0"/>
            <a:r>
              <a:rPr lang="es-ES_tradnl" dirty="0"/>
              <a:t>2015</a:t>
            </a:r>
          </a:p>
        </p:txBody>
      </p:sp>
      <p:sp>
        <p:nvSpPr>
          <p:cNvPr id="25" name="Text Placeholder 7"/>
          <p:cNvSpPr>
            <a:spLocks noGrp="1"/>
          </p:cNvSpPr>
          <p:nvPr>
            <p:ph type="body" sz="quarter" idx="65" hasCustomPrompt="1"/>
          </p:nvPr>
        </p:nvSpPr>
        <p:spPr>
          <a:xfrm>
            <a:off x="587905" y="5010892"/>
            <a:ext cx="2324629" cy="217788"/>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cxnSp>
        <p:nvCxnSpPr>
          <p:cNvPr id="26" name="Straight Connector 25"/>
          <p:cNvCxnSpPr/>
          <p:nvPr userDrawn="1"/>
        </p:nvCxnSpPr>
        <p:spPr>
          <a:xfrm>
            <a:off x="596371" y="4947392"/>
            <a:ext cx="2339771" cy="0"/>
          </a:xfrm>
          <a:prstGeom prst="line">
            <a:avLst/>
          </a:prstGeom>
          <a:ln>
            <a:solidFill>
              <a:schemeClr val="accent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27" name="Text Placeholder 7"/>
          <p:cNvSpPr>
            <a:spLocks noGrp="1"/>
          </p:cNvSpPr>
          <p:nvPr>
            <p:ph type="body" sz="quarter" idx="39" hasCustomPrompt="1"/>
          </p:nvPr>
        </p:nvSpPr>
        <p:spPr>
          <a:xfrm>
            <a:off x="2495032" y="4476123"/>
            <a:ext cx="441110" cy="433170"/>
          </a:xfrm>
          <a:prstGeom prst="rect">
            <a:avLst/>
          </a:prstGeom>
        </p:spPr>
        <p:txBody>
          <a:bodyPr vert="horz" lIns="0" tIns="103884" rIns="0" bIns="103884" anchor="ctr"/>
          <a:lstStyle>
            <a:lvl1pPr marL="0" indent="0" algn="r">
              <a:lnSpc>
                <a:spcPct val="100000"/>
              </a:lnSpc>
              <a:spcBef>
                <a:spcPts val="0"/>
              </a:spcBef>
              <a:buNone/>
              <a:defRPr sz="2000" b="0">
                <a:solidFill>
                  <a:schemeClr val="bg1"/>
                </a:solidFill>
                <a:latin typeface="FontAwesome"/>
                <a:cs typeface="FontAwesome"/>
              </a:defRPr>
            </a:lvl1pPr>
          </a:lstStyle>
          <a:p>
            <a:pPr lvl="0"/>
            <a:r>
              <a:rPr lang="es-ES_tradnl" dirty="0" err="1"/>
              <a:t>ico</a:t>
            </a:r>
            <a:endParaRPr lang="es-ES_tradnl" dirty="0"/>
          </a:p>
        </p:txBody>
      </p:sp>
      <p:sp>
        <p:nvSpPr>
          <p:cNvPr id="28" name="Picture Placeholder 2"/>
          <p:cNvSpPr>
            <a:spLocks noGrp="1"/>
          </p:cNvSpPr>
          <p:nvPr>
            <p:ph type="pic" sz="quarter" idx="74"/>
          </p:nvPr>
        </p:nvSpPr>
        <p:spPr>
          <a:xfrm>
            <a:off x="3255961" y="1151469"/>
            <a:ext cx="2607735" cy="3268134"/>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9" name="Rectangle 28"/>
          <p:cNvSpPr/>
          <p:nvPr userDrawn="1"/>
        </p:nvSpPr>
        <p:spPr>
          <a:xfrm>
            <a:off x="3255960" y="4419603"/>
            <a:ext cx="2607735" cy="89746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 Placeholder 7"/>
          <p:cNvSpPr>
            <a:spLocks noGrp="1"/>
          </p:cNvSpPr>
          <p:nvPr>
            <p:ph type="body" sz="quarter" idx="76" hasCustomPrompt="1"/>
          </p:nvPr>
        </p:nvSpPr>
        <p:spPr>
          <a:xfrm>
            <a:off x="3388460" y="4476123"/>
            <a:ext cx="1898661" cy="433170"/>
          </a:xfrm>
          <a:prstGeom prst="rect">
            <a:avLst/>
          </a:prstGeom>
        </p:spPr>
        <p:txBody>
          <a:bodyPr vert="horz" lIns="0" tIns="40504" rIns="0" bIns="40504" anchor="ctr"/>
          <a:lstStyle>
            <a:lvl1pPr marL="0" indent="0" algn="l">
              <a:lnSpc>
                <a:spcPct val="100000"/>
              </a:lnSpc>
              <a:spcBef>
                <a:spcPts val="0"/>
              </a:spcBef>
              <a:buNone/>
              <a:defRPr sz="2000" b="1" baseline="0">
                <a:solidFill>
                  <a:schemeClr val="bg1"/>
                </a:solidFill>
                <a:latin typeface="Lato Regular"/>
                <a:cs typeface="Lato Regular"/>
              </a:defRPr>
            </a:lvl1pPr>
          </a:lstStyle>
          <a:p>
            <a:pPr lvl="0"/>
            <a:r>
              <a:rPr lang="es-ES_tradnl" dirty="0"/>
              <a:t>2015</a:t>
            </a:r>
          </a:p>
        </p:txBody>
      </p:sp>
      <p:sp>
        <p:nvSpPr>
          <p:cNvPr id="31" name="Text Placeholder 7"/>
          <p:cNvSpPr>
            <a:spLocks noGrp="1"/>
          </p:cNvSpPr>
          <p:nvPr>
            <p:ph type="body" sz="quarter" idx="77" hasCustomPrompt="1"/>
          </p:nvPr>
        </p:nvSpPr>
        <p:spPr>
          <a:xfrm>
            <a:off x="3379994" y="5010892"/>
            <a:ext cx="2324629" cy="217788"/>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cxnSp>
        <p:nvCxnSpPr>
          <p:cNvPr id="32" name="Straight Connector 31"/>
          <p:cNvCxnSpPr/>
          <p:nvPr userDrawn="1"/>
        </p:nvCxnSpPr>
        <p:spPr>
          <a:xfrm>
            <a:off x="3379994" y="4947392"/>
            <a:ext cx="2339771" cy="0"/>
          </a:xfrm>
          <a:prstGeom prst="line">
            <a:avLst/>
          </a:prstGeom>
          <a:ln>
            <a:solidFill>
              <a:schemeClr val="accent2">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33" name="Text Placeholder 7"/>
          <p:cNvSpPr>
            <a:spLocks noGrp="1"/>
          </p:cNvSpPr>
          <p:nvPr>
            <p:ph type="body" sz="quarter" idx="80" hasCustomPrompt="1"/>
          </p:nvPr>
        </p:nvSpPr>
        <p:spPr>
          <a:xfrm>
            <a:off x="5263513" y="4476123"/>
            <a:ext cx="441110" cy="433170"/>
          </a:xfrm>
          <a:prstGeom prst="rect">
            <a:avLst/>
          </a:prstGeom>
        </p:spPr>
        <p:txBody>
          <a:bodyPr vert="horz" lIns="0" tIns="103884" rIns="0" bIns="103884" anchor="ctr"/>
          <a:lstStyle>
            <a:lvl1pPr marL="0" indent="0" algn="r">
              <a:lnSpc>
                <a:spcPct val="100000"/>
              </a:lnSpc>
              <a:spcBef>
                <a:spcPts val="0"/>
              </a:spcBef>
              <a:buNone/>
              <a:defRPr sz="2000" b="0">
                <a:solidFill>
                  <a:schemeClr val="bg1"/>
                </a:solidFill>
                <a:latin typeface="FontAwesome"/>
                <a:cs typeface="FontAwesome"/>
              </a:defRPr>
            </a:lvl1pPr>
          </a:lstStyle>
          <a:p>
            <a:pPr lvl="0"/>
            <a:r>
              <a:rPr lang="es-ES_tradnl" dirty="0" err="1"/>
              <a:t>ico</a:t>
            </a:r>
            <a:endParaRPr lang="es-ES_tradnl" dirty="0"/>
          </a:p>
        </p:txBody>
      </p:sp>
      <p:sp>
        <p:nvSpPr>
          <p:cNvPr id="41" name="Picture Placeholder 2"/>
          <p:cNvSpPr>
            <a:spLocks noGrp="1"/>
          </p:cNvSpPr>
          <p:nvPr>
            <p:ph type="pic" sz="quarter" idx="75"/>
          </p:nvPr>
        </p:nvSpPr>
        <p:spPr>
          <a:xfrm>
            <a:off x="6043076" y="1151469"/>
            <a:ext cx="2607735" cy="3268134"/>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42" name="Rectangle 41"/>
          <p:cNvSpPr/>
          <p:nvPr userDrawn="1"/>
        </p:nvSpPr>
        <p:spPr>
          <a:xfrm>
            <a:off x="6043075" y="4419603"/>
            <a:ext cx="2607735" cy="89746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Text Placeholder 7"/>
          <p:cNvSpPr>
            <a:spLocks noGrp="1"/>
          </p:cNvSpPr>
          <p:nvPr>
            <p:ph type="body" sz="quarter" idx="78" hasCustomPrompt="1"/>
          </p:nvPr>
        </p:nvSpPr>
        <p:spPr>
          <a:xfrm>
            <a:off x="6178539" y="4476123"/>
            <a:ext cx="1898661" cy="433170"/>
          </a:xfrm>
          <a:prstGeom prst="rect">
            <a:avLst/>
          </a:prstGeom>
        </p:spPr>
        <p:txBody>
          <a:bodyPr vert="horz" lIns="0" tIns="40504" rIns="0" bIns="40504" anchor="ctr"/>
          <a:lstStyle>
            <a:lvl1pPr marL="0" indent="0" algn="l">
              <a:lnSpc>
                <a:spcPct val="100000"/>
              </a:lnSpc>
              <a:spcBef>
                <a:spcPts val="0"/>
              </a:spcBef>
              <a:buNone/>
              <a:defRPr sz="2000" b="1" baseline="0">
                <a:solidFill>
                  <a:schemeClr val="bg1"/>
                </a:solidFill>
                <a:latin typeface="Lato Regular"/>
                <a:cs typeface="Lato Regular"/>
              </a:defRPr>
            </a:lvl1pPr>
          </a:lstStyle>
          <a:p>
            <a:pPr lvl="0"/>
            <a:r>
              <a:rPr lang="es-ES_tradnl" dirty="0"/>
              <a:t>2015</a:t>
            </a:r>
          </a:p>
        </p:txBody>
      </p:sp>
      <p:sp>
        <p:nvSpPr>
          <p:cNvPr id="46" name="Text Placeholder 7"/>
          <p:cNvSpPr>
            <a:spLocks noGrp="1"/>
          </p:cNvSpPr>
          <p:nvPr>
            <p:ph type="body" sz="quarter" idx="79" hasCustomPrompt="1"/>
          </p:nvPr>
        </p:nvSpPr>
        <p:spPr>
          <a:xfrm>
            <a:off x="6170073" y="5010892"/>
            <a:ext cx="2324629" cy="217788"/>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cxnSp>
        <p:nvCxnSpPr>
          <p:cNvPr id="48" name="Straight Connector 47"/>
          <p:cNvCxnSpPr/>
          <p:nvPr userDrawn="1"/>
        </p:nvCxnSpPr>
        <p:spPr>
          <a:xfrm>
            <a:off x="6178539" y="4947392"/>
            <a:ext cx="2339771" cy="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55" name="Text Placeholder 7"/>
          <p:cNvSpPr>
            <a:spLocks noGrp="1"/>
          </p:cNvSpPr>
          <p:nvPr>
            <p:ph type="body" sz="quarter" idx="81" hasCustomPrompt="1"/>
          </p:nvPr>
        </p:nvSpPr>
        <p:spPr>
          <a:xfrm>
            <a:off x="8092223" y="4476123"/>
            <a:ext cx="441110" cy="433170"/>
          </a:xfrm>
          <a:prstGeom prst="rect">
            <a:avLst/>
          </a:prstGeom>
        </p:spPr>
        <p:txBody>
          <a:bodyPr vert="horz" lIns="0" tIns="103884" rIns="0" bIns="103884" anchor="ctr"/>
          <a:lstStyle>
            <a:lvl1pPr marL="0" indent="0" algn="r">
              <a:lnSpc>
                <a:spcPct val="100000"/>
              </a:lnSpc>
              <a:spcBef>
                <a:spcPts val="0"/>
              </a:spcBef>
              <a:buNone/>
              <a:defRPr sz="2000" b="0">
                <a:solidFill>
                  <a:schemeClr val="bg1"/>
                </a:solidFill>
                <a:latin typeface="FontAwesome"/>
                <a:cs typeface="FontAwesome"/>
              </a:defRPr>
            </a:lvl1pPr>
          </a:lstStyle>
          <a:p>
            <a:pPr lvl="0"/>
            <a:r>
              <a:rPr lang="es-ES_tradnl" dirty="0" err="1"/>
              <a:t>ico</a:t>
            </a:r>
            <a:endParaRPr lang="es-ES_tradnl" dirty="0"/>
          </a:p>
        </p:txBody>
      </p:sp>
    </p:spTree>
    <p:extLst>
      <p:ext uri="{BB962C8B-B14F-4D97-AF65-F5344CB8AC3E}">
        <p14:creationId xmlns:p14="http://schemas.microsoft.com/office/powerpoint/2010/main" val="1324700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nodePh="1">
                                  <p:stCondLst>
                                    <p:cond delay="800"/>
                                  </p:stCondLst>
                                  <p:endCondLst>
                                    <p:cond evt="begin" delay="0">
                                      <p:tn val="15"/>
                                    </p:cond>
                                  </p:endCondLst>
                                  <p:childTnLst>
                                    <p:set>
                                      <p:cBhvr>
                                        <p:cTn id="16" dur="1" fill="hold">
                                          <p:stCondLst>
                                            <p:cond delay="0"/>
                                          </p:stCondLst>
                                        </p:cTn>
                                        <p:tgtEl>
                                          <p:spTgt spid="22"/>
                                        </p:tgtEl>
                                        <p:attrNameLst>
                                          <p:attrName>style.visibility</p:attrName>
                                        </p:attrNameLst>
                                      </p:cBhvr>
                                      <p:to>
                                        <p:strVal val="visible"/>
                                      </p:to>
                                    </p:set>
                                    <p:anim calcmode="lin" valueType="num">
                                      <p:cBhvr>
                                        <p:cTn id="17" dur="1000" fill="hold"/>
                                        <p:tgtEl>
                                          <p:spTgt spid="22"/>
                                        </p:tgtEl>
                                        <p:attrNameLst>
                                          <p:attrName>ppt_w</p:attrName>
                                        </p:attrNameLst>
                                      </p:cBhvr>
                                      <p:tavLst>
                                        <p:tav tm="0">
                                          <p:val>
                                            <p:fltVal val="0"/>
                                          </p:val>
                                        </p:tav>
                                        <p:tav tm="100000">
                                          <p:val>
                                            <p:strVal val="#ppt_w"/>
                                          </p:val>
                                        </p:tav>
                                      </p:tavLst>
                                    </p:anim>
                                    <p:anim calcmode="lin" valueType="num">
                                      <p:cBhvr>
                                        <p:cTn id="18" dur="1000" fill="hold"/>
                                        <p:tgtEl>
                                          <p:spTgt spid="22"/>
                                        </p:tgtEl>
                                        <p:attrNameLst>
                                          <p:attrName>ppt_h</p:attrName>
                                        </p:attrNameLst>
                                      </p:cBhvr>
                                      <p:tavLst>
                                        <p:tav tm="0">
                                          <p:val>
                                            <p:fltVal val="0"/>
                                          </p:val>
                                        </p:tav>
                                        <p:tav tm="100000">
                                          <p:val>
                                            <p:strVal val="#ppt_h"/>
                                          </p:val>
                                        </p:tav>
                                      </p:tavLst>
                                    </p:anim>
                                    <p:animEffect transition="in" filter="fade">
                                      <p:cBhvr>
                                        <p:cTn id="19" dur="1000"/>
                                        <p:tgtEl>
                                          <p:spTgt spid="22"/>
                                        </p:tgtEl>
                                      </p:cBhvr>
                                    </p:animEffect>
                                  </p:childTnLst>
                                </p:cTn>
                              </p:par>
                            </p:childTnLst>
                          </p:cTn>
                        </p:par>
                        <p:par>
                          <p:cTn id="20" fill="hold">
                            <p:stCondLst>
                              <p:cond delay="18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par>
                                <p:cTn id="24" presetID="42" presetClass="entr" presetSubtype="0" fill="hold" grpId="0" nodeType="withEffect">
                                  <p:stCondLst>
                                    <p:cond delay="200"/>
                                  </p:stCondLst>
                                  <p:childTnLst>
                                    <p:set>
                                      <p:cBhvr>
                                        <p:cTn id="25" dur="1" fill="hold">
                                          <p:stCondLst>
                                            <p:cond delay="0"/>
                                          </p:stCondLst>
                                        </p:cTn>
                                        <p:tgtEl>
                                          <p:spTgt spid="24">
                                            <p:txEl>
                                              <p:pRg st="0" end="0"/>
                                            </p:txEl>
                                          </p:spTgt>
                                        </p:tgtEl>
                                        <p:attrNameLst>
                                          <p:attrName>style.visibility</p:attrName>
                                        </p:attrNameLst>
                                      </p:cBhvr>
                                      <p:to>
                                        <p:strVal val="visible"/>
                                      </p:to>
                                    </p:set>
                                    <p:animEffect transition="in" filter="fade">
                                      <p:cBhvr>
                                        <p:cTn id="26" dur="400"/>
                                        <p:tgtEl>
                                          <p:spTgt spid="24">
                                            <p:txEl>
                                              <p:pRg st="0" end="0"/>
                                            </p:txEl>
                                          </p:spTgt>
                                        </p:tgtEl>
                                      </p:cBhvr>
                                    </p:animEffect>
                                    <p:anim calcmode="lin" valueType="num">
                                      <p:cBhvr>
                                        <p:cTn id="27" dur="400" fill="hold"/>
                                        <p:tgtEl>
                                          <p:spTgt spid="24">
                                            <p:txEl>
                                              <p:pRg st="0" end="0"/>
                                            </p:txEl>
                                          </p:spTgt>
                                        </p:tgtEl>
                                        <p:attrNameLst>
                                          <p:attrName>ppt_x</p:attrName>
                                        </p:attrNameLst>
                                      </p:cBhvr>
                                      <p:tavLst>
                                        <p:tav tm="0">
                                          <p:val>
                                            <p:strVal val="#ppt_x"/>
                                          </p:val>
                                        </p:tav>
                                        <p:tav tm="100000">
                                          <p:val>
                                            <p:strVal val="#ppt_x"/>
                                          </p:val>
                                        </p:tav>
                                      </p:tavLst>
                                    </p:anim>
                                    <p:anim calcmode="lin" valueType="num">
                                      <p:cBhvr>
                                        <p:cTn id="28" dur="400" fill="hold"/>
                                        <p:tgtEl>
                                          <p:spTgt spid="24">
                                            <p:txEl>
                                              <p:pRg st="0" end="0"/>
                                            </p:tx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00"/>
                                  </p:stCondLst>
                                  <p:childTnLst>
                                    <p:set>
                                      <p:cBhvr>
                                        <p:cTn id="30" dur="1" fill="hold">
                                          <p:stCondLst>
                                            <p:cond delay="0"/>
                                          </p:stCondLst>
                                        </p:cTn>
                                        <p:tgtEl>
                                          <p:spTgt spid="25">
                                            <p:txEl>
                                              <p:pRg st="0" end="0"/>
                                            </p:txEl>
                                          </p:spTgt>
                                        </p:tgtEl>
                                        <p:attrNameLst>
                                          <p:attrName>style.visibility</p:attrName>
                                        </p:attrNameLst>
                                      </p:cBhvr>
                                      <p:to>
                                        <p:strVal val="visible"/>
                                      </p:to>
                                    </p:set>
                                    <p:animEffect transition="in" filter="fade">
                                      <p:cBhvr>
                                        <p:cTn id="31" dur="500"/>
                                        <p:tgtEl>
                                          <p:spTgt spid="25">
                                            <p:txEl>
                                              <p:pRg st="0" end="0"/>
                                            </p:txEl>
                                          </p:spTgt>
                                        </p:tgtEl>
                                      </p:cBhvr>
                                    </p:animEffect>
                                    <p:anim calcmode="lin" valueType="num">
                                      <p:cBhvr>
                                        <p:cTn id="32"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33" dur="500" fill="hold"/>
                                        <p:tgtEl>
                                          <p:spTgt spid="25">
                                            <p:txEl>
                                              <p:pRg st="0" end="0"/>
                                            </p:txEl>
                                          </p:spTgt>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2" presetClass="entr" presetSubtype="8" fill="hold"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500"/>
                                        <p:tgtEl>
                                          <p:spTgt spid="26"/>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27">
                                            <p:txEl>
                                              <p:pRg st="0" end="0"/>
                                            </p:txEl>
                                          </p:spTgt>
                                        </p:tgtEl>
                                        <p:attrNameLst>
                                          <p:attrName>style.visibility</p:attrName>
                                        </p:attrNameLst>
                                      </p:cBhvr>
                                      <p:to>
                                        <p:strVal val="visible"/>
                                      </p:to>
                                    </p:set>
                                    <p:anim calcmode="lin" valueType="num">
                                      <p:cBhvr>
                                        <p:cTn id="41" dur="300" fill="hold"/>
                                        <p:tgtEl>
                                          <p:spTgt spid="27">
                                            <p:txEl>
                                              <p:pRg st="0" end="0"/>
                                            </p:txEl>
                                          </p:spTgt>
                                        </p:tgtEl>
                                        <p:attrNameLst>
                                          <p:attrName>ppt_w</p:attrName>
                                        </p:attrNameLst>
                                      </p:cBhvr>
                                      <p:tavLst>
                                        <p:tav tm="0">
                                          <p:val>
                                            <p:fltVal val="0"/>
                                          </p:val>
                                        </p:tav>
                                        <p:tav tm="100000">
                                          <p:val>
                                            <p:strVal val="#ppt_w"/>
                                          </p:val>
                                        </p:tav>
                                      </p:tavLst>
                                    </p:anim>
                                    <p:anim calcmode="lin" valueType="num">
                                      <p:cBhvr>
                                        <p:cTn id="42" dur="300" fill="hold"/>
                                        <p:tgtEl>
                                          <p:spTgt spid="27">
                                            <p:txEl>
                                              <p:pRg st="0" end="0"/>
                                            </p:txEl>
                                          </p:spTgt>
                                        </p:tgtEl>
                                        <p:attrNameLst>
                                          <p:attrName>ppt_h</p:attrName>
                                        </p:attrNameLst>
                                      </p:cBhvr>
                                      <p:tavLst>
                                        <p:tav tm="0">
                                          <p:val>
                                            <p:fltVal val="0"/>
                                          </p:val>
                                        </p:tav>
                                        <p:tav tm="100000">
                                          <p:val>
                                            <p:strVal val="#ppt_h"/>
                                          </p:val>
                                        </p:tav>
                                      </p:tavLst>
                                    </p:anim>
                                    <p:animEffect transition="in" filter="fade">
                                      <p:cBhvr>
                                        <p:cTn id="43" dur="300"/>
                                        <p:tgtEl>
                                          <p:spTgt spid="27">
                                            <p:txEl>
                                              <p:pRg st="0" end="0"/>
                                            </p:txEl>
                                          </p:spTgt>
                                        </p:tgtEl>
                                      </p:cBhvr>
                                    </p:animEffect>
                                  </p:childTnLst>
                                </p:cTn>
                              </p:par>
                              <p:par>
                                <p:cTn id="44" presetID="53" presetClass="entr" presetSubtype="16" fill="hold" grpId="0" nodeType="withEffect" nodePh="1">
                                  <p:stCondLst>
                                    <p:cond delay="800"/>
                                  </p:stCondLst>
                                  <p:endCondLst>
                                    <p:cond evt="begin" delay="0">
                                      <p:tn val="44"/>
                                    </p:cond>
                                  </p:endCondLst>
                                  <p:childTnLst>
                                    <p:set>
                                      <p:cBhvr>
                                        <p:cTn id="45" dur="1" fill="hold">
                                          <p:stCondLst>
                                            <p:cond delay="0"/>
                                          </p:stCondLst>
                                        </p:cTn>
                                        <p:tgtEl>
                                          <p:spTgt spid="28"/>
                                        </p:tgtEl>
                                        <p:attrNameLst>
                                          <p:attrName>style.visibility</p:attrName>
                                        </p:attrNameLst>
                                      </p:cBhvr>
                                      <p:to>
                                        <p:strVal val="visible"/>
                                      </p:to>
                                    </p:set>
                                    <p:anim calcmode="lin" valueType="num">
                                      <p:cBhvr>
                                        <p:cTn id="46" dur="1000" fill="hold"/>
                                        <p:tgtEl>
                                          <p:spTgt spid="28"/>
                                        </p:tgtEl>
                                        <p:attrNameLst>
                                          <p:attrName>ppt_w</p:attrName>
                                        </p:attrNameLst>
                                      </p:cBhvr>
                                      <p:tavLst>
                                        <p:tav tm="0">
                                          <p:val>
                                            <p:fltVal val="0"/>
                                          </p:val>
                                        </p:tav>
                                        <p:tav tm="100000">
                                          <p:val>
                                            <p:strVal val="#ppt_w"/>
                                          </p:val>
                                        </p:tav>
                                      </p:tavLst>
                                    </p:anim>
                                    <p:anim calcmode="lin" valueType="num">
                                      <p:cBhvr>
                                        <p:cTn id="47" dur="1000" fill="hold"/>
                                        <p:tgtEl>
                                          <p:spTgt spid="28"/>
                                        </p:tgtEl>
                                        <p:attrNameLst>
                                          <p:attrName>ppt_h</p:attrName>
                                        </p:attrNameLst>
                                      </p:cBhvr>
                                      <p:tavLst>
                                        <p:tav tm="0">
                                          <p:val>
                                            <p:fltVal val="0"/>
                                          </p:val>
                                        </p:tav>
                                        <p:tav tm="100000">
                                          <p:val>
                                            <p:strVal val="#ppt_h"/>
                                          </p:val>
                                        </p:tav>
                                      </p:tavLst>
                                    </p:anim>
                                    <p:animEffect transition="in" filter="fade">
                                      <p:cBhvr>
                                        <p:cTn id="48" dur="1000"/>
                                        <p:tgtEl>
                                          <p:spTgt spid="28"/>
                                        </p:tgtEl>
                                      </p:cBhvr>
                                    </p:animEffect>
                                  </p:childTnLst>
                                </p:cTn>
                              </p:par>
                            </p:childTnLst>
                          </p:cTn>
                        </p:par>
                        <p:par>
                          <p:cTn id="49" fill="hold">
                            <p:stCondLst>
                              <p:cond delay="4800"/>
                            </p:stCondLst>
                            <p:childTnLst>
                              <p:par>
                                <p:cTn id="50" presetID="22" presetClass="entr" presetSubtype="8" fill="hold" grpId="0"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wipe(left)">
                                      <p:cBhvr>
                                        <p:cTn id="52" dur="500"/>
                                        <p:tgtEl>
                                          <p:spTgt spid="29"/>
                                        </p:tgtEl>
                                      </p:cBhvr>
                                    </p:animEffect>
                                  </p:childTnLst>
                                </p:cTn>
                              </p:par>
                              <p:par>
                                <p:cTn id="53" presetID="42" presetClass="entr" presetSubtype="0" fill="hold" grpId="0" nodeType="withEffect">
                                  <p:stCondLst>
                                    <p:cond delay="200"/>
                                  </p:stCondLst>
                                  <p:childTnLst>
                                    <p:set>
                                      <p:cBhvr>
                                        <p:cTn id="54" dur="1" fill="hold">
                                          <p:stCondLst>
                                            <p:cond delay="0"/>
                                          </p:stCondLst>
                                        </p:cTn>
                                        <p:tgtEl>
                                          <p:spTgt spid="30">
                                            <p:txEl>
                                              <p:pRg st="0" end="0"/>
                                            </p:txEl>
                                          </p:spTgt>
                                        </p:tgtEl>
                                        <p:attrNameLst>
                                          <p:attrName>style.visibility</p:attrName>
                                        </p:attrNameLst>
                                      </p:cBhvr>
                                      <p:to>
                                        <p:strVal val="visible"/>
                                      </p:to>
                                    </p:set>
                                    <p:animEffect transition="in" filter="fade">
                                      <p:cBhvr>
                                        <p:cTn id="55" dur="400"/>
                                        <p:tgtEl>
                                          <p:spTgt spid="30">
                                            <p:txEl>
                                              <p:pRg st="0" end="0"/>
                                            </p:txEl>
                                          </p:spTgt>
                                        </p:tgtEl>
                                      </p:cBhvr>
                                    </p:animEffect>
                                    <p:anim calcmode="lin" valueType="num">
                                      <p:cBhvr>
                                        <p:cTn id="56" dur="4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57" dur="400" fill="hold"/>
                                        <p:tgtEl>
                                          <p:spTgt spid="30">
                                            <p:txEl>
                                              <p:pRg st="0" end="0"/>
                                            </p:txEl>
                                          </p:spTgt>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00"/>
                                  </p:stCondLst>
                                  <p:childTnLst>
                                    <p:set>
                                      <p:cBhvr>
                                        <p:cTn id="59" dur="1" fill="hold">
                                          <p:stCondLst>
                                            <p:cond delay="0"/>
                                          </p:stCondLst>
                                        </p:cTn>
                                        <p:tgtEl>
                                          <p:spTgt spid="31">
                                            <p:txEl>
                                              <p:pRg st="0" end="0"/>
                                            </p:txEl>
                                          </p:spTgt>
                                        </p:tgtEl>
                                        <p:attrNameLst>
                                          <p:attrName>style.visibility</p:attrName>
                                        </p:attrNameLst>
                                      </p:cBhvr>
                                      <p:to>
                                        <p:strVal val="visible"/>
                                      </p:to>
                                    </p:set>
                                    <p:animEffect transition="in" filter="fade">
                                      <p:cBhvr>
                                        <p:cTn id="60" dur="500"/>
                                        <p:tgtEl>
                                          <p:spTgt spid="31">
                                            <p:txEl>
                                              <p:pRg st="0" end="0"/>
                                            </p:txEl>
                                          </p:spTgt>
                                        </p:tgtEl>
                                      </p:cBhvr>
                                    </p:animEffect>
                                    <p:anim calcmode="lin" valueType="num">
                                      <p:cBhvr>
                                        <p:cTn id="61"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62" dur="50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par>
                          <p:cTn id="63" fill="hold">
                            <p:stCondLst>
                              <p:cond delay="5500"/>
                            </p:stCondLst>
                            <p:childTnLst>
                              <p:par>
                                <p:cTn id="64" presetID="22" presetClass="entr" presetSubtype="8" fill="hold" nodeType="after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wipe(left)">
                                      <p:cBhvr>
                                        <p:cTn id="66" dur="500"/>
                                        <p:tgtEl>
                                          <p:spTgt spid="32"/>
                                        </p:tgtEl>
                                      </p:cBhvr>
                                    </p:animEffect>
                                  </p:childTnLst>
                                </p:cTn>
                              </p:par>
                            </p:childTnLst>
                          </p:cTn>
                        </p:par>
                        <p:par>
                          <p:cTn id="67" fill="hold">
                            <p:stCondLst>
                              <p:cond delay="6000"/>
                            </p:stCondLst>
                            <p:childTnLst>
                              <p:par>
                                <p:cTn id="68" presetID="53" presetClass="entr" presetSubtype="16" fill="hold" grpId="0" nodeType="afterEffect">
                                  <p:stCondLst>
                                    <p:cond delay="0"/>
                                  </p:stCondLst>
                                  <p:childTnLst>
                                    <p:set>
                                      <p:cBhvr>
                                        <p:cTn id="69" dur="1" fill="hold">
                                          <p:stCondLst>
                                            <p:cond delay="0"/>
                                          </p:stCondLst>
                                        </p:cTn>
                                        <p:tgtEl>
                                          <p:spTgt spid="33">
                                            <p:txEl>
                                              <p:pRg st="0" end="0"/>
                                            </p:txEl>
                                          </p:spTgt>
                                        </p:tgtEl>
                                        <p:attrNameLst>
                                          <p:attrName>style.visibility</p:attrName>
                                        </p:attrNameLst>
                                      </p:cBhvr>
                                      <p:to>
                                        <p:strVal val="visible"/>
                                      </p:to>
                                    </p:set>
                                    <p:anim calcmode="lin" valueType="num">
                                      <p:cBhvr>
                                        <p:cTn id="70" dur="3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71" dur="3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72" dur="300"/>
                                        <p:tgtEl>
                                          <p:spTgt spid="33">
                                            <p:txEl>
                                              <p:pRg st="0" end="0"/>
                                            </p:txEl>
                                          </p:spTgt>
                                        </p:tgtEl>
                                      </p:cBhvr>
                                    </p:animEffect>
                                  </p:childTnLst>
                                </p:cTn>
                              </p:par>
                              <p:par>
                                <p:cTn id="73" presetID="53" presetClass="entr" presetSubtype="16" fill="hold" grpId="0" nodeType="withEffect" nodePh="1">
                                  <p:stCondLst>
                                    <p:cond delay="800"/>
                                  </p:stCondLst>
                                  <p:endCondLst>
                                    <p:cond evt="begin" delay="0">
                                      <p:tn val="73"/>
                                    </p:cond>
                                  </p:endCondLst>
                                  <p:childTnLst>
                                    <p:set>
                                      <p:cBhvr>
                                        <p:cTn id="74" dur="1" fill="hold">
                                          <p:stCondLst>
                                            <p:cond delay="0"/>
                                          </p:stCondLst>
                                        </p:cTn>
                                        <p:tgtEl>
                                          <p:spTgt spid="41"/>
                                        </p:tgtEl>
                                        <p:attrNameLst>
                                          <p:attrName>style.visibility</p:attrName>
                                        </p:attrNameLst>
                                      </p:cBhvr>
                                      <p:to>
                                        <p:strVal val="visible"/>
                                      </p:to>
                                    </p:set>
                                    <p:anim calcmode="lin" valueType="num">
                                      <p:cBhvr>
                                        <p:cTn id="75" dur="1000" fill="hold"/>
                                        <p:tgtEl>
                                          <p:spTgt spid="41"/>
                                        </p:tgtEl>
                                        <p:attrNameLst>
                                          <p:attrName>ppt_w</p:attrName>
                                        </p:attrNameLst>
                                      </p:cBhvr>
                                      <p:tavLst>
                                        <p:tav tm="0">
                                          <p:val>
                                            <p:fltVal val="0"/>
                                          </p:val>
                                        </p:tav>
                                        <p:tav tm="100000">
                                          <p:val>
                                            <p:strVal val="#ppt_w"/>
                                          </p:val>
                                        </p:tav>
                                      </p:tavLst>
                                    </p:anim>
                                    <p:anim calcmode="lin" valueType="num">
                                      <p:cBhvr>
                                        <p:cTn id="76" dur="1000" fill="hold"/>
                                        <p:tgtEl>
                                          <p:spTgt spid="41"/>
                                        </p:tgtEl>
                                        <p:attrNameLst>
                                          <p:attrName>ppt_h</p:attrName>
                                        </p:attrNameLst>
                                      </p:cBhvr>
                                      <p:tavLst>
                                        <p:tav tm="0">
                                          <p:val>
                                            <p:fltVal val="0"/>
                                          </p:val>
                                        </p:tav>
                                        <p:tav tm="100000">
                                          <p:val>
                                            <p:strVal val="#ppt_h"/>
                                          </p:val>
                                        </p:tav>
                                      </p:tavLst>
                                    </p:anim>
                                    <p:animEffect transition="in" filter="fade">
                                      <p:cBhvr>
                                        <p:cTn id="77" dur="1000"/>
                                        <p:tgtEl>
                                          <p:spTgt spid="41"/>
                                        </p:tgtEl>
                                      </p:cBhvr>
                                    </p:animEffect>
                                  </p:childTnLst>
                                </p:cTn>
                              </p:par>
                            </p:childTnLst>
                          </p:cTn>
                        </p:par>
                        <p:par>
                          <p:cTn id="78" fill="hold">
                            <p:stCondLst>
                              <p:cond delay="7800"/>
                            </p:stCondLst>
                            <p:childTnLst>
                              <p:par>
                                <p:cTn id="79" presetID="22" presetClass="entr" presetSubtype="8" fill="hold" grpId="0" nodeType="after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left)">
                                      <p:cBhvr>
                                        <p:cTn id="81" dur="500"/>
                                        <p:tgtEl>
                                          <p:spTgt spid="42"/>
                                        </p:tgtEl>
                                      </p:cBhvr>
                                    </p:animEffect>
                                  </p:childTnLst>
                                </p:cTn>
                              </p:par>
                              <p:par>
                                <p:cTn id="82" presetID="42" presetClass="entr" presetSubtype="0" fill="hold" grpId="0" nodeType="withEffect">
                                  <p:stCondLst>
                                    <p:cond delay="200"/>
                                  </p:stCondLst>
                                  <p:childTnLst>
                                    <p:set>
                                      <p:cBhvr>
                                        <p:cTn id="83" dur="1" fill="hold">
                                          <p:stCondLst>
                                            <p:cond delay="0"/>
                                          </p:stCondLst>
                                        </p:cTn>
                                        <p:tgtEl>
                                          <p:spTgt spid="45">
                                            <p:txEl>
                                              <p:pRg st="0" end="0"/>
                                            </p:txEl>
                                          </p:spTgt>
                                        </p:tgtEl>
                                        <p:attrNameLst>
                                          <p:attrName>style.visibility</p:attrName>
                                        </p:attrNameLst>
                                      </p:cBhvr>
                                      <p:to>
                                        <p:strVal val="visible"/>
                                      </p:to>
                                    </p:set>
                                    <p:animEffect transition="in" filter="fade">
                                      <p:cBhvr>
                                        <p:cTn id="84" dur="400"/>
                                        <p:tgtEl>
                                          <p:spTgt spid="45">
                                            <p:txEl>
                                              <p:pRg st="0" end="0"/>
                                            </p:txEl>
                                          </p:spTgt>
                                        </p:tgtEl>
                                      </p:cBhvr>
                                    </p:animEffect>
                                    <p:anim calcmode="lin" valueType="num">
                                      <p:cBhvr>
                                        <p:cTn id="85" dur="400" fill="hold"/>
                                        <p:tgtEl>
                                          <p:spTgt spid="45">
                                            <p:txEl>
                                              <p:pRg st="0" end="0"/>
                                            </p:txEl>
                                          </p:spTgt>
                                        </p:tgtEl>
                                        <p:attrNameLst>
                                          <p:attrName>ppt_x</p:attrName>
                                        </p:attrNameLst>
                                      </p:cBhvr>
                                      <p:tavLst>
                                        <p:tav tm="0">
                                          <p:val>
                                            <p:strVal val="#ppt_x"/>
                                          </p:val>
                                        </p:tav>
                                        <p:tav tm="100000">
                                          <p:val>
                                            <p:strVal val="#ppt_x"/>
                                          </p:val>
                                        </p:tav>
                                      </p:tavLst>
                                    </p:anim>
                                    <p:anim calcmode="lin" valueType="num">
                                      <p:cBhvr>
                                        <p:cTn id="86" dur="400" fill="hold"/>
                                        <p:tgtEl>
                                          <p:spTgt spid="45">
                                            <p:txEl>
                                              <p:pRg st="0" end="0"/>
                                            </p:txEl>
                                          </p:spTgt>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200"/>
                                  </p:stCondLst>
                                  <p:childTnLst>
                                    <p:set>
                                      <p:cBhvr>
                                        <p:cTn id="88" dur="1" fill="hold">
                                          <p:stCondLst>
                                            <p:cond delay="0"/>
                                          </p:stCondLst>
                                        </p:cTn>
                                        <p:tgtEl>
                                          <p:spTgt spid="46">
                                            <p:txEl>
                                              <p:pRg st="0" end="0"/>
                                            </p:txEl>
                                          </p:spTgt>
                                        </p:tgtEl>
                                        <p:attrNameLst>
                                          <p:attrName>style.visibility</p:attrName>
                                        </p:attrNameLst>
                                      </p:cBhvr>
                                      <p:to>
                                        <p:strVal val="visible"/>
                                      </p:to>
                                    </p:set>
                                    <p:animEffect transition="in" filter="fade">
                                      <p:cBhvr>
                                        <p:cTn id="89" dur="500"/>
                                        <p:tgtEl>
                                          <p:spTgt spid="46">
                                            <p:txEl>
                                              <p:pRg st="0" end="0"/>
                                            </p:txEl>
                                          </p:spTgt>
                                        </p:tgtEl>
                                      </p:cBhvr>
                                    </p:animEffect>
                                    <p:anim calcmode="lin" valueType="num">
                                      <p:cBhvr>
                                        <p:cTn id="90" dur="500" fill="hold"/>
                                        <p:tgtEl>
                                          <p:spTgt spid="46">
                                            <p:txEl>
                                              <p:pRg st="0" end="0"/>
                                            </p:txEl>
                                          </p:spTgt>
                                        </p:tgtEl>
                                        <p:attrNameLst>
                                          <p:attrName>ppt_x</p:attrName>
                                        </p:attrNameLst>
                                      </p:cBhvr>
                                      <p:tavLst>
                                        <p:tav tm="0">
                                          <p:val>
                                            <p:strVal val="#ppt_x"/>
                                          </p:val>
                                        </p:tav>
                                        <p:tav tm="100000">
                                          <p:val>
                                            <p:strVal val="#ppt_x"/>
                                          </p:val>
                                        </p:tav>
                                      </p:tavLst>
                                    </p:anim>
                                    <p:anim calcmode="lin" valueType="num">
                                      <p:cBhvr>
                                        <p:cTn id="91" dur="500" fill="hold"/>
                                        <p:tgtEl>
                                          <p:spTgt spid="46">
                                            <p:txEl>
                                              <p:pRg st="0" end="0"/>
                                            </p:txEl>
                                          </p:spTgt>
                                        </p:tgtEl>
                                        <p:attrNameLst>
                                          <p:attrName>ppt_y</p:attrName>
                                        </p:attrNameLst>
                                      </p:cBhvr>
                                      <p:tavLst>
                                        <p:tav tm="0">
                                          <p:val>
                                            <p:strVal val="#ppt_y+.1"/>
                                          </p:val>
                                        </p:tav>
                                        <p:tav tm="100000">
                                          <p:val>
                                            <p:strVal val="#ppt_y"/>
                                          </p:val>
                                        </p:tav>
                                      </p:tavLst>
                                    </p:anim>
                                  </p:childTnLst>
                                </p:cTn>
                              </p:par>
                            </p:childTnLst>
                          </p:cTn>
                        </p:par>
                        <p:par>
                          <p:cTn id="92" fill="hold">
                            <p:stCondLst>
                              <p:cond delay="8500"/>
                            </p:stCondLst>
                            <p:childTnLst>
                              <p:par>
                                <p:cTn id="93" presetID="22" presetClass="entr" presetSubtype="8" fill="hold" nodeType="afterEffect">
                                  <p:stCondLst>
                                    <p:cond delay="0"/>
                                  </p:stCondLst>
                                  <p:childTnLst>
                                    <p:set>
                                      <p:cBhvr>
                                        <p:cTn id="94" dur="1" fill="hold">
                                          <p:stCondLst>
                                            <p:cond delay="0"/>
                                          </p:stCondLst>
                                        </p:cTn>
                                        <p:tgtEl>
                                          <p:spTgt spid="48"/>
                                        </p:tgtEl>
                                        <p:attrNameLst>
                                          <p:attrName>style.visibility</p:attrName>
                                        </p:attrNameLst>
                                      </p:cBhvr>
                                      <p:to>
                                        <p:strVal val="visible"/>
                                      </p:to>
                                    </p:set>
                                    <p:animEffect transition="in" filter="wipe(left)">
                                      <p:cBhvr>
                                        <p:cTn id="95" dur="500"/>
                                        <p:tgtEl>
                                          <p:spTgt spid="48"/>
                                        </p:tgtEl>
                                      </p:cBhvr>
                                    </p:animEffect>
                                  </p:childTnLst>
                                </p:cTn>
                              </p:par>
                            </p:childTnLst>
                          </p:cTn>
                        </p:par>
                        <p:par>
                          <p:cTn id="96" fill="hold">
                            <p:stCondLst>
                              <p:cond delay="9000"/>
                            </p:stCondLst>
                            <p:childTnLst>
                              <p:par>
                                <p:cTn id="97" presetID="53" presetClass="entr" presetSubtype="16" fill="hold" grpId="0" nodeType="afterEffect">
                                  <p:stCondLst>
                                    <p:cond delay="0"/>
                                  </p:stCondLst>
                                  <p:childTnLst>
                                    <p:set>
                                      <p:cBhvr>
                                        <p:cTn id="98" dur="1" fill="hold">
                                          <p:stCondLst>
                                            <p:cond delay="0"/>
                                          </p:stCondLst>
                                        </p:cTn>
                                        <p:tgtEl>
                                          <p:spTgt spid="55">
                                            <p:txEl>
                                              <p:pRg st="0" end="0"/>
                                            </p:txEl>
                                          </p:spTgt>
                                        </p:tgtEl>
                                        <p:attrNameLst>
                                          <p:attrName>style.visibility</p:attrName>
                                        </p:attrNameLst>
                                      </p:cBhvr>
                                      <p:to>
                                        <p:strVal val="visible"/>
                                      </p:to>
                                    </p:set>
                                    <p:anim calcmode="lin" valueType="num">
                                      <p:cBhvr>
                                        <p:cTn id="99" dur="3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100" dur="3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101" dur="300"/>
                                        <p:tgtEl>
                                          <p:spTgt spid="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22" grpId="0"/>
      <p:bldP spid="23" grpId="0" animBg="1"/>
      <p:bldP spid="24" grpId="0" build="p">
        <p:tmplLst>
          <p:tmpl lvl="1">
            <p:tnLst>
              <p:par>
                <p:cTn presetID="42" presetClass="entr" presetSubtype="0"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Effect transition="in" filter="fade">
                      <p:cBhvr>
                        <p:cTn dur="400"/>
                        <p:tgtEl>
                          <p:spTgt spid="24"/>
                        </p:tgtEl>
                      </p:cBhvr>
                    </p:animEffect>
                    <p:anim calcmode="lin" valueType="num">
                      <p:cBhvr>
                        <p:cTn dur="400" fill="hold"/>
                        <p:tgtEl>
                          <p:spTgt spid="24"/>
                        </p:tgtEl>
                        <p:attrNameLst>
                          <p:attrName>ppt_x</p:attrName>
                        </p:attrNameLst>
                      </p:cBhvr>
                      <p:tavLst>
                        <p:tav tm="0">
                          <p:val>
                            <p:strVal val="#ppt_x"/>
                          </p:val>
                        </p:tav>
                        <p:tav tm="100000">
                          <p:val>
                            <p:strVal val="#ppt_x"/>
                          </p:val>
                        </p:tav>
                      </p:tavLst>
                    </p:anim>
                    <p:anim calcmode="lin" valueType="num">
                      <p:cBhvr>
                        <p:cTn dur="400" fill="hold"/>
                        <p:tgtEl>
                          <p:spTgt spid="24"/>
                        </p:tgtEl>
                        <p:attrNameLst>
                          <p:attrName>ppt_y</p:attrName>
                        </p:attrNameLst>
                      </p:cBhvr>
                      <p:tavLst>
                        <p:tav tm="0">
                          <p:val>
                            <p:strVal val="#ppt_y+.1"/>
                          </p:val>
                        </p:tav>
                        <p:tav tm="100000">
                          <p:val>
                            <p:strVal val="#ppt_y"/>
                          </p:val>
                        </p:tav>
                      </p:tavLst>
                    </p:anim>
                  </p:childTnLst>
                </p:cTn>
              </p:par>
            </p:tnLst>
          </p:tmpl>
        </p:tmplLst>
      </p:bldP>
      <p:bldP spid="25" grpId="0" build="p">
        <p:tmplLst>
          <p:tmpl lvl="1">
            <p:tnLst>
              <p:par>
                <p:cTn presetID="42" presetClass="entr" presetSubtype="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anim calcmode="lin" valueType="num">
                      <p:cBhvr>
                        <p:cTn dur="500" fill="hold"/>
                        <p:tgtEl>
                          <p:spTgt spid="25"/>
                        </p:tgtEl>
                        <p:attrNameLst>
                          <p:attrName>ppt_x</p:attrName>
                        </p:attrNameLst>
                      </p:cBhvr>
                      <p:tavLst>
                        <p:tav tm="0">
                          <p:val>
                            <p:strVal val="#ppt_x"/>
                          </p:val>
                        </p:tav>
                        <p:tav tm="100000">
                          <p:val>
                            <p:strVal val="#ppt_x"/>
                          </p:val>
                        </p:tav>
                      </p:tavLst>
                    </p:anim>
                    <p:anim calcmode="lin" valueType="num">
                      <p:cBhvr>
                        <p:cTn dur="500" fill="hold"/>
                        <p:tgtEl>
                          <p:spTgt spid="25"/>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53" presetClass="entr" presetSubtype="16"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p:cTn dur="300" fill="hold"/>
                        <p:tgtEl>
                          <p:spTgt spid="27"/>
                        </p:tgtEl>
                        <p:attrNameLst>
                          <p:attrName>ppt_w</p:attrName>
                        </p:attrNameLst>
                      </p:cBhvr>
                      <p:tavLst>
                        <p:tav tm="0">
                          <p:val>
                            <p:fltVal val="0"/>
                          </p:val>
                        </p:tav>
                        <p:tav tm="100000">
                          <p:val>
                            <p:strVal val="#ppt_w"/>
                          </p:val>
                        </p:tav>
                      </p:tavLst>
                    </p:anim>
                    <p:anim calcmode="lin" valueType="num">
                      <p:cBhvr>
                        <p:cTn dur="300" fill="hold"/>
                        <p:tgtEl>
                          <p:spTgt spid="27"/>
                        </p:tgtEl>
                        <p:attrNameLst>
                          <p:attrName>ppt_h</p:attrName>
                        </p:attrNameLst>
                      </p:cBhvr>
                      <p:tavLst>
                        <p:tav tm="0">
                          <p:val>
                            <p:fltVal val="0"/>
                          </p:val>
                        </p:tav>
                        <p:tav tm="100000">
                          <p:val>
                            <p:strVal val="#ppt_h"/>
                          </p:val>
                        </p:tav>
                      </p:tavLst>
                    </p:anim>
                    <p:animEffect transition="in" filter="fade">
                      <p:cBhvr>
                        <p:cTn dur="300"/>
                        <p:tgtEl>
                          <p:spTgt spid="27"/>
                        </p:tgtEl>
                      </p:cBhvr>
                    </p:animEffect>
                  </p:childTnLst>
                </p:cTn>
              </p:par>
            </p:tnLst>
          </p:tmpl>
        </p:tmplLst>
      </p:bldP>
      <p:bldP spid="28" grpId="0"/>
      <p:bldP spid="29" grpId="0" animBg="1"/>
      <p:bldP spid="30" grpId="0" build="p">
        <p:tmplLst>
          <p:tmpl lvl="1">
            <p:tnLst>
              <p:par>
                <p:cTn presetID="42" presetClass="entr" presetSubtype="0"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Effect transition="in" filter="fade">
                      <p:cBhvr>
                        <p:cTn dur="400"/>
                        <p:tgtEl>
                          <p:spTgt spid="30"/>
                        </p:tgtEl>
                      </p:cBhvr>
                    </p:animEffect>
                    <p:anim calcmode="lin" valueType="num">
                      <p:cBhvr>
                        <p:cTn dur="400" fill="hold"/>
                        <p:tgtEl>
                          <p:spTgt spid="30"/>
                        </p:tgtEl>
                        <p:attrNameLst>
                          <p:attrName>ppt_x</p:attrName>
                        </p:attrNameLst>
                      </p:cBhvr>
                      <p:tavLst>
                        <p:tav tm="0">
                          <p:val>
                            <p:strVal val="#ppt_x"/>
                          </p:val>
                        </p:tav>
                        <p:tav tm="100000">
                          <p:val>
                            <p:strVal val="#ppt_x"/>
                          </p:val>
                        </p:tav>
                      </p:tavLst>
                    </p:anim>
                    <p:anim calcmode="lin" valueType="num">
                      <p:cBhvr>
                        <p:cTn dur="4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anim calcmode="lin" valueType="num">
                      <p:cBhvr>
                        <p:cTn dur="500" fill="hold"/>
                        <p:tgtEl>
                          <p:spTgt spid="31"/>
                        </p:tgtEl>
                        <p:attrNameLst>
                          <p:attrName>ppt_x</p:attrName>
                        </p:attrNameLst>
                      </p:cBhvr>
                      <p:tavLst>
                        <p:tav tm="0">
                          <p:val>
                            <p:strVal val="#ppt_x"/>
                          </p:val>
                        </p:tav>
                        <p:tav tm="100000">
                          <p:val>
                            <p:strVal val="#ppt_x"/>
                          </p:val>
                        </p:tav>
                      </p:tavLst>
                    </p:anim>
                    <p:anim calcmode="lin" valueType="num">
                      <p:cBhvr>
                        <p:cTn dur="500" fill="hold"/>
                        <p:tgtEl>
                          <p:spTgt spid="31"/>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300" fill="hold"/>
                        <p:tgtEl>
                          <p:spTgt spid="33"/>
                        </p:tgtEl>
                        <p:attrNameLst>
                          <p:attrName>ppt_w</p:attrName>
                        </p:attrNameLst>
                      </p:cBhvr>
                      <p:tavLst>
                        <p:tav tm="0">
                          <p:val>
                            <p:fltVal val="0"/>
                          </p:val>
                        </p:tav>
                        <p:tav tm="100000">
                          <p:val>
                            <p:strVal val="#ppt_w"/>
                          </p:val>
                        </p:tav>
                      </p:tavLst>
                    </p:anim>
                    <p:anim calcmode="lin" valueType="num">
                      <p:cBhvr>
                        <p:cTn dur="300" fill="hold"/>
                        <p:tgtEl>
                          <p:spTgt spid="33"/>
                        </p:tgtEl>
                        <p:attrNameLst>
                          <p:attrName>ppt_h</p:attrName>
                        </p:attrNameLst>
                      </p:cBhvr>
                      <p:tavLst>
                        <p:tav tm="0">
                          <p:val>
                            <p:fltVal val="0"/>
                          </p:val>
                        </p:tav>
                        <p:tav tm="100000">
                          <p:val>
                            <p:strVal val="#ppt_h"/>
                          </p:val>
                        </p:tav>
                      </p:tavLst>
                    </p:anim>
                    <p:animEffect transition="in" filter="fade">
                      <p:cBhvr>
                        <p:cTn dur="300"/>
                        <p:tgtEl>
                          <p:spTgt spid="33"/>
                        </p:tgtEl>
                      </p:cBhvr>
                    </p:animEffect>
                  </p:childTnLst>
                </p:cTn>
              </p:par>
            </p:tnLst>
          </p:tmpl>
        </p:tmplLst>
      </p:bldP>
      <p:bldP spid="41" grpId="0"/>
      <p:bldP spid="42" grpId="0" animBg="1"/>
      <p:bldP spid="45" grpId="0" build="p">
        <p:tmplLst>
          <p:tmpl lvl="1">
            <p:tnLst>
              <p:par>
                <p:cTn presetID="42" presetClass="entr" presetSubtype="0"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Effect transition="in" filter="fade">
                      <p:cBhvr>
                        <p:cTn dur="400"/>
                        <p:tgtEl>
                          <p:spTgt spid="45"/>
                        </p:tgtEl>
                      </p:cBhvr>
                    </p:animEffect>
                    <p:anim calcmode="lin" valueType="num">
                      <p:cBhvr>
                        <p:cTn dur="400" fill="hold"/>
                        <p:tgtEl>
                          <p:spTgt spid="45"/>
                        </p:tgtEl>
                        <p:attrNameLst>
                          <p:attrName>ppt_x</p:attrName>
                        </p:attrNameLst>
                      </p:cBhvr>
                      <p:tavLst>
                        <p:tav tm="0">
                          <p:val>
                            <p:strVal val="#ppt_x"/>
                          </p:val>
                        </p:tav>
                        <p:tav tm="100000">
                          <p:val>
                            <p:strVal val="#ppt_x"/>
                          </p:val>
                        </p:tav>
                      </p:tavLst>
                    </p:anim>
                    <p:anim calcmode="lin" valueType="num">
                      <p:cBhvr>
                        <p:cTn dur="400" fill="hold"/>
                        <p:tgtEl>
                          <p:spTgt spid="45"/>
                        </p:tgtEl>
                        <p:attrNameLst>
                          <p:attrName>ppt_y</p:attrName>
                        </p:attrNameLst>
                      </p:cBhvr>
                      <p:tavLst>
                        <p:tav tm="0">
                          <p:val>
                            <p:strVal val="#ppt_y+.1"/>
                          </p:val>
                        </p:tav>
                        <p:tav tm="100000">
                          <p:val>
                            <p:strVal val="#ppt_y"/>
                          </p:val>
                        </p:tav>
                      </p:tavLst>
                    </p:anim>
                  </p:childTnLst>
                </p:cTn>
              </p:par>
            </p:tnLst>
          </p:tmpl>
        </p:tmplLst>
      </p:bldP>
      <p:bldP spid="46" grpId="0" build="p">
        <p:tmplLst>
          <p:tmpl lvl="1">
            <p:tnLst>
              <p:par>
                <p:cTn presetID="42" presetClass="entr" presetSubtype="0"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Effect transition="in" filter="fade">
                      <p:cBhvr>
                        <p:cTn dur="500"/>
                        <p:tgtEl>
                          <p:spTgt spid="46"/>
                        </p:tgtEl>
                      </p:cBhvr>
                    </p:animEffect>
                    <p:anim calcmode="lin" valueType="num">
                      <p:cBhvr>
                        <p:cTn dur="500" fill="hold"/>
                        <p:tgtEl>
                          <p:spTgt spid="46"/>
                        </p:tgtEl>
                        <p:attrNameLst>
                          <p:attrName>ppt_x</p:attrName>
                        </p:attrNameLst>
                      </p:cBhvr>
                      <p:tavLst>
                        <p:tav tm="0">
                          <p:val>
                            <p:strVal val="#ppt_x"/>
                          </p:val>
                        </p:tav>
                        <p:tav tm="100000">
                          <p:val>
                            <p:strVal val="#ppt_x"/>
                          </p:val>
                        </p:tav>
                      </p:tavLst>
                    </p:anim>
                    <p:anim calcmode="lin" valueType="num">
                      <p:cBhvr>
                        <p:cTn dur="500" fill="hold"/>
                        <p:tgtEl>
                          <p:spTgt spid="46"/>
                        </p:tgtEl>
                        <p:attrNameLst>
                          <p:attrName>ppt_y</p:attrName>
                        </p:attrNameLst>
                      </p:cBhvr>
                      <p:tavLst>
                        <p:tav tm="0">
                          <p:val>
                            <p:strVal val="#ppt_y+.1"/>
                          </p:val>
                        </p:tav>
                        <p:tav tm="100000">
                          <p:val>
                            <p:strVal val="#ppt_y"/>
                          </p:val>
                        </p:tav>
                      </p:tavLst>
                    </p:anim>
                  </p:childTnLst>
                </p:cTn>
              </p:par>
            </p:tnLst>
          </p:tmpl>
        </p:tmplLst>
      </p:bldP>
      <p:bldP spid="55" grpId="0" build="p">
        <p:tmplLst>
          <p:tmpl lvl="1">
            <p:tnLst>
              <p:par>
                <p:cTn presetID="53" presetClass="entr" presetSubtype="16"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 calcmode="lin" valueType="num">
                      <p:cBhvr>
                        <p:cTn dur="300" fill="hold"/>
                        <p:tgtEl>
                          <p:spTgt spid="55"/>
                        </p:tgtEl>
                        <p:attrNameLst>
                          <p:attrName>ppt_w</p:attrName>
                        </p:attrNameLst>
                      </p:cBhvr>
                      <p:tavLst>
                        <p:tav tm="0">
                          <p:val>
                            <p:fltVal val="0"/>
                          </p:val>
                        </p:tav>
                        <p:tav tm="100000">
                          <p:val>
                            <p:strVal val="#ppt_w"/>
                          </p:val>
                        </p:tav>
                      </p:tavLst>
                    </p:anim>
                    <p:anim calcmode="lin" valueType="num">
                      <p:cBhvr>
                        <p:cTn dur="300" fill="hold"/>
                        <p:tgtEl>
                          <p:spTgt spid="55"/>
                        </p:tgtEl>
                        <p:attrNameLst>
                          <p:attrName>ppt_h</p:attrName>
                        </p:attrNameLst>
                      </p:cBhvr>
                      <p:tavLst>
                        <p:tav tm="0">
                          <p:val>
                            <p:fltVal val="0"/>
                          </p:val>
                        </p:tav>
                        <p:tav tm="100000">
                          <p:val>
                            <p:strVal val="#ppt_h"/>
                          </p:val>
                        </p:tav>
                      </p:tavLst>
                    </p:anim>
                    <p:animEffect transition="in" filter="fade">
                      <p:cBhvr>
                        <p:cTn dur="300"/>
                        <p:tgtEl>
                          <p:spTgt spid="55"/>
                        </p:tgtEl>
                      </p:cBhvr>
                    </p:animEffect>
                  </p:childTnLst>
                </p:cTn>
              </p:par>
            </p:tnLst>
          </p:tmpl>
        </p:tmplLst>
      </p:bldP>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Four images with ca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slide</a:t>
            </a:r>
            <a:r>
              <a:rPr lang="es-ES_tradnl" dirty="0"/>
              <a:t> </a:t>
            </a:r>
            <a:r>
              <a:rPr lang="es-ES_tradnl" dirty="0" err="1"/>
              <a:t>example</a:t>
            </a:r>
            <a:endParaRPr lang="es-ES_tradnl" dirty="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22" name="Picture Placeholder 2"/>
          <p:cNvSpPr>
            <a:spLocks noGrp="1"/>
          </p:cNvSpPr>
          <p:nvPr>
            <p:ph type="pic" sz="quarter" idx="48"/>
          </p:nvPr>
        </p:nvSpPr>
        <p:spPr>
          <a:xfrm>
            <a:off x="452438" y="1049869"/>
            <a:ext cx="3903662" cy="1718731"/>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3" name="Rectangle 22"/>
          <p:cNvSpPr/>
          <p:nvPr userDrawn="1"/>
        </p:nvSpPr>
        <p:spPr>
          <a:xfrm>
            <a:off x="452437" y="2768600"/>
            <a:ext cx="3903663" cy="32389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Text Placeholder 7"/>
          <p:cNvSpPr>
            <a:spLocks noGrp="1"/>
          </p:cNvSpPr>
          <p:nvPr>
            <p:ph type="body" sz="quarter" idx="65" hasCustomPrompt="1"/>
          </p:nvPr>
        </p:nvSpPr>
        <p:spPr>
          <a:xfrm>
            <a:off x="524405" y="2812105"/>
            <a:ext cx="3742795" cy="215999"/>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43" name="Picture Placeholder 2"/>
          <p:cNvSpPr>
            <a:spLocks noGrp="1"/>
          </p:cNvSpPr>
          <p:nvPr>
            <p:ph type="pic" sz="quarter" idx="66"/>
          </p:nvPr>
        </p:nvSpPr>
        <p:spPr>
          <a:xfrm>
            <a:off x="4778376" y="1049869"/>
            <a:ext cx="3903662" cy="1718731"/>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44" name="Rectangle 43"/>
          <p:cNvSpPr/>
          <p:nvPr userDrawn="1"/>
        </p:nvSpPr>
        <p:spPr>
          <a:xfrm>
            <a:off x="4778375" y="2768600"/>
            <a:ext cx="3903663" cy="32389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Text Placeholder 7"/>
          <p:cNvSpPr>
            <a:spLocks noGrp="1"/>
          </p:cNvSpPr>
          <p:nvPr>
            <p:ph type="body" sz="quarter" idx="67" hasCustomPrompt="1"/>
          </p:nvPr>
        </p:nvSpPr>
        <p:spPr>
          <a:xfrm>
            <a:off x="4850343" y="2812105"/>
            <a:ext cx="3742795" cy="215999"/>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54" name="Picture Placeholder 2"/>
          <p:cNvSpPr>
            <a:spLocks noGrp="1"/>
          </p:cNvSpPr>
          <p:nvPr>
            <p:ph type="pic" sz="quarter" idx="68"/>
          </p:nvPr>
        </p:nvSpPr>
        <p:spPr>
          <a:xfrm>
            <a:off x="452438" y="3246969"/>
            <a:ext cx="3903662" cy="1718731"/>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6" name="Rectangle 55"/>
          <p:cNvSpPr/>
          <p:nvPr userDrawn="1"/>
        </p:nvSpPr>
        <p:spPr>
          <a:xfrm>
            <a:off x="452437" y="4965700"/>
            <a:ext cx="3903663" cy="323899"/>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Text Placeholder 7"/>
          <p:cNvSpPr>
            <a:spLocks noGrp="1"/>
          </p:cNvSpPr>
          <p:nvPr>
            <p:ph type="body" sz="quarter" idx="69" hasCustomPrompt="1"/>
          </p:nvPr>
        </p:nvSpPr>
        <p:spPr>
          <a:xfrm>
            <a:off x="524405" y="5009205"/>
            <a:ext cx="3742795" cy="215999"/>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58" name="Picture Placeholder 2"/>
          <p:cNvSpPr>
            <a:spLocks noGrp="1"/>
          </p:cNvSpPr>
          <p:nvPr>
            <p:ph type="pic" sz="quarter" idx="70"/>
          </p:nvPr>
        </p:nvSpPr>
        <p:spPr>
          <a:xfrm>
            <a:off x="4778376" y="3246969"/>
            <a:ext cx="3903662" cy="1718731"/>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9" name="Rectangle 58"/>
          <p:cNvSpPr/>
          <p:nvPr userDrawn="1"/>
        </p:nvSpPr>
        <p:spPr>
          <a:xfrm>
            <a:off x="4778375" y="4965700"/>
            <a:ext cx="3903663" cy="323899"/>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Text Placeholder 7"/>
          <p:cNvSpPr>
            <a:spLocks noGrp="1"/>
          </p:cNvSpPr>
          <p:nvPr>
            <p:ph type="body" sz="quarter" idx="71" hasCustomPrompt="1"/>
          </p:nvPr>
        </p:nvSpPr>
        <p:spPr>
          <a:xfrm>
            <a:off x="4850343" y="5009205"/>
            <a:ext cx="3742795" cy="215999"/>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Tree>
    <p:extLst>
      <p:ext uri="{BB962C8B-B14F-4D97-AF65-F5344CB8AC3E}">
        <p14:creationId xmlns:p14="http://schemas.microsoft.com/office/powerpoint/2010/main" val="2464533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nodePh="1">
                                  <p:stCondLst>
                                    <p:cond delay="800"/>
                                  </p:stCondLst>
                                  <p:endCondLst>
                                    <p:cond evt="begin" delay="0">
                                      <p:tn val="15"/>
                                    </p:cond>
                                  </p:endCondLst>
                                  <p:childTnLst>
                                    <p:set>
                                      <p:cBhvr>
                                        <p:cTn id="16" dur="1" fill="hold">
                                          <p:stCondLst>
                                            <p:cond delay="0"/>
                                          </p:stCondLst>
                                        </p:cTn>
                                        <p:tgtEl>
                                          <p:spTgt spid="22"/>
                                        </p:tgtEl>
                                        <p:attrNameLst>
                                          <p:attrName>style.visibility</p:attrName>
                                        </p:attrNameLst>
                                      </p:cBhvr>
                                      <p:to>
                                        <p:strVal val="visible"/>
                                      </p:to>
                                    </p:set>
                                    <p:anim calcmode="lin" valueType="num">
                                      <p:cBhvr>
                                        <p:cTn id="17" dur="1000" fill="hold"/>
                                        <p:tgtEl>
                                          <p:spTgt spid="22"/>
                                        </p:tgtEl>
                                        <p:attrNameLst>
                                          <p:attrName>ppt_w</p:attrName>
                                        </p:attrNameLst>
                                      </p:cBhvr>
                                      <p:tavLst>
                                        <p:tav tm="0">
                                          <p:val>
                                            <p:fltVal val="0"/>
                                          </p:val>
                                        </p:tav>
                                        <p:tav tm="100000">
                                          <p:val>
                                            <p:strVal val="#ppt_w"/>
                                          </p:val>
                                        </p:tav>
                                      </p:tavLst>
                                    </p:anim>
                                    <p:anim calcmode="lin" valueType="num">
                                      <p:cBhvr>
                                        <p:cTn id="18" dur="1000" fill="hold"/>
                                        <p:tgtEl>
                                          <p:spTgt spid="22"/>
                                        </p:tgtEl>
                                        <p:attrNameLst>
                                          <p:attrName>ppt_h</p:attrName>
                                        </p:attrNameLst>
                                      </p:cBhvr>
                                      <p:tavLst>
                                        <p:tav tm="0">
                                          <p:val>
                                            <p:fltVal val="0"/>
                                          </p:val>
                                        </p:tav>
                                        <p:tav tm="100000">
                                          <p:val>
                                            <p:strVal val="#ppt_h"/>
                                          </p:val>
                                        </p:tav>
                                      </p:tavLst>
                                    </p:anim>
                                    <p:animEffect transition="in" filter="fade">
                                      <p:cBhvr>
                                        <p:cTn id="19" dur="1000"/>
                                        <p:tgtEl>
                                          <p:spTgt spid="22"/>
                                        </p:tgtEl>
                                      </p:cBhvr>
                                    </p:animEffect>
                                  </p:childTnLst>
                                </p:cTn>
                              </p:par>
                            </p:childTnLst>
                          </p:cTn>
                        </p:par>
                        <p:par>
                          <p:cTn id="20" fill="hold">
                            <p:stCondLst>
                              <p:cond delay="18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par>
                                <p:cTn id="24" presetID="42" presetClass="entr" presetSubtype="0" fill="hold" grpId="0" nodeType="withEffect">
                                  <p:stCondLst>
                                    <p:cond delay="200"/>
                                  </p:stCondLst>
                                  <p:childTnLst>
                                    <p:set>
                                      <p:cBhvr>
                                        <p:cTn id="25" dur="1" fill="hold">
                                          <p:stCondLst>
                                            <p:cond delay="0"/>
                                          </p:stCondLst>
                                        </p:cTn>
                                        <p:tgtEl>
                                          <p:spTgt spid="40">
                                            <p:txEl>
                                              <p:pRg st="0" end="0"/>
                                            </p:txEl>
                                          </p:spTgt>
                                        </p:tgtEl>
                                        <p:attrNameLst>
                                          <p:attrName>style.visibility</p:attrName>
                                        </p:attrNameLst>
                                      </p:cBhvr>
                                      <p:to>
                                        <p:strVal val="visible"/>
                                      </p:to>
                                    </p:set>
                                    <p:animEffect transition="in" filter="fade">
                                      <p:cBhvr>
                                        <p:cTn id="26" dur="500"/>
                                        <p:tgtEl>
                                          <p:spTgt spid="40">
                                            <p:txEl>
                                              <p:pRg st="0" end="0"/>
                                            </p:txEl>
                                          </p:spTgt>
                                        </p:tgtEl>
                                      </p:cBhvr>
                                    </p:animEffect>
                                    <p:anim calcmode="lin" valueType="num">
                                      <p:cBhvr>
                                        <p:cTn id="27" dur="500" fill="hold"/>
                                        <p:tgtEl>
                                          <p:spTgt spid="40">
                                            <p:txEl>
                                              <p:pRg st="0" end="0"/>
                                            </p:txEl>
                                          </p:spTgt>
                                        </p:tgtEl>
                                        <p:attrNameLst>
                                          <p:attrName>ppt_x</p:attrName>
                                        </p:attrNameLst>
                                      </p:cBhvr>
                                      <p:tavLst>
                                        <p:tav tm="0">
                                          <p:val>
                                            <p:strVal val="#ppt_x"/>
                                          </p:val>
                                        </p:tav>
                                        <p:tav tm="100000">
                                          <p:val>
                                            <p:strVal val="#ppt_x"/>
                                          </p:val>
                                        </p:tav>
                                      </p:tavLst>
                                    </p:anim>
                                    <p:anim calcmode="lin" valueType="num">
                                      <p:cBhvr>
                                        <p:cTn id="28" dur="500" fill="hold"/>
                                        <p:tgtEl>
                                          <p:spTgt spid="40">
                                            <p:txEl>
                                              <p:pRg st="0" end="0"/>
                                            </p:txEl>
                                          </p:spTgt>
                                        </p:tgtEl>
                                        <p:attrNameLst>
                                          <p:attrName>ppt_y</p:attrName>
                                        </p:attrNameLst>
                                      </p:cBhvr>
                                      <p:tavLst>
                                        <p:tav tm="0">
                                          <p:val>
                                            <p:strVal val="#ppt_y+.1"/>
                                          </p:val>
                                        </p:tav>
                                        <p:tav tm="100000">
                                          <p:val>
                                            <p:strVal val="#ppt_y"/>
                                          </p:val>
                                        </p:tav>
                                      </p:tavLst>
                                    </p:anim>
                                  </p:childTnLst>
                                </p:cTn>
                              </p:par>
                              <p:par>
                                <p:cTn id="29" presetID="53" presetClass="entr" presetSubtype="16" fill="hold" grpId="0" nodeType="withEffect" nodePh="1">
                                  <p:stCondLst>
                                    <p:cond delay="800"/>
                                  </p:stCondLst>
                                  <p:endCondLst>
                                    <p:cond evt="begin" delay="0">
                                      <p:tn val="29"/>
                                    </p:cond>
                                  </p:endCondLst>
                                  <p:childTnLst>
                                    <p:set>
                                      <p:cBhvr>
                                        <p:cTn id="30" dur="1" fill="hold">
                                          <p:stCondLst>
                                            <p:cond delay="0"/>
                                          </p:stCondLst>
                                        </p:cTn>
                                        <p:tgtEl>
                                          <p:spTgt spid="43"/>
                                        </p:tgtEl>
                                        <p:attrNameLst>
                                          <p:attrName>style.visibility</p:attrName>
                                        </p:attrNameLst>
                                      </p:cBhvr>
                                      <p:to>
                                        <p:strVal val="visible"/>
                                      </p:to>
                                    </p:set>
                                    <p:anim calcmode="lin" valueType="num">
                                      <p:cBhvr>
                                        <p:cTn id="31" dur="1000" fill="hold"/>
                                        <p:tgtEl>
                                          <p:spTgt spid="43"/>
                                        </p:tgtEl>
                                        <p:attrNameLst>
                                          <p:attrName>ppt_w</p:attrName>
                                        </p:attrNameLst>
                                      </p:cBhvr>
                                      <p:tavLst>
                                        <p:tav tm="0">
                                          <p:val>
                                            <p:fltVal val="0"/>
                                          </p:val>
                                        </p:tav>
                                        <p:tav tm="100000">
                                          <p:val>
                                            <p:strVal val="#ppt_w"/>
                                          </p:val>
                                        </p:tav>
                                      </p:tavLst>
                                    </p:anim>
                                    <p:anim calcmode="lin" valueType="num">
                                      <p:cBhvr>
                                        <p:cTn id="32" dur="1000" fill="hold"/>
                                        <p:tgtEl>
                                          <p:spTgt spid="43"/>
                                        </p:tgtEl>
                                        <p:attrNameLst>
                                          <p:attrName>ppt_h</p:attrName>
                                        </p:attrNameLst>
                                      </p:cBhvr>
                                      <p:tavLst>
                                        <p:tav tm="0">
                                          <p:val>
                                            <p:fltVal val="0"/>
                                          </p:val>
                                        </p:tav>
                                        <p:tav tm="100000">
                                          <p:val>
                                            <p:strVal val="#ppt_h"/>
                                          </p:val>
                                        </p:tav>
                                      </p:tavLst>
                                    </p:anim>
                                    <p:animEffect transition="in" filter="fade">
                                      <p:cBhvr>
                                        <p:cTn id="33" dur="1000"/>
                                        <p:tgtEl>
                                          <p:spTgt spid="43"/>
                                        </p:tgtEl>
                                      </p:cBhvr>
                                    </p:animEffect>
                                  </p:childTnLst>
                                </p:cTn>
                              </p:par>
                            </p:childTnLst>
                          </p:cTn>
                        </p:par>
                        <p:par>
                          <p:cTn id="34" fill="hold">
                            <p:stCondLst>
                              <p:cond delay="3600"/>
                            </p:stCondLst>
                            <p:childTnLst>
                              <p:par>
                                <p:cTn id="35" presetID="22" presetClass="entr" presetSubtype="8" fill="hold" grpId="0" nodeType="after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wipe(left)">
                                      <p:cBhvr>
                                        <p:cTn id="37" dur="500"/>
                                        <p:tgtEl>
                                          <p:spTgt spid="44"/>
                                        </p:tgtEl>
                                      </p:cBhvr>
                                    </p:animEffect>
                                  </p:childTnLst>
                                </p:cTn>
                              </p:par>
                              <p:par>
                                <p:cTn id="38" presetID="42" presetClass="entr" presetSubtype="0" fill="hold" grpId="0" nodeType="withEffect">
                                  <p:stCondLst>
                                    <p:cond delay="200"/>
                                  </p:stCondLst>
                                  <p:childTnLst>
                                    <p:set>
                                      <p:cBhvr>
                                        <p:cTn id="39" dur="1" fill="hold">
                                          <p:stCondLst>
                                            <p:cond delay="0"/>
                                          </p:stCondLst>
                                        </p:cTn>
                                        <p:tgtEl>
                                          <p:spTgt spid="47">
                                            <p:txEl>
                                              <p:pRg st="0" end="0"/>
                                            </p:txEl>
                                          </p:spTgt>
                                        </p:tgtEl>
                                        <p:attrNameLst>
                                          <p:attrName>style.visibility</p:attrName>
                                        </p:attrNameLst>
                                      </p:cBhvr>
                                      <p:to>
                                        <p:strVal val="visible"/>
                                      </p:to>
                                    </p:set>
                                    <p:animEffect transition="in" filter="fade">
                                      <p:cBhvr>
                                        <p:cTn id="40" dur="500"/>
                                        <p:tgtEl>
                                          <p:spTgt spid="47">
                                            <p:txEl>
                                              <p:pRg st="0" end="0"/>
                                            </p:txEl>
                                          </p:spTgt>
                                        </p:tgtEl>
                                      </p:cBhvr>
                                    </p:animEffect>
                                    <p:anim calcmode="lin" valueType="num">
                                      <p:cBhvr>
                                        <p:cTn id="41" dur="500" fill="hold"/>
                                        <p:tgtEl>
                                          <p:spTgt spid="47">
                                            <p:txEl>
                                              <p:pRg st="0" end="0"/>
                                            </p:txEl>
                                          </p:spTgt>
                                        </p:tgtEl>
                                        <p:attrNameLst>
                                          <p:attrName>ppt_x</p:attrName>
                                        </p:attrNameLst>
                                      </p:cBhvr>
                                      <p:tavLst>
                                        <p:tav tm="0">
                                          <p:val>
                                            <p:strVal val="#ppt_x"/>
                                          </p:val>
                                        </p:tav>
                                        <p:tav tm="100000">
                                          <p:val>
                                            <p:strVal val="#ppt_x"/>
                                          </p:val>
                                        </p:tav>
                                      </p:tavLst>
                                    </p:anim>
                                    <p:anim calcmode="lin" valueType="num">
                                      <p:cBhvr>
                                        <p:cTn id="42" dur="500" fill="hold"/>
                                        <p:tgtEl>
                                          <p:spTgt spid="47">
                                            <p:txEl>
                                              <p:pRg st="0" end="0"/>
                                            </p:txEl>
                                          </p:spTgt>
                                        </p:tgtEl>
                                        <p:attrNameLst>
                                          <p:attrName>ppt_y</p:attrName>
                                        </p:attrNameLst>
                                      </p:cBhvr>
                                      <p:tavLst>
                                        <p:tav tm="0">
                                          <p:val>
                                            <p:strVal val="#ppt_y+.1"/>
                                          </p:val>
                                        </p:tav>
                                        <p:tav tm="100000">
                                          <p:val>
                                            <p:strVal val="#ppt_y"/>
                                          </p:val>
                                        </p:tav>
                                      </p:tavLst>
                                    </p:anim>
                                  </p:childTnLst>
                                </p:cTn>
                              </p:par>
                              <p:par>
                                <p:cTn id="43" presetID="53" presetClass="entr" presetSubtype="16" fill="hold" grpId="0" nodeType="withEffect" nodePh="1">
                                  <p:stCondLst>
                                    <p:cond delay="800"/>
                                  </p:stCondLst>
                                  <p:endCondLst>
                                    <p:cond evt="begin" delay="0">
                                      <p:tn val="43"/>
                                    </p:cond>
                                  </p:endCondLst>
                                  <p:childTnLst>
                                    <p:set>
                                      <p:cBhvr>
                                        <p:cTn id="44" dur="1" fill="hold">
                                          <p:stCondLst>
                                            <p:cond delay="0"/>
                                          </p:stCondLst>
                                        </p:cTn>
                                        <p:tgtEl>
                                          <p:spTgt spid="54"/>
                                        </p:tgtEl>
                                        <p:attrNameLst>
                                          <p:attrName>style.visibility</p:attrName>
                                        </p:attrNameLst>
                                      </p:cBhvr>
                                      <p:to>
                                        <p:strVal val="visible"/>
                                      </p:to>
                                    </p:set>
                                    <p:anim calcmode="lin" valueType="num">
                                      <p:cBhvr>
                                        <p:cTn id="45" dur="1000" fill="hold"/>
                                        <p:tgtEl>
                                          <p:spTgt spid="54"/>
                                        </p:tgtEl>
                                        <p:attrNameLst>
                                          <p:attrName>ppt_w</p:attrName>
                                        </p:attrNameLst>
                                      </p:cBhvr>
                                      <p:tavLst>
                                        <p:tav tm="0">
                                          <p:val>
                                            <p:fltVal val="0"/>
                                          </p:val>
                                        </p:tav>
                                        <p:tav tm="100000">
                                          <p:val>
                                            <p:strVal val="#ppt_w"/>
                                          </p:val>
                                        </p:tav>
                                      </p:tavLst>
                                    </p:anim>
                                    <p:anim calcmode="lin" valueType="num">
                                      <p:cBhvr>
                                        <p:cTn id="46" dur="1000" fill="hold"/>
                                        <p:tgtEl>
                                          <p:spTgt spid="54"/>
                                        </p:tgtEl>
                                        <p:attrNameLst>
                                          <p:attrName>ppt_h</p:attrName>
                                        </p:attrNameLst>
                                      </p:cBhvr>
                                      <p:tavLst>
                                        <p:tav tm="0">
                                          <p:val>
                                            <p:fltVal val="0"/>
                                          </p:val>
                                        </p:tav>
                                        <p:tav tm="100000">
                                          <p:val>
                                            <p:strVal val="#ppt_h"/>
                                          </p:val>
                                        </p:tav>
                                      </p:tavLst>
                                    </p:anim>
                                    <p:animEffect transition="in" filter="fade">
                                      <p:cBhvr>
                                        <p:cTn id="47" dur="1000"/>
                                        <p:tgtEl>
                                          <p:spTgt spid="54"/>
                                        </p:tgtEl>
                                      </p:cBhvr>
                                    </p:animEffect>
                                  </p:childTnLst>
                                </p:cTn>
                              </p:par>
                            </p:childTnLst>
                          </p:cTn>
                        </p:par>
                        <p:par>
                          <p:cTn id="48" fill="hold">
                            <p:stCondLst>
                              <p:cond delay="5400"/>
                            </p:stCondLst>
                            <p:childTnLst>
                              <p:par>
                                <p:cTn id="49" presetID="22" presetClass="entr" presetSubtype="8" fill="hold" grpId="0" nodeType="after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wipe(left)">
                                      <p:cBhvr>
                                        <p:cTn id="51" dur="500"/>
                                        <p:tgtEl>
                                          <p:spTgt spid="56"/>
                                        </p:tgtEl>
                                      </p:cBhvr>
                                    </p:animEffect>
                                  </p:childTnLst>
                                </p:cTn>
                              </p:par>
                              <p:par>
                                <p:cTn id="52" presetID="42" presetClass="entr" presetSubtype="0" fill="hold" grpId="0" nodeType="withEffect">
                                  <p:stCondLst>
                                    <p:cond delay="200"/>
                                  </p:stCondLst>
                                  <p:childTnLst>
                                    <p:set>
                                      <p:cBhvr>
                                        <p:cTn id="53" dur="1" fill="hold">
                                          <p:stCondLst>
                                            <p:cond delay="0"/>
                                          </p:stCondLst>
                                        </p:cTn>
                                        <p:tgtEl>
                                          <p:spTgt spid="57">
                                            <p:txEl>
                                              <p:pRg st="0" end="0"/>
                                            </p:txEl>
                                          </p:spTgt>
                                        </p:tgtEl>
                                        <p:attrNameLst>
                                          <p:attrName>style.visibility</p:attrName>
                                        </p:attrNameLst>
                                      </p:cBhvr>
                                      <p:to>
                                        <p:strVal val="visible"/>
                                      </p:to>
                                    </p:set>
                                    <p:animEffect transition="in" filter="fade">
                                      <p:cBhvr>
                                        <p:cTn id="54" dur="500"/>
                                        <p:tgtEl>
                                          <p:spTgt spid="57">
                                            <p:txEl>
                                              <p:pRg st="0" end="0"/>
                                            </p:txEl>
                                          </p:spTgt>
                                        </p:tgtEl>
                                      </p:cBhvr>
                                    </p:animEffect>
                                    <p:anim calcmode="lin" valueType="num">
                                      <p:cBhvr>
                                        <p:cTn id="55" dur="500" fill="hold"/>
                                        <p:tgtEl>
                                          <p:spTgt spid="57">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57">
                                            <p:txEl>
                                              <p:pRg st="0" end="0"/>
                                            </p:txEl>
                                          </p:spTgt>
                                        </p:tgtEl>
                                        <p:attrNameLst>
                                          <p:attrName>ppt_y</p:attrName>
                                        </p:attrNameLst>
                                      </p:cBhvr>
                                      <p:tavLst>
                                        <p:tav tm="0">
                                          <p:val>
                                            <p:strVal val="#ppt_y+.1"/>
                                          </p:val>
                                        </p:tav>
                                        <p:tav tm="100000">
                                          <p:val>
                                            <p:strVal val="#ppt_y"/>
                                          </p:val>
                                        </p:tav>
                                      </p:tavLst>
                                    </p:anim>
                                  </p:childTnLst>
                                </p:cTn>
                              </p:par>
                              <p:par>
                                <p:cTn id="57" presetID="53" presetClass="entr" presetSubtype="16" fill="hold" grpId="0" nodeType="withEffect" nodePh="1">
                                  <p:stCondLst>
                                    <p:cond delay="800"/>
                                  </p:stCondLst>
                                  <p:endCondLst>
                                    <p:cond evt="begin" delay="0">
                                      <p:tn val="57"/>
                                    </p:cond>
                                  </p:endCondLst>
                                  <p:childTnLst>
                                    <p:set>
                                      <p:cBhvr>
                                        <p:cTn id="58" dur="1" fill="hold">
                                          <p:stCondLst>
                                            <p:cond delay="0"/>
                                          </p:stCondLst>
                                        </p:cTn>
                                        <p:tgtEl>
                                          <p:spTgt spid="58"/>
                                        </p:tgtEl>
                                        <p:attrNameLst>
                                          <p:attrName>style.visibility</p:attrName>
                                        </p:attrNameLst>
                                      </p:cBhvr>
                                      <p:to>
                                        <p:strVal val="visible"/>
                                      </p:to>
                                    </p:set>
                                    <p:anim calcmode="lin" valueType="num">
                                      <p:cBhvr>
                                        <p:cTn id="59" dur="1000" fill="hold"/>
                                        <p:tgtEl>
                                          <p:spTgt spid="58"/>
                                        </p:tgtEl>
                                        <p:attrNameLst>
                                          <p:attrName>ppt_w</p:attrName>
                                        </p:attrNameLst>
                                      </p:cBhvr>
                                      <p:tavLst>
                                        <p:tav tm="0">
                                          <p:val>
                                            <p:fltVal val="0"/>
                                          </p:val>
                                        </p:tav>
                                        <p:tav tm="100000">
                                          <p:val>
                                            <p:strVal val="#ppt_w"/>
                                          </p:val>
                                        </p:tav>
                                      </p:tavLst>
                                    </p:anim>
                                    <p:anim calcmode="lin" valueType="num">
                                      <p:cBhvr>
                                        <p:cTn id="60" dur="1000" fill="hold"/>
                                        <p:tgtEl>
                                          <p:spTgt spid="58"/>
                                        </p:tgtEl>
                                        <p:attrNameLst>
                                          <p:attrName>ppt_h</p:attrName>
                                        </p:attrNameLst>
                                      </p:cBhvr>
                                      <p:tavLst>
                                        <p:tav tm="0">
                                          <p:val>
                                            <p:fltVal val="0"/>
                                          </p:val>
                                        </p:tav>
                                        <p:tav tm="100000">
                                          <p:val>
                                            <p:strVal val="#ppt_h"/>
                                          </p:val>
                                        </p:tav>
                                      </p:tavLst>
                                    </p:anim>
                                    <p:animEffect transition="in" filter="fade">
                                      <p:cBhvr>
                                        <p:cTn id="61" dur="1000"/>
                                        <p:tgtEl>
                                          <p:spTgt spid="58"/>
                                        </p:tgtEl>
                                      </p:cBhvr>
                                    </p:animEffect>
                                  </p:childTnLst>
                                </p:cTn>
                              </p:par>
                            </p:childTnLst>
                          </p:cTn>
                        </p:par>
                        <p:par>
                          <p:cTn id="62" fill="hold">
                            <p:stCondLst>
                              <p:cond delay="7200"/>
                            </p:stCondLst>
                            <p:childTnLst>
                              <p:par>
                                <p:cTn id="63" presetID="22" presetClass="entr" presetSubtype="8" fill="hold" grpId="0" nodeType="after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par>
                                <p:cTn id="66" presetID="42" presetClass="entr" presetSubtype="0" fill="hold" grpId="0" nodeType="withEffect">
                                  <p:stCondLst>
                                    <p:cond delay="200"/>
                                  </p:stCondLst>
                                  <p:childTnLst>
                                    <p:set>
                                      <p:cBhvr>
                                        <p:cTn id="67" dur="1" fill="hold">
                                          <p:stCondLst>
                                            <p:cond delay="0"/>
                                          </p:stCondLst>
                                        </p:cTn>
                                        <p:tgtEl>
                                          <p:spTgt spid="60">
                                            <p:txEl>
                                              <p:pRg st="0" end="0"/>
                                            </p:txEl>
                                          </p:spTgt>
                                        </p:tgtEl>
                                        <p:attrNameLst>
                                          <p:attrName>style.visibility</p:attrName>
                                        </p:attrNameLst>
                                      </p:cBhvr>
                                      <p:to>
                                        <p:strVal val="visible"/>
                                      </p:to>
                                    </p:set>
                                    <p:animEffect transition="in" filter="fade">
                                      <p:cBhvr>
                                        <p:cTn id="68" dur="500"/>
                                        <p:tgtEl>
                                          <p:spTgt spid="60">
                                            <p:txEl>
                                              <p:pRg st="0" end="0"/>
                                            </p:txEl>
                                          </p:spTgt>
                                        </p:tgtEl>
                                      </p:cBhvr>
                                    </p:animEffect>
                                    <p:anim calcmode="lin" valueType="num">
                                      <p:cBhvr>
                                        <p:cTn id="69" dur="50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70" dur="500" fill="hold"/>
                                        <p:tgtEl>
                                          <p:spTgt spid="60">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22" grpId="0"/>
      <p:bldP spid="23" grpId="0" animBg="1"/>
      <p:bldP spid="40" grpId="0" build="p">
        <p:tmplLst>
          <p:tmpl lvl="1">
            <p:tnLst>
              <p:par>
                <p:cTn presetID="42" presetClass="entr" presetSubtype="0"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anim calcmode="lin" valueType="num">
                      <p:cBhvr>
                        <p:cTn dur="500" fill="hold"/>
                        <p:tgtEl>
                          <p:spTgt spid="40"/>
                        </p:tgtEl>
                        <p:attrNameLst>
                          <p:attrName>ppt_x</p:attrName>
                        </p:attrNameLst>
                      </p:cBhvr>
                      <p:tavLst>
                        <p:tav tm="0">
                          <p:val>
                            <p:strVal val="#ppt_x"/>
                          </p:val>
                        </p:tav>
                        <p:tav tm="100000">
                          <p:val>
                            <p:strVal val="#ppt_x"/>
                          </p:val>
                        </p:tav>
                      </p:tavLst>
                    </p:anim>
                    <p:anim calcmode="lin" valueType="num">
                      <p:cBhvr>
                        <p:cTn dur="500" fill="hold"/>
                        <p:tgtEl>
                          <p:spTgt spid="40"/>
                        </p:tgtEl>
                        <p:attrNameLst>
                          <p:attrName>ppt_y</p:attrName>
                        </p:attrNameLst>
                      </p:cBhvr>
                      <p:tavLst>
                        <p:tav tm="0">
                          <p:val>
                            <p:strVal val="#ppt_y+.1"/>
                          </p:val>
                        </p:tav>
                        <p:tav tm="100000">
                          <p:val>
                            <p:strVal val="#ppt_y"/>
                          </p:val>
                        </p:tav>
                      </p:tavLst>
                    </p:anim>
                  </p:childTnLst>
                </p:cTn>
              </p:par>
            </p:tnLst>
          </p:tmpl>
        </p:tmplLst>
      </p:bldP>
      <p:bldP spid="43" grpId="0"/>
      <p:bldP spid="44" grpId="0" animBg="1"/>
      <p:bldP spid="47" grpId="0" build="p">
        <p:tmplLst>
          <p:tmpl lvl="1">
            <p:tnLst>
              <p:par>
                <p:cTn presetID="42" presetClass="entr" presetSubtype="0"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anim calcmode="lin" valueType="num">
                      <p:cBhvr>
                        <p:cTn dur="500" fill="hold"/>
                        <p:tgtEl>
                          <p:spTgt spid="47"/>
                        </p:tgtEl>
                        <p:attrNameLst>
                          <p:attrName>ppt_x</p:attrName>
                        </p:attrNameLst>
                      </p:cBhvr>
                      <p:tavLst>
                        <p:tav tm="0">
                          <p:val>
                            <p:strVal val="#ppt_x"/>
                          </p:val>
                        </p:tav>
                        <p:tav tm="100000">
                          <p:val>
                            <p:strVal val="#ppt_x"/>
                          </p:val>
                        </p:tav>
                      </p:tavLst>
                    </p:anim>
                    <p:anim calcmode="lin" valueType="num">
                      <p:cBhvr>
                        <p:cTn dur="500" fill="hold"/>
                        <p:tgtEl>
                          <p:spTgt spid="47"/>
                        </p:tgtEl>
                        <p:attrNameLst>
                          <p:attrName>ppt_y</p:attrName>
                        </p:attrNameLst>
                      </p:cBhvr>
                      <p:tavLst>
                        <p:tav tm="0">
                          <p:val>
                            <p:strVal val="#ppt_y+.1"/>
                          </p:val>
                        </p:tav>
                        <p:tav tm="100000">
                          <p:val>
                            <p:strVal val="#ppt_y"/>
                          </p:val>
                        </p:tav>
                      </p:tavLst>
                    </p:anim>
                  </p:childTnLst>
                </p:cTn>
              </p:par>
            </p:tnLst>
          </p:tmpl>
        </p:tmplLst>
      </p:bldP>
      <p:bldP spid="54" grpId="0"/>
      <p:bldP spid="56" grpId="0" animBg="1"/>
      <p:bldP spid="57" grpId="0" build="p">
        <p:tmplLst>
          <p:tmpl lvl="1">
            <p:tnLst>
              <p:par>
                <p:cTn presetID="42" presetClass="entr" presetSubtype="0" fill="hold" nodeType="withEffect">
                  <p:stCondLst>
                    <p:cond delay="20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anim calcmode="lin" valueType="num">
                      <p:cBhvr>
                        <p:cTn dur="500" fill="hold"/>
                        <p:tgtEl>
                          <p:spTgt spid="57"/>
                        </p:tgtEl>
                        <p:attrNameLst>
                          <p:attrName>ppt_x</p:attrName>
                        </p:attrNameLst>
                      </p:cBhvr>
                      <p:tavLst>
                        <p:tav tm="0">
                          <p:val>
                            <p:strVal val="#ppt_x"/>
                          </p:val>
                        </p:tav>
                        <p:tav tm="100000">
                          <p:val>
                            <p:strVal val="#ppt_x"/>
                          </p:val>
                        </p:tav>
                      </p:tavLst>
                    </p:anim>
                    <p:anim calcmode="lin" valueType="num">
                      <p:cBhvr>
                        <p:cTn dur="500" fill="hold"/>
                        <p:tgtEl>
                          <p:spTgt spid="57"/>
                        </p:tgtEl>
                        <p:attrNameLst>
                          <p:attrName>ppt_y</p:attrName>
                        </p:attrNameLst>
                      </p:cBhvr>
                      <p:tavLst>
                        <p:tav tm="0">
                          <p:val>
                            <p:strVal val="#ppt_y+.1"/>
                          </p:val>
                        </p:tav>
                        <p:tav tm="100000">
                          <p:val>
                            <p:strVal val="#ppt_y"/>
                          </p:val>
                        </p:tav>
                      </p:tavLst>
                    </p:anim>
                  </p:childTnLst>
                </p:cTn>
              </p:par>
            </p:tnLst>
          </p:tmpl>
        </p:tmplLst>
      </p:bldP>
      <p:bldP spid="58" grpId="0"/>
      <p:bldP spid="59" grpId="0" animBg="1"/>
      <p:bldP spid="60" grpId="0" build="p">
        <p:tmplLst>
          <p:tmpl lvl="1">
            <p:tnLst>
              <p:par>
                <p:cTn presetID="42" presetClass="entr" presetSubtype="0" fill="hold" nodeType="withEffect">
                  <p:stCondLst>
                    <p:cond delay="200"/>
                  </p:stCondLst>
                  <p:childTnLst>
                    <p:set>
                      <p:cBhvr>
                        <p:cTn dur="1" fill="hold">
                          <p:stCondLst>
                            <p:cond delay="0"/>
                          </p:stCondLst>
                        </p:cTn>
                        <p:tgtEl>
                          <p:spTgt spid="60"/>
                        </p:tgtEl>
                        <p:attrNameLst>
                          <p:attrName>style.visibility</p:attrName>
                        </p:attrNameLst>
                      </p:cBhvr>
                      <p:to>
                        <p:strVal val="visible"/>
                      </p:to>
                    </p:set>
                    <p:animEffect transition="in" filter="fade">
                      <p:cBhvr>
                        <p:cTn dur="500"/>
                        <p:tgtEl>
                          <p:spTgt spid="60"/>
                        </p:tgtEl>
                      </p:cBhvr>
                    </p:animEffect>
                    <p:anim calcmode="lin" valueType="num">
                      <p:cBhvr>
                        <p:cTn dur="500" fill="hold"/>
                        <p:tgtEl>
                          <p:spTgt spid="60"/>
                        </p:tgtEl>
                        <p:attrNameLst>
                          <p:attrName>ppt_x</p:attrName>
                        </p:attrNameLst>
                      </p:cBhvr>
                      <p:tavLst>
                        <p:tav tm="0">
                          <p:val>
                            <p:strVal val="#ppt_x"/>
                          </p:val>
                        </p:tav>
                        <p:tav tm="100000">
                          <p:val>
                            <p:strVal val="#ppt_x"/>
                          </p:val>
                        </p:tav>
                      </p:tavLst>
                    </p:anim>
                    <p:anim calcmode="lin" valueType="num">
                      <p:cBhvr>
                        <p:cTn dur="500" fill="hold"/>
                        <p:tgtEl>
                          <p:spTgt spid="60"/>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Five images with descri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slide</a:t>
            </a:r>
            <a:r>
              <a:rPr lang="es-ES_tradnl" dirty="0"/>
              <a:t> </a:t>
            </a:r>
            <a:r>
              <a:rPr lang="es-ES_tradnl" dirty="0" err="1"/>
              <a:t>example</a:t>
            </a:r>
            <a:endParaRPr lang="es-ES_tradnl" dirty="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25" name="Picture Placeholder 2"/>
          <p:cNvSpPr>
            <a:spLocks noGrp="1"/>
          </p:cNvSpPr>
          <p:nvPr>
            <p:ph type="pic" sz="quarter" idx="48"/>
          </p:nvPr>
        </p:nvSpPr>
        <p:spPr>
          <a:xfrm>
            <a:off x="452437" y="1143001"/>
            <a:ext cx="1457327" cy="2819400"/>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5" name="Rectangle 54"/>
          <p:cNvSpPr/>
          <p:nvPr userDrawn="1"/>
        </p:nvSpPr>
        <p:spPr>
          <a:xfrm>
            <a:off x="452438" y="3962401"/>
            <a:ext cx="1457326" cy="1016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Picture Placeholder 2"/>
          <p:cNvSpPr>
            <a:spLocks noGrp="1"/>
          </p:cNvSpPr>
          <p:nvPr>
            <p:ph type="pic" sz="quarter" idx="74"/>
          </p:nvPr>
        </p:nvSpPr>
        <p:spPr>
          <a:xfrm>
            <a:off x="2124600" y="1143001"/>
            <a:ext cx="1457327" cy="2819400"/>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68" name="Rectangle 67"/>
          <p:cNvSpPr/>
          <p:nvPr userDrawn="1"/>
        </p:nvSpPr>
        <p:spPr>
          <a:xfrm>
            <a:off x="2124600" y="3962401"/>
            <a:ext cx="1457326" cy="1016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 name="Picture Placeholder 2"/>
          <p:cNvSpPr>
            <a:spLocks noGrp="1"/>
          </p:cNvSpPr>
          <p:nvPr>
            <p:ph type="pic" sz="quarter" idx="75"/>
          </p:nvPr>
        </p:nvSpPr>
        <p:spPr>
          <a:xfrm>
            <a:off x="3813171" y="1143001"/>
            <a:ext cx="1457327" cy="2819400"/>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101" name="Rectangle 100"/>
          <p:cNvSpPr/>
          <p:nvPr userDrawn="1"/>
        </p:nvSpPr>
        <p:spPr>
          <a:xfrm>
            <a:off x="3808407" y="3962401"/>
            <a:ext cx="1457326" cy="1016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Picture Placeholder 2"/>
          <p:cNvSpPr>
            <a:spLocks noGrp="1"/>
          </p:cNvSpPr>
          <p:nvPr>
            <p:ph type="pic" sz="quarter" idx="76"/>
          </p:nvPr>
        </p:nvSpPr>
        <p:spPr>
          <a:xfrm>
            <a:off x="5502271" y="1143001"/>
            <a:ext cx="1457327" cy="2819400"/>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3" name="Rectangle 22"/>
          <p:cNvSpPr/>
          <p:nvPr userDrawn="1"/>
        </p:nvSpPr>
        <p:spPr>
          <a:xfrm>
            <a:off x="5497507" y="3962401"/>
            <a:ext cx="1457326" cy="1016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Picture Placeholder 2"/>
          <p:cNvSpPr>
            <a:spLocks noGrp="1"/>
          </p:cNvSpPr>
          <p:nvPr>
            <p:ph type="pic" sz="quarter" idx="77"/>
          </p:nvPr>
        </p:nvSpPr>
        <p:spPr>
          <a:xfrm>
            <a:off x="7216773" y="1143001"/>
            <a:ext cx="1457327" cy="2819400"/>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6" name="Rectangle 25"/>
          <p:cNvSpPr/>
          <p:nvPr userDrawn="1"/>
        </p:nvSpPr>
        <p:spPr>
          <a:xfrm>
            <a:off x="7212009" y="3962401"/>
            <a:ext cx="1457326" cy="1016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 Placeholder 2"/>
          <p:cNvSpPr>
            <a:spLocks noGrp="1"/>
          </p:cNvSpPr>
          <p:nvPr>
            <p:ph type="body" sz="quarter" idx="64" hasCustomPrompt="1"/>
          </p:nvPr>
        </p:nvSpPr>
        <p:spPr>
          <a:xfrm>
            <a:off x="443971" y="4636475"/>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finibus</a:t>
            </a:r>
            <a:r>
              <a:rPr lang="en-US" dirty="0"/>
              <a:t> </a:t>
            </a:r>
            <a:r>
              <a:rPr lang="en-US" dirty="0" err="1"/>
              <a:t>nisl</a:t>
            </a:r>
            <a:r>
              <a:rPr lang="en-US" dirty="0"/>
              <a:t> </a:t>
            </a:r>
            <a:r>
              <a:rPr lang="en-US" dirty="0" err="1"/>
              <a:t>ut</a:t>
            </a:r>
            <a:r>
              <a:rPr lang="en-US" dirty="0"/>
              <a:t> ligula </a:t>
            </a:r>
            <a:r>
              <a:rPr lang="en-US" dirty="0" err="1"/>
              <a:t>vestibulum</a:t>
            </a:r>
            <a:r>
              <a:rPr lang="en-US" dirty="0"/>
              <a:t>, </a:t>
            </a:r>
            <a:r>
              <a:rPr lang="en-US" dirty="0" err="1"/>
              <a:t>ut</a:t>
            </a:r>
            <a:r>
              <a:rPr lang="en-US" dirty="0"/>
              <a:t> semper ex </a:t>
            </a:r>
            <a:r>
              <a:rPr lang="en-US" dirty="0" err="1"/>
              <a:t>suscipit</a:t>
            </a:r>
            <a:r>
              <a:rPr lang="en-US" dirty="0"/>
              <a:t>. </a:t>
            </a:r>
            <a:r>
              <a:rPr lang="en-US" dirty="0" err="1"/>
              <a:t>Cras</a:t>
            </a:r>
            <a:r>
              <a:rPr lang="en-US" dirty="0"/>
              <a:t> </a:t>
            </a:r>
            <a:r>
              <a:rPr lang="en-US" dirty="0" err="1"/>
              <a:t>fringilla</a:t>
            </a:r>
            <a:r>
              <a:rPr lang="en-US" dirty="0"/>
              <a:t> </a:t>
            </a:r>
            <a:r>
              <a:rPr lang="en-US" dirty="0" err="1"/>
              <a:t>suscipit</a:t>
            </a:r>
            <a:r>
              <a:rPr lang="en-US" dirty="0"/>
              <a:t> </a:t>
            </a:r>
            <a:r>
              <a:rPr lang="en-US" dirty="0" err="1"/>
              <a:t>cursus</a:t>
            </a:r>
            <a:r>
              <a:rPr lang="en-US" dirty="0"/>
              <a:t>. </a:t>
            </a:r>
            <a:r>
              <a:rPr lang="en-US" dirty="0" err="1"/>
              <a:t>Aenean</a:t>
            </a:r>
            <a:r>
              <a:rPr lang="en-US" dirty="0"/>
              <a:t> </a:t>
            </a:r>
            <a:r>
              <a:rPr lang="en-US" dirty="0" err="1"/>
              <a:t>accumsan</a:t>
            </a:r>
            <a:r>
              <a:rPr lang="en-US" dirty="0"/>
              <a:t> </a:t>
            </a:r>
            <a:r>
              <a:rPr lang="en-US" dirty="0" err="1"/>
              <a:t>malesuada</a:t>
            </a:r>
            <a:r>
              <a:rPr lang="en-US" dirty="0"/>
              <a:t> </a:t>
            </a:r>
            <a:r>
              <a:rPr lang="en-US" dirty="0" err="1"/>
              <a:t>hendrerit</a:t>
            </a:r>
            <a:r>
              <a:rPr lang="en-US" dirty="0"/>
              <a:t>. </a:t>
            </a:r>
            <a:r>
              <a:rPr lang="en-US" dirty="0" err="1"/>
              <a:t>Morbi</a:t>
            </a:r>
            <a:r>
              <a:rPr lang="en-US" dirty="0"/>
              <a:t> sit </a:t>
            </a:r>
            <a:r>
              <a:rPr lang="en-US" dirty="0" err="1"/>
              <a:t>amet</a:t>
            </a:r>
            <a:r>
              <a:rPr lang="en-US" dirty="0"/>
              <a:t> dolor ante.</a:t>
            </a:r>
          </a:p>
        </p:txBody>
      </p:sp>
      <p:sp>
        <p:nvSpPr>
          <p:cNvPr id="28" name="Text Placeholder 7"/>
          <p:cNvSpPr>
            <a:spLocks noGrp="1"/>
          </p:cNvSpPr>
          <p:nvPr>
            <p:ph type="body" sz="quarter" idx="18" hasCustomPrompt="1"/>
          </p:nvPr>
        </p:nvSpPr>
        <p:spPr>
          <a:xfrm>
            <a:off x="427038" y="4257826"/>
            <a:ext cx="8247062" cy="359817"/>
          </a:xfrm>
          <a:prstGeom prst="rect">
            <a:avLst/>
          </a:prstGeom>
        </p:spPr>
        <p:txBody>
          <a:bodyPr vert="horz" lIns="0" tIns="40504" rIns="0" bIns="40504" anchor="ctr"/>
          <a:lstStyle>
            <a:lvl1pPr marL="0" indent="0" algn="l">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a:t>Put</a:t>
            </a:r>
            <a:r>
              <a:rPr lang="es-ES_tradnl" dirty="0"/>
              <a:t> </a:t>
            </a:r>
            <a:r>
              <a:rPr lang="es-ES_tradnl" dirty="0" err="1"/>
              <a:t>your</a:t>
            </a:r>
            <a:r>
              <a:rPr lang="es-ES_tradnl" dirty="0"/>
              <a:t> </a:t>
            </a:r>
            <a:r>
              <a:rPr lang="es-ES_tradnl" dirty="0" err="1"/>
              <a:t>title</a:t>
            </a:r>
            <a:r>
              <a:rPr lang="es-ES_tradnl" dirty="0"/>
              <a:t> </a:t>
            </a:r>
            <a:r>
              <a:rPr lang="es-ES_tradnl" dirty="0" err="1"/>
              <a:t>here</a:t>
            </a:r>
            <a:endParaRPr lang="es-ES_tradnl" dirty="0"/>
          </a:p>
        </p:txBody>
      </p:sp>
    </p:spTree>
    <p:extLst>
      <p:ext uri="{BB962C8B-B14F-4D97-AF65-F5344CB8AC3E}">
        <p14:creationId xmlns:p14="http://schemas.microsoft.com/office/powerpoint/2010/main" val="4268398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nodePh="1">
                                  <p:stCondLst>
                                    <p:cond delay="800"/>
                                  </p:stCondLst>
                                  <p:endCondLst>
                                    <p:cond evt="begin" delay="0">
                                      <p:tn val="15"/>
                                    </p:cond>
                                  </p:endCondLst>
                                  <p:childTnLst>
                                    <p:set>
                                      <p:cBhvr>
                                        <p:cTn id="16" dur="1" fill="hold">
                                          <p:stCondLst>
                                            <p:cond delay="0"/>
                                          </p:stCondLst>
                                        </p:cTn>
                                        <p:tgtEl>
                                          <p:spTgt spid="25"/>
                                        </p:tgtEl>
                                        <p:attrNameLst>
                                          <p:attrName>style.visibility</p:attrName>
                                        </p:attrNameLst>
                                      </p:cBhvr>
                                      <p:to>
                                        <p:strVal val="visible"/>
                                      </p:to>
                                    </p:set>
                                    <p:anim calcmode="lin" valueType="num">
                                      <p:cBhvr>
                                        <p:cTn id="17" dur="1000" fill="hold"/>
                                        <p:tgtEl>
                                          <p:spTgt spid="25"/>
                                        </p:tgtEl>
                                        <p:attrNameLst>
                                          <p:attrName>ppt_w</p:attrName>
                                        </p:attrNameLst>
                                      </p:cBhvr>
                                      <p:tavLst>
                                        <p:tav tm="0">
                                          <p:val>
                                            <p:fltVal val="0"/>
                                          </p:val>
                                        </p:tav>
                                        <p:tav tm="100000">
                                          <p:val>
                                            <p:strVal val="#ppt_w"/>
                                          </p:val>
                                        </p:tav>
                                      </p:tavLst>
                                    </p:anim>
                                    <p:anim calcmode="lin" valueType="num">
                                      <p:cBhvr>
                                        <p:cTn id="18" dur="1000" fill="hold"/>
                                        <p:tgtEl>
                                          <p:spTgt spid="25"/>
                                        </p:tgtEl>
                                        <p:attrNameLst>
                                          <p:attrName>ppt_h</p:attrName>
                                        </p:attrNameLst>
                                      </p:cBhvr>
                                      <p:tavLst>
                                        <p:tav tm="0">
                                          <p:val>
                                            <p:fltVal val="0"/>
                                          </p:val>
                                        </p:tav>
                                        <p:tav tm="100000">
                                          <p:val>
                                            <p:strVal val="#ppt_h"/>
                                          </p:val>
                                        </p:tav>
                                      </p:tavLst>
                                    </p:anim>
                                    <p:animEffect transition="in" filter="fade">
                                      <p:cBhvr>
                                        <p:cTn id="19" dur="1000"/>
                                        <p:tgtEl>
                                          <p:spTgt spid="25"/>
                                        </p:tgtEl>
                                      </p:cBhvr>
                                    </p:animEffect>
                                  </p:childTnLst>
                                </p:cTn>
                              </p:par>
                            </p:childTnLst>
                          </p:cTn>
                        </p:par>
                        <p:par>
                          <p:cTn id="20" fill="hold">
                            <p:stCondLst>
                              <p:cond delay="1800"/>
                            </p:stCondLst>
                            <p:childTnLst>
                              <p:par>
                                <p:cTn id="21" presetID="22" presetClass="entr" presetSubtype="8"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left)">
                                      <p:cBhvr>
                                        <p:cTn id="23" dur="500"/>
                                        <p:tgtEl>
                                          <p:spTgt spid="55"/>
                                        </p:tgtEl>
                                      </p:cBhvr>
                                    </p:animEffect>
                                  </p:childTnLst>
                                </p:cTn>
                              </p:par>
                              <p:par>
                                <p:cTn id="24" presetID="53" presetClass="entr" presetSubtype="16" fill="hold" grpId="0" nodeType="withEffect" nodePh="1">
                                  <p:stCondLst>
                                    <p:cond delay="800"/>
                                  </p:stCondLst>
                                  <p:endCondLst>
                                    <p:cond evt="begin" delay="0">
                                      <p:tn val="24"/>
                                    </p:cond>
                                  </p:endCondLst>
                                  <p:childTnLst>
                                    <p:set>
                                      <p:cBhvr>
                                        <p:cTn id="25" dur="1" fill="hold">
                                          <p:stCondLst>
                                            <p:cond delay="0"/>
                                          </p:stCondLst>
                                        </p:cTn>
                                        <p:tgtEl>
                                          <p:spTgt spid="58"/>
                                        </p:tgtEl>
                                        <p:attrNameLst>
                                          <p:attrName>style.visibility</p:attrName>
                                        </p:attrNameLst>
                                      </p:cBhvr>
                                      <p:to>
                                        <p:strVal val="visible"/>
                                      </p:to>
                                    </p:set>
                                    <p:anim calcmode="lin" valueType="num">
                                      <p:cBhvr>
                                        <p:cTn id="26" dur="1000" fill="hold"/>
                                        <p:tgtEl>
                                          <p:spTgt spid="58"/>
                                        </p:tgtEl>
                                        <p:attrNameLst>
                                          <p:attrName>ppt_w</p:attrName>
                                        </p:attrNameLst>
                                      </p:cBhvr>
                                      <p:tavLst>
                                        <p:tav tm="0">
                                          <p:val>
                                            <p:fltVal val="0"/>
                                          </p:val>
                                        </p:tav>
                                        <p:tav tm="100000">
                                          <p:val>
                                            <p:strVal val="#ppt_w"/>
                                          </p:val>
                                        </p:tav>
                                      </p:tavLst>
                                    </p:anim>
                                    <p:anim calcmode="lin" valueType="num">
                                      <p:cBhvr>
                                        <p:cTn id="27" dur="1000" fill="hold"/>
                                        <p:tgtEl>
                                          <p:spTgt spid="58"/>
                                        </p:tgtEl>
                                        <p:attrNameLst>
                                          <p:attrName>ppt_h</p:attrName>
                                        </p:attrNameLst>
                                      </p:cBhvr>
                                      <p:tavLst>
                                        <p:tav tm="0">
                                          <p:val>
                                            <p:fltVal val="0"/>
                                          </p:val>
                                        </p:tav>
                                        <p:tav tm="100000">
                                          <p:val>
                                            <p:strVal val="#ppt_h"/>
                                          </p:val>
                                        </p:tav>
                                      </p:tavLst>
                                    </p:anim>
                                    <p:animEffect transition="in" filter="fade">
                                      <p:cBhvr>
                                        <p:cTn id="28" dur="1000"/>
                                        <p:tgtEl>
                                          <p:spTgt spid="58"/>
                                        </p:tgtEl>
                                      </p:cBhvr>
                                    </p:animEffect>
                                  </p:childTnLst>
                                </p:cTn>
                              </p:par>
                            </p:childTnLst>
                          </p:cTn>
                        </p:par>
                        <p:par>
                          <p:cTn id="29" fill="hold">
                            <p:stCondLst>
                              <p:cond delay="3600"/>
                            </p:stCondLst>
                            <p:childTnLst>
                              <p:par>
                                <p:cTn id="30" presetID="22" presetClass="entr" presetSubtype="8" fill="hold" grpId="0" nodeType="afterEffect">
                                  <p:stCondLst>
                                    <p:cond delay="0"/>
                                  </p:stCondLst>
                                  <p:childTnLst>
                                    <p:set>
                                      <p:cBhvr>
                                        <p:cTn id="31" dur="1" fill="hold">
                                          <p:stCondLst>
                                            <p:cond delay="0"/>
                                          </p:stCondLst>
                                        </p:cTn>
                                        <p:tgtEl>
                                          <p:spTgt spid="68"/>
                                        </p:tgtEl>
                                        <p:attrNameLst>
                                          <p:attrName>style.visibility</p:attrName>
                                        </p:attrNameLst>
                                      </p:cBhvr>
                                      <p:to>
                                        <p:strVal val="visible"/>
                                      </p:to>
                                    </p:set>
                                    <p:animEffect transition="in" filter="wipe(left)">
                                      <p:cBhvr>
                                        <p:cTn id="32" dur="500"/>
                                        <p:tgtEl>
                                          <p:spTgt spid="68"/>
                                        </p:tgtEl>
                                      </p:cBhvr>
                                    </p:animEffect>
                                  </p:childTnLst>
                                </p:cTn>
                              </p:par>
                              <p:par>
                                <p:cTn id="33" presetID="53" presetClass="entr" presetSubtype="16" fill="hold" grpId="0" nodeType="withEffect" nodePh="1">
                                  <p:stCondLst>
                                    <p:cond delay="800"/>
                                  </p:stCondLst>
                                  <p:endCondLst>
                                    <p:cond evt="begin" delay="0">
                                      <p:tn val="33"/>
                                    </p:cond>
                                  </p:endCondLst>
                                  <p:childTnLst>
                                    <p:set>
                                      <p:cBhvr>
                                        <p:cTn id="34" dur="1" fill="hold">
                                          <p:stCondLst>
                                            <p:cond delay="0"/>
                                          </p:stCondLst>
                                        </p:cTn>
                                        <p:tgtEl>
                                          <p:spTgt spid="100"/>
                                        </p:tgtEl>
                                        <p:attrNameLst>
                                          <p:attrName>style.visibility</p:attrName>
                                        </p:attrNameLst>
                                      </p:cBhvr>
                                      <p:to>
                                        <p:strVal val="visible"/>
                                      </p:to>
                                    </p:set>
                                    <p:anim calcmode="lin" valueType="num">
                                      <p:cBhvr>
                                        <p:cTn id="35" dur="1000" fill="hold"/>
                                        <p:tgtEl>
                                          <p:spTgt spid="100"/>
                                        </p:tgtEl>
                                        <p:attrNameLst>
                                          <p:attrName>ppt_w</p:attrName>
                                        </p:attrNameLst>
                                      </p:cBhvr>
                                      <p:tavLst>
                                        <p:tav tm="0">
                                          <p:val>
                                            <p:fltVal val="0"/>
                                          </p:val>
                                        </p:tav>
                                        <p:tav tm="100000">
                                          <p:val>
                                            <p:strVal val="#ppt_w"/>
                                          </p:val>
                                        </p:tav>
                                      </p:tavLst>
                                    </p:anim>
                                    <p:anim calcmode="lin" valueType="num">
                                      <p:cBhvr>
                                        <p:cTn id="36" dur="1000" fill="hold"/>
                                        <p:tgtEl>
                                          <p:spTgt spid="100"/>
                                        </p:tgtEl>
                                        <p:attrNameLst>
                                          <p:attrName>ppt_h</p:attrName>
                                        </p:attrNameLst>
                                      </p:cBhvr>
                                      <p:tavLst>
                                        <p:tav tm="0">
                                          <p:val>
                                            <p:fltVal val="0"/>
                                          </p:val>
                                        </p:tav>
                                        <p:tav tm="100000">
                                          <p:val>
                                            <p:strVal val="#ppt_h"/>
                                          </p:val>
                                        </p:tav>
                                      </p:tavLst>
                                    </p:anim>
                                    <p:animEffect transition="in" filter="fade">
                                      <p:cBhvr>
                                        <p:cTn id="37" dur="1000"/>
                                        <p:tgtEl>
                                          <p:spTgt spid="100"/>
                                        </p:tgtEl>
                                      </p:cBhvr>
                                    </p:animEffect>
                                  </p:childTnLst>
                                </p:cTn>
                              </p:par>
                            </p:childTnLst>
                          </p:cTn>
                        </p:par>
                        <p:par>
                          <p:cTn id="38" fill="hold">
                            <p:stCondLst>
                              <p:cond delay="5400"/>
                            </p:stCondLst>
                            <p:childTnLst>
                              <p:par>
                                <p:cTn id="39" presetID="22" presetClass="entr" presetSubtype="8" fill="hold" grpId="0" nodeType="afterEffect">
                                  <p:stCondLst>
                                    <p:cond delay="0"/>
                                  </p:stCondLst>
                                  <p:childTnLst>
                                    <p:set>
                                      <p:cBhvr>
                                        <p:cTn id="40" dur="1" fill="hold">
                                          <p:stCondLst>
                                            <p:cond delay="0"/>
                                          </p:stCondLst>
                                        </p:cTn>
                                        <p:tgtEl>
                                          <p:spTgt spid="101"/>
                                        </p:tgtEl>
                                        <p:attrNameLst>
                                          <p:attrName>style.visibility</p:attrName>
                                        </p:attrNameLst>
                                      </p:cBhvr>
                                      <p:to>
                                        <p:strVal val="visible"/>
                                      </p:to>
                                    </p:set>
                                    <p:animEffect transition="in" filter="wipe(left)">
                                      <p:cBhvr>
                                        <p:cTn id="41" dur="500"/>
                                        <p:tgtEl>
                                          <p:spTgt spid="101"/>
                                        </p:tgtEl>
                                      </p:cBhvr>
                                    </p:animEffect>
                                  </p:childTnLst>
                                </p:cTn>
                              </p:par>
                              <p:par>
                                <p:cTn id="42" presetID="53" presetClass="entr" presetSubtype="16" fill="hold" grpId="0" nodeType="withEffect" nodePh="1">
                                  <p:stCondLst>
                                    <p:cond delay="800"/>
                                  </p:stCondLst>
                                  <p:endCondLst>
                                    <p:cond evt="begin" delay="0">
                                      <p:tn val="42"/>
                                    </p:cond>
                                  </p:endCondLst>
                                  <p:childTnLst>
                                    <p:set>
                                      <p:cBhvr>
                                        <p:cTn id="43" dur="1" fill="hold">
                                          <p:stCondLst>
                                            <p:cond delay="0"/>
                                          </p:stCondLst>
                                        </p:cTn>
                                        <p:tgtEl>
                                          <p:spTgt spid="22"/>
                                        </p:tgtEl>
                                        <p:attrNameLst>
                                          <p:attrName>style.visibility</p:attrName>
                                        </p:attrNameLst>
                                      </p:cBhvr>
                                      <p:to>
                                        <p:strVal val="visible"/>
                                      </p:to>
                                    </p:set>
                                    <p:anim calcmode="lin" valueType="num">
                                      <p:cBhvr>
                                        <p:cTn id="44" dur="1000" fill="hold"/>
                                        <p:tgtEl>
                                          <p:spTgt spid="22"/>
                                        </p:tgtEl>
                                        <p:attrNameLst>
                                          <p:attrName>ppt_w</p:attrName>
                                        </p:attrNameLst>
                                      </p:cBhvr>
                                      <p:tavLst>
                                        <p:tav tm="0">
                                          <p:val>
                                            <p:fltVal val="0"/>
                                          </p:val>
                                        </p:tav>
                                        <p:tav tm="100000">
                                          <p:val>
                                            <p:strVal val="#ppt_w"/>
                                          </p:val>
                                        </p:tav>
                                      </p:tavLst>
                                    </p:anim>
                                    <p:anim calcmode="lin" valueType="num">
                                      <p:cBhvr>
                                        <p:cTn id="45" dur="1000" fill="hold"/>
                                        <p:tgtEl>
                                          <p:spTgt spid="22"/>
                                        </p:tgtEl>
                                        <p:attrNameLst>
                                          <p:attrName>ppt_h</p:attrName>
                                        </p:attrNameLst>
                                      </p:cBhvr>
                                      <p:tavLst>
                                        <p:tav tm="0">
                                          <p:val>
                                            <p:fltVal val="0"/>
                                          </p:val>
                                        </p:tav>
                                        <p:tav tm="100000">
                                          <p:val>
                                            <p:strVal val="#ppt_h"/>
                                          </p:val>
                                        </p:tav>
                                      </p:tavLst>
                                    </p:anim>
                                    <p:animEffect transition="in" filter="fade">
                                      <p:cBhvr>
                                        <p:cTn id="46" dur="1000"/>
                                        <p:tgtEl>
                                          <p:spTgt spid="22"/>
                                        </p:tgtEl>
                                      </p:cBhvr>
                                    </p:animEffect>
                                  </p:childTnLst>
                                </p:cTn>
                              </p:par>
                            </p:childTnLst>
                          </p:cTn>
                        </p:par>
                        <p:par>
                          <p:cTn id="47" fill="hold">
                            <p:stCondLst>
                              <p:cond delay="7200"/>
                            </p:stCondLst>
                            <p:childTnLst>
                              <p:par>
                                <p:cTn id="48" presetID="22" presetClass="entr" presetSubtype="8"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left)">
                                      <p:cBhvr>
                                        <p:cTn id="50" dur="500"/>
                                        <p:tgtEl>
                                          <p:spTgt spid="23"/>
                                        </p:tgtEl>
                                      </p:cBhvr>
                                    </p:animEffect>
                                  </p:childTnLst>
                                </p:cTn>
                              </p:par>
                              <p:par>
                                <p:cTn id="51" presetID="53" presetClass="entr" presetSubtype="16" fill="hold" grpId="0" nodeType="withEffect" nodePh="1">
                                  <p:stCondLst>
                                    <p:cond delay="800"/>
                                  </p:stCondLst>
                                  <p:endCondLst>
                                    <p:cond evt="begin" delay="0">
                                      <p:tn val="51"/>
                                    </p:cond>
                                  </p:endCondLst>
                                  <p:childTnLst>
                                    <p:set>
                                      <p:cBhvr>
                                        <p:cTn id="52" dur="1" fill="hold">
                                          <p:stCondLst>
                                            <p:cond delay="0"/>
                                          </p:stCondLst>
                                        </p:cTn>
                                        <p:tgtEl>
                                          <p:spTgt spid="24"/>
                                        </p:tgtEl>
                                        <p:attrNameLst>
                                          <p:attrName>style.visibility</p:attrName>
                                        </p:attrNameLst>
                                      </p:cBhvr>
                                      <p:to>
                                        <p:strVal val="visible"/>
                                      </p:to>
                                    </p:set>
                                    <p:anim calcmode="lin" valueType="num">
                                      <p:cBhvr>
                                        <p:cTn id="53" dur="1000" fill="hold"/>
                                        <p:tgtEl>
                                          <p:spTgt spid="24"/>
                                        </p:tgtEl>
                                        <p:attrNameLst>
                                          <p:attrName>ppt_w</p:attrName>
                                        </p:attrNameLst>
                                      </p:cBhvr>
                                      <p:tavLst>
                                        <p:tav tm="0">
                                          <p:val>
                                            <p:fltVal val="0"/>
                                          </p:val>
                                        </p:tav>
                                        <p:tav tm="100000">
                                          <p:val>
                                            <p:strVal val="#ppt_w"/>
                                          </p:val>
                                        </p:tav>
                                      </p:tavLst>
                                    </p:anim>
                                    <p:anim calcmode="lin" valueType="num">
                                      <p:cBhvr>
                                        <p:cTn id="54" dur="1000" fill="hold"/>
                                        <p:tgtEl>
                                          <p:spTgt spid="24"/>
                                        </p:tgtEl>
                                        <p:attrNameLst>
                                          <p:attrName>ppt_h</p:attrName>
                                        </p:attrNameLst>
                                      </p:cBhvr>
                                      <p:tavLst>
                                        <p:tav tm="0">
                                          <p:val>
                                            <p:fltVal val="0"/>
                                          </p:val>
                                        </p:tav>
                                        <p:tav tm="100000">
                                          <p:val>
                                            <p:strVal val="#ppt_h"/>
                                          </p:val>
                                        </p:tav>
                                      </p:tavLst>
                                    </p:anim>
                                    <p:animEffect transition="in" filter="fade">
                                      <p:cBhvr>
                                        <p:cTn id="55" dur="1000"/>
                                        <p:tgtEl>
                                          <p:spTgt spid="24"/>
                                        </p:tgtEl>
                                      </p:cBhvr>
                                    </p:animEffect>
                                  </p:childTnLst>
                                </p:cTn>
                              </p:par>
                            </p:childTnLst>
                          </p:cTn>
                        </p:par>
                        <p:par>
                          <p:cTn id="56" fill="hold">
                            <p:stCondLst>
                              <p:cond delay="9000"/>
                            </p:stCondLst>
                            <p:childTnLst>
                              <p:par>
                                <p:cTn id="57" presetID="22" presetClass="entr" presetSubtype="8"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10" presetClass="entr" presetSubtype="0" fill="hold" grpId="0" nodeType="withEffect">
                                  <p:stCondLst>
                                    <p:cond delay="800"/>
                                  </p:stCondLst>
                                  <p:childTnLst>
                                    <p:set>
                                      <p:cBhvr>
                                        <p:cTn id="61" dur="1" fill="hold">
                                          <p:stCondLst>
                                            <p:cond delay="0"/>
                                          </p:stCondLst>
                                        </p:cTn>
                                        <p:tgtEl>
                                          <p:spTgt spid="27">
                                            <p:txEl>
                                              <p:pRg st="0" end="0"/>
                                            </p:txEl>
                                          </p:spTgt>
                                        </p:tgtEl>
                                        <p:attrNameLst>
                                          <p:attrName>style.visibility</p:attrName>
                                        </p:attrNameLst>
                                      </p:cBhvr>
                                      <p:to>
                                        <p:strVal val="visible"/>
                                      </p:to>
                                    </p:set>
                                    <p:animEffect transition="in" filter="fade">
                                      <p:cBhvr>
                                        <p:cTn id="62" dur="500"/>
                                        <p:tgtEl>
                                          <p:spTgt spid="27">
                                            <p:txEl>
                                              <p:pRg st="0" end="0"/>
                                            </p:txEl>
                                          </p:spTgt>
                                        </p:tgtEl>
                                      </p:cBhvr>
                                    </p:animEffect>
                                  </p:childTnLst>
                                </p:cTn>
                              </p:par>
                              <p:par>
                                <p:cTn id="63" presetID="42" presetClass="entr" presetSubtype="0" fill="hold" grpId="0" nodeType="withEffect">
                                  <p:stCondLst>
                                    <p:cond delay="200"/>
                                  </p:stCondLst>
                                  <p:childTnLst>
                                    <p:set>
                                      <p:cBhvr>
                                        <p:cTn id="64" dur="1" fill="hold">
                                          <p:stCondLst>
                                            <p:cond delay="0"/>
                                          </p:stCondLst>
                                        </p:cTn>
                                        <p:tgtEl>
                                          <p:spTgt spid="28">
                                            <p:txEl>
                                              <p:pRg st="0" end="0"/>
                                            </p:txEl>
                                          </p:spTgt>
                                        </p:tgtEl>
                                        <p:attrNameLst>
                                          <p:attrName>style.visibility</p:attrName>
                                        </p:attrNameLst>
                                      </p:cBhvr>
                                      <p:to>
                                        <p:strVal val="visible"/>
                                      </p:to>
                                    </p:set>
                                    <p:animEffect transition="in" filter="fade">
                                      <p:cBhvr>
                                        <p:cTn id="65" dur="400"/>
                                        <p:tgtEl>
                                          <p:spTgt spid="28">
                                            <p:txEl>
                                              <p:pRg st="0" end="0"/>
                                            </p:txEl>
                                          </p:spTgt>
                                        </p:tgtEl>
                                      </p:cBhvr>
                                    </p:animEffect>
                                    <p:anim calcmode="lin" valueType="num">
                                      <p:cBhvr>
                                        <p:cTn id="66"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67" dur="400" fill="hold"/>
                                        <p:tgtEl>
                                          <p:spTgt spid="2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25" grpId="0"/>
      <p:bldP spid="55" grpId="0" animBg="1"/>
      <p:bldP spid="58" grpId="0"/>
      <p:bldP spid="68" grpId="0" animBg="1"/>
      <p:bldP spid="100" grpId="0"/>
      <p:bldP spid="101" grpId="0" animBg="1"/>
      <p:bldP spid="22" grpId="0"/>
      <p:bldP spid="23" grpId="0" animBg="1"/>
      <p:bldP spid="24" grpId="0"/>
      <p:bldP spid="26" grpId="0" animBg="1"/>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Six images with ca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slide</a:t>
            </a:r>
            <a:r>
              <a:rPr lang="es-ES_tradnl" dirty="0"/>
              <a:t> </a:t>
            </a:r>
            <a:r>
              <a:rPr lang="es-ES_tradnl" dirty="0" err="1"/>
              <a:t>example</a:t>
            </a:r>
            <a:endParaRPr lang="es-ES_tradnl" dirty="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22" name="Picture Placeholder 2"/>
          <p:cNvSpPr>
            <a:spLocks noGrp="1"/>
          </p:cNvSpPr>
          <p:nvPr>
            <p:ph type="pic" sz="quarter" idx="48"/>
          </p:nvPr>
        </p:nvSpPr>
        <p:spPr>
          <a:xfrm>
            <a:off x="452438" y="1155701"/>
            <a:ext cx="2607735" cy="1536702"/>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3" name="Rectangle 22"/>
          <p:cNvSpPr/>
          <p:nvPr userDrawn="1"/>
        </p:nvSpPr>
        <p:spPr>
          <a:xfrm>
            <a:off x="452437" y="2692403"/>
            <a:ext cx="2607735" cy="4825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Text Placeholder 7"/>
          <p:cNvSpPr>
            <a:spLocks noGrp="1"/>
          </p:cNvSpPr>
          <p:nvPr>
            <p:ph type="body" sz="quarter" idx="65" hasCustomPrompt="1"/>
          </p:nvPr>
        </p:nvSpPr>
        <p:spPr>
          <a:xfrm>
            <a:off x="587906" y="2825123"/>
            <a:ext cx="1922150" cy="217788"/>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27" name="Text Placeholder 7"/>
          <p:cNvSpPr>
            <a:spLocks noGrp="1"/>
          </p:cNvSpPr>
          <p:nvPr>
            <p:ph type="body" sz="quarter" idx="39" hasCustomPrompt="1"/>
          </p:nvPr>
        </p:nvSpPr>
        <p:spPr>
          <a:xfrm>
            <a:off x="2495032" y="2748923"/>
            <a:ext cx="441110" cy="324477"/>
          </a:xfrm>
          <a:prstGeom prst="rect">
            <a:avLst/>
          </a:prstGeom>
        </p:spPr>
        <p:txBody>
          <a:bodyPr vert="horz" lIns="0" tIns="103884" rIns="0" bIns="103884" anchor="ctr"/>
          <a:lstStyle>
            <a:lvl1pPr marL="0" indent="0" algn="r">
              <a:lnSpc>
                <a:spcPct val="100000"/>
              </a:lnSpc>
              <a:spcBef>
                <a:spcPts val="0"/>
              </a:spcBef>
              <a:buNone/>
              <a:defRPr sz="1800" b="0">
                <a:solidFill>
                  <a:schemeClr val="bg1"/>
                </a:solidFill>
                <a:latin typeface="FontAwesome"/>
                <a:cs typeface="FontAwesome"/>
              </a:defRPr>
            </a:lvl1pPr>
          </a:lstStyle>
          <a:p>
            <a:pPr lvl="0"/>
            <a:r>
              <a:rPr lang="es-ES_tradnl" dirty="0" err="1"/>
              <a:t>ico</a:t>
            </a:r>
            <a:endParaRPr lang="es-ES_tradnl" dirty="0"/>
          </a:p>
        </p:txBody>
      </p:sp>
      <p:sp>
        <p:nvSpPr>
          <p:cNvPr id="28" name="Picture Placeholder 2"/>
          <p:cNvSpPr>
            <a:spLocks noGrp="1"/>
          </p:cNvSpPr>
          <p:nvPr>
            <p:ph type="pic" sz="quarter" idx="74"/>
          </p:nvPr>
        </p:nvSpPr>
        <p:spPr>
          <a:xfrm>
            <a:off x="3255961" y="1155701"/>
            <a:ext cx="2607735" cy="1536702"/>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9" name="Rectangle 28"/>
          <p:cNvSpPr/>
          <p:nvPr userDrawn="1"/>
        </p:nvSpPr>
        <p:spPr>
          <a:xfrm>
            <a:off x="3255960" y="2692403"/>
            <a:ext cx="2607735" cy="482597"/>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Text Placeholder 7"/>
          <p:cNvSpPr>
            <a:spLocks noGrp="1"/>
          </p:cNvSpPr>
          <p:nvPr>
            <p:ph type="body" sz="quarter" idx="77" hasCustomPrompt="1"/>
          </p:nvPr>
        </p:nvSpPr>
        <p:spPr>
          <a:xfrm>
            <a:off x="3379995" y="2825123"/>
            <a:ext cx="1922150" cy="217788"/>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33" name="Text Placeholder 7"/>
          <p:cNvSpPr>
            <a:spLocks noGrp="1"/>
          </p:cNvSpPr>
          <p:nvPr>
            <p:ph type="body" sz="quarter" idx="80" hasCustomPrompt="1"/>
          </p:nvPr>
        </p:nvSpPr>
        <p:spPr>
          <a:xfrm>
            <a:off x="5263513" y="2748923"/>
            <a:ext cx="441110" cy="324477"/>
          </a:xfrm>
          <a:prstGeom prst="rect">
            <a:avLst/>
          </a:prstGeom>
        </p:spPr>
        <p:txBody>
          <a:bodyPr vert="horz" lIns="0" tIns="103884" rIns="0" bIns="103884" anchor="ctr"/>
          <a:lstStyle>
            <a:lvl1pPr marL="0" indent="0" algn="r">
              <a:lnSpc>
                <a:spcPct val="100000"/>
              </a:lnSpc>
              <a:spcBef>
                <a:spcPts val="0"/>
              </a:spcBef>
              <a:buNone/>
              <a:defRPr sz="1800" b="0">
                <a:solidFill>
                  <a:schemeClr val="bg1"/>
                </a:solidFill>
                <a:latin typeface="FontAwesome"/>
                <a:cs typeface="FontAwesome"/>
              </a:defRPr>
            </a:lvl1pPr>
          </a:lstStyle>
          <a:p>
            <a:pPr lvl="0"/>
            <a:r>
              <a:rPr lang="es-ES_tradnl" dirty="0" err="1"/>
              <a:t>ico</a:t>
            </a:r>
            <a:endParaRPr lang="es-ES_tradnl" dirty="0"/>
          </a:p>
        </p:txBody>
      </p:sp>
      <p:sp>
        <p:nvSpPr>
          <p:cNvPr id="41" name="Picture Placeholder 2"/>
          <p:cNvSpPr>
            <a:spLocks noGrp="1"/>
          </p:cNvSpPr>
          <p:nvPr>
            <p:ph type="pic" sz="quarter" idx="75"/>
          </p:nvPr>
        </p:nvSpPr>
        <p:spPr>
          <a:xfrm>
            <a:off x="6043076" y="1155701"/>
            <a:ext cx="2607735" cy="1536702"/>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42" name="Rectangle 41"/>
          <p:cNvSpPr/>
          <p:nvPr userDrawn="1"/>
        </p:nvSpPr>
        <p:spPr>
          <a:xfrm>
            <a:off x="6043075" y="2692403"/>
            <a:ext cx="2607735" cy="48259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Text Placeholder 7"/>
          <p:cNvSpPr>
            <a:spLocks noGrp="1"/>
          </p:cNvSpPr>
          <p:nvPr>
            <p:ph type="body" sz="quarter" idx="79" hasCustomPrompt="1"/>
          </p:nvPr>
        </p:nvSpPr>
        <p:spPr>
          <a:xfrm>
            <a:off x="6170074" y="2825123"/>
            <a:ext cx="1922150" cy="217788"/>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55" name="Text Placeholder 7"/>
          <p:cNvSpPr>
            <a:spLocks noGrp="1"/>
          </p:cNvSpPr>
          <p:nvPr>
            <p:ph type="body" sz="quarter" idx="81" hasCustomPrompt="1"/>
          </p:nvPr>
        </p:nvSpPr>
        <p:spPr>
          <a:xfrm>
            <a:off x="8092223" y="2748923"/>
            <a:ext cx="441110" cy="324477"/>
          </a:xfrm>
          <a:prstGeom prst="rect">
            <a:avLst/>
          </a:prstGeom>
        </p:spPr>
        <p:txBody>
          <a:bodyPr vert="horz" lIns="0" tIns="103884" rIns="0" bIns="103884" anchor="ctr"/>
          <a:lstStyle>
            <a:lvl1pPr marL="0" indent="0" algn="r">
              <a:lnSpc>
                <a:spcPct val="100000"/>
              </a:lnSpc>
              <a:spcBef>
                <a:spcPts val="0"/>
              </a:spcBef>
              <a:buNone/>
              <a:defRPr sz="1800" b="0">
                <a:solidFill>
                  <a:schemeClr val="bg1"/>
                </a:solidFill>
                <a:latin typeface="FontAwesome"/>
                <a:cs typeface="FontAwesome"/>
              </a:defRPr>
            </a:lvl1pPr>
          </a:lstStyle>
          <a:p>
            <a:pPr lvl="0"/>
            <a:r>
              <a:rPr lang="es-ES_tradnl" dirty="0" err="1"/>
              <a:t>ico</a:t>
            </a:r>
            <a:endParaRPr lang="es-ES_tradnl" dirty="0"/>
          </a:p>
        </p:txBody>
      </p:sp>
      <p:sp>
        <p:nvSpPr>
          <p:cNvPr id="51" name="Picture Placeholder 2"/>
          <p:cNvSpPr>
            <a:spLocks noGrp="1"/>
          </p:cNvSpPr>
          <p:nvPr>
            <p:ph type="pic" sz="quarter" idx="82"/>
          </p:nvPr>
        </p:nvSpPr>
        <p:spPr>
          <a:xfrm>
            <a:off x="452438" y="3352801"/>
            <a:ext cx="2607735" cy="1536702"/>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2" name="Rectangle 51"/>
          <p:cNvSpPr/>
          <p:nvPr userDrawn="1"/>
        </p:nvSpPr>
        <p:spPr>
          <a:xfrm>
            <a:off x="452437" y="4889503"/>
            <a:ext cx="2607735" cy="4825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Text Placeholder 7"/>
          <p:cNvSpPr>
            <a:spLocks noGrp="1"/>
          </p:cNvSpPr>
          <p:nvPr>
            <p:ph type="body" sz="quarter" idx="83" hasCustomPrompt="1"/>
          </p:nvPr>
        </p:nvSpPr>
        <p:spPr>
          <a:xfrm>
            <a:off x="587906" y="5022223"/>
            <a:ext cx="1922150" cy="217788"/>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54" name="Text Placeholder 7"/>
          <p:cNvSpPr>
            <a:spLocks noGrp="1"/>
          </p:cNvSpPr>
          <p:nvPr>
            <p:ph type="body" sz="quarter" idx="84" hasCustomPrompt="1"/>
          </p:nvPr>
        </p:nvSpPr>
        <p:spPr>
          <a:xfrm>
            <a:off x="2495032" y="4946023"/>
            <a:ext cx="441110" cy="324477"/>
          </a:xfrm>
          <a:prstGeom prst="rect">
            <a:avLst/>
          </a:prstGeom>
        </p:spPr>
        <p:txBody>
          <a:bodyPr vert="horz" lIns="0" tIns="103884" rIns="0" bIns="103884" anchor="ctr"/>
          <a:lstStyle>
            <a:lvl1pPr marL="0" indent="0" algn="r">
              <a:lnSpc>
                <a:spcPct val="100000"/>
              </a:lnSpc>
              <a:spcBef>
                <a:spcPts val="0"/>
              </a:spcBef>
              <a:buNone/>
              <a:defRPr sz="1800" b="0">
                <a:solidFill>
                  <a:schemeClr val="bg1"/>
                </a:solidFill>
                <a:latin typeface="FontAwesome"/>
                <a:cs typeface="FontAwesome"/>
              </a:defRPr>
            </a:lvl1pPr>
          </a:lstStyle>
          <a:p>
            <a:pPr lvl="0"/>
            <a:r>
              <a:rPr lang="es-ES_tradnl" dirty="0" err="1"/>
              <a:t>ico</a:t>
            </a:r>
            <a:endParaRPr lang="es-ES_tradnl" dirty="0"/>
          </a:p>
        </p:txBody>
      </p:sp>
      <p:sp>
        <p:nvSpPr>
          <p:cNvPr id="56" name="Picture Placeholder 2"/>
          <p:cNvSpPr>
            <a:spLocks noGrp="1"/>
          </p:cNvSpPr>
          <p:nvPr>
            <p:ph type="pic" sz="quarter" idx="85"/>
          </p:nvPr>
        </p:nvSpPr>
        <p:spPr>
          <a:xfrm>
            <a:off x="3255961" y="3352801"/>
            <a:ext cx="2607735" cy="1536702"/>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7" name="Rectangle 56"/>
          <p:cNvSpPr/>
          <p:nvPr userDrawn="1"/>
        </p:nvSpPr>
        <p:spPr>
          <a:xfrm>
            <a:off x="3255960" y="4889503"/>
            <a:ext cx="2607735" cy="482597"/>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Text Placeholder 7"/>
          <p:cNvSpPr>
            <a:spLocks noGrp="1"/>
          </p:cNvSpPr>
          <p:nvPr>
            <p:ph type="body" sz="quarter" idx="86" hasCustomPrompt="1"/>
          </p:nvPr>
        </p:nvSpPr>
        <p:spPr>
          <a:xfrm>
            <a:off x="3379995" y="5022223"/>
            <a:ext cx="1922150" cy="217788"/>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59" name="Text Placeholder 7"/>
          <p:cNvSpPr>
            <a:spLocks noGrp="1"/>
          </p:cNvSpPr>
          <p:nvPr>
            <p:ph type="body" sz="quarter" idx="87" hasCustomPrompt="1"/>
          </p:nvPr>
        </p:nvSpPr>
        <p:spPr>
          <a:xfrm>
            <a:off x="5263513" y="4946023"/>
            <a:ext cx="441110" cy="324477"/>
          </a:xfrm>
          <a:prstGeom prst="rect">
            <a:avLst/>
          </a:prstGeom>
        </p:spPr>
        <p:txBody>
          <a:bodyPr vert="horz" lIns="0" tIns="103884" rIns="0" bIns="103884" anchor="ctr"/>
          <a:lstStyle>
            <a:lvl1pPr marL="0" indent="0" algn="r">
              <a:lnSpc>
                <a:spcPct val="100000"/>
              </a:lnSpc>
              <a:spcBef>
                <a:spcPts val="0"/>
              </a:spcBef>
              <a:buNone/>
              <a:defRPr sz="1800" b="0">
                <a:solidFill>
                  <a:schemeClr val="bg1"/>
                </a:solidFill>
                <a:latin typeface="FontAwesome"/>
                <a:cs typeface="FontAwesome"/>
              </a:defRPr>
            </a:lvl1pPr>
          </a:lstStyle>
          <a:p>
            <a:pPr lvl="0"/>
            <a:r>
              <a:rPr lang="es-ES_tradnl" dirty="0" err="1"/>
              <a:t>ico</a:t>
            </a:r>
            <a:endParaRPr lang="es-ES_tradnl" dirty="0"/>
          </a:p>
        </p:txBody>
      </p:sp>
      <p:sp>
        <p:nvSpPr>
          <p:cNvPr id="60" name="Picture Placeholder 2"/>
          <p:cNvSpPr>
            <a:spLocks noGrp="1"/>
          </p:cNvSpPr>
          <p:nvPr>
            <p:ph type="pic" sz="quarter" idx="88"/>
          </p:nvPr>
        </p:nvSpPr>
        <p:spPr>
          <a:xfrm>
            <a:off x="6043076" y="3352801"/>
            <a:ext cx="2607735" cy="1536702"/>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61" name="Rectangle 60"/>
          <p:cNvSpPr/>
          <p:nvPr userDrawn="1"/>
        </p:nvSpPr>
        <p:spPr>
          <a:xfrm>
            <a:off x="6043075" y="4889503"/>
            <a:ext cx="2607735" cy="48259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Text Placeholder 7"/>
          <p:cNvSpPr>
            <a:spLocks noGrp="1"/>
          </p:cNvSpPr>
          <p:nvPr>
            <p:ph type="body" sz="quarter" idx="89" hasCustomPrompt="1"/>
          </p:nvPr>
        </p:nvSpPr>
        <p:spPr>
          <a:xfrm>
            <a:off x="6170074" y="5022223"/>
            <a:ext cx="1922150" cy="217788"/>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63" name="Text Placeholder 7"/>
          <p:cNvSpPr>
            <a:spLocks noGrp="1"/>
          </p:cNvSpPr>
          <p:nvPr>
            <p:ph type="body" sz="quarter" idx="90" hasCustomPrompt="1"/>
          </p:nvPr>
        </p:nvSpPr>
        <p:spPr>
          <a:xfrm>
            <a:off x="8092223" y="4946023"/>
            <a:ext cx="441110" cy="324477"/>
          </a:xfrm>
          <a:prstGeom prst="rect">
            <a:avLst/>
          </a:prstGeom>
        </p:spPr>
        <p:txBody>
          <a:bodyPr vert="horz" lIns="0" tIns="103884" rIns="0" bIns="103884" anchor="ctr"/>
          <a:lstStyle>
            <a:lvl1pPr marL="0" indent="0" algn="r">
              <a:lnSpc>
                <a:spcPct val="100000"/>
              </a:lnSpc>
              <a:spcBef>
                <a:spcPts val="0"/>
              </a:spcBef>
              <a:buNone/>
              <a:defRPr sz="1800" b="0">
                <a:solidFill>
                  <a:schemeClr val="bg1"/>
                </a:solidFill>
                <a:latin typeface="FontAwesome"/>
                <a:cs typeface="FontAwesome"/>
              </a:defRPr>
            </a:lvl1pPr>
          </a:lstStyle>
          <a:p>
            <a:pPr lvl="0"/>
            <a:r>
              <a:rPr lang="es-ES_tradnl" dirty="0" err="1"/>
              <a:t>ico</a:t>
            </a:r>
            <a:endParaRPr lang="es-ES_tradnl" dirty="0"/>
          </a:p>
        </p:txBody>
      </p:sp>
    </p:spTree>
    <p:extLst>
      <p:ext uri="{BB962C8B-B14F-4D97-AF65-F5344CB8AC3E}">
        <p14:creationId xmlns:p14="http://schemas.microsoft.com/office/powerpoint/2010/main" val="1756300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nodePh="1">
                                  <p:stCondLst>
                                    <p:cond delay="800"/>
                                  </p:stCondLst>
                                  <p:endCondLst>
                                    <p:cond evt="begin" delay="0">
                                      <p:tn val="15"/>
                                    </p:cond>
                                  </p:endCondLst>
                                  <p:childTnLst>
                                    <p:set>
                                      <p:cBhvr>
                                        <p:cTn id="16" dur="1" fill="hold">
                                          <p:stCondLst>
                                            <p:cond delay="0"/>
                                          </p:stCondLst>
                                        </p:cTn>
                                        <p:tgtEl>
                                          <p:spTgt spid="22"/>
                                        </p:tgtEl>
                                        <p:attrNameLst>
                                          <p:attrName>style.visibility</p:attrName>
                                        </p:attrNameLst>
                                      </p:cBhvr>
                                      <p:to>
                                        <p:strVal val="visible"/>
                                      </p:to>
                                    </p:set>
                                    <p:anim calcmode="lin" valueType="num">
                                      <p:cBhvr>
                                        <p:cTn id="17" dur="1000" fill="hold"/>
                                        <p:tgtEl>
                                          <p:spTgt spid="22"/>
                                        </p:tgtEl>
                                        <p:attrNameLst>
                                          <p:attrName>ppt_w</p:attrName>
                                        </p:attrNameLst>
                                      </p:cBhvr>
                                      <p:tavLst>
                                        <p:tav tm="0">
                                          <p:val>
                                            <p:fltVal val="0"/>
                                          </p:val>
                                        </p:tav>
                                        <p:tav tm="100000">
                                          <p:val>
                                            <p:strVal val="#ppt_w"/>
                                          </p:val>
                                        </p:tav>
                                      </p:tavLst>
                                    </p:anim>
                                    <p:anim calcmode="lin" valueType="num">
                                      <p:cBhvr>
                                        <p:cTn id="18" dur="1000" fill="hold"/>
                                        <p:tgtEl>
                                          <p:spTgt spid="22"/>
                                        </p:tgtEl>
                                        <p:attrNameLst>
                                          <p:attrName>ppt_h</p:attrName>
                                        </p:attrNameLst>
                                      </p:cBhvr>
                                      <p:tavLst>
                                        <p:tav tm="0">
                                          <p:val>
                                            <p:fltVal val="0"/>
                                          </p:val>
                                        </p:tav>
                                        <p:tav tm="100000">
                                          <p:val>
                                            <p:strVal val="#ppt_h"/>
                                          </p:val>
                                        </p:tav>
                                      </p:tavLst>
                                    </p:anim>
                                    <p:animEffect transition="in" filter="fade">
                                      <p:cBhvr>
                                        <p:cTn id="19" dur="1000"/>
                                        <p:tgtEl>
                                          <p:spTgt spid="22"/>
                                        </p:tgtEl>
                                      </p:cBhvr>
                                    </p:animEffect>
                                  </p:childTnLst>
                                </p:cTn>
                              </p:par>
                            </p:childTnLst>
                          </p:cTn>
                        </p:par>
                        <p:par>
                          <p:cTn id="20" fill="hold">
                            <p:stCondLst>
                              <p:cond delay="18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par>
                                <p:cTn id="24" presetID="42" presetClass="entr" presetSubtype="0" fill="hold" grpId="0" nodeType="withEffect">
                                  <p:stCondLst>
                                    <p:cond delay="200"/>
                                  </p:stCondLst>
                                  <p:childTnLst>
                                    <p:set>
                                      <p:cBhvr>
                                        <p:cTn id="25" dur="1" fill="hold">
                                          <p:stCondLst>
                                            <p:cond delay="0"/>
                                          </p:stCondLst>
                                        </p:cTn>
                                        <p:tgtEl>
                                          <p:spTgt spid="25">
                                            <p:txEl>
                                              <p:pRg st="0" end="0"/>
                                            </p:txEl>
                                          </p:spTgt>
                                        </p:tgtEl>
                                        <p:attrNameLst>
                                          <p:attrName>style.visibility</p:attrName>
                                        </p:attrNameLst>
                                      </p:cBhvr>
                                      <p:to>
                                        <p:strVal val="visible"/>
                                      </p:to>
                                    </p:set>
                                    <p:animEffect transition="in" filter="fade">
                                      <p:cBhvr>
                                        <p:cTn id="26" dur="500"/>
                                        <p:tgtEl>
                                          <p:spTgt spid="25">
                                            <p:txEl>
                                              <p:pRg st="0" end="0"/>
                                            </p:txEl>
                                          </p:spTgt>
                                        </p:tgtEl>
                                      </p:cBhvr>
                                    </p:animEffect>
                                    <p:anim calcmode="lin" valueType="num">
                                      <p:cBhvr>
                                        <p:cTn id="27"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28" dur="500" fill="hold"/>
                                        <p:tgtEl>
                                          <p:spTgt spid="25">
                                            <p:txEl>
                                              <p:pRg st="0" end="0"/>
                                            </p:txEl>
                                          </p:spTgt>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27">
                                            <p:txEl>
                                              <p:pRg st="0" end="0"/>
                                            </p:txEl>
                                          </p:spTgt>
                                        </p:tgtEl>
                                        <p:attrNameLst>
                                          <p:attrName>style.visibility</p:attrName>
                                        </p:attrNameLst>
                                      </p:cBhvr>
                                      <p:to>
                                        <p:strVal val="visible"/>
                                      </p:to>
                                    </p:set>
                                    <p:anim calcmode="lin" valueType="num">
                                      <p:cBhvr>
                                        <p:cTn id="32" dur="300" fill="hold"/>
                                        <p:tgtEl>
                                          <p:spTgt spid="27">
                                            <p:txEl>
                                              <p:pRg st="0" end="0"/>
                                            </p:txEl>
                                          </p:spTgt>
                                        </p:tgtEl>
                                        <p:attrNameLst>
                                          <p:attrName>ppt_w</p:attrName>
                                        </p:attrNameLst>
                                      </p:cBhvr>
                                      <p:tavLst>
                                        <p:tav tm="0">
                                          <p:val>
                                            <p:fltVal val="0"/>
                                          </p:val>
                                        </p:tav>
                                        <p:tav tm="100000">
                                          <p:val>
                                            <p:strVal val="#ppt_w"/>
                                          </p:val>
                                        </p:tav>
                                      </p:tavLst>
                                    </p:anim>
                                    <p:anim calcmode="lin" valueType="num">
                                      <p:cBhvr>
                                        <p:cTn id="33" dur="300" fill="hold"/>
                                        <p:tgtEl>
                                          <p:spTgt spid="27">
                                            <p:txEl>
                                              <p:pRg st="0" end="0"/>
                                            </p:txEl>
                                          </p:spTgt>
                                        </p:tgtEl>
                                        <p:attrNameLst>
                                          <p:attrName>ppt_h</p:attrName>
                                        </p:attrNameLst>
                                      </p:cBhvr>
                                      <p:tavLst>
                                        <p:tav tm="0">
                                          <p:val>
                                            <p:fltVal val="0"/>
                                          </p:val>
                                        </p:tav>
                                        <p:tav tm="100000">
                                          <p:val>
                                            <p:strVal val="#ppt_h"/>
                                          </p:val>
                                        </p:tav>
                                      </p:tavLst>
                                    </p:anim>
                                    <p:animEffect transition="in" filter="fade">
                                      <p:cBhvr>
                                        <p:cTn id="34" dur="300"/>
                                        <p:tgtEl>
                                          <p:spTgt spid="27">
                                            <p:txEl>
                                              <p:pRg st="0" end="0"/>
                                            </p:txEl>
                                          </p:spTgt>
                                        </p:tgtEl>
                                      </p:cBhvr>
                                    </p:animEffect>
                                  </p:childTnLst>
                                </p:cTn>
                              </p:par>
                              <p:par>
                                <p:cTn id="35" presetID="53" presetClass="entr" presetSubtype="16" fill="hold" grpId="0" nodeType="withEffect" nodePh="1">
                                  <p:stCondLst>
                                    <p:cond delay="800"/>
                                  </p:stCondLst>
                                  <p:endCondLst>
                                    <p:cond evt="begin" delay="0">
                                      <p:tn val="35"/>
                                    </p:cond>
                                  </p:endCondLst>
                                  <p:childTnLst>
                                    <p:set>
                                      <p:cBhvr>
                                        <p:cTn id="36" dur="1" fill="hold">
                                          <p:stCondLst>
                                            <p:cond delay="0"/>
                                          </p:stCondLst>
                                        </p:cTn>
                                        <p:tgtEl>
                                          <p:spTgt spid="28"/>
                                        </p:tgtEl>
                                        <p:attrNameLst>
                                          <p:attrName>style.visibility</p:attrName>
                                        </p:attrNameLst>
                                      </p:cBhvr>
                                      <p:to>
                                        <p:strVal val="visible"/>
                                      </p:to>
                                    </p:set>
                                    <p:anim calcmode="lin" valueType="num">
                                      <p:cBhvr>
                                        <p:cTn id="37" dur="1000" fill="hold"/>
                                        <p:tgtEl>
                                          <p:spTgt spid="28"/>
                                        </p:tgtEl>
                                        <p:attrNameLst>
                                          <p:attrName>ppt_w</p:attrName>
                                        </p:attrNameLst>
                                      </p:cBhvr>
                                      <p:tavLst>
                                        <p:tav tm="0">
                                          <p:val>
                                            <p:fltVal val="0"/>
                                          </p:val>
                                        </p:tav>
                                        <p:tav tm="100000">
                                          <p:val>
                                            <p:strVal val="#ppt_w"/>
                                          </p:val>
                                        </p:tav>
                                      </p:tavLst>
                                    </p:anim>
                                    <p:anim calcmode="lin" valueType="num">
                                      <p:cBhvr>
                                        <p:cTn id="38" dur="1000" fill="hold"/>
                                        <p:tgtEl>
                                          <p:spTgt spid="28"/>
                                        </p:tgtEl>
                                        <p:attrNameLst>
                                          <p:attrName>ppt_h</p:attrName>
                                        </p:attrNameLst>
                                      </p:cBhvr>
                                      <p:tavLst>
                                        <p:tav tm="0">
                                          <p:val>
                                            <p:fltVal val="0"/>
                                          </p:val>
                                        </p:tav>
                                        <p:tav tm="100000">
                                          <p:val>
                                            <p:strVal val="#ppt_h"/>
                                          </p:val>
                                        </p:tav>
                                      </p:tavLst>
                                    </p:anim>
                                    <p:animEffect transition="in" filter="fade">
                                      <p:cBhvr>
                                        <p:cTn id="39" dur="1000"/>
                                        <p:tgtEl>
                                          <p:spTgt spid="28"/>
                                        </p:tgtEl>
                                      </p:cBhvr>
                                    </p:animEffect>
                                  </p:childTnLst>
                                </p:cTn>
                              </p:par>
                            </p:childTnLst>
                          </p:cTn>
                        </p:par>
                        <p:par>
                          <p:cTn id="40" fill="hold">
                            <p:stCondLst>
                              <p:cond delay="4300"/>
                            </p:stCondLst>
                            <p:childTnLst>
                              <p:par>
                                <p:cTn id="41" presetID="22" presetClass="entr" presetSubtype="8"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left)">
                                      <p:cBhvr>
                                        <p:cTn id="43" dur="500"/>
                                        <p:tgtEl>
                                          <p:spTgt spid="29"/>
                                        </p:tgtEl>
                                      </p:cBhvr>
                                    </p:animEffect>
                                  </p:childTnLst>
                                </p:cTn>
                              </p:par>
                              <p:par>
                                <p:cTn id="44" presetID="42" presetClass="entr" presetSubtype="0" fill="hold" grpId="0" nodeType="withEffect">
                                  <p:stCondLst>
                                    <p:cond delay="200"/>
                                  </p:stCondLst>
                                  <p:childTnLst>
                                    <p:set>
                                      <p:cBhvr>
                                        <p:cTn id="45" dur="1" fill="hold">
                                          <p:stCondLst>
                                            <p:cond delay="0"/>
                                          </p:stCondLst>
                                        </p:cTn>
                                        <p:tgtEl>
                                          <p:spTgt spid="31">
                                            <p:txEl>
                                              <p:pRg st="0" end="0"/>
                                            </p:txEl>
                                          </p:spTgt>
                                        </p:tgtEl>
                                        <p:attrNameLst>
                                          <p:attrName>style.visibility</p:attrName>
                                        </p:attrNameLst>
                                      </p:cBhvr>
                                      <p:to>
                                        <p:strVal val="visible"/>
                                      </p:to>
                                    </p:set>
                                    <p:animEffect transition="in" filter="fade">
                                      <p:cBhvr>
                                        <p:cTn id="46" dur="500"/>
                                        <p:tgtEl>
                                          <p:spTgt spid="31">
                                            <p:txEl>
                                              <p:pRg st="0" end="0"/>
                                            </p:txEl>
                                          </p:spTgt>
                                        </p:tgtEl>
                                      </p:cBhvr>
                                    </p:animEffect>
                                    <p:anim calcmode="lin" valueType="num">
                                      <p:cBhvr>
                                        <p:cTn id="47"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48" dur="50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par>
                          <p:cTn id="49" fill="hold">
                            <p:stCondLst>
                              <p:cond delay="5000"/>
                            </p:stCondLst>
                            <p:childTnLst>
                              <p:par>
                                <p:cTn id="50" presetID="53" presetClass="entr" presetSubtype="16" fill="hold" grpId="0" nodeType="afterEffect">
                                  <p:stCondLst>
                                    <p:cond delay="0"/>
                                  </p:stCondLst>
                                  <p:childTnLst>
                                    <p:set>
                                      <p:cBhvr>
                                        <p:cTn id="51" dur="1" fill="hold">
                                          <p:stCondLst>
                                            <p:cond delay="0"/>
                                          </p:stCondLst>
                                        </p:cTn>
                                        <p:tgtEl>
                                          <p:spTgt spid="33">
                                            <p:txEl>
                                              <p:pRg st="0" end="0"/>
                                            </p:txEl>
                                          </p:spTgt>
                                        </p:tgtEl>
                                        <p:attrNameLst>
                                          <p:attrName>style.visibility</p:attrName>
                                        </p:attrNameLst>
                                      </p:cBhvr>
                                      <p:to>
                                        <p:strVal val="visible"/>
                                      </p:to>
                                    </p:set>
                                    <p:anim calcmode="lin" valueType="num">
                                      <p:cBhvr>
                                        <p:cTn id="52" dur="3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53" dur="3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54" dur="300"/>
                                        <p:tgtEl>
                                          <p:spTgt spid="33">
                                            <p:txEl>
                                              <p:pRg st="0" end="0"/>
                                            </p:txEl>
                                          </p:spTgt>
                                        </p:tgtEl>
                                      </p:cBhvr>
                                    </p:animEffect>
                                  </p:childTnLst>
                                </p:cTn>
                              </p:par>
                              <p:par>
                                <p:cTn id="55" presetID="53" presetClass="entr" presetSubtype="16" fill="hold" grpId="0" nodeType="withEffect" nodePh="1">
                                  <p:stCondLst>
                                    <p:cond delay="800"/>
                                  </p:stCondLst>
                                  <p:endCondLst>
                                    <p:cond evt="begin" delay="0">
                                      <p:tn val="55"/>
                                    </p:cond>
                                  </p:endCondLst>
                                  <p:childTnLst>
                                    <p:set>
                                      <p:cBhvr>
                                        <p:cTn id="56" dur="1" fill="hold">
                                          <p:stCondLst>
                                            <p:cond delay="0"/>
                                          </p:stCondLst>
                                        </p:cTn>
                                        <p:tgtEl>
                                          <p:spTgt spid="41"/>
                                        </p:tgtEl>
                                        <p:attrNameLst>
                                          <p:attrName>style.visibility</p:attrName>
                                        </p:attrNameLst>
                                      </p:cBhvr>
                                      <p:to>
                                        <p:strVal val="visible"/>
                                      </p:to>
                                    </p:set>
                                    <p:anim calcmode="lin" valueType="num">
                                      <p:cBhvr>
                                        <p:cTn id="57" dur="1000" fill="hold"/>
                                        <p:tgtEl>
                                          <p:spTgt spid="41"/>
                                        </p:tgtEl>
                                        <p:attrNameLst>
                                          <p:attrName>ppt_w</p:attrName>
                                        </p:attrNameLst>
                                      </p:cBhvr>
                                      <p:tavLst>
                                        <p:tav tm="0">
                                          <p:val>
                                            <p:fltVal val="0"/>
                                          </p:val>
                                        </p:tav>
                                        <p:tav tm="100000">
                                          <p:val>
                                            <p:strVal val="#ppt_w"/>
                                          </p:val>
                                        </p:tav>
                                      </p:tavLst>
                                    </p:anim>
                                    <p:anim calcmode="lin" valueType="num">
                                      <p:cBhvr>
                                        <p:cTn id="58" dur="1000" fill="hold"/>
                                        <p:tgtEl>
                                          <p:spTgt spid="41"/>
                                        </p:tgtEl>
                                        <p:attrNameLst>
                                          <p:attrName>ppt_h</p:attrName>
                                        </p:attrNameLst>
                                      </p:cBhvr>
                                      <p:tavLst>
                                        <p:tav tm="0">
                                          <p:val>
                                            <p:fltVal val="0"/>
                                          </p:val>
                                        </p:tav>
                                        <p:tav tm="100000">
                                          <p:val>
                                            <p:strVal val="#ppt_h"/>
                                          </p:val>
                                        </p:tav>
                                      </p:tavLst>
                                    </p:anim>
                                    <p:animEffect transition="in" filter="fade">
                                      <p:cBhvr>
                                        <p:cTn id="59" dur="1000"/>
                                        <p:tgtEl>
                                          <p:spTgt spid="41"/>
                                        </p:tgtEl>
                                      </p:cBhvr>
                                    </p:animEffect>
                                  </p:childTnLst>
                                </p:cTn>
                              </p:par>
                            </p:childTnLst>
                          </p:cTn>
                        </p:par>
                        <p:par>
                          <p:cTn id="60" fill="hold">
                            <p:stCondLst>
                              <p:cond delay="6800"/>
                            </p:stCondLst>
                            <p:childTnLst>
                              <p:par>
                                <p:cTn id="61" presetID="22" presetClass="entr" presetSubtype="8"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wipe(left)">
                                      <p:cBhvr>
                                        <p:cTn id="63" dur="500"/>
                                        <p:tgtEl>
                                          <p:spTgt spid="42"/>
                                        </p:tgtEl>
                                      </p:cBhvr>
                                    </p:animEffect>
                                  </p:childTnLst>
                                </p:cTn>
                              </p:par>
                              <p:par>
                                <p:cTn id="64" presetID="42" presetClass="entr" presetSubtype="0" fill="hold" grpId="0" nodeType="withEffect">
                                  <p:stCondLst>
                                    <p:cond delay="200"/>
                                  </p:stCondLst>
                                  <p:childTnLst>
                                    <p:set>
                                      <p:cBhvr>
                                        <p:cTn id="65" dur="1" fill="hold">
                                          <p:stCondLst>
                                            <p:cond delay="0"/>
                                          </p:stCondLst>
                                        </p:cTn>
                                        <p:tgtEl>
                                          <p:spTgt spid="46">
                                            <p:txEl>
                                              <p:pRg st="0" end="0"/>
                                            </p:txEl>
                                          </p:spTgt>
                                        </p:tgtEl>
                                        <p:attrNameLst>
                                          <p:attrName>style.visibility</p:attrName>
                                        </p:attrNameLst>
                                      </p:cBhvr>
                                      <p:to>
                                        <p:strVal val="visible"/>
                                      </p:to>
                                    </p:set>
                                    <p:animEffect transition="in" filter="fade">
                                      <p:cBhvr>
                                        <p:cTn id="66" dur="500"/>
                                        <p:tgtEl>
                                          <p:spTgt spid="46">
                                            <p:txEl>
                                              <p:pRg st="0" end="0"/>
                                            </p:txEl>
                                          </p:spTgt>
                                        </p:tgtEl>
                                      </p:cBhvr>
                                    </p:animEffect>
                                    <p:anim calcmode="lin" valueType="num">
                                      <p:cBhvr>
                                        <p:cTn id="67" dur="500" fill="hold"/>
                                        <p:tgtEl>
                                          <p:spTgt spid="46">
                                            <p:txEl>
                                              <p:pRg st="0" end="0"/>
                                            </p:txEl>
                                          </p:spTgt>
                                        </p:tgtEl>
                                        <p:attrNameLst>
                                          <p:attrName>ppt_x</p:attrName>
                                        </p:attrNameLst>
                                      </p:cBhvr>
                                      <p:tavLst>
                                        <p:tav tm="0">
                                          <p:val>
                                            <p:strVal val="#ppt_x"/>
                                          </p:val>
                                        </p:tav>
                                        <p:tav tm="100000">
                                          <p:val>
                                            <p:strVal val="#ppt_x"/>
                                          </p:val>
                                        </p:tav>
                                      </p:tavLst>
                                    </p:anim>
                                    <p:anim calcmode="lin" valueType="num">
                                      <p:cBhvr>
                                        <p:cTn id="68" dur="500" fill="hold"/>
                                        <p:tgtEl>
                                          <p:spTgt spid="46">
                                            <p:txEl>
                                              <p:pRg st="0" end="0"/>
                                            </p:txEl>
                                          </p:spTgt>
                                        </p:tgtEl>
                                        <p:attrNameLst>
                                          <p:attrName>ppt_y</p:attrName>
                                        </p:attrNameLst>
                                      </p:cBhvr>
                                      <p:tavLst>
                                        <p:tav tm="0">
                                          <p:val>
                                            <p:strVal val="#ppt_y+.1"/>
                                          </p:val>
                                        </p:tav>
                                        <p:tav tm="100000">
                                          <p:val>
                                            <p:strVal val="#ppt_y"/>
                                          </p:val>
                                        </p:tav>
                                      </p:tavLst>
                                    </p:anim>
                                  </p:childTnLst>
                                </p:cTn>
                              </p:par>
                            </p:childTnLst>
                          </p:cTn>
                        </p:par>
                        <p:par>
                          <p:cTn id="69" fill="hold">
                            <p:stCondLst>
                              <p:cond delay="7500"/>
                            </p:stCondLst>
                            <p:childTnLst>
                              <p:par>
                                <p:cTn id="70" presetID="53" presetClass="entr" presetSubtype="16" fill="hold" grpId="0" nodeType="afterEffect">
                                  <p:stCondLst>
                                    <p:cond delay="0"/>
                                  </p:stCondLst>
                                  <p:childTnLst>
                                    <p:set>
                                      <p:cBhvr>
                                        <p:cTn id="71" dur="1" fill="hold">
                                          <p:stCondLst>
                                            <p:cond delay="0"/>
                                          </p:stCondLst>
                                        </p:cTn>
                                        <p:tgtEl>
                                          <p:spTgt spid="55">
                                            <p:txEl>
                                              <p:pRg st="0" end="0"/>
                                            </p:txEl>
                                          </p:spTgt>
                                        </p:tgtEl>
                                        <p:attrNameLst>
                                          <p:attrName>style.visibility</p:attrName>
                                        </p:attrNameLst>
                                      </p:cBhvr>
                                      <p:to>
                                        <p:strVal val="visible"/>
                                      </p:to>
                                    </p:set>
                                    <p:anim calcmode="lin" valueType="num">
                                      <p:cBhvr>
                                        <p:cTn id="72" dur="3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73" dur="3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74" dur="300"/>
                                        <p:tgtEl>
                                          <p:spTgt spid="55">
                                            <p:txEl>
                                              <p:pRg st="0" end="0"/>
                                            </p:txEl>
                                          </p:spTgt>
                                        </p:tgtEl>
                                      </p:cBhvr>
                                    </p:animEffect>
                                  </p:childTnLst>
                                </p:cTn>
                              </p:par>
                              <p:par>
                                <p:cTn id="75" presetID="53" presetClass="entr" presetSubtype="16" fill="hold" grpId="0" nodeType="withEffect" nodePh="1">
                                  <p:stCondLst>
                                    <p:cond delay="800"/>
                                  </p:stCondLst>
                                  <p:endCondLst>
                                    <p:cond evt="begin" delay="0">
                                      <p:tn val="75"/>
                                    </p:cond>
                                  </p:endCondLst>
                                  <p:childTnLst>
                                    <p:set>
                                      <p:cBhvr>
                                        <p:cTn id="76" dur="1" fill="hold">
                                          <p:stCondLst>
                                            <p:cond delay="0"/>
                                          </p:stCondLst>
                                        </p:cTn>
                                        <p:tgtEl>
                                          <p:spTgt spid="51"/>
                                        </p:tgtEl>
                                        <p:attrNameLst>
                                          <p:attrName>style.visibility</p:attrName>
                                        </p:attrNameLst>
                                      </p:cBhvr>
                                      <p:to>
                                        <p:strVal val="visible"/>
                                      </p:to>
                                    </p:set>
                                    <p:anim calcmode="lin" valueType="num">
                                      <p:cBhvr>
                                        <p:cTn id="77" dur="1000" fill="hold"/>
                                        <p:tgtEl>
                                          <p:spTgt spid="51"/>
                                        </p:tgtEl>
                                        <p:attrNameLst>
                                          <p:attrName>ppt_w</p:attrName>
                                        </p:attrNameLst>
                                      </p:cBhvr>
                                      <p:tavLst>
                                        <p:tav tm="0">
                                          <p:val>
                                            <p:fltVal val="0"/>
                                          </p:val>
                                        </p:tav>
                                        <p:tav tm="100000">
                                          <p:val>
                                            <p:strVal val="#ppt_w"/>
                                          </p:val>
                                        </p:tav>
                                      </p:tavLst>
                                    </p:anim>
                                    <p:anim calcmode="lin" valueType="num">
                                      <p:cBhvr>
                                        <p:cTn id="78" dur="1000" fill="hold"/>
                                        <p:tgtEl>
                                          <p:spTgt spid="51"/>
                                        </p:tgtEl>
                                        <p:attrNameLst>
                                          <p:attrName>ppt_h</p:attrName>
                                        </p:attrNameLst>
                                      </p:cBhvr>
                                      <p:tavLst>
                                        <p:tav tm="0">
                                          <p:val>
                                            <p:fltVal val="0"/>
                                          </p:val>
                                        </p:tav>
                                        <p:tav tm="100000">
                                          <p:val>
                                            <p:strVal val="#ppt_h"/>
                                          </p:val>
                                        </p:tav>
                                      </p:tavLst>
                                    </p:anim>
                                    <p:animEffect transition="in" filter="fade">
                                      <p:cBhvr>
                                        <p:cTn id="79" dur="1000"/>
                                        <p:tgtEl>
                                          <p:spTgt spid="51"/>
                                        </p:tgtEl>
                                      </p:cBhvr>
                                    </p:animEffect>
                                  </p:childTnLst>
                                </p:cTn>
                              </p:par>
                            </p:childTnLst>
                          </p:cTn>
                        </p:par>
                        <p:par>
                          <p:cTn id="80" fill="hold">
                            <p:stCondLst>
                              <p:cond delay="9300"/>
                            </p:stCondLst>
                            <p:childTnLst>
                              <p:par>
                                <p:cTn id="81" presetID="22" presetClass="entr" presetSubtype="8" fill="hold" grpId="0" nodeType="afterEffect">
                                  <p:stCondLst>
                                    <p:cond delay="0"/>
                                  </p:stCondLst>
                                  <p:childTnLst>
                                    <p:set>
                                      <p:cBhvr>
                                        <p:cTn id="82" dur="1" fill="hold">
                                          <p:stCondLst>
                                            <p:cond delay="0"/>
                                          </p:stCondLst>
                                        </p:cTn>
                                        <p:tgtEl>
                                          <p:spTgt spid="52"/>
                                        </p:tgtEl>
                                        <p:attrNameLst>
                                          <p:attrName>style.visibility</p:attrName>
                                        </p:attrNameLst>
                                      </p:cBhvr>
                                      <p:to>
                                        <p:strVal val="visible"/>
                                      </p:to>
                                    </p:set>
                                    <p:animEffect transition="in" filter="wipe(left)">
                                      <p:cBhvr>
                                        <p:cTn id="83" dur="500"/>
                                        <p:tgtEl>
                                          <p:spTgt spid="52"/>
                                        </p:tgtEl>
                                      </p:cBhvr>
                                    </p:animEffect>
                                  </p:childTnLst>
                                </p:cTn>
                              </p:par>
                              <p:par>
                                <p:cTn id="84" presetID="42" presetClass="entr" presetSubtype="0" fill="hold" grpId="0" nodeType="withEffect">
                                  <p:stCondLst>
                                    <p:cond delay="200"/>
                                  </p:stCondLst>
                                  <p:childTnLst>
                                    <p:set>
                                      <p:cBhvr>
                                        <p:cTn id="85" dur="1" fill="hold">
                                          <p:stCondLst>
                                            <p:cond delay="0"/>
                                          </p:stCondLst>
                                        </p:cTn>
                                        <p:tgtEl>
                                          <p:spTgt spid="53">
                                            <p:txEl>
                                              <p:pRg st="0" end="0"/>
                                            </p:txEl>
                                          </p:spTgt>
                                        </p:tgtEl>
                                        <p:attrNameLst>
                                          <p:attrName>style.visibility</p:attrName>
                                        </p:attrNameLst>
                                      </p:cBhvr>
                                      <p:to>
                                        <p:strVal val="visible"/>
                                      </p:to>
                                    </p:set>
                                    <p:animEffect transition="in" filter="fade">
                                      <p:cBhvr>
                                        <p:cTn id="86" dur="500"/>
                                        <p:tgtEl>
                                          <p:spTgt spid="53">
                                            <p:txEl>
                                              <p:pRg st="0" end="0"/>
                                            </p:txEl>
                                          </p:spTgt>
                                        </p:tgtEl>
                                      </p:cBhvr>
                                    </p:animEffect>
                                    <p:anim calcmode="lin" valueType="num">
                                      <p:cBhvr>
                                        <p:cTn id="87" dur="500" fill="hold"/>
                                        <p:tgtEl>
                                          <p:spTgt spid="53">
                                            <p:txEl>
                                              <p:pRg st="0" end="0"/>
                                            </p:txEl>
                                          </p:spTgt>
                                        </p:tgtEl>
                                        <p:attrNameLst>
                                          <p:attrName>ppt_x</p:attrName>
                                        </p:attrNameLst>
                                      </p:cBhvr>
                                      <p:tavLst>
                                        <p:tav tm="0">
                                          <p:val>
                                            <p:strVal val="#ppt_x"/>
                                          </p:val>
                                        </p:tav>
                                        <p:tav tm="100000">
                                          <p:val>
                                            <p:strVal val="#ppt_x"/>
                                          </p:val>
                                        </p:tav>
                                      </p:tavLst>
                                    </p:anim>
                                    <p:anim calcmode="lin" valueType="num">
                                      <p:cBhvr>
                                        <p:cTn id="88" dur="500" fill="hold"/>
                                        <p:tgtEl>
                                          <p:spTgt spid="53">
                                            <p:txEl>
                                              <p:pRg st="0" end="0"/>
                                            </p:txEl>
                                          </p:spTgt>
                                        </p:tgtEl>
                                        <p:attrNameLst>
                                          <p:attrName>ppt_y</p:attrName>
                                        </p:attrNameLst>
                                      </p:cBhvr>
                                      <p:tavLst>
                                        <p:tav tm="0">
                                          <p:val>
                                            <p:strVal val="#ppt_y+.1"/>
                                          </p:val>
                                        </p:tav>
                                        <p:tav tm="100000">
                                          <p:val>
                                            <p:strVal val="#ppt_y"/>
                                          </p:val>
                                        </p:tav>
                                      </p:tavLst>
                                    </p:anim>
                                  </p:childTnLst>
                                </p:cTn>
                              </p:par>
                            </p:childTnLst>
                          </p:cTn>
                        </p:par>
                        <p:par>
                          <p:cTn id="89" fill="hold">
                            <p:stCondLst>
                              <p:cond delay="10000"/>
                            </p:stCondLst>
                            <p:childTnLst>
                              <p:par>
                                <p:cTn id="90" presetID="53" presetClass="entr" presetSubtype="16" fill="hold" grpId="0" nodeType="afterEffect">
                                  <p:stCondLst>
                                    <p:cond delay="0"/>
                                  </p:stCondLst>
                                  <p:childTnLst>
                                    <p:set>
                                      <p:cBhvr>
                                        <p:cTn id="91" dur="1" fill="hold">
                                          <p:stCondLst>
                                            <p:cond delay="0"/>
                                          </p:stCondLst>
                                        </p:cTn>
                                        <p:tgtEl>
                                          <p:spTgt spid="54">
                                            <p:txEl>
                                              <p:pRg st="0" end="0"/>
                                            </p:txEl>
                                          </p:spTgt>
                                        </p:tgtEl>
                                        <p:attrNameLst>
                                          <p:attrName>style.visibility</p:attrName>
                                        </p:attrNameLst>
                                      </p:cBhvr>
                                      <p:to>
                                        <p:strVal val="visible"/>
                                      </p:to>
                                    </p:set>
                                    <p:anim calcmode="lin" valueType="num">
                                      <p:cBhvr>
                                        <p:cTn id="92" dur="300" fill="hold"/>
                                        <p:tgtEl>
                                          <p:spTgt spid="54">
                                            <p:txEl>
                                              <p:pRg st="0" end="0"/>
                                            </p:txEl>
                                          </p:spTgt>
                                        </p:tgtEl>
                                        <p:attrNameLst>
                                          <p:attrName>ppt_w</p:attrName>
                                        </p:attrNameLst>
                                      </p:cBhvr>
                                      <p:tavLst>
                                        <p:tav tm="0">
                                          <p:val>
                                            <p:fltVal val="0"/>
                                          </p:val>
                                        </p:tav>
                                        <p:tav tm="100000">
                                          <p:val>
                                            <p:strVal val="#ppt_w"/>
                                          </p:val>
                                        </p:tav>
                                      </p:tavLst>
                                    </p:anim>
                                    <p:anim calcmode="lin" valueType="num">
                                      <p:cBhvr>
                                        <p:cTn id="93" dur="300" fill="hold"/>
                                        <p:tgtEl>
                                          <p:spTgt spid="54">
                                            <p:txEl>
                                              <p:pRg st="0" end="0"/>
                                            </p:txEl>
                                          </p:spTgt>
                                        </p:tgtEl>
                                        <p:attrNameLst>
                                          <p:attrName>ppt_h</p:attrName>
                                        </p:attrNameLst>
                                      </p:cBhvr>
                                      <p:tavLst>
                                        <p:tav tm="0">
                                          <p:val>
                                            <p:fltVal val="0"/>
                                          </p:val>
                                        </p:tav>
                                        <p:tav tm="100000">
                                          <p:val>
                                            <p:strVal val="#ppt_h"/>
                                          </p:val>
                                        </p:tav>
                                      </p:tavLst>
                                    </p:anim>
                                    <p:animEffect transition="in" filter="fade">
                                      <p:cBhvr>
                                        <p:cTn id="94" dur="300"/>
                                        <p:tgtEl>
                                          <p:spTgt spid="54">
                                            <p:txEl>
                                              <p:pRg st="0" end="0"/>
                                            </p:txEl>
                                          </p:spTgt>
                                        </p:tgtEl>
                                      </p:cBhvr>
                                    </p:animEffect>
                                  </p:childTnLst>
                                </p:cTn>
                              </p:par>
                              <p:par>
                                <p:cTn id="95" presetID="53" presetClass="entr" presetSubtype="16" fill="hold" grpId="0" nodeType="withEffect" nodePh="1">
                                  <p:stCondLst>
                                    <p:cond delay="800"/>
                                  </p:stCondLst>
                                  <p:endCondLst>
                                    <p:cond evt="begin" delay="0">
                                      <p:tn val="95"/>
                                    </p:cond>
                                  </p:endCondLst>
                                  <p:childTnLst>
                                    <p:set>
                                      <p:cBhvr>
                                        <p:cTn id="96" dur="1" fill="hold">
                                          <p:stCondLst>
                                            <p:cond delay="0"/>
                                          </p:stCondLst>
                                        </p:cTn>
                                        <p:tgtEl>
                                          <p:spTgt spid="56"/>
                                        </p:tgtEl>
                                        <p:attrNameLst>
                                          <p:attrName>style.visibility</p:attrName>
                                        </p:attrNameLst>
                                      </p:cBhvr>
                                      <p:to>
                                        <p:strVal val="visible"/>
                                      </p:to>
                                    </p:set>
                                    <p:anim calcmode="lin" valueType="num">
                                      <p:cBhvr>
                                        <p:cTn id="97" dur="1000" fill="hold"/>
                                        <p:tgtEl>
                                          <p:spTgt spid="56"/>
                                        </p:tgtEl>
                                        <p:attrNameLst>
                                          <p:attrName>ppt_w</p:attrName>
                                        </p:attrNameLst>
                                      </p:cBhvr>
                                      <p:tavLst>
                                        <p:tav tm="0">
                                          <p:val>
                                            <p:fltVal val="0"/>
                                          </p:val>
                                        </p:tav>
                                        <p:tav tm="100000">
                                          <p:val>
                                            <p:strVal val="#ppt_w"/>
                                          </p:val>
                                        </p:tav>
                                      </p:tavLst>
                                    </p:anim>
                                    <p:anim calcmode="lin" valueType="num">
                                      <p:cBhvr>
                                        <p:cTn id="98" dur="1000" fill="hold"/>
                                        <p:tgtEl>
                                          <p:spTgt spid="56"/>
                                        </p:tgtEl>
                                        <p:attrNameLst>
                                          <p:attrName>ppt_h</p:attrName>
                                        </p:attrNameLst>
                                      </p:cBhvr>
                                      <p:tavLst>
                                        <p:tav tm="0">
                                          <p:val>
                                            <p:fltVal val="0"/>
                                          </p:val>
                                        </p:tav>
                                        <p:tav tm="100000">
                                          <p:val>
                                            <p:strVal val="#ppt_h"/>
                                          </p:val>
                                        </p:tav>
                                      </p:tavLst>
                                    </p:anim>
                                    <p:animEffect transition="in" filter="fade">
                                      <p:cBhvr>
                                        <p:cTn id="99" dur="1000"/>
                                        <p:tgtEl>
                                          <p:spTgt spid="56"/>
                                        </p:tgtEl>
                                      </p:cBhvr>
                                    </p:animEffect>
                                  </p:childTnLst>
                                </p:cTn>
                              </p:par>
                            </p:childTnLst>
                          </p:cTn>
                        </p:par>
                        <p:par>
                          <p:cTn id="100" fill="hold">
                            <p:stCondLst>
                              <p:cond delay="11800"/>
                            </p:stCondLst>
                            <p:childTnLst>
                              <p:par>
                                <p:cTn id="101" presetID="22" presetClass="entr" presetSubtype="8" fill="hold" grpId="0" nodeType="afterEffect">
                                  <p:stCondLst>
                                    <p:cond delay="0"/>
                                  </p:stCondLst>
                                  <p:childTnLst>
                                    <p:set>
                                      <p:cBhvr>
                                        <p:cTn id="102" dur="1" fill="hold">
                                          <p:stCondLst>
                                            <p:cond delay="0"/>
                                          </p:stCondLst>
                                        </p:cTn>
                                        <p:tgtEl>
                                          <p:spTgt spid="57"/>
                                        </p:tgtEl>
                                        <p:attrNameLst>
                                          <p:attrName>style.visibility</p:attrName>
                                        </p:attrNameLst>
                                      </p:cBhvr>
                                      <p:to>
                                        <p:strVal val="visible"/>
                                      </p:to>
                                    </p:set>
                                    <p:animEffect transition="in" filter="wipe(left)">
                                      <p:cBhvr>
                                        <p:cTn id="103" dur="500"/>
                                        <p:tgtEl>
                                          <p:spTgt spid="57"/>
                                        </p:tgtEl>
                                      </p:cBhvr>
                                    </p:animEffect>
                                  </p:childTnLst>
                                </p:cTn>
                              </p:par>
                              <p:par>
                                <p:cTn id="104" presetID="42" presetClass="entr" presetSubtype="0" fill="hold" grpId="0" nodeType="withEffect">
                                  <p:stCondLst>
                                    <p:cond delay="200"/>
                                  </p:stCondLst>
                                  <p:childTnLst>
                                    <p:set>
                                      <p:cBhvr>
                                        <p:cTn id="105" dur="1" fill="hold">
                                          <p:stCondLst>
                                            <p:cond delay="0"/>
                                          </p:stCondLst>
                                        </p:cTn>
                                        <p:tgtEl>
                                          <p:spTgt spid="58">
                                            <p:txEl>
                                              <p:pRg st="0" end="0"/>
                                            </p:txEl>
                                          </p:spTgt>
                                        </p:tgtEl>
                                        <p:attrNameLst>
                                          <p:attrName>style.visibility</p:attrName>
                                        </p:attrNameLst>
                                      </p:cBhvr>
                                      <p:to>
                                        <p:strVal val="visible"/>
                                      </p:to>
                                    </p:set>
                                    <p:animEffect transition="in" filter="fade">
                                      <p:cBhvr>
                                        <p:cTn id="106" dur="500"/>
                                        <p:tgtEl>
                                          <p:spTgt spid="58">
                                            <p:txEl>
                                              <p:pRg st="0" end="0"/>
                                            </p:txEl>
                                          </p:spTgt>
                                        </p:tgtEl>
                                      </p:cBhvr>
                                    </p:animEffect>
                                    <p:anim calcmode="lin" valueType="num">
                                      <p:cBhvr>
                                        <p:cTn id="107" dur="500" fill="hold"/>
                                        <p:tgtEl>
                                          <p:spTgt spid="58">
                                            <p:txEl>
                                              <p:pRg st="0" end="0"/>
                                            </p:txEl>
                                          </p:spTgt>
                                        </p:tgtEl>
                                        <p:attrNameLst>
                                          <p:attrName>ppt_x</p:attrName>
                                        </p:attrNameLst>
                                      </p:cBhvr>
                                      <p:tavLst>
                                        <p:tav tm="0">
                                          <p:val>
                                            <p:strVal val="#ppt_x"/>
                                          </p:val>
                                        </p:tav>
                                        <p:tav tm="100000">
                                          <p:val>
                                            <p:strVal val="#ppt_x"/>
                                          </p:val>
                                        </p:tav>
                                      </p:tavLst>
                                    </p:anim>
                                    <p:anim calcmode="lin" valueType="num">
                                      <p:cBhvr>
                                        <p:cTn id="108" dur="500" fill="hold"/>
                                        <p:tgtEl>
                                          <p:spTgt spid="58">
                                            <p:txEl>
                                              <p:pRg st="0" end="0"/>
                                            </p:txEl>
                                          </p:spTgt>
                                        </p:tgtEl>
                                        <p:attrNameLst>
                                          <p:attrName>ppt_y</p:attrName>
                                        </p:attrNameLst>
                                      </p:cBhvr>
                                      <p:tavLst>
                                        <p:tav tm="0">
                                          <p:val>
                                            <p:strVal val="#ppt_y+.1"/>
                                          </p:val>
                                        </p:tav>
                                        <p:tav tm="100000">
                                          <p:val>
                                            <p:strVal val="#ppt_y"/>
                                          </p:val>
                                        </p:tav>
                                      </p:tavLst>
                                    </p:anim>
                                  </p:childTnLst>
                                </p:cTn>
                              </p:par>
                            </p:childTnLst>
                          </p:cTn>
                        </p:par>
                        <p:par>
                          <p:cTn id="109" fill="hold">
                            <p:stCondLst>
                              <p:cond delay="12500"/>
                            </p:stCondLst>
                            <p:childTnLst>
                              <p:par>
                                <p:cTn id="110" presetID="53" presetClass="entr" presetSubtype="16" fill="hold" grpId="0" nodeType="afterEffect">
                                  <p:stCondLst>
                                    <p:cond delay="0"/>
                                  </p:stCondLst>
                                  <p:childTnLst>
                                    <p:set>
                                      <p:cBhvr>
                                        <p:cTn id="111" dur="1" fill="hold">
                                          <p:stCondLst>
                                            <p:cond delay="0"/>
                                          </p:stCondLst>
                                        </p:cTn>
                                        <p:tgtEl>
                                          <p:spTgt spid="59">
                                            <p:txEl>
                                              <p:pRg st="0" end="0"/>
                                            </p:txEl>
                                          </p:spTgt>
                                        </p:tgtEl>
                                        <p:attrNameLst>
                                          <p:attrName>style.visibility</p:attrName>
                                        </p:attrNameLst>
                                      </p:cBhvr>
                                      <p:to>
                                        <p:strVal val="visible"/>
                                      </p:to>
                                    </p:set>
                                    <p:anim calcmode="lin" valueType="num">
                                      <p:cBhvr>
                                        <p:cTn id="112" dur="300" fill="hold"/>
                                        <p:tgtEl>
                                          <p:spTgt spid="59">
                                            <p:txEl>
                                              <p:pRg st="0" end="0"/>
                                            </p:txEl>
                                          </p:spTgt>
                                        </p:tgtEl>
                                        <p:attrNameLst>
                                          <p:attrName>ppt_w</p:attrName>
                                        </p:attrNameLst>
                                      </p:cBhvr>
                                      <p:tavLst>
                                        <p:tav tm="0">
                                          <p:val>
                                            <p:fltVal val="0"/>
                                          </p:val>
                                        </p:tav>
                                        <p:tav tm="100000">
                                          <p:val>
                                            <p:strVal val="#ppt_w"/>
                                          </p:val>
                                        </p:tav>
                                      </p:tavLst>
                                    </p:anim>
                                    <p:anim calcmode="lin" valueType="num">
                                      <p:cBhvr>
                                        <p:cTn id="113" dur="300" fill="hold"/>
                                        <p:tgtEl>
                                          <p:spTgt spid="59">
                                            <p:txEl>
                                              <p:pRg st="0" end="0"/>
                                            </p:txEl>
                                          </p:spTgt>
                                        </p:tgtEl>
                                        <p:attrNameLst>
                                          <p:attrName>ppt_h</p:attrName>
                                        </p:attrNameLst>
                                      </p:cBhvr>
                                      <p:tavLst>
                                        <p:tav tm="0">
                                          <p:val>
                                            <p:fltVal val="0"/>
                                          </p:val>
                                        </p:tav>
                                        <p:tav tm="100000">
                                          <p:val>
                                            <p:strVal val="#ppt_h"/>
                                          </p:val>
                                        </p:tav>
                                      </p:tavLst>
                                    </p:anim>
                                    <p:animEffect transition="in" filter="fade">
                                      <p:cBhvr>
                                        <p:cTn id="114" dur="300"/>
                                        <p:tgtEl>
                                          <p:spTgt spid="59">
                                            <p:txEl>
                                              <p:pRg st="0" end="0"/>
                                            </p:txEl>
                                          </p:spTgt>
                                        </p:tgtEl>
                                      </p:cBhvr>
                                    </p:animEffect>
                                  </p:childTnLst>
                                </p:cTn>
                              </p:par>
                              <p:par>
                                <p:cTn id="115" presetID="53" presetClass="entr" presetSubtype="16" fill="hold" grpId="0" nodeType="withEffect" nodePh="1">
                                  <p:stCondLst>
                                    <p:cond delay="800"/>
                                  </p:stCondLst>
                                  <p:endCondLst>
                                    <p:cond evt="begin" delay="0">
                                      <p:tn val="115"/>
                                    </p:cond>
                                  </p:endCondLst>
                                  <p:childTnLst>
                                    <p:set>
                                      <p:cBhvr>
                                        <p:cTn id="116" dur="1" fill="hold">
                                          <p:stCondLst>
                                            <p:cond delay="0"/>
                                          </p:stCondLst>
                                        </p:cTn>
                                        <p:tgtEl>
                                          <p:spTgt spid="60"/>
                                        </p:tgtEl>
                                        <p:attrNameLst>
                                          <p:attrName>style.visibility</p:attrName>
                                        </p:attrNameLst>
                                      </p:cBhvr>
                                      <p:to>
                                        <p:strVal val="visible"/>
                                      </p:to>
                                    </p:set>
                                    <p:anim calcmode="lin" valueType="num">
                                      <p:cBhvr>
                                        <p:cTn id="117" dur="1000" fill="hold"/>
                                        <p:tgtEl>
                                          <p:spTgt spid="60"/>
                                        </p:tgtEl>
                                        <p:attrNameLst>
                                          <p:attrName>ppt_w</p:attrName>
                                        </p:attrNameLst>
                                      </p:cBhvr>
                                      <p:tavLst>
                                        <p:tav tm="0">
                                          <p:val>
                                            <p:fltVal val="0"/>
                                          </p:val>
                                        </p:tav>
                                        <p:tav tm="100000">
                                          <p:val>
                                            <p:strVal val="#ppt_w"/>
                                          </p:val>
                                        </p:tav>
                                      </p:tavLst>
                                    </p:anim>
                                    <p:anim calcmode="lin" valueType="num">
                                      <p:cBhvr>
                                        <p:cTn id="118" dur="1000" fill="hold"/>
                                        <p:tgtEl>
                                          <p:spTgt spid="60"/>
                                        </p:tgtEl>
                                        <p:attrNameLst>
                                          <p:attrName>ppt_h</p:attrName>
                                        </p:attrNameLst>
                                      </p:cBhvr>
                                      <p:tavLst>
                                        <p:tav tm="0">
                                          <p:val>
                                            <p:fltVal val="0"/>
                                          </p:val>
                                        </p:tav>
                                        <p:tav tm="100000">
                                          <p:val>
                                            <p:strVal val="#ppt_h"/>
                                          </p:val>
                                        </p:tav>
                                      </p:tavLst>
                                    </p:anim>
                                    <p:animEffect transition="in" filter="fade">
                                      <p:cBhvr>
                                        <p:cTn id="119" dur="1000"/>
                                        <p:tgtEl>
                                          <p:spTgt spid="60"/>
                                        </p:tgtEl>
                                      </p:cBhvr>
                                    </p:animEffect>
                                  </p:childTnLst>
                                </p:cTn>
                              </p:par>
                            </p:childTnLst>
                          </p:cTn>
                        </p:par>
                        <p:par>
                          <p:cTn id="120" fill="hold">
                            <p:stCondLst>
                              <p:cond delay="14300"/>
                            </p:stCondLst>
                            <p:childTnLst>
                              <p:par>
                                <p:cTn id="121" presetID="22" presetClass="entr" presetSubtype="8" fill="hold" grpId="0" nodeType="afterEffect">
                                  <p:stCondLst>
                                    <p:cond delay="0"/>
                                  </p:stCondLst>
                                  <p:childTnLst>
                                    <p:set>
                                      <p:cBhvr>
                                        <p:cTn id="122" dur="1" fill="hold">
                                          <p:stCondLst>
                                            <p:cond delay="0"/>
                                          </p:stCondLst>
                                        </p:cTn>
                                        <p:tgtEl>
                                          <p:spTgt spid="61"/>
                                        </p:tgtEl>
                                        <p:attrNameLst>
                                          <p:attrName>style.visibility</p:attrName>
                                        </p:attrNameLst>
                                      </p:cBhvr>
                                      <p:to>
                                        <p:strVal val="visible"/>
                                      </p:to>
                                    </p:set>
                                    <p:animEffect transition="in" filter="wipe(left)">
                                      <p:cBhvr>
                                        <p:cTn id="123" dur="500"/>
                                        <p:tgtEl>
                                          <p:spTgt spid="61"/>
                                        </p:tgtEl>
                                      </p:cBhvr>
                                    </p:animEffect>
                                  </p:childTnLst>
                                </p:cTn>
                              </p:par>
                              <p:par>
                                <p:cTn id="124" presetID="42" presetClass="entr" presetSubtype="0" fill="hold" grpId="0" nodeType="withEffect">
                                  <p:stCondLst>
                                    <p:cond delay="200"/>
                                  </p:stCondLst>
                                  <p:childTnLst>
                                    <p:set>
                                      <p:cBhvr>
                                        <p:cTn id="125" dur="1" fill="hold">
                                          <p:stCondLst>
                                            <p:cond delay="0"/>
                                          </p:stCondLst>
                                        </p:cTn>
                                        <p:tgtEl>
                                          <p:spTgt spid="62">
                                            <p:txEl>
                                              <p:pRg st="0" end="0"/>
                                            </p:txEl>
                                          </p:spTgt>
                                        </p:tgtEl>
                                        <p:attrNameLst>
                                          <p:attrName>style.visibility</p:attrName>
                                        </p:attrNameLst>
                                      </p:cBhvr>
                                      <p:to>
                                        <p:strVal val="visible"/>
                                      </p:to>
                                    </p:set>
                                    <p:animEffect transition="in" filter="fade">
                                      <p:cBhvr>
                                        <p:cTn id="126" dur="500"/>
                                        <p:tgtEl>
                                          <p:spTgt spid="62">
                                            <p:txEl>
                                              <p:pRg st="0" end="0"/>
                                            </p:txEl>
                                          </p:spTgt>
                                        </p:tgtEl>
                                      </p:cBhvr>
                                    </p:animEffect>
                                    <p:anim calcmode="lin" valueType="num">
                                      <p:cBhvr>
                                        <p:cTn id="127" dur="500" fill="hold"/>
                                        <p:tgtEl>
                                          <p:spTgt spid="62">
                                            <p:txEl>
                                              <p:pRg st="0" end="0"/>
                                            </p:txEl>
                                          </p:spTgt>
                                        </p:tgtEl>
                                        <p:attrNameLst>
                                          <p:attrName>ppt_x</p:attrName>
                                        </p:attrNameLst>
                                      </p:cBhvr>
                                      <p:tavLst>
                                        <p:tav tm="0">
                                          <p:val>
                                            <p:strVal val="#ppt_x"/>
                                          </p:val>
                                        </p:tav>
                                        <p:tav tm="100000">
                                          <p:val>
                                            <p:strVal val="#ppt_x"/>
                                          </p:val>
                                        </p:tav>
                                      </p:tavLst>
                                    </p:anim>
                                    <p:anim calcmode="lin" valueType="num">
                                      <p:cBhvr>
                                        <p:cTn id="128" dur="500" fill="hold"/>
                                        <p:tgtEl>
                                          <p:spTgt spid="62">
                                            <p:txEl>
                                              <p:pRg st="0" end="0"/>
                                            </p:txEl>
                                          </p:spTgt>
                                        </p:tgtEl>
                                        <p:attrNameLst>
                                          <p:attrName>ppt_y</p:attrName>
                                        </p:attrNameLst>
                                      </p:cBhvr>
                                      <p:tavLst>
                                        <p:tav tm="0">
                                          <p:val>
                                            <p:strVal val="#ppt_y+.1"/>
                                          </p:val>
                                        </p:tav>
                                        <p:tav tm="100000">
                                          <p:val>
                                            <p:strVal val="#ppt_y"/>
                                          </p:val>
                                        </p:tav>
                                      </p:tavLst>
                                    </p:anim>
                                  </p:childTnLst>
                                </p:cTn>
                              </p:par>
                            </p:childTnLst>
                          </p:cTn>
                        </p:par>
                        <p:par>
                          <p:cTn id="129" fill="hold">
                            <p:stCondLst>
                              <p:cond delay="15000"/>
                            </p:stCondLst>
                            <p:childTnLst>
                              <p:par>
                                <p:cTn id="130" presetID="53" presetClass="entr" presetSubtype="16" fill="hold" grpId="0" nodeType="afterEffect">
                                  <p:stCondLst>
                                    <p:cond delay="0"/>
                                  </p:stCondLst>
                                  <p:childTnLst>
                                    <p:set>
                                      <p:cBhvr>
                                        <p:cTn id="131" dur="1" fill="hold">
                                          <p:stCondLst>
                                            <p:cond delay="0"/>
                                          </p:stCondLst>
                                        </p:cTn>
                                        <p:tgtEl>
                                          <p:spTgt spid="63">
                                            <p:txEl>
                                              <p:pRg st="0" end="0"/>
                                            </p:txEl>
                                          </p:spTgt>
                                        </p:tgtEl>
                                        <p:attrNameLst>
                                          <p:attrName>style.visibility</p:attrName>
                                        </p:attrNameLst>
                                      </p:cBhvr>
                                      <p:to>
                                        <p:strVal val="visible"/>
                                      </p:to>
                                    </p:set>
                                    <p:anim calcmode="lin" valueType="num">
                                      <p:cBhvr>
                                        <p:cTn id="132" dur="300" fill="hold"/>
                                        <p:tgtEl>
                                          <p:spTgt spid="63">
                                            <p:txEl>
                                              <p:pRg st="0" end="0"/>
                                            </p:txEl>
                                          </p:spTgt>
                                        </p:tgtEl>
                                        <p:attrNameLst>
                                          <p:attrName>ppt_w</p:attrName>
                                        </p:attrNameLst>
                                      </p:cBhvr>
                                      <p:tavLst>
                                        <p:tav tm="0">
                                          <p:val>
                                            <p:fltVal val="0"/>
                                          </p:val>
                                        </p:tav>
                                        <p:tav tm="100000">
                                          <p:val>
                                            <p:strVal val="#ppt_w"/>
                                          </p:val>
                                        </p:tav>
                                      </p:tavLst>
                                    </p:anim>
                                    <p:anim calcmode="lin" valueType="num">
                                      <p:cBhvr>
                                        <p:cTn id="133" dur="300" fill="hold"/>
                                        <p:tgtEl>
                                          <p:spTgt spid="63">
                                            <p:txEl>
                                              <p:pRg st="0" end="0"/>
                                            </p:txEl>
                                          </p:spTgt>
                                        </p:tgtEl>
                                        <p:attrNameLst>
                                          <p:attrName>ppt_h</p:attrName>
                                        </p:attrNameLst>
                                      </p:cBhvr>
                                      <p:tavLst>
                                        <p:tav tm="0">
                                          <p:val>
                                            <p:fltVal val="0"/>
                                          </p:val>
                                        </p:tav>
                                        <p:tav tm="100000">
                                          <p:val>
                                            <p:strVal val="#ppt_h"/>
                                          </p:val>
                                        </p:tav>
                                      </p:tavLst>
                                    </p:anim>
                                    <p:animEffect transition="in" filter="fade">
                                      <p:cBhvr>
                                        <p:cTn id="134" dur="300"/>
                                        <p:tgtEl>
                                          <p:spTgt spid="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22" grpId="0"/>
      <p:bldP spid="23" grpId="0" animBg="1"/>
      <p:bldP spid="25" grpId="0" build="p">
        <p:tmplLst>
          <p:tmpl lvl="1">
            <p:tnLst>
              <p:par>
                <p:cTn presetID="42" presetClass="entr" presetSubtype="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anim calcmode="lin" valueType="num">
                      <p:cBhvr>
                        <p:cTn dur="500" fill="hold"/>
                        <p:tgtEl>
                          <p:spTgt spid="25"/>
                        </p:tgtEl>
                        <p:attrNameLst>
                          <p:attrName>ppt_x</p:attrName>
                        </p:attrNameLst>
                      </p:cBhvr>
                      <p:tavLst>
                        <p:tav tm="0">
                          <p:val>
                            <p:strVal val="#ppt_x"/>
                          </p:val>
                        </p:tav>
                        <p:tav tm="100000">
                          <p:val>
                            <p:strVal val="#ppt_x"/>
                          </p:val>
                        </p:tav>
                      </p:tavLst>
                    </p:anim>
                    <p:anim calcmode="lin" valueType="num">
                      <p:cBhvr>
                        <p:cTn dur="500" fill="hold"/>
                        <p:tgtEl>
                          <p:spTgt spid="25"/>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53" presetClass="entr" presetSubtype="16"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p:cTn dur="300" fill="hold"/>
                        <p:tgtEl>
                          <p:spTgt spid="27"/>
                        </p:tgtEl>
                        <p:attrNameLst>
                          <p:attrName>ppt_w</p:attrName>
                        </p:attrNameLst>
                      </p:cBhvr>
                      <p:tavLst>
                        <p:tav tm="0">
                          <p:val>
                            <p:fltVal val="0"/>
                          </p:val>
                        </p:tav>
                        <p:tav tm="100000">
                          <p:val>
                            <p:strVal val="#ppt_w"/>
                          </p:val>
                        </p:tav>
                      </p:tavLst>
                    </p:anim>
                    <p:anim calcmode="lin" valueType="num">
                      <p:cBhvr>
                        <p:cTn dur="300" fill="hold"/>
                        <p:tgtEl>
                          <p:spTgt spid="27"/>
                        </p:tgtEl>
                        <p:attrNameLst>
                          <p:attrName>ppt_h</p:attrName>
                        </p:attrNameLst>
                      </p:cBhvr>
                      <p:tavLst>
                        <p:tav tm="0">
                          <p:val>
                            <p:fltVal val="0"/>
                          </p:val>
                        </p:tav>
                        <p:tav tm="100000">
                          <p:val>
                            <p:strVal val="#ppt_h"/>
                          </p:val>
                        </p:tav>
                      </p:tavLst>
                    </p:anim>
                    <p:animEffect transition="in" filter="fade">
                      <p:cBhvr>
                        <p:cTn dur="300"/>
                        <p:tgtEl>
                          <p:spTgt spid="27"/>
                        </p:tgtEl>
                      </p:cBhvr>
                    </p:animEffect>
                  </p:childTnLst>
                </p:cTn>
              </p:par>
            </p:tnLst>
          </p:tmpl>
        </p:tmplLst>
      </p:bldP>
      <p:bldP spid="28" grpId="0"/>
      <p:bldP spid="29" grpId="0" animBg="1"/>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anim calcmode="lin" valueType="num">
                      <p:cBhvr>
                        <p:cTn dur="500" fill="hold"/>
                        <p:tgtEl>
                          <p:spTgt spid="31"/>
                        </p:tgtEl>
                        <p:attrNameLst>
                          <p:attrName>ppt_x</p:attrName>
                        </p:attrNameLst>
                      </p:cBhvr>
                      <p:tavLst>
                        <p:tav tm="0">
                          <p:val>
                            <p:strVal val="#ppt_x"/>
                          </p:val>
                        </p:tav>
                        <p:tav tm="100000">
                          <p:val>
                            <p:strVal val="#ppt_x"/>
                          </p:val>
                        </p:tav>
                      </p:tavLst>
                    </p:anim>
                    <p:anim calcmode="lin" valueType="num">
                      <p:cBhvr>
                        <p:cTn dur="500" fill="hold"/>
                        <p:tgtEl>
                          <p:spTgt spid="31"/>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300" fill="hold"/>
                        <p:tgtEl>
                          <p:spTgt spid="33"/>
                        </p:tgtEl>
                        <p:attrNameLst>
                          <p:attrName>ppt_w</p:attrName>
                        </p:attrNameLst>
                      </p:cBhvr>
                      <p:tavLst>
                        <p:tav tm="0">
                          <p:val>
                            <p:fltVal val="0"/>
                          </p:val>
                        </p:tav>
                        <p:tav tm="100000">
                          <p:val>
                            <p:strVal val="#ppt_w"/>
                          </p:val>
                        </p:tav>
                      </p:tavLst>
                    </p:anim>
                    <p:anim calcmode="lin" valueType="num">
                      <p:cBhvr>
                        <p:cTn dur="300" fill="hold"/>
                        <p:tgtEl>
                          <p:spTgt spid="33"/>
                        </p:tgtEl>
                        <p:attrNameLst>
                          <p:attrName>ppt_h</p:attrName>
                        </p:attrNameLst>
                      </p:cBhvr>
                      <p:tavLst>
                        <p:tav tm="0">
                          <p:val>
                            <p:fltVal val="0"/>
                          </p:val>
                        </p:tav>
                        <p:tav tm="100000">
                          <p:val>
                            <p:strVal val="#ppt_h"/>
                          </p:val>
                        </p:tav>
                      </p:tavLst>
                    </p:anim>
                    <p:animEffect transition="in" filter="fade">
                      <p:cBhvr>
                        <p:cTn dur="300"/>
                        <p:tgtEl>
                          <p:spTgt spid="33"/>
                        </p:tgtEl>
                      </p:cBhvr>
                    </p:animEffect>
                  </p:childTnLst>
                </p:cTn>
              </p:par>
            </p:tnLst>
          </p:tmpl>
        </p:tmplLst>
      </p:bldP>
      <p:bldP spid="41" grpId="0"/>
      <p:bldP spid="42" grpId="0" animBg="1"/>
      <p:bldP spid="46" grpId="0" build="p">
        <p:tmplLst>
          <p:tmpl lvl="1">
            <p:tnLst>
              <p:par>
                <p:cTn presetID="42" presetClass="entr" presetSubtype="0"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Effect transition="in" filter="fade">
                      <p:cBhvr>
                        <p:cTn dur="500"/>
                        <p:tgtEl>
                          <p:spTgt spid="46"/>
                        </p:tgtEl>
                      </p:cBhvr>
                    </p:animEffect>
                    <p:anim calcmode="lin" valueType="num">
                      <p:cBhvr>
                        <p:cTn dur="500" fill="hold"/>
                        <p:tgtEl>
                          <p:spTgt spid="46"/>
                        </p:tgtEl>
                        <p:attrNameLst>
                          <p:attrName>ppt_x</p:attrName>
                        </p:attrNameLst>
                      </p:cBhvr>
                      <p:tavLst>
                        <p:tav tm="0">
                          <p:val>
                            <p:strVal val="#ppt_x"/>
                          </p:val>
                        </p:tav>
                        <p:tav tm="100000">
                          <p:val>
                            <p:strVal val="#ppt_x"/>
                          </p:val>
                        </p:tav>
                      </p:tavLst>
                    </p:anim>
                    <p:anim calcmode="lin" valueType="num">
                      <p:cBhvr>
                        <p:cTn dur="500" fill="hold"/>
                        <p:tgtEl>
                          <p:spTgt spid="46"/>
                        </p:tgtEl>
                        <p:attrNameLst>
                          <p:attrName>ppt_y</p:attrName>
                        </p:attrNameLst>
                      </p:cBhvr>
                      <p:tavLst>
                        <p:tav tm="0">
                          <p:val>
                            <p:strVal val="#ppt_y+.1"/>
                          </p:val>
                        </p:tav>
                        <p:tav tm="100000">
                          <p:val>
                            <p:strVal val="#ppt_y"/>
                          </p:val>
                        </p:tav>
                      </p:tavLst>
                    </p:anim>
                  </p:childTnLst>
                </p:cTn>
              </p:par>
            </p:tnLst>
          </p:tmpl>
        </p:tmplLst>
      </p:bldP>
      <p:bldP spid="55" grpId="0" build="p">
        <p:tmplLst>
          <p:tmpl lvl="1">
            <p:tnLst>
              <p:par>
                <p:cTn presetID="53" presetClass="entr" presetSubtype="16"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 calcmode="lin" valueType="num">
                      <p:cBhvr>
                        <p:cTn dur="300" fill="hold"/>
                        <p:tgtEl>
                          <p:spTgt spid="55"/>
                        </p:tgtEl>
                        <p:attrNameLst>
                          <p:attrName>ppt_w</p:attrName>
                        </p:attrNameLst>
                      </p:cBhvr>
                      <p:tavLst>
                        <p:tav tm="0">
                          <p:val>
                            <p:fltVal val="0"/>
                          </p:val>
                        </p:tav>
                        <p:tav tm="100000">
                          <p:val>
                            <p:strVal val="#ppt_w"/>
                          </p:val>
                        </p:tav>
                      </p:tavLst>
                    </p:anim>
                    <p:anim calcmode="lin" valueType="num">
                      <p:cBhvr>
                        <p:cTn dur="300" fill="hold"/>
                        <p:tgtEl>
                          <p:spTgt spid="55"/>
                        </p:tgtEl>
                        <p:attrNameLst>
                          <p:attrName>ppt_h</p:attrName>
                        </p:attrNameLst>
                      </p:cBhvr>
                      <p:tavLst>
                        <p:tav tm="0">
                          <p:val>
                            <p:fltVal val="0"/>
                          </p:val>
                        </p:tav>
                        <p:tav tm="100000">
                          <p:val>
                            <p:strVal val="#ppt_h"/>
                          </p:val>
                        </p:tav>
                      </p:tavLst>
                    </p:anim>
                    <p:animEffect transition="in" filter="fade">
                      <p:cBhvr>
                        <p:cTn dur="300"/>
                        <p:tgtEl>
                          <p:spTgt spid="55"/>
                        </p:tgtEl>
                      </p:cBhvr>
                    </p:animEffect>
                  </p:childTnLst>
                </p:cTn>
              </p:par>
            </p:tnLst>
          </p:tmpl>
        </p:tmplLst>
      </p:bldP>
      <p:bldP spid="51" grpId="0"/>
      <p:bldP spid="52" grpId="0" animBg="1"/>
      <p:bldP spid="53" grpId="0" build="p">
        <p:tmplLst>
          <p:tmpl lvl="1">
            <p:tnLst>
              <p:par>
                <p:cTn presetID="42" presetClass="entr" presetSubtype="0" fill="hold" nodeType="withEffect">
                  <p:stCondLst>
                    <p:cond delay="20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anim calcmode="lin" valueType="num">
                      <p:cBhvr>
                        <p:cTn dur="500" fill="hold"/>
                        <p:tgtEl>
                          <p:spTgt spid="53"/>
                        </p:tgtEl>
                        <p:attrNameLst>
                          <p:attrName>ppt_x</p:attrName>
                        </p:attrNameLst>
                      </p:cBhvr>
                      <p:tavLst>
                        <p:tav tm="0">
                          <p:val>
                            <p:strVal val="#ppt_x"/>
                          </p:val>
                        </p:tav>
                        <p:tav tm="100000">
                          <p:val>
                            <p:strVal val="#ppt_x"/>
                          </p:val>
                        </p:tav>
                      </p:tavLst>
                    </p:anim>
                    <p:anim calcmode="lin" valueType="num">
                      <p:cBhvr>
                        <p:cTn dur="500" fill="hold"/>
                        <p:tgtEl>
                          <p:spTgt spid="53"/>
                        </p:tgtEl>
                        <p:attrNameLst>
                          <p:attrName>ppt_y</p:attrName>
                        </p:attrNameLst>
                      </p:cBhvr>
                      <p:tavLst>
                        <p:tav tm="0">
                          <p:val>
                            <p:strVal val="#ppt_y+.1"/>
                          </p:val>
                        </p:tav>
                        <p:tav tm="100000">
                          <p:val>
                            <p:strVal val="#ppt_y"/>
                          </p:val>
                        </p:tav>
                      </p:tavLst>
                    </p:anim>
                  </p:childTnLst>
                </p:cTn>
              </p:par>
            </p:tnLst>
          </p:tmpl>
        </p:tmplLst>
      </p:bldP>
      <p:bldP spid="54" grpId="0" build="p">
        <p:tmplLst>
          <p:tmpl lvl="1">
            <p:tnLst>
              <p:par>
                <p:cTn presetID="53" presetClass="entr" presetSubtype="16"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p:cTn dur="300" fill="hold"/>
                        <p:tgtEl>
                          <p:spTgt spid="54"/>
                        </p:tgtEl>
                        <p:attrNameLst>
                          <p:attrName>ppt_w</p:attrName>
                        </p:attrNameLst>
                      </p:cBhvr>
                      <p:tavLst>
                        <p:tav tm="0">
                          <p:val>
                            <p:fltVal val="0"/>
                          </p:val>
                        </p:tav>
                        <p:tav tm="100000">
                          <p:val>
                            <p:strVal val="#ppt_w"/>
                          </p:val>
                        </p:tav>
                      </p:tavLst>
                    </p:anim>
                    <p:anim calcmode="lin" valueType="num">
                      <p:cBhvr>
                        <p:cTn dur="300" fill="hold"/>
                        <p:tgtEl>
                          <p:spTgt spid="54"/>
                        </p:tgtEl>
                        <p:attrNameLst>
                          <p:attrName>ppt_h</p:attrName>
                        </p:attrNameLst>
                      </p:cBhvr>
                      <p:tavLst>
                        <p:tav tm="0">
                          <p:val>
                            <p:fltVal val="0"/>
                          </p:val>
                        </p:tav>
                        <p:tav tm="100000">
                          <p:val>
                            <p:strVal val="#ppt_h"/>
                          </p:val>
                        </p:tav>
                      </p:tavLst>
                    </p:anim>
                    <p:animEffect transition="in" filter="fade">
                      <p:cBhvr>
                        <p:cTn dur="300"/>
                        <p:tgtEl>
                          <p:spTgt spid="54"/>
                        </p:tgtEl>
                      </p:cBhvr>
                    </p:animEffect>
                  </p:childTnLst>
                </p:cTn>
              </p:par>
            </p:tnLst>
          </p:tmpl>
        </p:tmplLst>
      </p:bldP>
      <p:bldP spid="56" grpId="0"/>
      <p:bldP spid="57" grpId="0" animBg="1"/>
      <p:bldP spid="58" grpId="0" build="p">
        <p:tmplLst>
          <p:tmpl lvl="1">
            <p:tnLst>
              <p:par>
                <p:cTn presetID="42" presetClass="entr" presetSubtype="0" fill="hold" nodeType="withEffect">
                  <p:stCondLst>
                    <p:cond delay="20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anim calcmode="lin" valueType="num">
                      <p:cBhvr>
                        <p:cTn dur="500" fill="hold"/>
                        <p:tgtEl>
                          <p:spTgt spid="58"/>
                        </p:tgtEl>
                        <p:attrNameLst>
                          <p:attrName>ppt_x</p:attrName>
                        </p:attrNameLst>
                      </p:cBhvr>
                      <p:tavLst>
                        <p:tav tm="0">
                          <p:val>
                            <p:strVal val="#ppt_x"/>
                          </p:val>
                        </p:tav>
                        <p:tav tm="100000">
                          <p:val>
                            <p:strVal val="#ppt_x"/>
                          </p:val>
                        </p:tav>
                      </p:tavLst>
                    </p:anim>
                    <p:anim calcmode="lin" valueType="num">
                      <p:cBhvr>
                        <p:cTn dur="500" fill="hold"/>
                        <p:tgtEl>
                          <p:spTgt spid="58"/>
                        </p:tgtEl>
                        <p:attrNameLst>
                          <p:attrName>ppt_y</p:attrName>
                        </p:attrNameLst>
                      </p:cBhvr>
                      <p:tavLst>
                        <p:tav tm="0">
                          <p:val>
                            <p:strVal val="#ppt_y+.1"/>
                          </p:val>
                        </p:tav>
                        <p:tav tm="100000">
                          <p:val>
                            <p:strVal val="#ppt_y"/>
                          </p:val>
                        </p:tav>
                      </p:tavLst>
                    </p:anim>
                  </p:childTnLst>
                </p:cTn>
              </p:par>
            </p:tnLst>
          </p:tmpl>
        </p:tmplLst>
      </p:bldP>
      <p:bldP spid="59" grpId="0" build="p">
        <p:tmplLst>
          <p:tmpl lvl="1">
            <p:tnLst>
              <p:par>
                <p:cTn presetID="53" presetClass="entr" presetSubtype="16"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 calcmode="lin" valueType="num">
                      <p:cBhvr>
                        <p:cTn dur="300" fill="hold"/>
                        <p:tgtEl>
                          <p:spTgt spid="59"/>
                        </p:tgtEl>
                        <p:attrNameLst>
                          <p:attrName>ppt_w</p:attrName>
                        </p:attrNameLst>
                      </p:cBhvr>
                      <p:tavLst>
                        <p:tav tm="0">
                          <p:val>
                            <p:fltVal val="0"/>
                          </p:val>
                        </p:tav>
                        <p:tav tm="100000">
                          <p:val>
                            <p:strVal val="#ppt_w"/>
                          </p:val>
                        </p:tav>
                      </p:tavLst>
                    </p:anim>
                    <p:anim calcmode="lin" valueType="num">
                      <p:cBhvr>
                        <p:cTn dur="300" fill="hold"/>
                        <p:tgtEl>
                          <p:spTgt spid="59"/>
                        </p:tgtEl>
                        <p:attrNameLst>
                          <p:attrName>ppt_h</p:attrName>
                        </p:attrNameLst>
                      </p:cBhvr>
                      <p:tavLst>
                        <p:tav tm="0">
                          <p:val>
                            <p:fltVal val="0"/>
                          </p:val>
                        </p:tav>
                        <p:tav tm="100000">
                          <p:val>
                            <p:strVal val="#ppt_h"/>
                          </p:val>
                        </p:tav>
                      </p:tavLst>
                    </p:anim>
                    <p:animEffect transition="in" filter="fade">
                      <p:cBhvr>
                        <p:cTn dur="300"/>
                        <p:tgtEl>
                          <p:spTgt spid="59"/>
                        </p:tgtEl>
                      </p:cBhvr>
                    </p:animEffect>
                  </p:childTnLst>
                </p:cTn>
              </p:par>
            </p:tnLst>
          </p:tmpl>
        </p:tmplLst>
      </p:bldP>
      <p:bldP spid="60" grpId="0"/>
      <p:bldP spid="61" grpId="0" animBg="1"/>
      <p:bldP spid="62" grpId="0" build="p">
        <p:tmplLst>
          <p:tmpl lvl="1">
            <p:tnLst>
              <p:par>
                <p:cTn presetID="42" presetClass="entr" presetSubtype="0" fill="hold" nodeType="withEffect">
                  <p:stCondLst>
                    <p:cond delay="200"/>
                  </p:stCondLst>
                  <p:childTnLst>
                    <p:set>
                      <p:cBhvr>
                        <p:cTn dur="1" fill="hold">
                          <p:stCondLst>
                            <p:cond delay="0"/>
                          </p:stCondLst>
                        </p:cTn>
                        <p:tgtEl>
                          <p:spTgt spid="62"/>
                        </p:tgtEl>
                        <p:attrNameLst>
                          <p:attrName>style.visibility</p:attrName>
                        </p:attrNameLst>
                      </p:cBhvr>
                      <p:to>
                        <p:strVal val="visible"/>
                      </p:to>
                    </p:set>
                    <p:animEffect transition="in" filter="fade">
                      <p:cBhvr>
                        <p:cTn dur="500"/>
                        <p:tgtEl>
                          <p:spTgt spid="62"/>
                        </p:tgtEl>
                      </p:cBhvr>
                    </p:animEffect>
                    <p:anim calcmode="lin" valueType="num">
                      <p:cBhvr>
                        <p:cTn dur="500" fill="hold"/>
                        <p:tgtEl>
                          <p:spTgt spid="62"/>
                        </p:tgtEl>
                        <p:attrNameLst>
                          <p:attrName>ppt_x</p:attrName>
                        </p:attrNameLst>
                      </p:cBhvr>
                      <p:tavLst>
                        <p:tav tm="0">
                          <p:val>
                            <p:strVal val="#ppt_x"/>
                          </p:val>
                        </p:tav>
                        <p:tav tm="100000">
                          <p:val>
                            <p:strVal val="#ppt_x"/>
                          </p:val>
                        </p:tav>
                      </p:tavLst>
                    </p:anim>
                    <p:anim calcmode="lin" valueType="num">
                      <p:cBhvr>
                        <p:cTn dur="500" fill="hold"/>
                        <p:tgtEl>
                          <p:spTgt spid="62"/>
                        </p:tgtEl>
                        <p:attrNameLst>
                          <p:attrName>ppt_y</p:attrName>
                        </p:attrNameLst>
                      </p:cBhvr>
                      <p:tavLst>
                        <p:tav tm="0">
                          <p:val>
                            <p:strVal val="#ppt_y+.1"/>
                          </p:val>
                        </p:tav>
                        <p:tav tm="100000">
                          <p:val>
                            <p:strVal val="#ppt_y"/>
                          </p:val>
                        </p:tav>
                      </p:tavLst>
                    </p:anim>
                  </p:childTnLst>
                </p:cTn>
              </p:par>
            </p:tnLst>
          </p:tmpl>
        </p:tmplLst>
      </p:bldP>
      <p:bldP spid="63" grpId="0" build="p">
        <p:tmplLst>
          <p:tmpl lvl="1">
            <p:tnLst>
              <p:par>
                <p:cTn presetID="53" presetClass="entr" presetSubtype="16"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 calcmode="lin" valueType="num">
                      <p:cBhvr>
                        <p:cTn dur="300" fill="hold"/>
                        <p:tgtEl>
                          <p:spTgt spid="63"/>
                        </p:tgtEl>
                        <p:attrNameLst>
                          <p:attrName>ppt_w</p:attrName>
                        </p:attrNameLst>
                      </p:cBhvr>
                      <p:tavLst>
                        <p:tav tm="0">
                          <p:val>
                            <p:fltVal val="0"/>
                          </p:val>
                        </p:tav>
                        <p:tav tm="100000">
                          <p:val>
                            <p:strVal val="#ppt_w"/>
                          </p:val>
                        </p:tav>
                      </p:tavLst>
                    </p:anim>
                    <p:anim calcmode="lin" valueType="num">
                      <p:cBhvr>
                        <p:cTn dur="300" fill="hold"/>
                        <p:tgtEl>
                          <p:spTgt spid="63"/>
                        </p:tgtEl>
                        <p:attrNameLst>
                          <p:attrName>ppt_h</p:attrName>
                        </p:attrNameLst>
                      </p:cBhvr>
                      <p:tavLst>
                        <p:tav tm="0">
                          <p:val>
                            <p:fltVal val="0"/>
                          </p:val>
                        </p:tav>
                        <p:tav tm="100000">
                          <p:val>
                            <p:strVal val="#ppt_h"/>
                          </p:val>
                        </p:tav>
                      </p:tavLst>
                    </p:anim>
                    <p:animEffect transition="in" filter="fade">
                      <p:cBhvr>
                        <p:cTn dur="300"/>
                        <p:tgtEl>
                          <p:spTgt spid="63"/>
                        </p:tgtEl>
                      </p:cBhvr>
                    </p:animEffect>
                  </p:childTnLst>
                </p:cTn>
              </p:par>
            </p:tnLst>
          </p:tmpl>
        </p:tmplLst>
      </p:bldP>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iles images slide">
    <p:spTree>
      <p:nvGrpSpPr>
        <p:cNvPr id="1" name=""/>
        <p:cNvGrpSpPr/>
        <p:nvPr/>
      </p:nvGrpSpPr>
      <p:grpSpPr>
        <a:xfrm>
          <a:off x="0" y="0"/>
          <a:ext cx="0" cy="0"/>
          <a:chOff x="0" y="0"/>
          <a:chExt cx="0" cy="0"/>
        </a:xfrm>
      </p:grpSpPr>
      <p:sp>
        <p:nvSpPr>
          <p:cNvPr id="22" name="Picture Placeholder 2"/>
          <p:cNvSpPr>
            <a:spLocks noGrp="1" noChangeAspect="1"/>
          </p:cNvSpPr>
          <p:nvPr>
            <p:ph type="pic" sz="quarter" idx="48"/>
          </p:nvPr>
        </p:nvSpPr>
        <p:spPr>
          <a:xfrm>
            <a:off x="0" y="0"/>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73" name="Picture Placeholder 2"/>
          <p:cNvSpPr>
            <a:spLocks noGrp="1" noChangeAspect="1"/>
          </p:cNvSpPr>
          <p:nvPr>
            <p:ph type="pic" sz="quarter" idx="49"/>
          </p:nvPr>
        </p:nvSpPr>
        <p:spPr>
          <a:xfrm>
            <a:off x="1295997" y="0"/>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74" name="Picture Placeholder 2"/>
          <p:cNvSpPr>
            <a:spLocks noGrp="1" noChangeAspect="1"/>
          </p:cNvSpPr>
          <p:nvPr>
            <p:ph type="pic" sz="quarter" idx="50"/>
          </p:nvPr>
        </p:nvSpPr>
        <p:spPr>
          <a:xfrm>
            <a:off x="2591994" y="0"/>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75" name="Picture Placeholder 2"/>
          <p:cNvSpPr>
            <a:spLocks noGrp="1" noChangeAspect="1"/>
          </p:cNvSpPr>
          <p:nvPr>
            <p:ph type="pic" sz="quarter" idx="51"/>
          </p:nvPr>
        </p:nvSpPr>
        <p:spPr>
          <a:xfrm>
            <a:off x="3887991" y="0"/>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76" name="Picture Placeholder 2"/>
          <p:cNvSpPr>
            <a:spLocks noGrp="1" noChangeAspect="1"/>
          </p:cNvSpPr>
          <p:nvPr>
            <p:ph type="pic" sz="quarter" idx="52"/>
          </p:nvPr>
        </p:nvSpPr>
        <p:spPr>
          <a:xfrm>
            <a:off x="5183988" y="0"/>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77" name="Picture Placeholder 2"/>
          <p:cNvSpPr>
            <a:spLocks noGrp="1" noChangeAspect="1"/>
          </p:cNvSpPr>
          <p:nvPr>
            <p:ph type="pic" sz="quarter" idx="53"/>
          </p:nvPr>
        </p:nvSpPr>
        <p:spPr>
          <a:xfrm>
            <a:off x="6479985" y="0"/>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78" name="Picture Placeholder 2"/>
          <p:cNvSpPr>
            <a:spLocks noGrp="1" noChangeAspect="1"/>
          </p:cNvSpPr>
          <p:nvPr>
            <p:ph type="pic" sz="quarter" idx="54"/>
          </p:nvPr>
        </p:nvSpPr>
        <p:spPr>
          <a:xfrm>
            <a:off x="7775982" y="0"/>
            <a:ext cx="1368018"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79" name="Picture Placeholder 2"/>
          <p:cNvSpPr>
            <a:spLocks noGrp="1" noChangeAspect="1"/>
          </p:cNvSpPr>
          <p:nvPr>
            <p:ph type="pic" sz="quarter" idx="55"/>
          </p:nvPr>
        </p:nvSpPr>
        <p:spPr>
          <a:xfrm>
            <a:off x="0" y="1295996"/>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0" name="Picture Placeholder 2"/>
          <p:cNvSpPr>
            <a:spLocks noGrp="1" noChangeAspect="1"/>
          </p:cNvSpPr>
          <p:nvPr>
            <p:ph type="pic" sz="quarter" idx="56"/>
          </p:nvPr>
        </p:nvSpPr>
        <p:spPr>
          <a:xfrm>
            <a:off x="1295997" y="1295996"/>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1" name="Picture Placeholder 2"/>
          <p:cNvSpPr>
            <a:spLocks noGrp="1" noChangeAspect="1"/>
          </p:cNvSpPr>
          <p:nvPr>
            <p:ph type="pic" sz="quarter" idx="57"/>
          </p:nvPr>
        </p:nvSpPr>
        <p:spPr>
          <a:xfrm>
            <a:off x="2591994" y="1295996"/>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2" name="Picture Placeholder 2"/>
          <p:cNvSpPr>
            <a:spLocks noGrp="1" noChangeAspect="1"/>
          </p:cNvSpPr>
          <p:nvPr>
            <p:ph type="pic" sz="quarter" idx="58"/>
          </p:nvPr>
        </p:nvSpPr>
        <p:spPr>
          <a:xfrm>
            <a:off x="3887991" y="1295996"/>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3" name="Picture Placeholder 2"/>
          <p:cNvSpPr>
            <a:spLocks noGrp="1" noChangeAspect="1"/>
          </p:cNvSpPr>
          <p:nvPr>
            <p:ph type="pic" sz="quarter" idx="59"/>
          </p:nvPr>
        </p:nvSpPr>
        <p:spPr>
          <a:xfrm>
            <a:off x="5183988" y="1295996"/>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4" name="Picture Placeholder 2"/>
          <p:cNvSpPr>
            <a:spLocks noGrp="1" noChangeAspect="1"/>
          </p:cNvSpPr>
          <p:nvPr>
            <p:ph type="pic" sz="quarter" idx="60"/>
          </p:nvPr>
        </p:nvSpPr>
        <p:spPr>
          <a:xfrm>
            <a:off x="6479985" y="1295996"/>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5" name="Picture Placeholder 2"/>
          <p:cNvSpPr>
            <a:spLocks noGrp="1" noChangeAspect="1"/>
          </p:cNvSpPr>
          <p:nvPr>
            <p:ph type="pic" sz="quarter" idx="61"/>
          </p:nvPr>
        </p:nvSpPr>
        <p:spPr>
          <a:xfrm>
            <a:off x="7775982" y="1295996"/>
            <a:ext cx="1368018"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6" name="Picture Placeholder 2"/>
          <p:cNvSpPr>
            <a:spLocks noGrp="1" noChangeAspect="1"/>
          </p:cNvSpPr>
          <p:nvPr>
            <p:ph type="pic" sz="quarter" idx="62"/>
          </p:nvPr>
        </p:nvSpPr>
        <p:spPr>
          <a:xfrm>
            <a:off x="0" y="2591992"/>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7" name="Picture Placeholder 2"/>
          <p:cNvSpPr>
            <a:spLocks noGrp="1" noChangeAspect="1"/>
          </p:cNvSpPr>
          <p:nvPr>
            <p:ph type="pic" sz="quarter" idx="63"/>
          </p:nvPr>
        </p:nvSpPr>
        <p:spPr>
          <a:xfrm>
            <a:off x="1295997" y="2591992"/>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8" name="Picture Placeholder 2"/>
          <p:cNvSpPr>
            <a:spLocks noGrp="1" noChangeAspect="1"/>
          </p:cNvSpPr>
          <p:nvPr>
            <p:ph type="pic" sz="quarter" idx="64"/>
          </p:nvPr>
        </p:nvSpPr>
        <p:spPr>
          <a:xfrm>
            <a:off x="2591994" y="2591992"/>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9" name="Picture Placeholder 2"/>
          <p:cNvSpPr>
            <a:spLocks noGrp="1" noChangeAspect="1"/>
          </p:cNvSpPr>
          <p:nvPr>
            <p:ph type="pic" sz="quarter" idx="65"/>
          </p:nvPr>
        </p:nvSpPr>
        <p:spPr>
          <a:xfrm>
            <a:off x="3887991" y="2591992"/>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90" name="Picture Placeholder 2"/>
          <p:cNvSpPr>
            <a:spLocks noGrp="1" noChangeAspect="1"/>
          </p:cNvSpPr>
          <p:nvPr>
            <p:ph type="pic" sz="quarter" idx="66"/>
          </p:nvPr>
        </p:nvSpPr>
        <p:spPr>
          <a:xfrm>
            <a:off x="5183988" y="2591992"/>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91" name="Picture Placeholder 2"/>
          <p:cNvSpPr>
            <a:spLocks noGrp="1" noChangeAspect="1"/>
          </p:cNvSpPr>
          <p:nvPr>
            <p:ph type="pic" sz="quarter" idx="67"/>
          </p:nvPr>
        </p:nvSpPr>
        <p:spPr>
          <a:xfrm>
            <a:off x="6479985" y="2591992"/>
            <a:ext cx="1295996"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92" name="Picture Placeholder 2"/>
          <p:cNvSpPr>
            <a:spLocks noGrp="1" noChangeAspect="1"/>
          </p:cNvSpPr>
          <p:nvPr>
            <p:ph type="pic" sz="quarter" idx="68"/>
          </p:nvPr>
        </p:nvSpPr>
        <p:spPr>
          <a:xfrm>
            <a:off x="7775982" y="2591992"/>
            <a:ext cx="1368018" cy="1295996"/>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93" name="Text Placeholder 2"/>
          <p:cNvSpPr>
            <a:spLocks noGrp="1"/>
          </p:cNvSpPr>
          <p:nvPr>
            <p:ph type="body" sz="quarter" idx="69" hasCustomPrompt="1"/>
          </p:nvPr>
        </p:nvSpPr>
        <p:spPr>
          <a:xfrm>
            <a:off x="443971" y="4636475"/>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finibus</a:t>
            </a:r>
            <a:r>
              <a:rPr lang="en-US" dirty="0"/>
              <a:t> </a:t>
            </a:r>
            <a:r>
              <a:rPr lang="en-US" dirty="0" err="1"/>
              <a:t>nisl</a:t>
            </a:r>
            <a:r>
              <a:rPr lang="en-US" dirty="0"/>
              <a:t> </a:t>
            </a:r>
            <a:r>
              <a:rPr lang="en-US" dirty="0" err="1"/>
              <a:t>ut</a:t>
            </a:r>
            <a:r>
              <a:rPr lang="en-US" dirty="0"/>
              <a:t> ligula </a:t>
            </a:r>
            <a:r>
              <a:rPr lang="en-US" dirty="0" err="1"/>
              <a:t>vestibulum</a:t>
            </a:r>
            <a:r>
              <a:rPr lang="en-US" dirty="0"/>
              <a:t>, </a:t>
            </a:r>
            <a:r>
              <a:rPr lang="en-US" dirty="0" err="1"/>
              <a:t>ut</a:t>
            </a:r>
            <a:r>
              <a:rPr lang="en-US" dirty="0"/>
              <a:t> semper ex </a:t>
            </a:r>
            <a:r>
              <a:rPr lang="en-US" dirty="0" err="1"/>
              <a:t>suscipit</a:t>
            </a:r>
            <a:r>
              <a:rPr lang="en-US" dirty="0"/>
              <a:t>. </a:t>
            </a:r>
            <a:r>
              <a:rPr lang="en-US" dirty="0" err="1"/>
              <a:t>Cras</a:t>
            </a:r>
            <a:r>
              <a:rPr lang="en-US" dirty="0"/>
              <a:t> </a:t>
            </a:r>
            <a:r>
              <a:rPr lang="en-US" dirty="0" err="1"/>
              <a:t>fringilla</a:t>
            </a:r>
            <a:r>
              <a:rPr lang="en-US" dirty="0"/>
              <a:t> </a:t>
            </a:r>
            <a:r>
              <a:rPr lang="en-US" dirty="0" err="1"/>
              <a:t>suscipit</a:t>
            </a:r>
            <a:r>
              <a:rPr lang="en-US" dirty="0"/>
              <a:t> </a:t>
            </a:r>
            <a:r>
              <a:rPr lang="en-US" dirty="0" err="1"/>
              <a:t>cursus</a:t>
            </a:r>
            <a:r>
              <a:rPr lang="en-US" dirty="0"/>
              <a:t>. </a:t>
            </a:r>
            <a:r>
              <a:rPr lang="en-US" dirty="0" err="1"/>
              <a:t>Aenean</a:t>
            </a:r>
            <a:r>
              <a:rPr lang="en-US" dirty="0"/>
              <a:t> </a:t>
            </a:r>
            <a:r>
              <a:rPr lang="en-US" dirty="0" err="1"/>
              <a:t>accumsan</a:t>
            </a:r>
            <a:r>
              <a:rPr lang="en-US" dirty="0"/>
              <a:t> </a:t>
            </a:r>
            <a:r>
              <a:rPr lang="en-US" dirty="0" err="1"/>
              <a:t>malesuada</a:t>
            </a:r>
            <a:r>
              <a:rPr lang="en-US" dirty="0"/>
              <a:t> </a:t>
            </a:r>
            <a:r>
              <a:rPr lang="en-US" dirty="0" err="1"/>
              <a:t>hendrerit</a:t>
            </a:r>
            <a:r>
              <a:rPr lang="en-US" dirty="0"/>
              <a:t>. </a:t>
            </a:r>
            <a:r>
              <a:rPr lang="en-US" dirty="0" err="1"/>
              <a:t>Morbi</a:t>
            </a:r>
            <a:r>
              <a:rPr lang="en-US" dirty="0"/>
              <a:t> sit </a:t>
            </a:r>
            <a:r>
              <a:rPr lang="en-US" dirty="0" err="1"/>
              <a:t>amet</a:t>
            </a:r>
            <a:r>
              <a:rPr lang="en-US" dirty="0"/>
              <a:t> dolor ante.</a:t>
            </a:r>
          </a:p>
        </p:txBody>
      </p:sp>
      <p:sp>
        <p:nvSpPr>
          <p:cNvPr id="94" name="Text Placeholder 7"/>
          <p:cNvSpPr>
            <a:spLocks noGrp="1"/>
          </p:cNvSpPr>
          <p:nvPr>
            <p:ph type="body" sz="quarter" idx="18" hasCustomPrompt="1"/>
          </p:nvPr>
        </p:nvSpPr>
        <p:spPr>
          <a:xfrm>
            <a:off x="427038" y="4257826"/>
            <a:ext cx="8247062" cy="359817"/>
          </a:xfrm>
          <a:prstGeom prst="rect">
            <a:avLst/>
          </a:prstGeom>
        </p:spPr>
        <p:txBody>
          <a:bodyPr vert="horz" lIns="0" tIns="40504" rIns="0" bIns="40504" anchor="ctr"/>
          <a:lstStyle>
            <a:lvl1pPr marL="0" indent="0" algn="l">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a:t>Put</a:t>
            </a:r>
            <a:r>
              <a:rPr lang="es-ES_tradnl" dirty="0"/>
              <a:t> </a:t>
            </a:r>
            <a:r>
              <a:rPr lang="es-ES_tradnl" dirty="0" err="1"/>
              <a:t>your</a:t>
            </a:r>
            <a:r>
              <a:rPr lang="es-ES_tradnl" dirty="0"/>
              <a:t> </a:t>
            </a:r>
            <a:r>
              <a:rPr lang="es-ES_tradnl" dirty="0" err="1"/>
              <a:t>title</a:t>
            </a:r>
            <a:r>
              <a:rPr lang="es-ES_tradnl" dirty="0"/>
              <a:t> </a:t>
            </a:r>
            <a:r>
              <a:rPr lang="es-ES_tradnl" dirty="0" err="1"/>
              <a:t>here</a:t>
            </a:r>
            <a:endParaRPr lang="es-ES_tradnl" dirty="0"/>
          </a:p>
        </p:txBody>
      </p:sp>
    </p:spTree>
    <p:extLst>
      <p:ext uri="{BB962C8B-B14F-4D97-AF65-F5344CB8AC3E}">
        <p14:creationId xmlns:p14="http://schemas.microsoft.com/office/powerpoint/2010/main" val="3495183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nodePh="1">
                                  <p:stCondLst>
                                    <p:cond delay="800"/>
                                  </p:stCondLst>
                                  <p:endCondLst>
                                    <p:cond evt="begin" delay="0">
                                      <p:tn val="5"/>
                                    </p:cond>
                                  </p:end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Effect transition="in" filter="fade">
                                      <p:cBhvr>
                                        <p:cTn id="9" dur="1000"/>
                                        <p:tgtEl>
                                          <p:spTgt spid="22"/>
                                        </p:tgtEl>
                                      </p:cBhvr>
                                    </p:animEffect>
                                  </p:childTnLst>
                                </p:cTn>
                              </p:par>
                              <p:par>
                                <p:cTn id="10" presetID="53" presetClass="entr" presetSubtype="16" fill="hold" grpId="0" nodeType="withEffect" nodePh="1">
                                  <p:stCondLst>
                                    <p:cond delay="800"/>
                                  </p:stCondLst>
                                  <p:endCondLst>
                                    <p:cond evt="begin" delay="0">
                                      <p:tn val="10"/>
                                    </p:cond>
                                  </p:endCondLst>
                                  <p:childTnLst>
                                    <p:set>
                                      <p:cBhvr>
                                        <p:cTn id="11" dur="1" fill="hold">
                                          <p:stCondLst>
                                            <p:cond delay="0"/>
                                          </p:stCondLst>
                                        </p:cTn>
                                        <p:tgtEl>
                                          <p:spTgt spid="73"/>
                                        </p:tgtEl>
                                        <p:attrNameLst>
                                          <p:attrName>style.visibility</p:attrName>
                                        </p:attrNameLst>
                                      </p:cBhvr>
                                      <p:to>
                                        <p:strVal val="visible"/>
                                      </p:to>
                                    </p:set>
                                    <p:anim calcmode="lin" valueType="num">
                                      <p:cBhvr>
                                        <p:cTn id="12" dur="1000" fill="hold"/>
                                        <p:tgtEl>
                                          <p:spTgt spid="73"/>
                                        </p:tgtEl>
                                        <p:attrNameLst>
                                          <p:attrName>ppt_w</p:attrName>
                                        </p:attrNameLst>
                                      </p:cBhvr>
                                      <p:tavLst>
                                        <p:tav tm="0">
                                          <p:val>
                                            <p:fltVal val="0"/>
                                          </p:val>
                                        </p:tav>
                                        <p:tav tm="100000">
                                          <p:val>
                                            <p:strVal val="#ppt_w"/>
                                          </p:val>
                                        </p:tav>
                                      </p:tavLst>
                                    </p:anim>
                                    <p:anim calcmode="lin" valueType="num">
                                      <p:cBhvr>
                                        <p:cTn id="13" dur="1000" fill="hold"/>
                                        <p:tgtEl>
                                          <p:spTgt spid="73"/>
                                        </p:tgtEl>
                                        <p:attrNameLst>
                                          <p:attrName>ppt_h</p:attrName>
                                        </p:attrNameLst>
                                      </p:cBhvr>
                                      <p:tavLst>
                                        <p:tav tm="0">
                                          <p:val>
                                            <p:fltVal val="0"/>
                                          </p:val>
                                        </p:tav>
                                        <p:tav tm="100000">
                                          <p:val>
                                            <p:strVal val="#ppt_h"/>
                                          </p:val>
                                        </p:tav>
                                      </p:tavLst>
                                    </p:anim>
                                    <p:animEffect transition="in" filter="fade">
                                      <p:cBhvr>
                                        <p:cTn id="14" dur="1000"/>
                                        <p:tgtEl>
                                          <p:spTgt spid="73"/>
                                        </p:tgtEl>
                                      </p:cBhvr>
                                    </p:animEffect>
                                  </p:childTnLst>
                                </p:cTn>
                              </p:par>
                              <p:par>
                                <p:cTn id="15" presetID="53" presetClass="entr" presetSubtype="16" fill="hold" grpId="0" nodeType="withEffect" nodePh="1">
                                  <p:stCondLst>
                                    <p:cond delay="800"/>
                                  </p:stCondLst>
                                  <p:endCondLst>
                                    <p:cond evt="begin" delay="0">
                                      <p:tn val="15"/>
                                    </p:cond>
                                  </p:endCondLst>
                                  <p:childTnLst>
                                    <p:set>
                                      <p:cBhvr>
                                        <p:cTn id="16" dur="1" fill="hold">
                                          <p:stCondLst>
                                            <p:cond delay="0"/>
                                          </p:stCondLst>
                                        </p:cTn>
                                        <p:tgtEl>
                                          <p:spTgt spid="74"/>
                                        </p:tgtEl>
                                        <p:attrNameLst>
                                          <p:attrName>style.visibility</p:attrName>
                                        </p:attrNameLst>
                                      </p:cBhvr>
                                      <p:to>
                                        <p:strVal val="visible"/>
                                      </p:to>
                                    </p:set>
                                    <p:anim calcmode="lin" valueType="num">
                                      <p:cBhvr>
                                        <p:cTn id="17" dur="1000" fill="hold"/>
                                        <p:tgtEl>
                                          <p:spTgt spid="74"/>
                                        </p:tgtEl>
                                        <p:attrNameLst>
                                          <p:attrName>ppt_w</p:attrName>
                                        </p:attrNameLst>
                                      </p:cBhvr>
                                      <p:tavLst>
                                        <p:tav tm="0">
                                          <p:val>
                                            <p:fltVal val="0"/>
                                          </p:val>
                                        </p:tav>
                                        <p:tav tm="100000">
                                          <p:val>
                                            <p:strVal val="#ppt_w"/>
                                          </p:val>
                                        </p:tav>
                                      </p:tavLst>
                                    </p:anim>
                                    <p:anim calcmode="lin" valueType="num">
                                      <p:cBhvr>
                                        <p:cTn id="18" dur="1000" fill="hold"/>
                                        <p:tgtEl>
                                          <p:spTgt spid="74"/>
                                        </p:tgtEl>
                                        <p:attrNameLst>
                                          <p:attrName>ppt_h</p:attrName>
                                        </p:attrNameLst>
                                      </p:cBhvr>
                                      <p:tavLst>
                                        <p:tav tm="0">
                                          <p:val>
                                            <p:fltVal val="0"/>
                                          </p:val>
                                        </p:tav>
                                        <p:tav tm="100000">
                                          <p:val>
                                            <p:strVal val="#ppt_h"/>
                                          </p:val>
                                        </p:tav>
                                      </p:tavLst>
                                    </p:anim>
                                    <p:animEffect transition="in" filter="fade">
                                      <p:cBhvr>
                                        <p:cTn id="19" dur="1000"/>
                                        <p:tgtEl>
                                          <p:spTgt spid="74"/>
                                        </p:tgtEl>
                                      </p:cBhvr>
                                    </p:animEffect>
                                  </p:childTnLst>
                                </p:cTn>
                              </p:par>
                              <p:par>
                                <p:cTn id="20" presetID="53" presetClass="entr" presetSubtype="16" fill="hold" grpId="0" nodeType="withEffect" nodePh="1">
                                  <p:stCondLst>
                                    <p:cond delay="800"/>
                                  </p:stCondLst>
                                  <p:endCondLst>
                                    <p:cond evt="begin" delay="0">
                                      <p:tn val="20"/>
                                    </p:cond>
                                  </p:endCondLst>
                                  <p:childTnLst>
                                    <p:set>
                                      <p:cBhvr>
                                        <p:cTn id="21" dur="1" fill="hold">
                                          <p:stCondLst>
                                            <p:cond delay="0"/>
                                          </p:stCondLst>
                                        </p:cTn>
                                        <p:tgtEl>
                                          <p:spTgt spid="75"/>
                                        </p:tgtEl>
                                        <p:attrNameLst>
                                          <p:attrName>style.visibility</p:attrName>
                                        </p:attrNameLst>
                                      </p:cBhvr>
                                      <p:to>
                                        <p:strVal val="visible"/>
                                      </p:to>
                                    </p:set>
                                    <p:anim calcmode="lin" valueType="num">
                                      <p:cBhvr>
                                        <p:cTn id="22" dur="1000" fill="hold"/>
                                        <p:tgtEl>
                                          <p:spTgt spid="75"/>
                                        </p:tgtEl>
                                        <p:attrNameLst>
                                          <p:attrName>ppt_w</p:attrName>
                                        </p:attrNameLst>
                                      </p:cBhvr>
                                      <p:tavLst>
                                        <p:tav tm="0">
                                          <p:val>
                                            <p:fltVal val="0"/>
                                          </p:val>
                                        </p:tav>
                                        <p:tav tm="100000">
                                          <p:val>
                                            <p:strVal val="#ppt_w"/>
                                          </p:val>
                                        </p:tav>
                                      </p:tavLst>
                                    </p:anim>
                                    <p:anim calcmode="lin" valueType="num">
                                      <p:cBhvr>
                                        <p:cTn id="23" dur="1000" fill="hold"/>
                                        <p:tgtEl>
                                          <p:spTgt spid="75"/>
                                        </p:tgtEl>
                                        <p:attrNameLst>
                                          <p:attrName>ppt_h</p:attrName>
                                        </p:attrNameLst>
                                      </p:cBhvr>
                                      <p:tavLst>
                                        <p:tav tm="0">
                                          <p:val>
                                            <p:fltVal val="0"/>
                                          </p:val>
                                        </p:tav>
                                        <p:tav tm="100000">
                                          <p:val>
                                            <p:strVal val="#ppt_h"/>
                                          </p:val>
                                        </p:tav>
                                      </p:tavLst>
                                    </p:anim>
                                    <p:animEffect transition="in" filter="fade">
                                      <p:cBhvr>
                                        <p:cTn id="24" dur="1000"/>
                                        <p:tgtEl>
                                          <p:spTgt spid="75"/>
                                        </p:tgtEl>
                                      </p:cBhvr>
                                    </p:animEffect>
                                  </p:childTnLst>
                                </p:cTn>
                              </p:par>
                              <p:par>
                                <p:cTn id="25" presetID="53" presetClass="entr" presetSubtype="16" fill="hold" grpId="0" nodeType="withEffect" nodePh="1">
                                  <p:stCondLst>
                                    <p:cond delay="800"/>
                                  </p:stCondLst>
                                  <p:endCondLst>
                                    <p:cond evt="begin" delay="0">
                                      <p:tn val="25"/>
                                    </p:cond>
                                  </p:endCondLst>
                                  <p:childTnLst>
                                    <p:set>
                                      <p:cBhvr>
                                        <p:cTn id="26" dur="1" fill="hold">
                                          <p:stCondLst>
                                            <p:cond delay="0"/>
                                          </p:stCondLst>
                                        </p:cTn>
                                        <p:tgtEl>
                                          <p:spTgt spid="76"/>
                                        </p:tgtEl>
                                        <p:attrNameLst>
                                          <p:attrName>style.visibility</p:attrName>
                                        </p:attrNameLst>
                                      </p:cBhvr>
                                      <p:to>
                                        <p:strVal val="visible"/>
                                      </p:to>
                                    </p:set>
                                    <p:anim calcmode="lin" valueType="num">
                                      <p:cBhvr>
                                        <p:cTn id="27" dur="1000" fill="hold"/>
                                        <p:tgtEl>
                                          <p:spTgt spid="76"/>
                                        </p:tgtEl>
                                        <p:attrNameLst>
                                          <p:attrName>ppt_w</p:attrName>
                                        </p:attrNameLst>
                                      </p:cBhvr>
                                      <p:tavLst>
                                        <p:tav tm="0">
                                          <p:val>
                                            <p:fltVal val="0"/>
                                          </p:val>
                                        </p:tav>
                                        <p:tav tm="100000">
                                          <p:val>
                                            <p:strVal val="#ppt_w"/>
                                          </p:val>
                                        </p:tav>
                                      </p:tavLst>
                                    </p:anim>
                                    <p:anim calcmode="lin" valueType="num">
                                      <p:cBhvr>
                                        <p:cTn id="28" dur="1000" fill="hold"/>
                                        <p:tgtEl>
                                          <p:spTgt spid="76"/>
                                        </p:tgtEl>
                                        <p:attrNameLst>
                                          <p:attrName>ppt_h</p:attrName>
                                        </p:attrNameLst>
                                      </p:cBhvr>
                                      <p:tavLst>
                                        <p:tav tm="0">
                                          <p:val>
                                            <p:fltVal val="0"/>
                                          </p:val>
                                        </p:tav>
                                        <p:tav tm="100000">
                                          <p:val>
                                            <p:strVal val="#ppt_h"/>
                                          </p:val>
                                        </p:tav>
                                      </p:tavLst>
                                    </p:anim>
                                    <p:animEffect transition="in" filter="fade">
                                      <p:cBhvr>
                                        <p:cTn id="29" dur="1000"/>
                                        <p:tgtEl>
                                          <p:spTgt spid="76"/>
                                        </p:tgtEl>
                                      </p:cBhvr>
                                    </p:animEffect>
                                  </p:childTnLst>
                                </p:cTn>
                              </p:par>
                              <p:par>
                                <p:cTn id="30" presetID="53" presetClass="entr" presetSubtype="16" fill="hold" grpId="0" nodeType="withEffect" nodePh="1">
                                  <p:stCondLst>
                                    <p:cond delay="800"/>
                                  </p:stCondLst>
                                  <p:endCondLst>
                                    <p:cond evt="begin" delay="0">
                                      <p:tn val="30"/>
                                    </p:cond>
                                  </p:endCondLst>
                                  <p:childTnLst>
                                    <p:set>
                                      <p:cBhvr>
                                        <p:cTn id="31" dur="1" fill="hold">
                                          <p:stCondLst>
                                            <p:cond delay="0"/>
                                          </p:stCondLst>
                                        </p:cTn>
                                        <p:tgtEl>
                                          <p:spTgt spid="77"/>
                                        </p:tgtEl>
                                        <p:attrNameLst>
                                          <p:attrName>style.visibility</p:attrName>
                                        </p:attrNameLst>
                                      </p:cBhvr>
                                      <p:to>
                                        <p:strVal val="visible"/>
                                      </p:to>
                                    </p:set>
                                    <p:anim calcmode="lin" valueType="num">
                                      <p:cBhvr>
                                        <p:cTn id="32" dur="1000" fill="hold"/>
                                        <p:tgtEl>
                                          <p:spTgt spid="77"/>
                                        </p:tgtEl>
                                        <p:attrNameLst>
                                          <p:attrName>ppt_w</p:attrName>
                                        </p:attrNameLst>
                                      </p:cBhvr>
                                      <p:tavLst>
                                        <p:tav tm="0">
                                          <p:val>
                                            <p:fltVal val="0"/>
                                          </p:val>
                                        </p:tav>
                                        <p:tav tm="100000">
                                          <p:val>
                                            <p:strVal val="#ppt_w"/>
                                          </p:val>
                                        </p:tav>
                                      </p:tavLst>
                                    </p:anim>
                                    <p:anim calcmode="lin" valueType="num">
                                      <p:cBhvr>
                                        <p:cTn id="33" dur="1000" fill="hold"/>
                                        <p:tgtEl>
                                          <p:spTgt spid="77"/>
                                        </p:tgtEl>
                                        <p:attrNameLst>
                                          <p:attrName>ppt_h</p:attrName>
                                        </p:attrNameLst>
                                      </p:cBhvr>
                                      <p:tavLst>
                                        <p:tav tm="0">
                                          <p:val>
                                            <p:fltVal val="0"/>
                                          </p:val>
                                        </p:tav>
                                        <p:tav tm="100000">
                                          <p:val>
                                            <p:strVal val="#ppt_h"/>
                                          </p:val>
                                        </p:tav>
                                      </p:tavLst>
                                    </p:anim>
                                    <p:animEffect transition="in" filter="fade">
                                      <p:cBhvr>
                                        <p:cTn id="34" dur="1000"/>
                                        <p:tgtEl>
                                          <p:spTgt spid="77"/>
                                        </p:tgtEl>
                                      </p:cBhvr>
                                    </p:animEffect>
                                  </p:childTnLst>
                                </p:cTn>
                              </p:par>
                              <p:par>
                                <p:cTn id="35" presetID="53" presetClass="entr" presetSubtype="16" fill="hold" grpId="0" nodeType="withEffect" nodePh="1">
                                  <p:stCondLst>
                                    <p:cond delay="800"/>
                                  </p:stCondLst>
                                  <p:endCondLst>
                                    <p:cond evt="begin" delay="0">
                                      <p:tn val="35"/>
                                    </p:cond>
                                  </p:endCondLst>
                                  <p:childTnLst>
                                    <p:set>
                                      <p:cBhvr>
                                        <p:cTn id="36" dur="1" fill="hold">
                                          <p:stCondLst>
                                            <p:cond delay="0"/>
                                          </p:stCondLst>
                                        </p:cTn>
                                        <p:tgtEl>
                                          <p:spTgt spid="78"/>
                                        </p:tgtEl>
                                        <p:attrNameLst>
                                          <p:attrName>style.visibility</p:attrName>
                                        </p:attrNameLst>
                                      </p:cBhvr>
                                      <p:to>
                                        <p:strVal val="visible"/>
                                      </p:to>
                                    </p:set>
                                    <p:anim calcmode="lin" valueType="num">
                                      <p:cBhvr>
                                        <p:cTn id="37" dur="1000" fill="hold"/>
                                        <p:tgtEl>
                                          <p:spTgt spid="78"/>
                                        </p:tgtEl>
                                        <p:attrNameLst>
                                          <p:attrName>ppt_w</p:attrName>
                                        </p:attrNameLst>
                                      </p:cBhvr>
                                      <p:tavLst>
                                        <p:tav tm="0">
                                          <p:val>
                                            <p:fltVal val="0"/>
                                          </p:val>
                                        </p:tav>
                                        <p:tav tm="100000">
                                          <p:val>
                                            <p:strVal val="#ppt_w"/>
                                          </p:val>
                                        </p:tav>
                                      </p:tavLst>
                                    </p:anim>
                                    <p:anim calcmode="lin" valueType="num">
                                      <p:cBhvr>
                                        <p:cTn id="38" dur="1000" fill="hold"/>
                                        <p:tgtEl>
                                          <p:spTgt spid="78"/>
                                        </p:tgtEl>
                                        <p:attrNameLst>
                                          <p:attrName>ppt_h</p:attrName>
                                        </p:attrNameLst>
                                      </p:cBhvr>
                                      <p:tavLst>
                                        <p:tav tm="0">
                                          <p:val>
                                            <p:fltVal val="0"/>
                                          </p:val>
                                        </p:tav>
                                        <p:tav tm="100000">
                                          <p:val>
                                            <p:strVal val="#ppt_h"/>
                                          </p:val>
                                        </p:tav>
                                      </p:tavLst>
                                    </p:anim>
                                    <p:animEffect transition="in" filter="fade">
                                      <p:cBhvr>
                                        <p:cTn id="39" dur="1000"/>
                                        <p:tgtEl>
                                          <p:spTgt spid="78"/>
                                        </p:tgtEl>
                                      </p:cBhvr>
                                    </p:animEffect>
                                  </p:childTnLst>
                                </p:cTn>
                              </p:par>
                              <p:par>
                                <p:cTn id="40" presetID="53" presetClass="entr" presetSubtype="16" fill="hold" grpId="0" nodeType="withEffect" nodePh="1">
                                  <p:stCondLst>
                                    <p:cond delay="800"/>
                                  </p:stCondLst>
                                  <p:endCondLst>
                                    <p:cond evt="begin" delay="0">
                                      <p:tn val="40"/>
                                    </p:cond>
                                  </p:endCondLst>
                                  <p:childTnLst>
                                    <p:set>
                                      <p:cBhvr>
                                        <p:cTn id="41" dur="1" fill="hold">
                                          <p:stCondLst>
                                            <p:cond delay="0"/>
                                          </p:stCondLst>
                                        </p:cTn>
                                        <p:tgtEl>
                                          <p:spTgt spid="79"/>
                                        </p:tgtEl>
                                        <p:attrNameLst>
                                          <p:attrName>style.visibility</p:attrName>
                                        </p:attrNameLst>
                                      </p:cBhvr>
                                      <p:to>
                                        <p:strVal val="visible"/>
                                      </p:to>
                                    </p:set>
                                    <p:anim calcmode="lin" valueType="num">
                                      <p:cBhvr>
                                        <p:cTn id="42" dur="1000" fill="hold"/>
                                        <p:tgtEl>
                                          <p:spTgt spid="79"/>
                                        </p:tgtEl>
                                        <p:attrNameLst>
                                          <p:attrName>ppt_w</p:attrName>
                                        </p:attrNameLst>
                                      </p:cBhvr>
                                      <p:tavLst>
                                        <p:tav tm="0">
                                          <p:val>
                                            <p:fltVal val="0"/>
                                          </p:val>
                                        </p:tav>
                                        <p:tav tm="100000">
                                          <p:val>
                                            <p:strVal val="#ppt_w"/>
                                          </p:val>
                                        </p:tav>
                                      </p:tavLst>
                                    </p:anim>
                                    <p:anim calcmode="lin" valueType="num">
                                      <p:cBhvr>
                                        <p:cTn id="43" dur="1000" fill="hold"/>
                                        <p:tgtEl>
                                          <p:spTgt spid="79"/>
                                        </p:tgtEl>
                                        <p:attrNameLst>
                                          <p:attrName>ppt_h</p:attrName>
                                        </p:attrNameLst>
                                      </p:cBhvr>
                                      <p:tavLst>
                                        <p:tav tm="0">
                                          <p:val>
                                            <p:fltVal val="0"/>
                                          </p:val>
                                        </p:tav>
                                        <p:tav tm="100000">
                                          <p:val>
                                            <p:strVal val="#ppt_h"/>
                                          </p:val>
                                        </p:tav>
                                      </p:tavLst>
                                    </p:anim>
                                    <p:animEffect transition="in" filter="fade">
                                      <p:cBhvr>
                                        <p:cTn id="44" dur="1000"/>
                                        <p:tgtEl>
                                          <p:spTgt spid="79"/>
                                        </p:tgtEl>
                                      </p:cBhvr>
                                    </p:animEffect>
                                  </p:childTnLst>
                                </p:cTn>
                              </p:par>
                              <p:par>
                                <p:cTn id="45" presetID="53" presetClass="entr" presetSubtype="16" fill="hold" grpId="0" nodeType="withEffect" nodePh="1">
                                  <p:stCondLst>
                                    <p:cond delay="800"/>
                                  </p:stCondLst>
                                  <p:endCondLst>
                                    <p:cond evt="begin" delay="0">
                                      <p:tn val="45"/>
                                    </p:cond>
                                  </p:endCondLst>
                                  <p:childTnLst>
                                    <p:set>
                                      <p:cBhvr>
                                        <p:cTn id="46" dur="1" fill="hold">
                                          <p:stCondLst>
                                            <p:cond delay="0"/>
                                          </p:stCondLst>
                                        </p:cTn>
                                        <p:tgtEl>
                                          <p:spTgt spid="80"/>
                                        </p:tgtEl>
                                        <p:attrNameLst>
                                          <p:attrName>style.visibility</p:attrName>
                                        </p:attrNameLst>
                                      </p:cBhvr>
                                      <p:to>
                                        <p:strVal val="visible"/>
                                      </p:to>
                                    </p:set>
                                    <p:anim calcmode="lin" valueType="num">
                                      <p:cBhvr>
                                        <p:cTn id="47" dur="1000" fill="hold"/>
                                        <p:tgtEl>
                                          <p:spTgt spid="80"/>
                                        </p:tgtEl>
                                        <p:attrNameLst>
                                          <p:attrName>ppt_w</p:attrName>
                                        </p:attrNameLst>
                                      </p:cBhvr>
                                      <p:tavLst>
                                        <p:tav tm="0">
                                          <p:val>
                                            <p:fltVal val="0"/>
                                          </p:val>
                                        </p:tav>
                                        <p:tav tm="100000">
                                          <p:val>
                                            <p:strVal val="#ppt_w"/>
                                          </p:val>
                                        </p:tav>
                                      </p:tavLst>
                                    </p:anim>
                                    <p:anim calcmode="lin" valueType="num">
                                      <p:cBhvr>
                                        <p:cTn id="48" dur="1000" fill="hold"/>
                                        <p:tgtEl>
                                          <p:spTgt spid="80"/>
                                        </p:tgtEl>
                                        <p:attrNameLst>
                                          <p:attrName>ppt_h</p:attrName>
                                        </p:attrNameLst>
                                      </p:cBhvr>
                                      <p:tavLst>
                                        <p:tav tm="0">
                                          <p:val>
                                            <p:fltVal val="0"/>
                                          </p:val>
                                        </p:tav>
                                        <p:tav tm="100000">
                                          <p:val>
                                            <p:strVal val="#ppt_h"/>
                                          </p:val>
                                        </p:tav>
                                      </p:tavLst>
                                    </p:anim>
                                    <p:animEffect transition="in" filter="fade">
                                      <p:cBhvr>
                                        <p:cTn id="49" dur="1000"/>
                                        <p:tgtEl>
                                          <p:spTgt spid="80"/>
                                        </p:tgtEl>
                                      </p:cBhvr>
                                    </p:animEffect>
                                  </p:childTnLst>
                                </p:cTn>
                              </p:par>
                              <p:par>
                                <p:cTn id="50" presetID="53" presetClass="entr" presetSubtype="16" fill="hold" grpId="0" nodeType="withEffect" nodePh="1">
                                  <p:stCondLst>
                                    <p:cond delay="800"/>
                                  </p:stCondLst>
                                  <p:endCondLst>
                                    <p:cond evt="begin" delay="0">
                                      <p:tn val="50"/>
                                    </p:cond>
                                  </p:endCondLst>
                                  <p:childTnLst>
                                    <p:set>
                                      <p:cBhvr>
                                        <p:cTn id="51" dur="1" fill="hold">
                                          <p:stCondLst>
                                            <p:cond delay="0"/>
                                          </p:stCondLst>
                                        </p:cTn>
                                        <p:tgtEl>
                                          <p:spTgt spid="81"/>
                                        </p:tgtEl>
                                        <p:attrNameLst>
                                          <p:attrName>style.visibility</p:attrName>
                                        </p:attrNameLst>
                                      </p:cBhvr>
                                      <p:to>
                                        <p:strVal val="visible"/>
                                      </p:to>
                                    </p:set>
                                    <p:anim calcmode="lin" valueType="num">
                                      <p:cBhvr>
                                        <p:cTn id="52" dur="1000" fill="hold"/>
                                        <p:tgtEl>
                                          <p:spTgt spid="81"/>
                                        </p:tgtEl>
                                        <p:attrNameLst>
                                          <p:attrName>ppt_w</p:attrName>
                                        </p:attrNameLst>
                                      </p:cBhvr>
                                      <p:tavLst>
                                        <p:tav tm="0">
                                          <p:val>
                                            <p:fltVal val="0"/>
                                          </p:val>
                                        </p:tav>
                                        <p:tav tm="100000">
                                          <p:val>
                                            <p:strVal val="#ppt_w"/>
                                          </p:val>
                                        </p:tav>
                                      </p:tavLst>
                                    </p:anim>
                                    <p:anim calcmode="lin" valueType="num">
                                      <p:cBhvr>
                                        <p:cTn id="53" dur="1000" fill="hold"/>
                                        <p:tgtEl>
                                          <p:spTgt spid="81"/>
                                        </p:tgtEl>
                                        <p:attrNameLst>
                                          <p:attrName>ppt_h</p:attrName>
                                        </p:attrNameLst>
                                      </p:cBhvr>
                                      <p:tavLst>
                                        <p:tav tm="0">
                                          <p:val>
                                            <p:fltVal val="0"/>
                                          </p:val>
                                        </p:tav>
                                        <p:tav tm="100000">
                                          <p:val>
                                            <p:strVal val="#ppt_h"/>
                                          </p:val>
                                        </p:tav>
                                      </p:tavLst>
                                    </p:anim>
                                    <p:animEffect transition="in" filter="fade">
                                      <p:cBhvr>
                                        <p:cTn id="54" dur="1000"/>
                                        <p:tgtEl>
                                          <p:spTgt spid="81"/>
                                        </p:tgtEl>
                                      </p:cBhvr>
                                    </p:animEffect>
                                  </p:childTnLst>
                                </p:cTn>
                              </p:par>
                              <p:par>
                                <p:cTn id="55" presetID="53" presetClass="entr" presetSubtype="16" fill="hold" grpId="0" nodeType="withEffect" nodePh="1">
                                  <p:stCondLst>
                                    <p:cond delay="800"/>
                                  </p:stCondLst>
                                  <p:endCondLst>
                                    <p:cond evt="begin" delay="0">
                                      <p:tn val="55"/>
                                    </p:cond>
                                  </p:endCondLst>
                                  <p:childTnLst>
                                    <p:set>
                                      <p:cBhvr>
                                        <p:cTn id="56" dur="1" fill="hold">
                                          <p:stCondLst>
                                            <p:cond delay="0"/>
                                          </p:stCondLst>
                                        </p:cTn>
                                        <p:tgtEl>
                                          <p:spTgt spid="82"/>
                                        </p:tgtEl>
                                        <p:attrNameLst>
                                          <p:attrName>style.visibility</p:attrName>
                                        </p:attrNameLst>
                                      </p:cBhvr>
                                      <p:to>
                                        <p:strVal val="visible"/>
                                      </p:to>
                                    </p:set>
                                    <p:anim calcmode="lin" valueType="num">
                                      <p:cBhvr>
                                        <p:cTn id="57" dur="1000" fill="hold"/>
                                        <p:tgtEl>
                                          <p:spTgt spid="82"/>
                                        </p:tgtEl>
                                        <p:attrNameLst>
                                          <p:attrName>ppt_w</p:attrName>
                                        </p:attrNameLst>
                                      </p:cBhvr>
                                      <p:tavLst>
                                        <p:tav tm="0">
                                          <p:val>
                                            <p:fltVal val="0"/>
                                          </p:val>
                                        </p:tav>
                                        <p:tav tm="100000">
                                          <p:val>
                                            <p:strVal val="#ppt_w"/>
                                          </p:val>
                                        </p:tav>
                                      </p:tavLst>
                                    </p:anim>
                                    <p:anim calcmode="lin" valueType="num">
                                      <p:cBhvr>
                                        <p:cTn id="58" dur="1000" fill="hold"/>
                                        <p:tgtEl>
                                          <p:spTgt spid="82"/>
                                        </p:tgtEl>
                                        <p:attrNameLst>
                                          <p:attrName>ppt_h</p:attrName>
                                        </p:attrNameLst>
                                      </p:cBhvr>
                                      <p:tavLst>
                                        <p:tav tm="0">
                                          <p:val>
                                            <p:fltVal val="0"/>
                                          </p:val>
                                        </p:tav>
                                        <p:tav tm="100000">
                                          <p:val>
                                            <p:strVal val="#ppt_h"/>
                                          </p:val>
                                        </p:tav>
                                      </p:tavLst>
                                    </p:anim>
                                    <p:animEffect transition="in" filter="fade">
                                      <p:cBhvr>
                                        <p:cTn id="59" dur="1000"/>
                                        <p:tgtEl>
                                          <p:spTgt spid="82"/>
                                        </p:tgtEl>
                                      </p:cBhvr>
                                    </p:animEffect>
                                  </p:childTnLst>
                                </p:cTn>
                              </p:par>
                              <p:par>
                                <p:cTn id="60" presetID="53" presetClass="entr" presetSubtype="16" fill="hold" grpId="0" nodeType="withEffect" nodePh="1">
                                  <p:stCondLst>
                                    <p:cond delay="800"/>
                                  </p:stCondLst>
                                  <p:endCondLst>
                                    <p:cond evt="begin" delay="0">
                                      <p:tn val="60"/>
                                    </p:cond>
                                  </p:endCondLst>
                                  <p:childTnLst>
                                    <p:set>
                                      <p:cBhvr>
                                        <p:cTn id="61" dur="1" fill="hold">
                                          <p:stCondLst>
                                            <p:cond delay="0"/>
                                          </p:stCondLst>
                                        </p:cTn>
                                        <p:tgtEl>
                                          <p:spTgt spid="83"/>
                                        </p:tgtEl>
                                        <p:attrNameLst>
                                          <p:attrName>style.visibility</p:attrName>
                                        </p:attrNameLst>
                                      </p:cBhvr>
                                      <p:to>
                                        <p:strVal val="visible"/>
                                      </p:to>
                                    </p:set>
                                    <p:anim calcmode="lin" valueType="num">
                                      <p:cBhvr>
                                        <p:cTn id="62" dur="1000" fill="hold"/>
                                        <p:tgtEl>
                                          <p:spTgt spid="83"/>
                                        </p:tgtEl>
                                        <p:attrNameLst>
                                          <p:attrName>ppt_w</p:attrName>
                                        </p:attrNameLst>
                                      </p:cBhvr>
                                      <p:tavLst>
                                        <p:tav tm="0">
                                          <p:val>
                                            <p:fltVal val="0"/>
                                          </p:val>
                                        </p:tav>
                                        <p:tav tm="100000">
                                          <p:val>
                                            <p:strVal val="#ppt_w"/>
                                          </p:val>
                                        </p:tav>
                                      </p:tavLst>
                                    </p:anim>
                                    <p:anim calcmode="lin" valueType="num">
                                      <p:cBhvr>
                                        <p:cTn id="63" dur="1000" fill="hold"/>
                                        <p:tgtEl>
                                          <p:spTgt spid="83"/>
                                        </p:tgtEl>
                                        <p:attrNameLst>
                                          <p:attrName>ppt_h</p:attrName>
                                        </p:attrNameLst>
                                      </p:cBhvr>
                                      <p:tavLst>
                                        <p:tav tm="0">
                                          <p:val>
                                            <p:fltVal val="0"/>
                                          </p:val>
                                        </p:tav>
                                        <p:tav tm="100000">
                                          <p:val>
                                            <p:strVal val="#ppt_h"/>
                                          </p:val>
                                        </p:tav>
                                      </p:tavLst>
                                    </p:anim>
                                    <p:animEffect transition="in" filter="fade">
                                      <p:cBhvr>
                                        <p:cTn id="64" dur="1000"/>
                                        <p:tgtEl>
                                          <p:spTgt spid="83"/>
                                        </p:tgtEl>
                                      </p:cBhvr>
                                    </p:animEffect>
                                  </p:childTnLst>
                                </p:cTn>
                              </p:par>
                              <p:par>
                                <p:cTn id="65" presetID="53" presetClass="entr" presetSubtype="16" fill="hold" grpId="0" nodeType="withEffect" nodePh="1">
                                  <p:stCondLst>
                                    <p:cond delay="800"/>
                                  </p:stCondLst>
                                  <p:endCondLst>
                                    <p:cond evt="begin" delay="0">
                                      <p:tn val="65"/>
                                    </p:cond>
                                  </p:endCondLst>
                                  <p:childTnLst>
                                    <p:set>
                                      <p:cBhvr>
                                        <p:cTn id="66" dur="1" fill="hold">
                                          <p:stCondLst>
                                            <p:cond delay="0"/>
                                          </p:stCondLst>
                                        </p:cTn>
                                        <p:tgtEl>
                                          <p:spTgt spid="84"/>
                                        </p:tgtEl>
                                        <p:attrNameLst>
                                          <p:attrName>style.visibility</p:attrName>
                                        </p:attrNameLst>
                                      </p:cBhvr>
                                      <p:to>
                                        <p:strVal val="visible"/>
                                      </p:to>
                                    </p:set>
                                    <p:anim calcmode="lin" valueType="num">
                                      <p:cBhvr>
                                        <p:cTn id="67" dur="1000" fill="hold"/>
                                        <p:tgtEl>
                                          <p:spTgt spid="84"/>
                                        </p:tgtEl>
                                        <p:attrNameLst>
                                          <p:attrName>ppt_w</p:attrName>
                                        </p:attrNameLst>
                                      </p:cBhvr>
                                      <p:tavLst>
                                        <p:tav tm="0">
                                          <p:val>
                                            <p:fltVal val="0"/>
                                          </p:val>
                                        </p:tav>
                                        <p:tav tm="100000">
                                          <p:val>
                                            <p:strVal val="#ppt_w"/>
                                          </p:val>
                                        </p:tav>
                                      </p:tavLst>
                                    </p:anim>
                                    <p:anim calcmode="lin" valueType="num">
                                      <p:cBhvr>
                                        <p:cTn id="68" dur="1000" fill="hold"/>
                                        <p:tgtEl>
                                          <p:spTgt spid="84"/>
                                        </p:tgtEl>
                                        <p:attrNameLst>
                                          <p:attrName>ppt_h</p:attrName>
                                        </p:attrNameLst>
                                      </p:cBhvr>
                                      <p:tavLst>
                                        <p:tav tm="0">
                                          <p:val>
                                            <p:fltVal val="0"/>
                                          </p:val>
                                        </p:tav>
                                        <p:tav tm="100000">
                                          <p:val>
                                            <p:strVal val="#ppt_h"/>
                                          </p:val>
                                        </p:tav>
                                      </p:tavLst>
                                    </p:anim>
                                    <p:animEffect transition="in" filter="fade">
                                      <p:cBhvr>
                                        <p:cTn id="69" dur="1000"/>
                                        <p:tgtEl>
                                          <p:spTgt spid="84"/>
                                        </p:tgtEl>
                                      </p:cBhvr>
                                    </p:animEffect>
                                  </p:childTnLst>
                                </p:cTn>
                              </p:par>
                              <p:par>
                                <p:cTn id="70" presetID="53" presetClass="entr" presetSubtype="16" fill="hold" grpId="0" nodeType="withEffect" nodePh="1">
                                  <p:stCondLst>
                                    <p:cond delay="800"/>
                                  </p:stCondLst>
                                  <p:endCondLst>
                                    <p:cond evt="begin" delay="0">
                                      <p:tn val="70"/>
                                    </p:cond>
                                  </p:endCondLst>
                                  <p:childTnLst>
                                    <p:set>
                                      <p:cBhvr>
                                        <p:cTn id="71" dur="1" fill="hold">
                                          <p:stCondLst>
                                            <p:cond delay="0"/>
                                          </p:stCondLst>
                                        </p:cTn>
                                        <p:tgtEl>
                                          <p:spTgt spid="85"/>
                                        </p:tgtEl>
                                        <p:attrNameLst>
                                          <p:attrName>style.visibility</p:attrName>
                                        </p:attrNameLst>
                                      </p:cBhvr>
                                      <p:to>
                                        <p:strVal val="visible"/>
                                      </p:to>
                                    </p:set>
                                    <p:anim calcmode="lin" valueType="num">
                                      <p:cBhvr>
                                        <p:cTn id="72" dur="1000" fill="hold"/>
                                        <p:tgtEl>
                                          <p:spTgt spid="85"/>
                                        </p:tgtEl>
                                        <p:attrNameLst>
                                          <p:attrName>ppt_w</p:attrName>
                                        </p:attrNameLst>
                                      </p:cBhvr>
                                      <p:tavLst>
                                        <p:tav tm="0">
                                          <p:val>
                                            <p:fltVal val="0"/>
                                          </p:val>
                                        </p:tav>
                                        <p:tav tm="100000">
                                          <p:val>
                                            <p:strVal val="#ppt_w"/>
                                          </p:val>
                                        </p:tav>
                                      </p:tavLst>
                                    </p:anim>
                                    <p:anim calcmode="lin" valueType="num">
                                      <p:cBhvr>
                                        <p:cTn id="73" dur="1000" fill="hold"/>
                                        <p:tgtEl>
                                          <p:spTgt spid="85"/>
                                        </p:tgtEl>
                                        <p:attrNameLst>
                                          <p:attrName>ppt_h</p:attrName>
                                        </p:attrNameLst>
                                      </p:cBhvr>
                                      <p:tavLst>
                                        <p:tav tm="0">
                                          <p:val>
                                            <p:fltVal val="0"/>
                                          </p:val>
                                        </p:tav>
                                        <p:tav tm="100000">
                                          <p:val>
                                            <p:strVal val="#ppt_h"/>
                                          </p:val>
                                        </p:tav>
                                      </p:tavLst>
                                    </p:anim>
                                    <p:animEffect transition="in" filter="fade">
                                      <p:cBhvr>
                                        <p:cTn id="74" dur="1000"/>
                                        <p:tgtEl>
                                          <p:spTgt spid="85"/>
                                        </p:tgtEl>
                                      </p:cBhvr>
                                    </p:animEffect>
                                  </p:childTnLst>
                                </p:cTn>
                              </p:par>
                              <p:par>
                                <p:cTn id="75" presetID="53" presetClass="entr" presetSubtype="16" fill="hold" grpId="0" nodeType="withEffect" nodePh="1">
                                  <p:stCondLst>
                                    <p:cond delay="800"/>
                                  </p:stCondLst>
                                  <p:endCondLst>
                                    <p:cond evt="begin" delay="0">
                                      <p:tn val="75"/>
                                    </p:cond>
                                  </p:endCondLst>
                                  <p:childTnLst>
                                    <p:set>
                                      <p:cBhvr>
                                        <p:cTn id="76" dur="1" fill="hold">
                                          <p:stCondLst>
                                            <p:cond delay="0"/>
                                          </p:stCondLst>
                                        </p:cTn>
                                        <p:tgtEl>
                                          <p:spTgt spid="86"/>
                                        </p:tgtEl>
                                        <p:attrNameLst>
                                          <p:attrName>style.visibility</p:attrName>
                                        </p:attrNameLst>
                                      </p:cBhvr>
                                      <p:to>
                                        <p:strVal val="visible"/>
                                      </p:to>
                                    </p:set>
                                    <p:anim calcmode="lin" valueType="num">
                                      <p:cBhvr>
                                        <p:cTn id="77" dur="1000" fill="hold"/>
                                        <p:tgtEl>
                                          <p:spTgt spid="86"/>
                                        </p:tgtEl>
                                        <p:attrNameLst>
                                          <p:attrName>ppt_w</p:attrName>
                                        </p:attrNameLst>
                                      </p:cBhvr>
                                      <p:tavLst>
                                        <p:tav tm="0">
                                          <p:val>
                                            <p:fltVal val="0"/>
                                          </p:val>
                                        </p:tav>
                                        <p:tav tm="100000">
                                          <p:val>
                                            <p:strVal val="#ppt_w"/>
                                          </p:val>
                                        </p:tav>
                                      </p:tavLst>
                                    </p:anim>
                                    <p:anim calcmode="lin" valueType="num">
                                      <p:cBhvr>
                                        <p:cTn id="78" dur="1000" fill="hold"/>
                                        <p:tgtEl>
                                          <p:spTgt spid="86"/>
                                        </p:tgtEl>
                                        <p:attrNameLst>
                                          <p:attrName>ppt_h</p:attrName>
                                        </p:attrNameLst>
                                      </p:cBhvr>
                                      <p:tavLst>
                                        <p:tav tm="0">
                                          <p:val>
                                            <p:fltVal val="0"/>
                                          </p:val>
                                        </p:tav>
                                        <p:tav tm="100000">
                                          <p:val>
                                            <p:strVal val="#ppt_h"/>
                                          </p:val>
                                        </p:tav>
                                      </p:tavLst>
                                    </p:anim>
                                    <p:animEffect transition="in" filter="fade">
                                      <p:cBhvr>
                                        <p:cTn id="79" dur="1000"/>
                                        <p:tgtEl>
                                          <p:spTgt spid="86"/>
                                        </p:tgtEl>
                                      </p:cBhvr>
                                    </p:animEffect>
                                  </p:childTnLst>
                                </p:cTn>
                              </p:par>
                              <p:par>
                                <p:cTn id="80" presetID="53" presetClass="entr" presetSubtype="16" fill="hold" grpId="0" nodeType="withEffect" nodePh="1">
                                  <p:stCondLst>
                                    <p:cond delay="800"/>
                                  </p:stCondLst>
                                  <p:endCondLst>
                                    <p:cond evt="begin" delay="0">
                                      <p:tn val="80"/>
                                    </p:cond>
                                  </p:endCondLst>
                                  <p:childTnLst>
                                    <p:set>
                                      <p:cBhvr>
                                        <p:cTn id="81" dur="1" fill="hold">
                                          <p:stCondLst>
                                            <p:cond delay="0"/>
                                          </p:stCondLst>
                                        </p:cTn>
                                        <p:tgtEl>
                                          <p:spTgt spid="87"/>
                                        </p:tgtEl>
                                        <p:attrNameLst>
                                          <p:attrName>style.visibility</p:attrName>
                                        </p:attrNameLst>
                                      </p:cBhvr>
                                      <p:to>
                                        <p:strVal val="visible"/>
                                      </p:to>
                                    </p:set>
                                    <p:anim calcmode="lin" valueType="num">
                                      <p:cBhvr>
                                        <p:cTn id="82" dur="1000" fill="hold"/>
                                        <p:tgtEl>
                                          <p:spTgt spid="87"/>
                                        </p:tgtEl>
                                        <p:attrNameLst>
                                          <p:attrName>ppt_w</p:attrName>
                                        </p:attrNameLst>
                                      </p:cBhvr>
                                      <p:tavLst>
                                        <p:tav tm="0">
                                          <p:val>
                                            <p:fltVal val="0"/>
                                          </p:val>
                                        </p:tav>
                                        <p:tav tm="100000">
                                          <p:val>
                                            <p:strVal val="#ppt_w"/>
                                          </p:val>
                                        </p:tav>
                                      </p:tavLst>
                                    </p:anim>
                                    <p:anim calcmode="lin" valueType="num">
                                      <p:cBhvr>
                                        <p:cTn id="83" dur="1000" fill="hold"/>
                                        <p:tgtEl>
                                          <p:spTgt spid="87"/>
                                        </p:tgtEl>
                                        <p:attrNameLst>
                                          <p:attrName>ppt_h</p:attrName>
                                        </p:attrNameLst>
                                      </p:cBhvr>
                                      <p:tavLst>
                                        <p:tav tm="0">
                                          <p:val>
                                            <p:fltVal val="0"/>
                                          </p:val>
                                        </p:tav>
                                        <p:tav tm="100000">
                                          <p:val>
                                            <p:strVal val="#ppt_h"/>
                                          </p:val>
                                        </p:tav>
                                      </p:tavLst>
                                    </p:anim>
                                    <p:animEffect transition="in" filter="fade">
                                      <p:cBhvr>
                                        <p:cTn id="84" dur="1000"/>
                                        <p:tgtEl>
                                          <p:spTgt spid="87"/>
                                        </p:tgtEl>
                                      </p:cBhvr>
                                    </p:animEffect>
                                  </p:childTnLst>
                                </p:cTn>
                              </p:par>
                              <p:par>
                                <p:cTn id="85" presetID="53" presetClass="entr" presetSubtype="16" fill="hold" grpId="0" nodeType="withEffect" nodePh="1">
                                  <p:stCondLst>
                                    <p:cond delay="800"/>
                                  </p:stCondLst>
                                  <p:endCondLst>
                                    <p:cond evt="begin" delay="0">
                                      <p:tn val="85"/>
                                    </p:cond>
                                  </p:endCondLst>
                                  <p:childTnLst>
                                    <p:set>
                                      <p:cBhvr>
                                        <p:cTn id="86" dur="1" fill="hold">
                                          <p:stCondLst>
                                            <p:cond delay="0"/>
                                          </p:stCondLst>
                                        </p:cTn>
                                        <p:tgtEl>
                                          <p:spTgt spid="88"/>
                                        </p:tgtEl>
                                        <p:attrNameLst>
                                          <p:attrName>style.visibility</p:attrName>
                                        </p:attrNameLst>
                                      </p:cBhvr>
                                      <p:to>
                                        <p:strVal val="visible"/>
                                      </p:to>
                                    </p:set>
                                    <p:anim calcmode="lin" valueType="num">
                                      <p:cBhvr>
                                        <p:cTn id="87" dur="1000" fill="hold"/>
                                        <p:tgtEl>
                                          <p:spTgt spid="88"/>
                                        </p:tgtEl>
                                        <p:attrNameLst>
                                          <p:attrName>ppt_w</p:attrName>
                                        </p:attrNameLst>
                                      </p:cBhvr>
                                      <p:tavLst>
                                        <p:tav tm="0">
                                          <p:val>
                                            <p:fltVal val="0"/>
                                          </p:val>
                                        </p:tav>
                                        <p:tav tm="100000">
                                          <p:val>
                                            <p:strVal val="#ppt_w"/>
                                          </p:val>
                                        </p:tav>
                                      </p:tavLst>
                                    </p:anim>
                                    <p:anim calcmode="lin" valueType="num">
                                      <p:cBhvr>
                                        <p:cTn id="88" dur="1000" fill="hold"/>
                                        <p:tgtEl>
                                          <p:spTgt spid="88"/>
                                        </p:tgtEl>
                                        <p:attrNameLst>
                                          <p:attrName>ppt_h</p:attrName>
                                        </p:attrNameLst>
                                      </p:cBhvr>
                                      <p:tavLst>
                                        <p:tav tm="0">
                                          <p:val>
                                            <p:fltVal val="0"/>
                                          </p:val>
                                        </p:tav>
                                        <p:tav tm="100000">
                                          <p:val>
                                            <p:strVal val="#ppt_h"/>
                                          </p:val>
                                        </p:tav>
                                      </p:tavLst>
                                    </p:anim>
                                    <p:animEffect transition="in" filter="fade">
                                      <p:cBhvr>
                                        <p:cTn id="89" dur="1000"/>
                                        <p:tgtEl>
                                          <p:spTgt spid="88"/>
                                        </p:tgtEl>
                                      </p:cBhvr>
                                    </p:animEffect>
                                  </p:childTnLst>
                                </p:cTn>
                              </p:par>
                              <p:par>
                                <p:cTn id="90" presetID="53" presetClass="entr" presetSubtype="16" fill="hold" grpId="0" nodeType="withEffect" nodePh="1">
                                  <p:stCondLst>
                                    <p:cond delay="800"/>
                                  </p:stCondLst>
                                  <p:endCondLst>
                                    <p:cond evt="begin" delay="0">
                                      <p:tn val="90"/>
                                    </p:cond>
                                  </p:endCondLst>
                                  <p:childTnLst>
                                    <p:set>
                                      <p:cBhvr>
                                        <p:cTn id="91" dur="1" fill="hold">
                                          <p:stCondLst>
                                            <p:cond delay="0"/>
                                          </p:stCondLst>
                                        </p:cTn>
                                        <p:tgtEl>
                                          <p:spTgt spid="89"/>
                                        </p:tgtEl>
                                        <p:attrNameLst>
                                          <p:attrName>style.visibility</p:attrName>
                                        </p:attrNameLst>
                                      </p:cBhvr>
                                      <p:to>
                                        <p:strVal val="visible"/>
                                      </p:to>
                                    </p:set>
                                    <p:anim calcmode="lin" valueType="num">
                                      <p:cBhvr>
                                        <p:cTn id="92" dur="1000" fill="hold"/>
                                        <p:tgtEl>
                                          <p:spTgt spid="89"/>
                                        </p:tgtEl>
                                        <p:attrNameLst>
                                          <p:attrName>ppt_w</p:attrName>
                                        </p:attrNameLst>
                                      </p:cBhvr>
                                      <p:tavLst>
                                        <p:tav tm="0">
                                          <p:val>
                                            <p:fltVal val="0"/>
                                          </p:val>
                                        </p:tav>
                                        <p:tav tm="100000">
                                          <p:val>
                                            <p:strVal val="#ppt_w"/>
                                          </p:val>
                                        </p:tav>
                                      </p:tavLst>
                                    </p:anim>
                                    <p:anim calcmode="lin" valueType="num">
                                      <p:cBhvr>
                                        <p:cTn id="93" dur="1000" fill="hold"/>
                                        <p:tgtEl>
                                          <p:spTgt spid="89"/>
                                        </p:tgtEl>
                                        <p:attrNameLst>
                                          <p:attrName>ppt_h</p:attrName>
                                        </p:attrNameLst>
                                      </p:cBhvr>
                                      <p:tavLst>
                                        <p:tav tm="0">
                                          <p:val>
                                            <p:fltVal val="0"/>
                                          </p:val>
                                        </p:tav>
                                        <p:tav tm="100000">
                                          <p:val>
                                            <p:strVal val="#ppt_h"/>
                                          </p:val>
                                        </p:tav>
                                      </p:tavLst>
                                    </p:anim>
                                    <p:animEffect transition="in" filter="fade">
                                      <p:cBhvr>
                                        <p:cTn id="94" dur="1000"/>
                                        <p:tgtEl>
                                          <p:spTgt spid="89"/>
                                        </p:tgtEl>
                                      </p:cBhvr>
                                    </p:animEffect>
                                  </p:childTnLst>
                                </p:cTn>
                              </p:par>
                              <p:par>
                                <p:cTn id="95" presetID="53" presetClass="entr" presetSubtype="16" fill="hold" grpId="0" nodeType="withEffect" nodePh="1">
                                  <p:stCondLst>
                                    <p:cond delay="800"/>
                                  </p:stCondLst>
                                  <p:endCondLst>
                                    <p:cond evt="begin" delay="0">
                                      <p:tn val="95"/>
                                    </p:cond>
                                  </p:endCondLst>
                                  <p:childTnLst>
                                    <p:set>
                                      <p:cBhvr>
                                        <p:cTn id="96" dur="1" fill="hold">
                                          <p:stCondLst>
                                            <p:cond delay="0"/>
                                          </p:stCondLst>
                                        </p:cTn>
                                        <p:tgtEl>
                                          <p:spTgt spid="90"/>
                                        </p:tgtEl>
                                        <p:attrNameLst>
                                          <p:attrName>style.visibility</p:attrName>
                                        </p:attrNameLst>
                                      </p:cBhvr>
                                      <p:to>
                                        <p:strVal val="visible"/>
                                      </p:to>
                                    </p:set>
                                    <p:anim calcmode="lin" valueType="num">
                                      <p:cBhvr>
                                        <p:cTn id="97" dur="1000" fill="hold"/>
                                        <p:tgtEl>
                                          <p:spTgt spid="90"/>
                                        </p:tgtEl>
                                        <p:attrNameLst>
                                          <p:attrName>ppt_w</p:attrName>
                                        </p:attrNameLst>
                                      </p:cBhvr>
                                      <p:tavLst>
                                        <p:tav tm="0">
                                          <p:val>
                                            <p:fltVal val="0"/>
                                          </p:val>
                                        </p:tav>
                                        <p:tav tm="100000">
                                          <p:val>
                                            <p:strVal val="#ppt_w"/>
                                          </p:val>
                                        </p:tav>
                                      </p:tavLst>
                                    </p:anim>
                                    <p:anim calcmode="lin" valueType="num">
                                      <p:cBhvr>
                                        <p:cTn id="98" dur="1000" fill="hold"/>
                                        <p:tgtEl>
                                          <p:spTgt spid="90"/>
                                        </p:tgtEl>
                                        <p:attrNameLst>
                                          <p:attrName>ppt_h</p:attrName>
                                        </p:attrNameLst>
                                      </p:cBhvr>
                                      <p:tavLst>
                                        <p:tav tm="0">
                                          <p:val>
                                            <p:fltVal val="0"/>
                                          </p:val>
                                        </p:tav>
                                        <p:tav tm="100000">
                                          <p:val>
                                            <p:strVal val="#ppt_h"/>
                                          </p:val>
                                        </p:tav>
                                      </p:tavLst>
                                    </p:anim>
                                    <p:animEffect transition="in" filter="fade">
                                      <p:cBhvr>
                                        <p:cTn id="99" dur="1000"/>
                                        <p:tgtEl>
                                          <p:spTgt spid="90"/>
                                        </p:tgtEl>
                                      </p:cBhvr>
                                    </p:animEffect>
                                  </p:childTnLst>
                                </p:cTn>
                              </p:par>
                              <p:par>
                                <p:cTn id="100" presetID="53" presetClass="entr" presetSubtype="16" fill="hold" grpId="0" nodeType="withEffect" nodePh="1">
                                  <p:stCondLst>
                                    <p:cond delay="800"/>
                                  </p:stCondLst>
                                  <p:endCondLst>
                                    <p:cond evt="begin" delay="0">
                                      <p:tn val="100"/>
                                    </p:cond>
                                  </p:endCondLst>
                                  <p:childTnLst>
                                    <p:set>
                                      <p:cBhvr>
                                        <p:cTn id="101" dur="1" fill="hold">
                                          <p:stCondLst>
                                            <p:cond delay="0"/>
                                          </p:stCondLst>
                                        </p:cTn>
                                        <p:tgtEl>
                                          <p:spTgt spid="91"/>
                                        </p:tgtEl>
                                        <p:attrNameLst>
                                          <p:attrName>style.visibility</p:attrName>
                                        </p:attrNameLst>
                                      </p:cBhvr>
                                      <p:to>
                                        <p:strVal val="visible"/>
                                      </p:to>
                                    </p:set>
                                    <p:anim calcmode="lin" valueType="num">
                                      <p:cBhvr>
                                        <p:cTn id="102" dur="1000" fill="hold"/>
                                        <p:tgtEl>
                                          <p:spTgt spid="91"/>
                                        </p:tgtEl>
                                        <p:attrNameLst>
                                          <p:attrName>ppt_w</p:attrName>
                                        </p:attrNameLst>
                                      </p:cBhvr>
                                      <p:tavLst>
                                        <p:tav tm="0">
                                          <p:val>
                                            <p:fltVal val="0"/>
                                          </p:val>
                                        </p:tav>
                                        <p:tav tm="100000">
                                          <p:val>
                                            <p:strVal val="#ppt_w"/>
                                          </p:val>
                                        </p:tav>
                                      </p:tavLst>
                                    </p:anim>
                                    <p:anim calcmode="lin" valueType="num">
                                      <p:cBhvr>
                                        <p:cTn id="103" dur="1000" fill="hold"/>
                                        <p:tgtEl>
                                          <p:spTgt spid="91"/>
                                        </p:tgtEl>
                                        <p:attrNameLst>
                                          <p:attrName>ppt_h</p:attrName>
                                        </p:attrNameLst>
                                      </p:cBhvr>
                                      <p:tavLst>
                                        <p:tav tm="0">
                                          <p:val>
                                            <p:fltVal val="0"/>
                                          </p:val>
                                        </p:tav>
                                        <p:tav tm="100000">
                                          <p:val>
                                            <p:strVal val="#ppt_h"/>
                                          </p:val>
                                        </p:tav>
                                      </p:tavLst>
                                    </p:anim>
                                    <p:animEffect transition="in" filter="fade">
                                      <p:cBhvr>
                                        <p:cTn id="104" dur="1000"/>
                                        <p:tgtEl>
                                          <p:spTgt spid="91"/>
                                        </p:tgtEl>
                                      </p:cBhvr>
                                    </p:animEffect>
                                  </p:childTnLst>
                                </p:cTn>
                              </p:par>
                              <p:par>
                                <p:cTn id="105" presetID="53" presetClass="entr" presetSubtype="16" fill="hold" grpId="0" nodeType="withEffect" nodePh="1">
                                  <p:stCondLst>
                                    <p:cond delay="800"/>
                                  </p:stCondLst>
                                  <p:endCondLst>
                                    <p:cond evt="begin" delay="0">
                                      <p:tn val="105"/>
                                    </p:cond>
                                  </p:endCondLst>
                                  <p:childTnLst>
                                    <p:set>
                                      <p:cBhvr>
                                        <p:cTn id="106" dur="1" fill="hold">
                                          <p:stCondLst>
                                            <p:cond delay="0"/>
                                          </p:stCondLst>
                                        </p:cTn>
                                        <p:tgtEl>
                                          <p:spTgt spid="92"/>
                                        </p:tgtEl>
                                        <p:attrNameLst>
                                          <p:attrName>style.visibility</p:attrName>
                                        </p:attrNameLst>
                                      </p:cBhvr>
                                      <p:to>
                                        <p:strVal val="visible"/>
                                      </p:to>
                                    </p:set>
                                    <p:anim calcmode="lin" valueType="num">
                                      <p:cBhvr>
                                        <p:cTn id="107" dur="1000" fill="hold"/>
                                        <p:tgtEl>
                                          <p:spTgt spid="92"/>
                                        </p:tgtEl>
                                        <p:attrNameLst>
                                          <p:attrName>ppt_w</p:attrName>
                                        </p:attrNameLst>
                                      </p:cBhvr>
                                      <p:tavLst>
                                        <p:tav tm="0">
                                          <p:val>
                                            <p:fltVal val="0"/>
                                          </p:val>
                                        </p:tav>
                                        <p:tav tm="100000">
                                          <p:val>
                                            <p:strVal val="#ppt_w"/>
                                          </p:val>
                                        </p:tav>
                                      </p:tavLst>
                                    </p:anim>
                                    <p:anim calcmode="lin" valueType="num">
                                      <p:cBhvr>
                                        <p:cTn id="108" dur="1000" fill="hold"/>
                                        <p:tgtEl>
                                          <p:spTgt spid="92"/>
                                        </p:tgtEl>
                                        <p:attrNameLst>
                                          <p:attrName>ppt_h</p:attrName>
                                        </p:attrNameLst>
                                      </p:cBhvr>
                                      <p:tavLst>
                                        <p:tav tm="0">
                                          <p:val>
                                            <p:fltVal val="0"/>
                                          </p:val>
                                        </p:tav>
                                        <p:tav tm="100000">
                                          <p:val>
                                            <p:strVal val="#ppt_h"/>
                                          </p:val>
                                        </p:tav>
                                      </p:tavLst>
                                    </p:anim>
                                    <p:animEffect transition="in" filter="fade">
                                      <p:cBhvr>
                                        <p:cTn id="109" dur="1000"/>
                                        <p:tgtEl>
                                          <p:spTgt spid="92"/>
                                        </p:tgtEl>
                                      </p:cBhvr>
                                    </p:animEffect>
                                  </p:childTnLst>
                                </p:cTn>
                              </p:par>
                              <p:par>
                                <p:cTn id="110" presetID="10" presetClass="entr" presetSubtype="0" fill="hold" grpId="0" nodeType="withEffect">
                                  <p:stCondLst>
                                    <p:cond delay="800"/>
                                  </p:stCondLst>
                                  <p:childTnLst>
                                    <p:set>
                                      <p:cBhvr>
                                        <p:cTn id="111" dur="1" fill="hold">
                                          <p:stCondLst>
                                            <p:cond delay="0"/>
                                          </p:stCondLst>
                                        </p:cTn>
                                        <p:tgtEl>
                                          <p:spTgt spid="93">
                                            <p:txEl>
                                              <p:pRg st="0" end="0"/>
                                            </p:txEl>
                                          </p:spTgt>
                                        </p:tgtEl>
                                        <p:attrNameLst>
                                          <p:attrName>style.visibility</p:attrName>
                                        </p:attrNameLst>
                                      </p:cBhvr>
                                      <p:to>
                                        <p:strVal val="visible"/>
                                      </p:to>
                                    </p:set>
                                    <p:animEffect transition="in" filter="fade">
                                      <p:cBhvr>
                                        <p:cTn id="112" dur="500"/>
                                        <p:tgtEl>
                                          <p:spTgt spid="93">
                                            <p:txEl>
                                              <p:pRg st="0" end="0"/>
                                            </p:txEl>
                                          </p:spTgt>
                                        </p:tgtEl>
                                      </p:cBhvr>
                                    </p:animEffect>
                                  </p:childTnLst>
                                </p:cTn>
                              </p:par>
                              <p:par>
                                <p:cTn id="113" presetID="42" presetClass="entr" presetSubtype="0" fill="hold" grpId="0" nodeType="withEffect">
                                  <p:stCondLst>
                                    <p:cond delay="200"/>
                                  </p:stCondLst>
                                  <p:childTnLst>
                                    <p:set>
                                      <p:cBhvr>
                                        <p:cTn id="114" dur="1" fill="hold">
                                          <p:stCondLst>
                                            <p:cond delay="0"/>
                                          </p:stCondLst>
                                        </p:cTn>
                                        <p:tgtEl>
                                          <p:spTgt spid="94">
                                            <p:txEl>
                                              <p:pRg st="0" end="0"/>
                                            </p:txEl>
                                          </p:spTgt>
                                        </p:tgtEl>
                                        <p:attrNameLst>
                                          <p:attrName>style.visibility</p:attrName>
                                        </p:attrNameLst>
                                      </p:cBhvr>
                                      <p:to>
                                        <p:strVal val="visible"/>
                                      </p:to>
                                    </p:set>
                                    <p:animEffect transition="in" filter="fade">
                                      <p:cBhvr>
                                        <p:cTn id="115" dur="400"/>
                                        <p:tgtEl>
                                          <p:spTgt spid="94">
                                            <p:txEl>
                                              <p:pRg st="0" end="0"/>
                                            </p:txEl>
                                          </p:spTgt>
                                        </p:tgtEl>
                                      </p:cBhvr>
                                    </p:animEffect>
                                    <p:anim calcmode="lin" valueType="num">
                                      <p:cBhvr>
                                        <p:cTn id="116" dur="400" fill="hold"/>
                                        <p:tgtEl>
                                          <p:spTgt spid="94">
                                            <p:txEl>
                                              <p:pRg st="0" end="0"/>
                                            </p:txEl>
                                          </p:spTgt>
                                        </p:tgtEl>
                                        <p:attrNameLst>
                                          <p:attrName>ppt_x</p:attrName>
                                        </p:attrNameLst>
                                      </p:cBhvr>
                                      <p:tavLst>
                                        <p:tav tm="0">
                                          <p:val>
                                            <p:strVal val="#ppt_x"/>
                                          </p:val>
                                        </p:tav>
                                        <p:tav tm="100000">
                                          <p:val>
                                            <p:strVal val="#ppt_x"/>
                                          </p:val>
                                        </p:tav>
                                      </p:tavLst>
                                    </p:anim>
                                    <p:anim calcmode="lin" valueType="num">
                                      <p:cBhvr>
                                        <p:cTn id="117" dur="400" fill="hold"/>
                                        <p:tgtEl>
                                          <p:spTgt spid="9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73" grpId="0"/>
      <p:bldP spid="74" grpId="0"/>
      <p:bldP spid="75" grpId="0"/>
      <p:bldP spid="76" grpId="0"/>
      <p:bldP spid="77" grpId="0"/>
      <p:bldP spid="78" grpId="0"/>
      <p:bldP spid="79" grpId="0"/>
      <p:bldP spid="80" grpId="0"/>
      <p:bldP spid="81" grpId="0"/>
      <p:bldP spid="82" grpId="0"/>
      <p:bldP spid="83" grpId="0"/>
      <p:bldP spid="84" grpId="0"/>
      <p:bldP spid="85" grpId="0"/>
      <p:bldP spid="86" grpId="0"/>
      <p:bldP spid="87" grpId="0"/>
      <p:bldP spid="88" grpId="0"/>
      <p:bldP spid="89" grpId="0"/>
      <p:bldP spid="90" grpId="0"/>
      <p:bldP spid="91" grpId="0"/>
      <p:bldP spid="92" grpId="0"/>
      <p:bldP spid="93" grpId="0" build="p">
        <p:tmplLst>
          <p:tmpl lvl="1">
            <p:tnLst>
              <p:par>
                <p:cTn presetID="10" presetClass="entr" presetSubtype="0" fill="hold" nodeType="withEffect">
                  <p:stCondLst>
                    <p:cond delay="800"/>
                  </p:stCondLst>
                  <p:childTnLst>
                    <p:set>
                      <p:cBhvr>
                        <p:cTn dur="1" fill="hold">
                          <p:stCondLst>
                            <p:cond delay="0"/>
                          </p:stCondLst>
                        </p:cTn>
                        <p:tgtEl>
                          <p:spTgt spid="93"/>
                        </p:tgtEl>
                        <p:attrNameLst>
                          <p:attrName>style.visibility</p:attrName>
                        </p:attrNameLst>
                      </p:cBhvr>
                      <p:to>
                        <p:strVal val="visible"/>
                      </p:to>
                    </p:set>
                    <p:animEffect transition="in" filter="fade">
                      <p:cBhvr>
                        <p:cTn dur="500"/>
                        <p:tgtEl>
                          <p:spTgt spid="93"/>
                        </p:tgtEl>
                      </p:cBhvr>
                    </p:animEffect>
                  </p:childTnLst>
                </p:cTn>
              </p:par>
            </p:tnLst>
          </p:tmpl>
        </p:tmplLst>
      </p:bldP>
      <p:bldP spid="94" grpId="0" build="p">
        <p:tmplLst>
          <p:tmpl lvl="1">
            <p:tnLst>
              <p:par>
                <p:cTn presetID="42" presetClass="entr" presetSubtype="0" fill="hold" nodeType="withEffect">
                  <p:stCondLst>
                    <p:cond delay="200"/>
                  </p:stCondLst>
                  <p:childTnLst>
                    <p:set>
                      <p:cBhvr>
                        <p:cTn dur="1" fill="hold">
                          <p:stCondLst>
                            <p:cond delay="0"/>
                          </p:stCondLst>
                        </p:cTn>
                        <p:tgtEl>
                          <p:spTgt spid="94"/>
                        </p:tgtEl>
                        <p:attrNameLst>
                          <p:attrName>style.visibility</p:attrName>
                        </p:attrNameLst>
                      </p:cBhvr>
                      <p:to>
                        <p:strVal val="visible"/>
                      </p:to>
                    </p:set>
                    <p:animEffect transition="in" filter="fade">
                      <p:cBhvr>
                        <p:cTn dur="400"/>
                        <p:tgtEl>
                          <p:spTgt spid="94"/>
                        </p:tgtEl>
                      </p:cBhvr>
                    </p:animEffect>
                    <p:anim calcmode="lin" valueType="num">
                      <p:cBhvr>
                        <p:cTn dur="400" fill="hold"/>
                        <p:tgtEl>
                          <p:spTgt spid="94"/>
                        </p:tgtEl>
                        <p:attrNameLst>
                          <p:attrName>ppt_x</p:attrName>
                        </p:attrNameLst>
                      </p:cBhvr>
                      <p:tavLst>
                        <p:tav tm="0">
                          <p:val>
                            <p:strVal val="#ppt_x"/>
                          </p:val>
                        </p:tav>
                        <p:tav tm="100000">
                          <p:val>
                            <p:strVal val="#ppt_x"/>
                          </p:val>
                        </p:tav>
                      </p:tavLst>
                    </p:anim>
                    <p:anim calcmode="lin" valueType="num">
                      <p:cBhvr>
                        <p:cTn dur="400" fill="hold"/>
                        <p:tgtEl>
                          <p:spTgt spid="9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iles images slide 2">
    <p:spTree>
      <p:nvGrpSpPr>
        <p:cNvPr id="1" name=""/>
        <p:cNvGrpSpPr/>
        <p:nvPr/>
      </p:nvGrpSpPr>
      <p:grpSpPr>
        <a:xfrm>
          <a:off x="0" y="0"/>
          <a:ext cx="0" cy="0"/>
          <a:chOff x="0" y="0"/>
          <a:chExt cx="0" cy="0"/>
        </a:xfrm>
      </p:grpSpPr>
      <p:sp>
        <p:nvSpPr>
          <p:cNvPr id="22" name="Picture Placeholder 2"/>
          <p:cNvSpPr>
            <a:spLocks noGrp="1" noChangeAspect="1"/>
          </p:cNvSpPr>
          <p:nvPr>
            <p:ph type="pic" sz="quarter" idx="48"/>
          </p:nvPr>
        </p:nvSpPr>
        <p:spPr>
          <a:xfrm>
            <a:off x="165100" y="190500"/>
            <a:ext cx="1332306" cy="121492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73" name="Picture Placeholder 2"/>
          <p:cNvSpPr>
            <a:spLocks noGrp="1" noChangeAspect="1"/>
          </p:cNvSpPr>
          <p:nvPr>
            <p:ph type="pic" sz="quarter" idx="49"/>
          </p:nvPr>
        </p:nvSpPr>
        <p:spPr>
          <a:xfrm>
            <a:off x="1664297" y="190500"/>
            <a:ext cx="1332306" cy="121492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74" name="Picture Placeholder 2"/>
          <p:cNvSpPr>
            <a:spLocks noGrp="1" noChangeAspect="1"/>
          </p:cNvSpPr>
          <p:nvPr>
            <p:ph type="pic" sz="quarter" idx="50"/>
          </p:nvPr>
        </p:nvSpPr>
        <p:spPr>
          <a:xfrm>
            <a:off x="3163494" y="190500"/>
            <a:ext cx="1332306" cy="121492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79" name="Picture Placeholder 2"/>
          <p:cNvSpPr>
            <a:spLocks noGrp="1" noChangeAspect="1"/>
          </p:cNvSpPr>
          <p:nvPr>
            <p:ph type="pic" sz="quarter" idx="55"/>
          </p:nvPr>
        </p:nvSpPr>
        <p:spPr>
          <a:xfrm>
            <a:off x="165100" y="1562696"/>
            <a:ext cx="1332306" cy="121492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0" name="Picture Placeholder 2"/>
          <p:cNvSpPr>
            <a:spLocks noGrp="1" noChangeAspect="1"/>
          </p:cNvSpPr>
          <p:nvPr>
            <p:ph type="pic" sz="quarter" idx="56"/>
          </p:nvPr>
        </p:nvSpPr>
        <p:spPr>
          <a:xfrm>
            <a:off x="1664297" y="1562696"/>
            <a:ext cx="1332306" cy="121492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1" name="Picture Placeholder 2"/>
          <p:cNvSpPr>
            <a:spLocks noGrp="1" noChangeAspect="1"/>
          </p:cNvSpPr>
          <p:nvPr>
            <p:ph type="pic" sz="quarter" idx="57"/>
          </p:nvPr>
        </p:nvSpPr>
        <p:spPr>
          <a:xfrm>
            <a:off x="3163494" y="1562696"/>
            <a:ext cx="1332306" cy="121492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6" name="Picture Placeholder 2"/>
          <p:cNvSpPr>
            <a:spLocks noGrp="1" noChangeAspect="1"/>
          </p:cNvSpPr>
          <p:nvPr>
            <p:ph type="pic" sz="quarter" idx="62"/>
          </p:nvPr>
        </p:nvSpPr>
        <p:spPr>
          <a:xfrm>
            <a:off x="165100" y="2934892"/>
            <a:ext cx="1332306" cy="121492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7" name="Picture Placeholder 2"/>
          <p:cNvSpPr>
            <a:spLocks noGrp="1" noChangeAspect="1"/>
          </p:cNvSpPr>
          <p:nvPr>
            <p:ph type="pic" sz="quarter" idx="63"/>
          </p:nvPr>
        </p:nvSpPr>
        <p:spPr>
          <a:xfrm>
            <a:off x="1664297" y="2934892"/>
            <a:ext cx="1332306" cy="121492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8" name="Picture Placeholder 2"/>
          <p:cNvSpPr>
            <a:spLocks noGrp="1" noChangeAspect="1"/>
          </p:cNvSpPr>
          <p:nvPr>
            <p:ph type="pic" sz="quarter" idx="64"/>
          </p:nvPr>
        </p:nvSpPr>
        <p:spPr>
          <a:xfrm>
            <a:off x="3163494" y="2934892"/>
            <a:ext cx="1332306" cy="121492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5" name="Picture Placeholder 2"/>
          <p:cNvSpPr>
            <a:spLocks noGrp="1" noChangeAspect="1"/>
          </p:cNvSpPr>
          <p:nvPr>
            <p:ph type="pic" sz="quarter" idx="70"/>
          </p:nvPr>
        </p:nvSpPr>
        <p:spPr>
          <a:xfrm>
            <a:off x="165100" y="4319788"/>
            <a:ext cx="1332306" cy="121492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6" name="Picture Placeholder 2"/>
          <p:cNvSpPr>
            <a:spLocks noGrp="1" noChangeAspect="1"/>
          </p:cNvSpPr>
          <p:nvPr>
            <p:ph type="pic" sz="quarter" idx="71"/>
          </p:nvPr>
        </p:nvSpPr>
        <p:spPr>
          <a:xfrm>
            <a:off x="1664297" y="4319788"/>
            <a:ext cx="1332306" cy="121492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7" name="Picture Placeholder 2"/>
          <p:cNvSpPr>
            <a:spLocks noGrp="1" noChangeAspect="1"/>
          </p:cNvSpPr>
          <p:nvPr>
            <p:ph type="pic" sz="quarter" idx="72"/>
          </p:nvPr>
        </p:nvSpPr>
        <p:spPr>
          <a:xfrm>
            <a:off x="3163494" y="4319788"/>
            <a:ext cx="1332306" cy="121492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32" name="Text Placeholder 7"/>
          <p:cNvSpPr>
            <a:spLocks noGrp="1"/>
          </p:cNvSpPr>
          <p:nvPr>
            <p:ph type="body" sz="quarter" idx="10" hasCustomPrompt="1"/>
          </p:nvPr>
        </p:nvSpPr>
        <p:spPr>
          <a:xfrm>
            <a:off x="4778374" y="250548"/>
            <a:ext cx="3903663"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slide</a:t>
            </a:r>
            <a:r>
              <a:rPr lang="es-ES_tradnl" dirty="0"/>
              <a:t> </a:t>
            </a:r>
            <a:r>
              <a:rPr lang="es-ES_tradnl" dirty="0" err="1"/>
              <a:t>example</a:t>
            </a:r>
            <a:endParaRPr lang="es-ES_tradnl" dirty="0"/>
          </a:p>
        </p:txBody>
      </p:sp>
      <p:sp>
        <p:nvSpPr>
          <p:cNvPr id="33" name="Text Placeholder 7"/>
          <p:cNvSpPr>
            <a:spLocks noGrp="1"/>
          </p:cNvSpPr>
          <p:nvPr>
            <p:ph type="body" sz="quarter" idx="11" hasCustomPrompt="1"/>
          </p:nvPr>
        </p:nvSpPr>
        <p:spPr>
          <a:xfrm>
            <a:off x="4778374" y="669317"/>
            <a:ext cx="3903663"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34" name="Text Placeholder 7"/>
          <p:cNvSpPr>
            <a:spLocks noGrp="1"/>
          </p:cNvSpPr>
          <p:nvPr>
            <p:ph type="body" sz="quarter" idx="40" hasCustomPrompt="1"/>
          </p:nvPr>
        </p:nvSpPr>
        <p:spPr>
          <a:xfrm>
            <a:off x="4763028" y="1203196"/>
            <a:ext cx="3925015" cy="359817"/>
          </a:xfrm>
          <a:prstGeom prst="rect">
            <a:avLst/>
          </a:prstGeom>
        </p:spPr>
        <p:txBody>
          <a:bodyPr vert="horz" lIns="0" tIns="40504" rIns="0" bIns="40504" anchor="ctr"/>
          <a:lstStyle>
            <a:lvl1pPr marL="0" indent="0" algn="l">
              <a:lnSpc>
                <a:spcPct val="100000"/>
              </a:lnSpc>
              <a:spcBef>
                <a:spcPts val="0"/>
              </a:spcBef>
              <a:buNone/>
              <a:defRPr sz="1600" b="1">
                <a:solidFill>
                  <a:schemeClr val="tx1">
                    <a:lumMod val="75000"/>
                    <a:lumOff val="25000"/>
                  </a:schemeClr>
                </a:solidFill>
                <a:latin typeface="Lato Light"/>
                <a:cs typeface="Lato Light"/>
              </a:defRPr>
            </a:lvl1pPr>
          </a:lstStyle>
          <a:p>
            <a:pPr lvl="0"/>
            <a:r>
              <a:rPr lang="es-ES_tradnl" dirty="0" err="1"/>
              <a:t>Title</a:t>
            </a:r>
            <a:r>
              <a:rPr lang="es-ES_tradnl" dirty="0"/>
              <a:t> </a:t>
            </a:r>
            <a:r>
              <a:rPr lang="es-ES_tradnl" dirty="0" err="1"/>
              <a:t>example</a:t>
            </a:r>
            <a:r>
              <a:rPr lang="es-ES_tradnl" dirty="0"/>
              <a:t> </a:t>
            </a:r>
            <a:r>
              <a:rPr lang="es-ES_tradnl" dirty="0" err="1"/>
              <a:t>here</a:t>
            </a:r>
            <a:endParaRPr lang="es-ES_tradnl" dirty="0"/>
          </a:p>
        </p:txBody>
      </p:sp>
      <p:sp>
        <p:nvSpPr>
          <p:cNvPr id="35" name="Text Placeholder 7"/>
          <p:cNvSpPr>
            <a:spLocks noGrp="1"/>
          </p:cNvSpPr>
          <p:nvPr>
            <p:ph type="body" sz="quarter" idx="41" hasCustomPrompt="1"/>
          </p:nvPr>
        </p:nvSpPr>
        <p:spPr>
          <a:xfrm>
            <a:off x="4763028" y="1605028"/>
            <a:ext cx="3925017"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r>
              <a:rPr lang="es-ES_tradnl" dirty="0"/>
              <a:t> </a:t>
            </a:r>
            <a:r>
              <a:rPr lang="es-ES_tradnl" dirty="0" err="1"/>
              <a:t>Here</a:t>
            </a:r>
            <a:endParaRPr lang="es-ES_tradnl" dirty="0"/>
          </a:p>
        </p:txBody>
      </p:sp>
      <p:sp>
        <p:nvSpPr>
          <p:cNvPr id="36" name="Text Placeholder 2"/>
          <p:cNvSpPr>
            <a:spLocks noGrp="1"/>
          </p:cNvSpPr>
          <p:nvPr>
            <p:ph type="body" sz="quarter" idx="42" hasCustomPrompt="1"/>
          </p:nvPr>
        </p:nvSpPr>
        <p:spPr>
          <a:xfrm>
            <a:off x="4778374" y="1880840"/>
            <a:ext cx="3903663" cy="3653876"/>
          </a:xfrm>
          <a:prstGeom prst="rect">
            <a:avLst/>
          </a:prstGeom>
        </p:spPr>
        <p:txBody>
          <a:bodyPr vert="horz" lIns="0" tIns="0" rIns="0" bIns="0"/>
          <a:lstStyle>
            <a:lvl1pPr marL="0" marR="0" indent="0" algn="just" defTabSz="405037" rtl="0" eaLnBrk="1" fontAlgn="auto" latinLnBrk="0" hangingPunct="1">
              <a:lnSpc>
                <a:spcPct val="130000"/>
              </a:lnSpc>
              <a:spcBef>
                <a:spcPct val="20000"/>
              </a:spcBef>
              <a:spcAft>
                <a:spcPts val="0"/>
              </a:spcAft>
              <a:buClrTx/>
              <a:buSzTx/>
              <a:buFont typeface="Arial"/>
              <a:buNone/>
              <a:tabLst/>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p>
          <a:p>
            <a:pPr lvl="0"/>
            <a:endParaRPr lang="en-US" dirty="0"/>
          </a:p>
          <a:p>
            <a:pPr lvl="0"/>
            <a:r>
              <a:rPr lang="en-US" dirty="0" err="1"/>
              <a:t>Duis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fus</a:t>
            </a:r>
            <a:r>
              <a:rPr lang="en-US" dirty="0"/>
              <a:t> </a:t>
            </a:r>
            <a:r>
              <a:rPr lang="en-US" dirty="0" err="1"/>
              <a:t>nisl</a:t>
            </a:r>
            <a:r>
              <a:rPr lang="en-US" dirty="0"/>
              <a:t> </a:t>
            </a:r>
            <a:r>
              <a:rPr lang="en-US" dirty="0" err="1"/>
              <a:t>ut</a:t>
            </a:r>
            <a:r>
              <a:rPr lang="en-US" dirty="0"/>
              <a:t> ligula </a:t>
            </a:r>
            <a:r>
              <a:rPr lang="en-US" dirty="0" err="1"/>
              <a:t>vestibulum</a:t>
            </a:r>
            <a:r>
              <a:rPr lang="en-US" dirty="0"/>
              <a:t>, </a:t>
            </a:r>
            <a:r>
              <a:rPr lang="en-US" dirty="0" err="1"/>
              <a:t>ut</a:t>
            </a:r>
            <a:r>
              <a:rPr lang="en-US" dirty="0"/>
              <a:t> semper ex </a:t>
            </a:r>
            <a:r>
              <a:rPr lang="en-US" dirty="0" err="1"/>
              <a:t>suscipit</a:t>
            </a:r>
            <a:r>
              <a:rPr lang="en-US" dirty="0"/>
              <a:t> </a:t>
            </a:r>
            <a:r>
              <a:rPr lang="en-US" dirty="0" err="1"/>
              <a:t>fringillascipit</a:t>
            </a:r>
            <a:r>
              <a:rPr lang="en-US" dirty="0"/>
              <a:t> </a:t>
            </a:r>
            <a:r>
              <a:rPr lang="en-US" dirty="0" err="1"/>
              <a:t>cursus</a:t>
            </a:r>
            <a:r>
              <a:rPr lang="en-US" dirty="0"/>
              <a:t>. </a:t>
            </a:r>
            <a:r>
              <a:rPr lang="en-US" dirty="0" err="1"/>
              <a:t>Aenean</a:t>
            </a:r>
            <a:r>
              <a:rPr lang="en-US" dirty="0"/>
              <a:t> </a:t>
            </a:r>
            <a:r>
              <a:rPr lang="en-US" dirty="0" err="1"/>
              <a:t>accumsan</a:t>
            </a:r>
            <a:r>
              <a:rPr lang="en-US" dirty="0"/>
              <a:t> </a:t>
            </a:r>
            <a:r>
              <a:rPr lang="en-US" dirty="0" err="1"/>
              <a:t>malesuada</a:t>
            </a:r>
            <a:r>
              <a:rPr lang="en-US" dirty="0"/>
              <a:t> </a:t>
            </a:r>
            <a:r>
              <a:rPr lang="en-US" dirty="0" err="1"/>
              <a:t>hendrerit</a:t>
            </a:r>
            <a:r>
              <a:rPr lang="en-US" dirty="0"/>
              <a:t>. </a:t>
            </a:r>
            <a:r>
              <a:rPr lang="en-US" dirty="0" err="1"/>
              <a:t>Morbi</a:t>
            </a:r>
            <a:r>
              <a:rPr lang="en-US" dirty="0"/>
              <a:t> sit </a:t>
            </a:r>
            <a:r>
              <a:rPr lang="en-US" dirty="0" err="1"/>
              <a:t>amet</a:t>
            </a:r>
            <a:r>
              <a:rPr lang="en-US" dirty="0"/>
              <a:t> dolor ante. </a:t>
            </a:r>
            <a:r>
              <a:rPr lang="en-US" dirty="0" err="1"/>
              <a:t>Duis</a:t>
            </a:r>
            <a:r>
              <a:rPr lang="en-US" dirty="0"/>
              <a:t> </a:t>
            </a:r>
            <a:r>
              <a:rPr lang="en-US" dirty="0" err="1"/>
              <a:t>quis</a:t>
            </a:r>
            <a:r>
              <a:rPr lang="en-US" dirty="0"/>
              <a:t> </a:t>
            </a:r>
            <a:r>
              <a:rPr lang="en-US" dirty="0" err="1"/>
              <a:t>viverra</a:t>
            </a:r>
            <a:r>
              <a:rPr lang="en-US" dirty="0"/>
              <a:t> </a:t>
            </a:r>
            <a:r>
              <a:rPr lang="en-US" dirty="0" err="1"/>
              <a:t>urna</a:t>
            </a:r>
            <a:r>
              <a:rPr lang="en-US" dirty="0"/>
              <a:t>, in </a:t>
            </a:r>
            <a:r>
              <a:rPr lang="en-US" dirty="0" err="1"/>
              <a:t>ultricies</a:t>
            </a:r>
            <a:r>
              <a:rPr lang="en-US" dirty="0"/>
              <a:t> diam. </a:t>
            </a:r>
          </a:p>
        </p:txBody>
      </p:sp>
    </p:spTree>
    <p:extLst>
      <p:ext uri="{BB962C8B-B14F-4D97-AF65-F5344CB8AC3E}">
        <p14:creationId xmlns:p14="http://schemas.microsoft.com/office/powerpoint/2010/main" val="423645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nodePh="1">
                                  <p:stCondLst>
                                    <p:cond delay="800"/>
                                  </p:stCondLst>
                                  <p:endCondLst>
                                    <p:cond evt="begin" delay="0">
                                      <p:tn val="5"/>
                                    </p:cond>
                                  </p:end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Effect transition="in" filter="fade">
                                      <p:cBhvr>
                                        <p:cTn id="9" dur="1000"/>
                                        <p:tgtEl>
                                          <p:spTgt spid="22"/>
                                        </p:tgtEl>
                                      </p:cBhvr>
                                    </p:animEffect>
                                  </p:childTnLst>
                                </p:cTn>
                              </p:par>
                              <p:par>
                                <p:cTn id="10" presetID="53" presetClass="entr" presetSubtype="16" fill="hold" grpId="0" nodeType="withEffect" nodePh="1">
                                  <p:stCondLst>
                                    <p:cond delay="800"/>
                                  </p:stCondLst>
                                  <p:endCondLst>
                                    <p:cond evt="begin" delay="0">
                                      <p:tn val="10"/>
                                    </p:cond>
                                  </p:endCondLst>
                                  <p:childTnLst>
                                    <p:set>
                                      <p:cBhvr>
                                        <p:cTn id="11" dur="1" fill="hold">
                                          <p:stCondLst>
                                            <p:cond delay="0"/>
                                          </p:stCondLst>
                                        </p:cTn>
                                        <p:tgtEl>
                                          <p:spTgt spid="73"/>
                                        </p:tgtEl>
                                        <p:attrNameLst>
                                          <p:attrName>style.visibility</p:attrName>
                                        </p:attrNameLst>
                                      </p:cBhvr>
                                      <p:to>
                                        <p:strVal val="visible"/>
                                      </p:to>
                                    </p:set>
                                    <p:anim calcmode="lin" valueType="num">
                                      <p:cBhvr>
                                        <p:cTn id="12" dur="1000" fill="hold"/>
                                        <p:tgtEl>
                                          <p:spTgt spid="73"/>
                                        </p:tgtEl>
                                        <p:attrNameLst>
                                          <p:attrName>ppt_w</p:attrName>
                                        </p:attrNameLst>
                                      </p:cBhvr>
                                      <p:tavLst>
                                        <p:tav tm="0">
                                          <p:val>
                                            <p:fltVal val="0"/>
                                          </p:val>
                                        </p:tav>
                                        <p:tav tm="100000">
                                          <p:val>
                                            <p:strVal val="#ppt_w"/>
                                          </p:val>
                                        </p:tav>
                                      </p:tavLst>
                                    </p:anim>
                                    <p:anim calcmode="lin" valueType="num">
                                      <p:cBhvr>
                                        <p:cTn id="13" dur="1000" fill="hold"/>
                                        <p:tgtEl>
                                          <p:spTgt spid="73"/>
                                        </p:tgtEl>
                                        <p:attrNameLst>
                                          <p:attrName>ppt_h</p:attrName>
                                        </p:attrNameLst>
                                      </p:cBhvr>
                                      <p:tavLst>
                                        <p:tav tm="0">
                                          <p:val>
                                            <p:fltVal val="0"/>
                                          </p:val>
                                        </p:tav>
                                        <p:tav tm="100000">
                                          <p:val>
                                            <p:strVal val="#ppt_h"/>
                                          </p:val>
                                        </p:tav>
                                      </p:tavLst>
                                    </p:anim>
                                    <p:animEffect transition="in" filter="fade">
                                      <p:cBhvr>
                                        <p:cTn id="14" dur="1000"/>
                                        <p:tgtEl>
                                          <p:spTgt spid="73"/>
                                        </p:tgtEl>
                                      </p:cBhvr>
                                    </p:animEffect>
                                  </p:childTnLst>
                                </p:cTn>
                              </p:par>
                              <p:par>
                                <p:cTn id="15" presetID="53" presetClass="entr" presetSubtype="16" fill="hold" grpId="0" nodeType="withEffect" nodePh="1">
                                  <p:stCondLst>
                                    <p:cond delay="800"/>
                                  </p:stCondLst>
                                  <p:endCondLst>
                                    <p:cond evt="begin" delay="0">
                                      <p:tn val="15"/>
                                    </p:cond>
                                  </p:endCondLst>
                                  <p:childTnLst>
                                    <p:set>
                                      <p:cBhvr>
                                        <p:cTn id="16" dur="1" fill="hold">
                                          <p:stCondLst>
                                            <p:cond delay="0"/>
                                          </p:stCondLst>
                                        </p:cTn>
                                        <p:tgtEl>
                                          <p:spTgt spid="74"/>
                                        </p:tgtEl>
                                        <p:attrNameLst>
                                          <p:attrName>style.visibility</p:attrName>
                                        </p:attrNameLst>
                                      </p:cBhvr>
                                      <p:to>
                                        <p:strVal val="visible"/>
                                      </p:to>
                                    </p:set>
                                    <p:anim calcmode="lin" valueType="num">
                                      <p:cBhvr>
                                        <p:cTn id="17" dur="1000" fill="hold"/>
                                        <p:tgtEl>
                                          <p:spTgt spid="74"/>
                                        </p:tgtEl>
                                        <p:attrNameLst>
                                          <p:attrName>ppt_w</p:attrName>
                                        </p:attrNameLst>
                                      </p:cBhvr>
                                      <p:tavLst>
                                        <p:tav tm="0">
                                          <p:val>
                                            <p:fltVal val="0"/>
                                          </p:val>
                                        </p:tav>
                                        <p:tav tm="100000">
                                          <p:val>
                                            <p:strVal val="#ppt_w"/>
                                          </p:val>
                                        </p:tav>
                                      </p:tavLst>
                                    </p:anim>
                                    <p:anim calcmode="lin" valueType="num">
                                      <p:cBhvr>
                                        <p:cTn id="18" dur="1000" fill="hold"/>
                                        <p:tgtEl>
                                          <p:spTgt spid="74"/>
                                        </p:tgtEl>
                                        <p:attrNameLst>
                                          <p:attrName>ppt_h</p:attrName>
                                        </p:attrNameLst>
                                      </p:cBhvr>
                                      <p:tavLst>
                                        <p:tav tm="0">
                                          <p:val>
                                            <p:fltVal val="0"/>
                                          </p:val>
                                        </p:tav>
                                        <p:tav tm="100000">
                                          <p:val>
                                            <p:strVal val="#ppt_h"/>
                                          </p:val>
                                        </p:tav>
                                      </p:tavLst>
                                    </p:anim>
                                    <p:animEffect transition="in" filter="fade">
                                      <p:cBhvr>
                                        <p:cTn id="19" dur="1000"/>
                                        <p:tgtEl>
                                          <p:spTgt spid="74"/>
                                        </p:tgtEl>
                                      </p:cBhvr>
                                    </p:animEffect>
                                  </p:childTnLst>
                                </p:cTn>
                              </p:par>
                              <p:par>
                                <p:cTn id="20" presetID="53" presetClass="entr" presetSubtype="16" fill="hold" grpId="0" nodeType="withEffect" nodePh="1">
                                  <p:stCondLst>
                                    <p:cond delay="800"/>
                                  </p:stCondLst>
                                  <p:endCondLst>
                                    <p:cond evt="begin" delay="0">
                                      <p:tn val="20"/>
                                    </p:cond>
                                  </p:endCondLst>
                                  <p:childTnLst>
                                    <p:set>
                                      <p:cBhvr>
                                        <p:cTn id="21" dur="1" fill="hold">
                                          <p:stCondLst>
                                            <p:cond delay="0"/>
                                          </p:stCondLst>
                                        </p:cTn>
                                        <p:tgtEl>
                                          <p:spTgt spid="79"/>
                                        </p:tgtEl>
                                        <p:attrNameLst>
                                          <p:attrName>style.visibility</p:attrName>
                                        </p:attrNameLst>
                                      </p:cBhvr>
                                      <p:to>
                                        <p:strVal val="visible"/>
                                      </p:to>
                                    </p:set>
                                    <p:anim calcmode="lin" valueType="num">
                                      <p:cBhvr>
                                        <p:cTn id="22" dur="1000" fill="hold"/>
                                        <p:tgtEl>
                                          <p:spTgt spid="79"/>
                                        </p:tgtEl>
                                        <p:attrNameLst>
                                          <p:attrName>ppt_w</p:attrName>
                                        </p:attrNameLst>
                                      </p:cBhvr>
                                      <p:tavLst>
                                        <p:tav tm="0">
                                          <p:val>
                                            <p:fltVal val="0"/>
                                          </p:val>
                                        </p:tav>
                                        <p:tav tm="100000">
                                          <p:val>
                                            <p:strVal val="#ppt_w"/>
                                          </p:val>
                                        </p:tav>
                                      </p:tavLst>
                                    </p:anim>
                                    <p:anim calcmode="lin" valueType="num">
                                      <p:cBhvr>
                                        <p:cTn id="23" dur="1000" fill="hold"/>
                                        <p:tgtEl>
                                          <p:spTgt spid="79"/>
                                        </p:tgtEl>
                                        <p:attrNameLst>
                                          <p:attrName>ppt_h</p:attrName>
                                        </p:attrNameLst>
                                      </p:cBhvr>
                                      <p:tavLst>
                                        <p:tav tm="0">
                                          <p:val>
                                            <p:fltVal val="0"/>
                                          </p:val>
                                        </p:tav>
                                        <p:tav tm="100000">
                                          <p:val>
                                            <p:strVal val="#ppt_h"/>
                                          </p:val>
                                        </p:tav>
                                      </p:tavLst>
                                    </p:anim>
                                    <p:animEffect transition="in" filter="fade">
                                      <p:cBhvr>
                                        <p:cTn id="24" dur="1000"/>
                                        <p:tgtEl>
                                          <p:spTgt spid="79"/>
                                        </p:tgtEl>
                                      </p:cBhvr>
                                    </p:animEffect>
                                  </p:childTnLst>
                                </p:cTn>
                              </p:par>
                              <p:par>
                                <p:cTn id="25" presetID="53" presetClass="entr" presetSubtype="16" fill="hold" grpId="0" nodeType="withEffect" nodePh="1">
                                  <p:stCondLst>
                                    <p:cond delay="800"/>
                                  </p:stCondLst>
                                  <p:endCondLst>
                                    <p:cond evt="begin" delay="0">
                                      <p:tn val="25"/>
                                    </p:cond>
                                  </p:endCondLst>
                                  <p:childTnLst>
                                    <p:set>
                                      <p:cBhvr>
                                        <p:cTn id="26" dur="1" fill="hold">
                                          <p:stCondLst>
                                            <p:cond delay="0"/>
                                          </p:stCondLst>
                                        </p:cTn>
                                        <p:tgtEl>
                                          <p:spTgt spid="80"/>
                                        </p:tgtEl>
                                        <p:attrNameLst>
                                          <p:attrName>style.visibility</p:attrName>
                                        </p:attrNameLst>
                                      </p:cBhvr>
                                      <p:to>
                                        <p:strVal val="visible"/>
                                      </p:to>
                                    </p:set>
                                    <p:anim calcmode="lin" valueType="num">
                                      <p:cBhvr>
                                        <p:cTn id="27" dur="1000" fill="hold"/>
                                        <p:tgtEl>
                                          <p:spTgt spid="80"/>
                                        </p:tgtEl>
                                        <p:attrNameLst>
                                          <p:attrName>ppt_w</p:attrName>
                                        </p:attrNameLst>
                                      </p:cBhvr>
                                      <p:tavLst>
                                        <p:tav tm="0">
                                          <p:val>
                                            <p:fltVal val="0"/>
                                          </p:val>
                                        </p:tav>
                                        <p:tav tm="100000">
                                          <p:val>
                                            <p:strVal val="#ppt_w"/>
                                          </p:val>
                                        </p:tav>
                                      </p:tavLst>
                                    </p:anim>
                                    <p:anim calcmode="lin" valueType="num">
                                      <p:cBhvr>
                                        <p:cTn id="28" dur="1000" fill="hold"/>
                                        <p:tgtEl>
                                          <p:spTgt spid="80"/>
                                        </p:tgtEl>
                                        <p:attrNameLst>
                                          <p:attrName>ppt_h</p:attrName>
                                        </p:attrNameLst>
                                      </p:cBhvr>
                                      <p:tavLst>
                                        <p:tav tm="0">
                                          <p:val>
                                            <p:fltVal val="0"/>
                                          </p:val>
                                        </p:tav>
                                        <p:tav tm="100000">
                                          <p:val>
                                            <p:strVal val="#ppt_h"/>
                                          </p:val>
                                        </p:tav>
                                      </p:tavLst>
                                    </p:anim>
                                    <p:animEffect transition="in" filter="fade">
                                      <p:cBhvr>
                                        <p:cTn id="29" dur="1000"/>
                                        <p:tgtEl>
                                          <p:spTgt spid="80"/>
                                        </p:tgtEl>
                                      </p:cBhvr>
                                    </p:animEffect>
                                  </p:childTnLst>
                                </p:cTn>
                              </p:par>
                              <p:par>
                                <p:cTn id="30" presetID="53" presetClass="entr" presetSubtype="16" fill="hold" grpId="0" nodeType="withEffect" nodePh="1">
                                  <p:stCondLst>
                                    <p:cond delay="800"/>
                                  </p:stCondLst>
                                  <p:endCondLst>
                                    <p:cond evt="begin" delay="0">
                                      <p:tn val="30"/>
                                    </p:cond>
                                  </p:endCondLst>
                                  <p:childTnLst>
                                    <p:set>
                                      <p:cBhvr>
                                        <p:cTn id="31" dur="1" fill="hold">
                                          <p:stCondLst>
                                            <p:cond delay="0"/>
                                          </p:stCondLst>
                                        </p:cTn>
                                        <p:tgtEl>
                                          <p:spTgt spid="81"/>
                                        </p:tgtEl>
                                        <p:attrNameLst>
                                          <p:attrName>style.visibility</p:attrName>
                                        </p:attrNameLst>
                                      </p:cBhvr>
                                      <p:to>
                                        <p:strVal val="visible"/>
                                      </p:to>
                                    </p:set>
                                    <p:anim calcmode="lin" valueType="num">
                                      <p:cBhvr>
                                        <p:cTn id="32" dur="1000" fill="hold"/>
                                        <p:tgtEl>
                                          <p:spTgt spid="81"/>
                                        </p:tgtEl>
                                        <p:attrNameLst>
                                          <p:attrName>ppt_w</p:attrName>
                                        </p:attrNameLst>
                                      </p:cBhvr>
                                      <p:tavLst>
                                        <p:tav tm="0">
                                          <p:val>
                                            <p:fltVal val="0"/>
                                          </p:val>
                                        </p:tav>
                                        <p:tav tm="100000">
                                          <p:val>
                                            <p:strVal val="#ppt_w"/>
                                          </p:val>
                                        </p:tav>
                                      </p:tavLst>
                                    </p:anim>
                                    <p:anim calcmode="lin" valueType="num">
                                      <p:cBhvr>
                                        <p:cTn id="33" dur="1000" fill="hold"/>
                                        <p:tgtEl>
                                          <p:spTgt spid="81"/>
                                        </p:tgtEl>
                                        <p:attrNameLst>
                                          <p:attrName>ppt_h</p:attrName>
                                        </p:attrNameLst>
                                      </p:cBhvr>
                                      <p:tavLst>
                                        <p:tav tm="0">
                                          <p:val>
                                            <p:fltVal val="0"/>
                                          </p:val>
                                        </p:tav>
                                        <p:tav tm="100000">
                                          <p:val>
                                            <p:strVal val="#ppt_h"/>
                                          </p:val>
                                        </p:tav>
                                      </p:tavLst>
                                    </p:anim>
                                    <p:animEffect transition="in" filter="fade">
                                      <p:cBhvr>
                                        <p:cTn id="34" dur="1000"/>
                                        <p:tgtEl>
                                          <p:spTgt spid="81"/>
                                        </p:tgtEl>
                                      </p:cBhvr>
                                    </p:animEffect>
                                  </p:childTnLst>
                                </p:cTn>
                              </p:par>
                              <p:par>
                                <p:cTn id="35" presetID="53" presetClass="entr" presetSubtype="16" fill="hold" grpId="0" nodeType="withEffect" nodePh="1">
                                  <p:stCondLst>
                                    <p:cond delay="800"/>
                                  </p:stCondLst>
                                  <p:endCondLst>
                                    <p:cond evt="begin" delay="0">
                                      <p:tn val="35"/>
                                    </p:cond>
                                  </p:endCondLst>
                                  <p:childTnLst>
                                    <p:set>
                                      <p:cBhvr>
                                        <p:cTn id="36" dur="1" fill="hold">
                                          <p:stCondLst>
                                            <p:cond delay="0"/>
                                          </p:stCondLst>
                                        </p:cTn>
                                        <p:tgtEl>
                                          <p:spTgt spid="86"/>
                                        </p:tgtEl>
                                        <p:attrNameLst>
                                          <p:attrName>style.visibility</p:attrName>
                                        </p:attrNameLst>
                                      </p:cBhvr>
                                      <p:to>
                                        <p:strVal val="visible"/>
                                      </p:to>
                                    </p:set>
                                    <p:anim calcmode="lin" valueType="num">
                                      <p:cBhvr>
                                        <p:cTn id="37" dur="1000" fill="hold"/>
                                        <p:tgtEl>
                                          <p:spTgt spid="86"/>
                                        </p:tgtEl>
                                        <p:attrNameLst>
                                          <p:attrName>ppt_w</p:attrName>
                                        </p:attrNameLst>
                                      </p:cBhvr>
                                      <p:tavLst>
                                        <p:tav tm="0">
                                          <p:val>
                                            <p:fltVal val="0"/>
                                          </p:val>
                                        </p:tav>
                                        <p:tav tm="100000">
                                          <p:val>
                                            <p:strVal val="#ppt_w"/>
                                          </p:val>
                                        </p:tav>
                                      </p:tavLst>
                                    </p:anim>
                                    <p:anim calcmode="lin" valueType="num">
                                      <p:cBhvr>
                                        <p:cTn id="38" dur="1000" fill="hold"/>
                                        <p:tgtEl>
                                          <p:spTgt spid="86"/>
                                        </p:tgtEl>
                                        <p:attrNameLst>
                                          <p:attrName>ppt_h</p:attrName>
                                        </p:attrNameLst>
                                      </p:cBhvr>
                                      <p:tavLst>
                                        <p:tav tm="0">
                                          <p:val>
                                            <p:fltVal val="0"/>
                                          </p:val>
                                        </p:tav>
                                        <p:tav tm="100000">
                                          <p:val>
                                            <p:strVal val="#ppt_h"/>
                                          </p:val>
                                        </p:tav>
                                      </p:tavLst>
                                    </p:anim>
                                    <p:animEffect transition="in" filter="fade">
                                      <p:cBhvr>
                                        <p:cTn id="39" dur="1000"/>
                                        <p:tgtEl>
                                          <p:spTgt spid="86"/>
                                        </p:tgtEl>
                                      </p:cBhvr>
                                    </p:animEffect>
                                  </p:childTnLst>
                                </p:cTn>
                              </p:par>
                              <p:par>
                                <p:cTn id="40" presetID="53" presetClass="entr" presetSubtype="16" fill="hold" grpId="0" nodeType="withEffect" nodePh="1">
                                  <p:stCondLst>
                                    <p:cond delay="800"/>
                                  </p:stCondLst>
                                  <p:endCondLst>
                                    <p:cond evt="begin" delay="0">
                                      <p:tn val="40"/>
                                    </p:cond>
                                  </p:endCondLst>
                                  <p:childTnLst>
                                    <p:set>
                                      <p:cBhvr>
                                        <p:cTn id="41" dur="1" fill="hold">
                                          <p:stCondLst>
                                            <p:cond delay="0"/>
                                          </p:stCondLst>
                                        </p:cTn>
                                        <p:tgtEl>
                                          <p:spTgt spid="87"/>
                                        </p:tgtEl>
                                        <p:attrNameLst>
                                          <p:attrName>style.visibility</p:attrName>
                                        </p:attrNameLst>
                                      </p:cBhvr>
                                      <p:to>
                                        <p:strVal val="visible"/>
                                      </p:to>
                                    </p:set>
                                    <p:anim calcmode="lin" valueType="num">
                                      <p:cBhvr>
                                        <p:cTn id="42" dur="1000" fill="hold"/>
                                        <p:tgtEl>
                                          <p:spTgt spid="87"/>
                                        </p:tgtEl>
                                        <p:attrNameLst>
                                          <p:attrName>ppt_w</p:attrName>
                                        </p:attrNameLst>
                                      </p:cBhvr>
                                      <p:tavLst>
                                        <p:tav tm="0">
                                          <p:val>
                                            <p:fltVal val="0"/>
                                          </p:val>
                                        </p:tav>
                                        <p:tav tm="100000">
                                          <p:val>
                                            <p:strVal val="#ppt_w"/>
                                          </p:val>
                                        </p:tav>
                                      </p:tavLst>
                                    </p:anim>
                                    <p:anim calcmode="lin" valueType="num">
                                      <p:cBhvr>
                                        <p:cTn id="43" dur="1000" fill="hold"/>
                                        <p:tgtEl>
                                          <p:spTgt spid="87"/>
                                        </p:tgtEl>
                                        <p:attrNameLst>
                                          <p:attrName>ppt_h</p:attrName>
                                        </p:attrNameLst>
                                      </p:cBhvr>
                                      <p:tavLst>
                                        <p:tav tm="0">
                                          <p:val>
                                            <p:fltVal val="0"/>
                                          </p:val>
                                        </p:tav>
                                        <p:tav tm="100000">
                                          <p:val>
                                            <p:strVal val="#ppt_h"/>
                                          </p:val>
                                        </p:tav>
                                      </p:tavLst>
                                    </p:anim>
                                    <p:animEffect transition="in" filter="fade">
                                      <p:cBhvr>
                                        <p:cTn id="44" dur="1000"/>
                                        <p:tgtEl>
                                          <p:spTgt spid="87"/>
                                        </p:tgtEl>
                                      </p:cBhvr>
                                    </p:animEffect>
                                  </p:childTnLst>
                                </p:cTn>
                              </p:par>
                              <p:par>
                                <p:cTn id="45" presetID="53" presetClass="entr" presetSubtype="16" fill="hold" grpId="0" nodeType="withEffect" nodePh="1">
                                  <p:stCondLst>
                                    <p:cond delay="800"/>
                                  </p:stCondLst>
                                  <p:endCondLst>
                                    <p:cond evt="begin" delay="0">
                                      <p:tn val="45"/>
                                    </p:cond>
                                  </p:endCondLst>
                                  <p:childTnLst>
                                    <p:set>
                                      <p:cBhvr>
                                        <p:cTn id="46" dur="1" fill="hold">
                                          <p:stCondLst>
                                            <p:cond delay="0"/>
                                          </p:stCondLst>
                                        </p:cTn>
                                        <p:tgtEl>
                                          <p:spTgt spid="88"/>
                                        </p:tgtEl>
                                        <p:attrNameLst>
                                          <p:attrName>style.visibility</p:attrName>
                                        </p:attrNameLst>
                                      </p:cBhvr>
                                      <p:to>
                                        <p:strVal val="visible"/>
                                      </p:to>
                                    </p:set>
                                    <p:anim calcmode="lin" valueType="num">
                                      <p:cBhvr>
                                        <p:cTn id="47" dur="1000" fill="hold"/>
                                        <p:tgtEl>
                                          <p:spTgt spid="88"/>
                                        </p:tgtEl>
                                        <p:attrNameLst>
                                          <p:attrName>ppt_w</p:attrName>
                                        </p:attrNameLst>
                                      </p:cBhvr>
                                      <p:tavLst>
                                        <p:tav tm="0">
                                          <p:val>
                                            <p:fltVal val="0"/>
                                          </p:val>
                                        </p:tav>
                                        <p:tav tm="100000">
                                          <p:val>
                                            <p:strVal val="#ppt_w"/>
                                          </p:val>
                                        </p:tav>
                                      </p:tavLst>
                                    </p:anim>
                                    <p:anim calcmode="lin" valueType="num">
                                      <p:cBhvr>
                                        <p:cTn id="48" dur="1000" fill="hold"/>
                                        <p:tgtEl>
                                          <p:spTgt spid="88"/>
                                        </p:tgtEl>
                                        <p:attrNameLst>
                                          <p:attrName>ppt_h</p:attrName>
                                        </p:attrNameLst>
                                      </p:cBhvr>
                                      <p:tavLst>
                                        <p:tav tm="0">
                                          <p:val>
                                            <p:fltVal val="0"/>
                                          </p:val>
                                        </p:tav>
                                        <p:tav tm="100000">
                                          <p:val>
                                            <p:strVal val="#ppt_h"/>
                                          </p:val>
                                        </p:tav>
                                      </p:tavLst>
                                    </p:anim>
                                    <p:animEffect transition="in" filter="fade">
                                      <p:cBhvr>
                                        <p:cTn id="49" dur="1000"/>
                                        <p:tgtEl>
                                          <p:spTgt spid="88"/>
                                        </p:tgtEl>
                                      </p:cBhvr>
                                    </p:animEffect>
                                  </p:childTnLst>
                                </p:cTn>
                              </p:par>
                              <p:par>
                                <p:cTn id="50" presetID="53" presetClass="entr" presetSubtype="16" fill="hold" grpId="0" nodeType="withEffect" nodePh="1">
                                  <p:stCondLst>
                                    <p:cond delay="800"/>
                                  </p:stCondLst>
                                  <p:endCondLst>
                                    <p:cond evt="begin" delay="0">
                                      <p:tn val="50"/>
                                    </p:cond>
                                  </p:endCondLst>
                                  <p:childTnLst>
                                    <p:set>
                                      <p:cBhvr>
                                        <p:cTn id="51" dur="1" fill="hold">
                                          <p:stCondLst>
                                            <p:cond delay="0"/>
                                          </p:stCondLst>
                                        </p:cTn>
                                        <p:tgtEl>
                                          <p:spTgt spid="25"/>
                                        </p:tgtEl>
                                        <p:attrNameLst>
                                          <p:attrName>style.visibility</p:attrName>
                                        </p:attrNameLst>
                                      </p:cBhvr>
                                      <p:to>
                                        <p:strVal val="visible"/>
                                      </p:to>
                                    </p:set>
                                    <p:anim calcmode="lin" valueType="num">
                                      <p:cBhvr>
                                        <p:cTn id="52" dur="1000" fill="hold"/>
                                        <p:tgtEl>
                                          <p:spTgt spid="25"/>
                                        </p:tgtEl>
                                        <p:attrNameLst>
                                          <p:attrName>ppt_w</p:attrName>
                                        </p:attrNameLst>
                                      </p:cBhvr>
                                      <p:tavLst>
                                        <p:tav tm="0">
                                          <p:val>
                                            <p:fltVal val="0"/>
                                          </p:val>
                                        </p:tav>
                                        <p:tav tm="100000">
                                          <p:val>
                                            <p:strVal val="#ppt_w"/>
                                          </p:val>
                                        </p:tav>
                                      </p:tavLst>
                                    </p:anim>
                                    <p:anim calcmode="lin" valueType="num">
                                      <p:cBhvr>
                                        <p:cTn id="53" dur="1000" fill="hold"/>
                                        <p:tgtEl>
                                          <p:spTgt spid="25"/>
                                        </p:tgtEl>
                                        <p:attrNameLst>
                                          <p:attrName>ppt_h</p:attrName>
                                        </p:attrNameLst>
                                      </p:cBhvr>
                                      <p:tavLst>
                                        <p:tav tm="0">
                                          <p:val>
                                            <p:fltVal val="0"/>
                                          </p:val>
                                        </p:tav>
                                        <p:tav tm="100000">
                                          <p:val>
                                            <p:strVal val="#ppt_h"/>
                                          </p:val>
                                        </p:tav>
                                      </p:tavLst>
                                    </p:anim>
                                    <p:animEffect transition="in" filter="fade">
                                      <p:cBhvr>
                                        <p:cTn id="54" dur="1000"/>
                                        <p:tgtEl>
                                          <p:spTgt spid="25"/>
                                        </p:tgtEl>
                                      </p:cBhvr>
                                    </p:animEffect>
                                  </p:childTnLst>
                                </p:cTn>
                              </p:par>
                              <p:par>
                                <p:cTn id="55" presetID="53" presetClass="entr" presetSubtype="16" fill="hold" grpId="0" nodeType="withEffect" nodePh="1">
                                  <p:stCondLst>
                                    <p:cond delay="800"/>
                                  </p:stCondLst>
                                  <p:endCondLst>
                                    <p:cond evt="begin" delay="0">
                                      <p:tn val="55"/>
                                    </p:cond>
                                  </p:endCondLst>
                                  <p:childTnLst>
                                    <p:set>
                                      <p:cBhvr>
                                        <p:cTn id="56" dur="1" fill="hold">
                                          <p:stCondLst>
                                            <p:cond delay="0"/>
                                          </p:stCondLst>
                                        </p:cTn>
                                        <p:tgtEl>
                                          <p:spTgt spid="26"/>
                                        </p:tgtEl>
                                        <p:attrNameLst>
                                          <p:attrName>style.visibility</p:attrName>
                                        </p:attrNameLst>
                                      </p:cBhvr>
                                      <p:to>
                                        <p:strVal val="visible"/>
                                      </p:to>
                                    </p:set>
                                    <p:anim calcmode="lin" valueType="num">
                                      <p:cBhvr>
                                        <p:cTn id="57" dur="1000" fill="hold"/>
                                        <p:tgtEl>
                                          <p:spTgt spid="26"/>
                                        </p:tgtEl>
                                        <p:attrNameLst>
                                          <p:attrName>ppt_w</p:attrName>
                                        </p:attrNameLst>
                                      </p:cBhvr>
                                      <p:tavLst>
                                        <p:tav tm="0">
                                          <p:val>
                                            <p:fltVal val="0"/>
                                          </p:val>
                                        </p:tav>
                                        <p:tav tm="100000">
                                          <p:val>
                                            <p:strVal val="#ppt_w"/>
                                          </p:val>
                                        </p:tav>
                                      </p:tavLst>
                                    </p:anim>
                                    <p:anim calcmode="lin" valueType="num">
                                      <p:cBhvr>
                                        <p:cTn id="58" dur="1000" fill="hold"/>
                                        <p:tgtEl>
                                          <p:spTgt spid="26"/>
                                        </p:tgtEl>
                                        <p:attrNameLst>
                                          <p:attrName>ppt_h</p:attrName>
                                        </p:attrNameLst>
                                      </p:cBhvr>
                                      <p:tavLst>
                                        <p:tav tm="0">
                                          <p:val>
                                            <p:fltVal val="0"/>
                                          </p:val>
                                        </p:tav>
                                        <p:tav tm="100000">
                                          <p:val>
                                            <p:strVal val="#ppt_h"/>
                                          </p:val>
                                        </p:tav>
                                      </p:tavLst>
                                    </p:anim>
                                    <p:animEffect transition="in" filter="fade">
                                      <p:cBhvr>
                                        <p:cTn id="59" dur="1000"/>
                                        <p:tgtEl>
                                          <p:spTgt spid="26"/>
                                        </p:tgtEl>
                                      </p:cBhvr>
                                    </p:animEffect>
                                  </p:childTnLst>
                                </p:cTn>
                              </p:par>
                              <p:par>
                                <p:cTn id="60" presetID="53" presetClass="entr" presetSubtype="16" fill="hold" grpId="0" nodeType="withEffect" nodePh="1">
                                  <p:stCondLst>
                                    <p:cond delay="800"/>
                                  </p:stCondLst>
                                  <p:endCondLst>
                                    <p:cond evt="begin" delay="0">
                                      <p:tn val="60"/>
                                    </p:cond>
                                  </p:endCondLst>
                                  <p:childTnLst>
                                    <p:set>
                                      <p:cBhvr>
                                        <p:cTn id="61" dur="1" fill="hold">
                                          <p:stCondLst>
                                            <p:cond delay="0"/>
                                          </p:stCondLst>
                                        </p:cTn>
                                        <p:tgtEl>
                                          <p:spTgt spid="27"/>
                                        </p:tgtEl>
                                        <p:attrNameLst>
                                          <p:attrName>style.visibility</p:attrName>
                                        </p:attrNameLst>
                                      </p:cBhvr>
                                      <p:to>
                                        <p:strVal val="visible"/>
                                      </p:to>
                                    </p:set>
                                    <p:anim calcmode="lin" valueType="num">
                                      <p:cBhvr>
                                        <p:cTn id="62" dur="1000" fill="hold"/>
                                        <p:tgtEl>
                                          <p:spTgt spid="27"/>
                                        </p:tgtEl>
                                        <p:attrNameLst>
                                          <p:attrName>ppt_w</p:attrName>
                                        </p:attrNameLst>
                                      </p:cBhvr>
                                      <p:tavLst>
                                        <p:tav tm="0">
                                          <p:val>
                                            <p:fltVal val="0"/>
                                          </p:val>
                                        </p:tav>
                                        <p:tav tm="100000">
                                          <p:val>
                                            <p:strVal val="#ppt_w"/>
                                          </p:val>
                                        </p:tav>
                                      </p:tavLst>
                                    </p:anim>
                                    <p:anim calcmode="lin" valueType="num">
                                      <p:cBhvr>
                                        <p:cTn id="63" dur="1000" fill="hold"/>
                                        <p:tgtEl>
                                          <p:spTgt spid="27"/>
                                        </p:tgtEl>
                                        <p:attrNameLst>
                                          <p:attrName>ppt_h</p:attrName>
                                        </p:attrNameLst>
                                      </p:cBhvr>
                                      <p:tavLst>
                                        <p:tav tm="0">
                                          <p:val>
                                            <p:fltVal val="0"/>
                                          </p:val>
                                        </p:tav>
                                        <p:tav tm="100000">
                                          <p:val>
                                            <p:strVal val="#ppt_h"/>
                                          </p:val>
                                        </p:tav>
                                      </p:tavLst>
                                    </p:anim>
                                    <p:animEffect transition="in" filter="fade">
                                      <p:cBhvr>
                                        <p:cTn id="64" dur="1000"/>
                                        <p:tgtEl>
                                          <p:spTgt spid="27"/>
                                        </p:tgtEl>
                                      </p:cBhvr>
                                    </p:animEffect>
                                  </p:childTnLst>
                                </p:cTn>
                              </p:par>
                              <p:par>
                                <p:cTn id="65" presetID="42" presetClass="entr" presetSubtype="0" fill="hold" grpId="0" nodeType="withEffect">
                                  <p:stCondLst>
                                    <p:cond delay="200"/>
                                  </p:stCondLst>
                                  <p:childTnLst>
                                    <p:set>
                                      <p:cBhvr>
                                        <p:cTn id="66" dur="1" fill="hold">
                                          <p:stCondLst>
                                            <p:cond delay="0"/>
                                          </p:stCondLst>
                                        </p:cTn>
                                        <p:tgtEl>
                                          <p:spTgt spid="32">
                                            <p:txEl>
                                              <p:pRg st="0" end="0"/>
                                            </p:txEl>
                                          </p:spTgt>
                                        </p:tgtEl>
                                        <p:attrNameLst>
                                          <p:attrName>style.visibility</p:attrName>
                                        </p:attrNameLst>
                                      </p:cBhvr>
                                      <p:to>
                                        <p:strVal val="visible"/>
                                      </p:to>
                                    </p:set>
                                    <p:animEffect transition="in" filter="fade">
                                      <p:cBhvr>
                                        <p:cTn id="67" dur="400"/>
                                        <p:tgtEl>
                                          <p:spTgt spid="32">
                                            <p:txEl>
                                              <p:pRg st="0" end="0"/>
                                            </p:txEl>
                                          </p:spTgt>
                                        </p:tgtEl>
                                      </p:cBhvr>
                                    </p:animEffect>
                                    <p:anim calcmode="lin" valueType="num">
                                      <p:cBhvr>
                                        <p:cTn id="68" dur="4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69" dur="400" fill="hold"/>
                                        <p:tgtEl>
                                          <p:spTgt spid="32">
                                            <p:txEl>
                                              <p:pRg st="0" end="0"/>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200"/>
                                  </p:stCondLst>
                                  <p:childTnLst>
                                    <p:set>
                                      <p:cBhvr>
                                        <p:cTn id="71" dur="1" fill="hold">
                                          <p:stCondLst>
                                            <p:cond delay="0"/>
                                          </p:stCondLst>
                                        </p:cTn>
                                        <p:tgtEl>
                                          <p:spTgt spid="33">
                                            <p:txEl>
                                              <p:pRg st="0" end="0"/>
                                            </p:txEl>
                                          </p:spTgt>
                                        </p:tgtEl>
                                        <p:attrNameLst>
                                          <p:attrName>style.visibility</p:attrName>
                                        </p:attrNameLst>
                                      </p:cBhvr>
                                      <p:to>
                                        <p:strVal val="visible"/>
                                      </p:to>
                                    </p:set>
                                    <p:animEffect transition="in" filter="fade">
                                      <p:cBhvr>
                                        <p:cTn id="72" dur="500"/>
                                        <p:tgtEl>
                                          <p:spTgt spid="33">
                                            <p:txEl>
                                              <p:pRg st="0" end="0"/>
                                            </p:txEl>
                                          </p:spTgt>
                                        </p:tgtEl>
                                      </p:cBhvr>
                                    </p:animEffect>
                                    <p:anim calcmode="lin" valueType="num">
                                      <p:cBhvr>
                                        <p:cTn id="73"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74" dur="500" fill="hold"/>
                                        <p:tgtEl>
                                          <p:spTgt spid="33">
                                            <p:txEl>
                                              <p:pRg st="0" end="0"/>
                                            </p:txEl>
                                          </p:spTgt>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200"/>
                                  </p:stCondLst>
                                  <p:childTnLst>
                                    <p:set>
                                      <p:cBhvr>
                                        <p:cTn id="76" dur="1" fill="hold">
                                          <p:stCondLst>
                                            <p:cond delay="0"/>
                                          </p:stCondLst>
                                        </p:cTn>
                                        <p:tgtEl>
                                          <p:spTgt spid="34">
                                            <p:txEl>
                                              <p:pRg st="0" end="0"/>
                                            </p:txEl>
                                          </p:spTgt>
                                        </p:tgtEl>
                                        <p:attrNameLst>
                                          <p:attrName>style.visibility</p:attrName>
                                        </p:attrNameLst>
                                      </p:cBhvr>
                                      <p:to>
                                        <p:strVal val="visible"/>
                                      </p:to>
                                    </p:set>
                                    <p:animEffect transition="in" filter="fade">
                                      <p:cBhvr>
                                        <p:cTn id="77" dur="400"/>
                                        <p:tgtEl>
                                          <p:spTgt spid="34">
                                            <p:txEl>
                                              <p:pRg st="0" end="0"/>
                                            </p:txEl>
                                          </p:spTgt>
                                        </p:tgtEl>
                                      </p:cBhvr>
                                    </p:animEffect>
                                    <p:anim calcmode="lin" valueType="num">
                                      <p:cBhvr>
                                        <p:cTn id="78" dur="4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79" dur="400" fill="hold"/>
                                        <p:tgtEl>
                                          <p:spTgt spid="34">
                                            <p:txEl>
                                              <p:pRg st="0" end="0"/>
                                            </p:txEl>
                                          </p:spTgt>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200"/>
                                  </p:stCondLst>
                                  <p:childTnLst>
                                    <p:set>
                                      <p:cBhvr>
                                        <p:cTn id="81" dur="1" fill="hold">
                                          <p:stCondLst>
                                            <p:cond delay="0"/>
                                          </p:stCondLst>
                                        </p:cTn>
                                        <p:tgtEl>
                                          <p:spTgt spid="35">
                                            <p:txEl>
                                              <p:pRg st="0" end="0"/>
                                            </p:txEl>
                                          </p:spTgt>
                                        </p:tgtEl>
                                        <p:attrNameLst>
                                          <p:attrName>style.visibility</p:attrName>
                                        </p:attrNameLst>
                                      </p:cBhvr>
                                      <p:to>
                                        <p:strVal val="visible"/>
                                      </p:to>
                                    </p:set>
                                    <p:animEffect transition="in" filter="fade">
                                      <p:cBhvr>
                                        <p:cTn id="82" dur="500"/>
                                        <p:tgtEl>
                                          <p:spTgt spid="35">
                                            <p:txEl>
                                              <p:pRg st="0" end="0"/>
                                            </p:txEl>
                                          </p:spTgt>
                                        </p:tgtEl>
                                      </p:cBhvr>
                                    </p:animEffect>
                                    <p:anim calcmode="lin" valueType="num">
                                      <p:cBhvr>
                                        <p:cTn id="83"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84" dur="500" fill="hold"/>
                                        <p:tgtEl>
                                          <p:spTgt spid="35">
                                            <p:txEl>
                                              <p:pRg st="0" end="0"/>
                                            </p:txEl>
                                          </p:spTgt>
                                        </p:tgtEl>
                                        <p:attrNameLst>
                                          <p:attrName>ppt_y</p:attrName>
                                        </p:attrNameLst>
                                      </p:cBhvr>
                                      <p:tavLst>
                                        <p:tav tm="0">
                                          <p:val>
                                            <p:strVal val="#ppt_y+.1"/>
                                          </p:val>
                                        </p:tav>
                                        <p:tav tm="100000">
                                          <p:val>
                                            <p:strVal val="#ppt_y"/>
                                          </p:val>
                                        </p:tav>
                                      </p:tavLst>
                                    </p:anim>
                                  </p:childTnLst>
                                </p:cTn>
                              </p:par>
                              <p:par>
                                <p:cTn id="85" presetID="10" presetClass="entr" presetSubtype="0" fill="hold" grpId="0" nodeType="withEffect">
                                  <p:stCondLst>
                                    <p:cond delay="800"/>
                                  </p:stCondLst>
                                  <p:childTnLst>
                                    <p:set>
                                      <p:cBhvr>
                                        <p:cTn id="86" dur="1" fill="hold">
                                          <p:stCondLst>
                                            <p:cond delay="0"/>
                                          </p:stCondLst>
                                        </p:cTn>
                                        <p:tgtEl>
                                          <p:spTgt spid="36">
                                            <p:txEl>
                                              <p:pRg st="0" end="0"/>
                                            </p:txEl>
                                          </p:spTgt>
                                        </p:tgtEl>
                                        <p:attrNameLst>
                                          <p:attrName>style.visibility</p:attrName>
                                        </p:attrNameLst>
                                      </p:cBhvr>
                                      <p:to>
                                        <p:strVal val="visible"/>
                                      </p:to>
                                    </p:set>
                                    <p:animEffect transition="in" filter="fade">
                                      <p:cBhvr>
                                        <p:cTn id="87" dur="500"/>
                                        <p:tgtEl>
                                          <p:spTgt spid="36">
                                            <p:txEl>
                                              <p:pRg st="0" end="0"/>
                                            </p:txEl>
                                          </p:spTgt>
                                        </p:tgtEl>
                                      </p:cBhvr>
                                    </p:animEffect>
                                  </p:childTnLst>
                                </p:cTn>
                              </p:par>
                              <p:par>
                                <p:cTn id="88" presetID="10" presetClass="entr" presetSubtype="0" fill="hold" grpId="0" nodeType="withEffect">
                                  <p:stCondLst>
                                    <p:cond delay="800"/>
                                  </p:stCondLst>
                                  <p:childTnLst>
                                    <p:set>
                                      <p:cBhvr>
                                        <p:cTn id="89" dur="1" fill="hold">
                                          <p:stCondLst>
                                            <p:cond delay="0"/>
                                          </p:stCondLst>
                                        </p:cTn>
                                        <p:tgtEl>
                                          <p:spTgt spid="36">
                                            <p:txEl>
                                              <p:pRg st="2" end="2"/>
                                            </p:txEl>
                                          </p:spTgt>
                                        </p:tgtEl>
                                        <p:attrNameLst>
                                          <p:attrName>style.visibility</p:attrName>
                                        </p:attrNameLst>
                                      </p:cBhvr>
                                      <p:to>
                                        <p:strVal val="visible"/>
                                      </p:to>
                                    </p:set>
                                    <p:animEffect transition="in" filter="fade">
                                      <p:cBhvr>
                                        <p:cTn id="90" dur="500"/>
                                        <p:tgtEl>
                                          <p:spTgt spid="3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73" grpId="0"/>
      <p:bldP spid="74" grpId="0"/>
      <p:bldP spid="79" grpId="0"/>
      <p:bldP spid="80" grpId="0"/>
      <p:bldP spid="81" grpId="0"/>
      <p:bldP spid="86" grpId="0"/>
      <p:bldP spid="87" grpId="0"/>
      <p:bldP spid="88" grpId="0"/>
      <p:bldP spid="25" grpId="0"/>
      <p:bldP spid="26" grpId="0"/>
      <p:bldP spid="27" grpId="0"/>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400"/>
                        <p:tgtEl>
                          <p:spTgt spid="32"/>
                        </p:tgtEl>
                      </p:cBhvr>
                    </p:animEffect>
                    <p:anim calcmode="lin" valueType="num">
                      <p:cBhvr>
                        <p:cTn dur="400" fill="hold"/>
                        <p:tgtEl>
                          <p:spTgt spid="32"/>
                        </p:tgtEl>
                        <p:attrNameLst>
                          <p:attrName>ppt_x</p:attrName>
                        </p:attrNameLst>
                      </p:cBhvr>
                      <p:tavLst>
                        <p:tav tm="0">
                          <p:val>
                            <p:strVal val="#ppt_x"/>
                          </p:val>
                        </p:tav>
                        <p:tav tm="100000">
                          <p:val>
                            <p:strVal val="#ppt_x"/>
                          </p:val>
                        </p:tav>
                      </p:tavLst>
                    </p:anim>
                    <p:anim calcmode="lin" valueType="num">
                      <p:cBhvr>
                        <p:cTn dur="4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anim calcmode="lin" valueType="num">
                      <p:cBhvr>
                        <p:cTn dur="500" fill="hold"/>
                        <p:tgtEl>
                          <p:spTgt spid="33"/>
                        </p:tgtEl>
                        <p:attrNameLst>
                          <p:attrName>ppt_x</p:attrName>
                        </p:attrNameLst>
                      </p:cBhvr>
                      <p:tavLst>
                        <p:tav tm="0">
                          <p:val>
                            <p:strVal val="#ppt_x"/>
                          </p:val>
                        </p:tav>
                        <p:tav tm="100000">
                          <p:val>
                            <p:strVal val="#ppt_x"/>
                          </p:val>
                        </p:tav>
                      </p:tavLst>
                    </p:anim>
                    <p:anim calcmode="lin" valueType="num">
                      <p:cBhvr>
                        <p:cTn dur="500" fill="hold"/>
                        <p:tgtEl>
                          <p:spTgt spid="33"/>
                        </p:tgtEl>
                        <p:attrNameLst>
                          <p:attrName>ppt_y</p:attrName>
                        </p:attrNameLst>
                      </p:cBhvr>
                      <p:tavLst>
                        <p:tav tm="0">
                          <p:val>
                            <p:strVal val="#ppt_y+.1"/>
                          </p:val>
                        </p:tav>
                        <p:tav tm="100000">
                          <p:val>
                            <p:strVal val="#ppt_y"/>
                          </p:val>
                        </p:tav>
                      </p:tavLst>
                    </p:anim>
                  </p:childTnLst>
                </p:cTn>
              </p:par>
            </p:tnLst>
          </p:tmpl>
        </p:tmplLst>
      </p:bldP>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400"/>
                        <p:tgtEl>
                          <p:spTgt spid="34"/>
                        </p:tgtEl>
                      </p:cBhvr>
                    </p:animEffect>
                    <p:anim calcmode="lin" valueType="num">
                      <p:cBhvr>
                        <p:cTn dur="400" fill="hold"/>
                        <p:tgtEl>
                          <p:spTgt spid="34"/>
                        </p:tgtEl>
                        <p:attrNameLst>
                          <p:attrName>ppt_x</p:attrName>
                        </p:attrNameLst>
                      </p:cBhvr>
                      <p:tavLst>
                        <p:tav tm="0">
                          <p:val>
                            <p:strVal val="#ppt_x"/>
                          </p:val>
                        </p:tav>
                        <p:tav tm="100000">
                          <p:val>
                            <p:strVal val="#ppt_x"/>
                          </p:val>
                        </p:tav>
                      </p:tavLst>
                    </p:anim>
                    <p:anim calcmode="lin" valueType="num">
                      <p:cBhvr>
                        <p:cTn dur="4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anim calcmode="lin" valueType="num">
                      <p:cBhvr>
                        <p:cTn dur="500" fill="hold"/>
                        <p:tgtEl>
                          <p:spTgt spid="35"/>
                        </p:tgtEl>
                        <p:attrNameLst>
                          <p:attrName>ppt_x</p:attrName>
                        </p:attrNameLst>
                      </p:cBhvr>
                      <p:tavLst>
                        <p:tav tm="0">
                          <p:val>
                            <p:strVal val="#ppt_x"/>
                          </p:val>
                        </p:tav>
                        <p:tav tm="100000">
                          <p:val>
                            <p:strVal val="#ppt_x"/>
                          </p:val>
                        </p:tav>
                      </p:tavLst>
                    </p:anim>
                    <p:anim calcmode="lin" valueType="num">
                      <p:cBhvr>
                        <p:cTn dur="5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10" presetClass="entr" presetSubtype="0" fill="hold" nodeType="withEffect">
                  <p:stCondLst>
                    <p:cond delay="8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Text Slide">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slide</a:t>
            </a:r>
            <a:r>
              <a:rPr lang="es-ES_tradnl" dirty="0"/>
              <a:t> </a:t>
            </a:r>
            <a:r>
              <a:rPr lang="es-ES_tradnl" dirty="0" err="1"/>
              <a:t>example</a:t>
            </a:r>
            <a:endParaRPr lang="es-ES_tradnl" dirty="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7" name="Text Placeholder 2"/>
          <p:cNvSpPr>
            <a:spLocks noGrp="1"/>
          </p:cNvSpPr>
          <p:nvPr>
            <p:ph type="body" sz="quarter" idx="16" hasCustomPrompt="1"/>
          </p:nvPr>
        </p:nvSpPr>
        <p:spPr>
          <a:xfrm>
            <a:off x="452438" y="1161914"/>
            <a:ext cx="8229600" cy="3812253"/>
          </a:xfrm>
          <a:prstGeom prst="rect">
            <a:avLst/>
          </a:prstGeom>
        </p:spPr>
        <p:txBody>
          <a:bodyPr vert="horz" lIns="95057" tIns="47529" rIns="95057" bIns="47529"/>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r>
              <a:rPr lang="en-US" dirty="0" err="1"/>
              <a:t>Duis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finibus</a:t>
            </a:r>
            <a:r>
              <a:rPr lang="en-US" dirty="0"/>
              <a:t> </a:t>
            </a:r>
            <a:r>
              <a:rPr lang="en-US" dirty="0" err="1"/>
              <a:t>nisl</a:t>
            </a:r>
            <a:r>
              <a:rPr lang="en-US" dirty="0"/>
              <a:t> </a:t>
            </a:r>
            <a:r>
              <a:rPr lang="en-US" dirty="0" err="1"/>
              <a:t>ut</a:t>
            </a:r>
            <a:r>
              <a:rPr lang="en-US" dirty="0"/>
              <a:t> ligula </a:t>
            </a:r>
            <a:r>
              <a:rPr lang="en-US" dirty="0" err="1"/>
              <a:t>vestibulum</a:t>
            </a:r>
            <a:r>
              <a:rPr lang="en-US" dirty="0"/>
              <a:t>, </a:t>
            </a:r>
            <a:r>
              <a:rPr lang="en-US" dirty="0" err="1"/>
              <a:t>ut</a:t>
            </a:r>
            <a:r>
              <a:rPr lang="en-US" dirty="0"/>
              <a:t> semper ex </a:t>
            </a:r>
            <a:r>
              <a:rPr lang="en-US" dirty="0" err="1"/>
              <a:t>suscipit</a:t>
            </a:r>
            <a:r>
              <a:rPr lang="en-US" dirty="0"/>
              <a:t>. </a:t>
            </a:r>
            <a:r>
              <a:rPr lang="en-US" dirty="0" err="1"/>
              <a:t>Cras</a:t>
            </a:r>
            <a:r>
              <a:rPr lang="en-US" dirty="0"/>
              <a:t> </a:t>
            </a:r>
            <a:r>
              <a:rPr lang="en-US" dirty="0" err="1"/>
              <a:t>fringilla</a:t>
            </a:r>
            <a:r>
              <a:rPr lang="en-US" dirty="0"/>
              <a:t> </a:t>
            </a:r>
            <a:r>
              <a:rPr lang="en-US" dirty="0" err="1"/>
              <a:t>suscipit</a:t>
            </a:r>
            <a:r>
              <a:rPr lang="en-US" dirty="0"/>
              <a:t> </a:t>
            </a:r>
            <a:r>
              <a:rPr lang="en-US" dirty="0" err="1"/>
              <a:t>cursus</a:t>
            </a:r>
            <a:r>
              <a:rPr lang="en-US" dirty="0"/>
              <a:t>. </a:t>
            </a:r>
            <a:r>
              <a:rPr lang="en-US" dirty="0" err="1"/>
              <a:t>Aenean</a:t>
            </a:r>
            <a:r>
              <a:rPr lang="en-US" dirty="0"/>
              <a:t> </a:t>
            </a:r>
            <a:r>
              <a:rPr lang="en-US" dirty="0" err="1"/>
              <a:t>accumsan</a:t>
            </a:r>
            <a:r>
              <a:rPr lang="en-US" dirty="0"/>
              <a:t> </a:t>
            </a:r>
            <a:r>
              <a:rPr lang="en-US" dirty="0" err="1"/>
              <a:t>malesuada</a:t>
            </a:r>
            <a:r>
              <a:rPr lang="en-US" dirty="0"/>
              <a:t> </a:t>
            </a:r>
            <a:r>
              <a:rPr lang="en-US" dirty="0" err="1"/>
              <a:t>hendrerit</a:t>
            </a:r>
            <a:r>
              <a:rPr lang="en-US" dirty="0"/>
              <a:t>. </a:t>
            </a:r>
            <a:r>
              <a:rPr lang="en-US" dirty="0" err="1"/>
              <a:t>Morbi</a:t>
            </a:r>
            <a:r>
              <a:rPr lang="en-US" dirty="0"/>
              <a:t> sit </a:t>
            </a:r>
            <a:r>
              <a:rPr lang="en-US" dirty="0" err="1"/>
              <a:t>amet</a:t>
            </a:r>
            <a:r>
              <a:rPr lang="en-US" dirty="0"/>
              <a:t> dolor ante. </a:t>
            </a:r>
            <a:r>
              <a:rPr lang="en-US" dirty="0" err="1"/>
              <a:t>Duis</a:t>
            </a:r>
            <a:r>
              <a:rPr lang="en-US" dirty="0"/>
              <a:t> </a:t>
            </a:r>
            <a:r>
              <a:rPr lang="en-US" dirty="0" err="1"/>
              <a:t>quis</a:t>
            </a:r>
            <a:r>
              <a:rPr lang="en-US" dirty="0"/>
              <a:t> </a:t>
            </a:r>
            <a:r>
              <a:rPr lang="en-US" dirty="0" err="1"/>
              <a:t>viverra</a:t>
            </a:r>
            <a:r>
              <a:rPr lang="en-US" dirty="0"/>
              <a:t> </a:t>
            </a:r>
            <a:r>
              <a:rPr lang="en-US" dirty="0" err="1"/>
              <a:t>urna</a:t>
            </a:r>
            <a:r>
              <a:rPr lang="en-US" dirty="0"/>
              <a:t>, in </a:t>
            </a:r>
            <a:r>
              <a:rPr lang="en-US" dirty="0" err="1"/>
              <a:t>ultricies</a:t>
            </a:r>
            <a:r>
              <a:rPr lang="en-US" dirty="0"/>
              <a:t> diam. </a:t>
            </a:r>
            <a:r>
              <a:rPr lang="en-US" dirty="0" err="1"/>
              <a:t>Morbi</a:t>
            </a:r>
            <a:r>
              <a:rPr lang="en-US" dirty="0"/>
              <a:t> </a:t>
            </a:r>
            <a:r>
              <a:rPr lang="en-US" dirty="0" err="1"/>
              <a:t>sodales</a:t>
            </a:r>
            <a:r>
              <a:rPr lang="en-US" dirty="0"/>
              <a:t> </a:t>
            </a:r>
            <a:r>
              <a:rPr lang="en-US" dirty="0" err="1"/>
              <a:t>volutpat</a:t>
            </a:r>
            <a:r>
              <a:rPr lang="en-US" dirty="0"/>
              <a:t> </a:t>
            </a:r>
            <a:r>
              <a:rPr lang="en-US" dirty="0" err="1"/>
              <a:t>tellus</a:t>
            </a:r>
            <a:r>
              <a:rPr lang="en-US" dirty="0"/>
              <a:t>, </a:t>
            </a:r>
            <a:r>
              <a:rPr lang="en-US" dirty="0" err="1"/>
              <a:t>quis</a:t>
            </a:r>
            <a:r>
              <a:rPr lang="en-US" dirty="0"/>
              <a:t> </a:t>
            </a:r>
            <a:r>
              <a:rPr lang="en-US" dirty="0" err="1"/>
              <a:t>aliquam</a:t>
            </a:r>
            <a:r>
              <a:rPr lang="en-US" dirty="0"/>
              <a:t> </a:t>
            </a:r>
            <a:r>
              <a:rPr lang="en-US" dirty="0" err="1"/>
              <a:t>urna</a:t>
            </a:r>
            <a:r>
              <a:rPr lang="en-US" dirty="0"/>
              <a:t> </a:t>
            </a:r>
            <a:r>
              <a:rPr lang="en-US" dirty="0" err="1"/>
              <a:t>cursus</a:t>
            </a:r>
            <a:r>
              <a:rPr lang="en-US" dirty="0"/>
              <a:t> et. </a:t>
            </a:r>
            <a:r>
              <a:rPr lang="en-US" dirty="0" err="1"/>
              <a:t>Proin</a:t>
            </a:r>
            <a:r>
              <a:rPr lang="en-US" dirty="0"/>
              <a:t> </a:t>
            </a:r>
            <a:r>
              <a:rPr lang="en-US" dirty="0" err="1"/>
              <a:t>commodo</a:t>
            </a:r>
            <a:r>
              <a:rPr lang="en-US" dirty="0"/>
              <a:t> </a:t>
            </a:r>
            <a:r>
              <a:rPr lang="en-US" dirty="0" err="1"/>
              <a:t>arcu</a:t>
            </a:r>
            <a:r>
              <a:rPr lang="en-US" dirty="0"/>
              <a:t> </a:t>
            </a:r>
            <a:r>
              <a:rPr lang="en-US" dirty="0" err="1"/>
              <a:t>nec</a:t>
            </a:r>
            <a:r>
              <a:rPr lang="en-US" dirty="0"/>
              <a:t> nisi </a:t>
            </a:r>
            <a:r>
              <a:rPr lang="en-US" dirty="0" err="1"/>
              <a:t>rhoncus</a:t>
            </a:r>
            <a:r>
              <a:rPr lang="en-US" dirty="0"/>
              <a:t> </a:t>
            </a:r>
            <a:r>
              <a:rPr lang="en-US" dirty="0" err="1"/>
              <a:t>dapibus</a:t>
            </a:r>
            <a:r>
              <a:rPr lang="en-US" dirty="0"/>
              <a:t>. </a:t>
            </a:r>
            <a:r>
              <a:rPr lang="en-US" dirty="0" err="1"/>
              <a:t>Praesent</a:t>
            </a:r>
            <a:r>
              <a:rPr lang="en-US" dirty="0"/>
              <a:t> </a:t>
            </a:r>
            <a:r>
              <a:rPr lang="en-US" dirty="0" err="1"/>
              <a:t>nec</a:t>
            </a:r>
            <a:r>
              <a:rPr lang="en-US" dirty="0"/>
              <a:t> </a:t>
            </a:r>
            <a:r>
              <a:rPr lang="en-US" dirty="0" err="1"/>
              <a:t>elit</a:t>
            </a:r>
            <a:r>
              <a:rPr lang="en-US" dirty="0"/>
              <a:t> non </a:t>
            </a:r>
            <a:r>
              <a:rPr lang="en-US" dirty="0" err="1"/>
              <a:t>metus</a:t>
            </a:r>
            <a:r>
              <a:rPr lang="en-US" dirty="0"/>
              <a:t> </a:t>
            </a:r>
            <a:r>
              <a:rPr lang="en-US" dirty="0" err="1"/>
              <a:t>mollis</a:t>
            </a:r>
            <a:r>
              <a:rPr lang="en-US" dirty="0"/>
              <a:t> </a:t>
            </a:r>
            <a:r>
              <a:rPr lang="en-US" dirty="0" err="1"/>
              <a:t>placerat</a:t>
            </a:r>
            <a:r>
              <a:rPr lang="en-US" dirty="0"/>
              <a:t>. </a:t>
            </a:r>
            <a:r>
              <a:rPr lang="en-US" dirty="0" err="1"/>
              <a:t>Vivamus</a:t>
            </a:r>
            <a:r>
              <a:rPr lang="en-US" dirty="0"/>
              <a:t> </a:t>
            </a:r>
            <a:r>
              <a:rPr lang="en-US" dirty="0" err="1"/>
              <a:t>porta</a:t>
            </a:r>
            <a:r>
              <a:rPr lang="en-US" dirty="0"/>
              <a:t> </a:t>
            </a:r>
            <a:r>
              <a:rPr lang="en-US" dirty="0" err="1"/>
              <a:t>pulvinar</a:t>
            </a:r>
            <a:r>
              <a:rPr lang="en-US" dirty="0"/>
              <a:t> </a:t>
            </a:r>
            <a:r>
              <a:rPr lang="en-US" dirty="0" err="1"/>
              <a:t>iaculis</a:t>
            </a:r>
            <a:r>
              <a:rPr lang="en-US" dirty="0"/>
              <a:t>. </a:t>
            </a:r>
            <a:r>
              <a:rPr lang="en-US" dirty="0" err="1"/>
              <a:t>Donec</a:t>
            </a:r>
            <a:r>
              <a:rPr lang="en-US" dirty="0"/>
              <a:t> </a:t>
            </a:r>
            <a:r>
              <a:rPr lang="en-US" dirty="0" err="1"/>
              <a:t>augue</a:t>
            </a:r>
            <a:r>
              <a:rPr lang="en-US" dirty="0"/>
              <a:t> </a:t>
            </a:r>
            <a:r>
              <a:rPr lang="en-US" dirty="0" err="1"/>
              <a:t>arcu</a:t>
            </a:r>
            <a:r>
              <a:rPr lang="en-US" dirty="0"/>
              <a:t>, </a:t>
            </a:r>
            <a:r>
              <a:rPr lang="en-US" dirty="0" err="1"/>
              <a:t>volutpat</a:t>
            </a:r>
            <a:r>
              <a:rPr lang="en-US" dirty="0"/>
              <a:t> </a:t>
            </a:r>
            <a:r>
              <a:rPr lang="en-US" dirty="0" err="1"/>
              <a:t>nec</a:t>
            </a:r>
            <a:r>
              <a:rPr lang="en-US" dirty="0"/>
              <a:t> </a:t>
            </a:r>
            <a:r>
              <a:rPr lang="en-US" dirty="0" err="1"/>
              <a:t>risus</a:t>
            </a:r>
            <a:r>
              <a:rPr lang="en-US" dirty="0"/>
              <a:t> </a:t>
            </a:r>
            <a:r>
              <a:rPr lang="en-US" dirty="0" err="1"/>
              <a:t>eget</a:t>
            </a:r>
            <a:r>
              <a:rPr lang="en-US" dirty="0"/>
              <a:t>, </a:t>
            </a:r>
            <a:r>
              <a:rPr lang="en-US" dirty="0" err="1"/>
              <a:t>finibus</a:t>
            </a:r>
            <a:r>
              <a:rPr lang="en-US" dirty="0"/>
              <a:t> </a:t>
            </a:r>
            <a:r>
              <a:rPr lang="en-US" dirty="0" err="1"/>
              <a:t>lacinia</a:t>
            </a:r>
            <a:r>
              <a:rPr lang="en-US" dirty="0"/>
              <a:t> ligula. </a:t>
            </a:r>
            <a:r>
              <a:rPr lang="en-US" dirty="0" err="1"/>
              <a:t>Curabitur</a:t>
            </a:r>
            <a:r>
              <a:rPr lang="en-US" dirty="0"/>
              <a:t> </a:t>
            </a:r>
            <a:r>
              <a:rPr lang="en-US" dirty="0" err="1"/>
              <a:t>bibendum</a:t>
            </a:r>
            <a:r>
              <a:rPr lang="en-US" dirty="0"/>
              <a:t> </a:t>
            </a:r>
            <a:r>
              <a:rPr lang="en-US" dirty="0" err="1"/>
              <a:t>arcu</a:t>
            </a:r>
            <a:r>
              <a:rPr lang="en-US" dirty="0"/>
              <a:t> sit </a:t>
            </a:r>
            <a:r>
              <a:rPr lang="en-US" dirty="0" err="1"/>
              <a:t>amet</a:t>
            </a:r>
            <a:r>
              <a:rPr lang="en-US" dirty="0"/>
              <a:t> </a:t>
            </a:r>
            <a:r>
              <a:rPr lang="en-US" dirty="0" err="1"/>
              <a:t>faucibus</a:t>
            </a:r>
            <a:r>
              <a:rPr lang="en-US" dirty="0"/>
              <a:t> </a:t>
            </a:r>
            <a:r>
              <a:rPr lang="en-US" dirty="0" err="1"/>
              <a:t>posuere</a:t>
            </a:r>
            <a:r>
              <a:rPr lang="en-US" dirty="0"/>
              <a:t>. </a:t>
            </a:r>
            <a:r>
              <a:rPr lang="en-US" dirty="0" err="1"/>
              <a:t>Donec</a:t>
            </a:r>
            <a:r>
              <a:rPr lang="en-US" dirty="0"/>
              <a:t> a </a:t>
            </a:r>
            <a:r>
              <a:rPr lang="en-US" dirty="0" err="1"/>
              <a:t>est</a:t>
            </a:r>
            <a:r>
              <a:rPr lang="en-US" dirty="0"/>
              <a:t> at </a:t>
            </a:r>
            <a:r>
              <a:rPr lang="en-US" dirty="0" err="1"/>
              <a:t>arcu</a:t>
            </a:r>
            <a:r>
              <a:rPr lang="en-US" dirty="0"/>
              <a:t> </a:t>
            </a:r>
            <a:r>
              <a:rPr lang="en-US" dirty="0" err="1"/>
              <a:t>congue</a:t>
            </a:r>
            <a:r>
              <a:rPr lang="en-US" dirty="0"/>
              <a:t> </a:t>
            </a:r>
            <a:r>
              <a:rPr lang="en-US" dirty="0" err="1"/>
              <a:t>congue</a:t>
            </a:r>
            <a:r>
              <a:rPr lang="en-US" dirty="0"/>
              <a:t> </a:t>
            </a:r>
            <a:r>
              <a:rPr lang="en-US" dirty="0" err="1"/>
              <a:t>vel</a:t>
            </a:r>
            <a:r>
              <a:rPr lang="en-US" dirty="0"/>
              <a:t> </a:t>
            </a:r>
            <a:r>
              <a:rPr lang="en-US" dirty="0" err="1"/>
              <a:t>eget</a:t>
            </a:r>
            <a:r>
              <a:rPr lang="en-US" dirty="0"/>
              <a:t> ex. </a:t>
            </a:r>
            <a:r>
              <a:rPr lang="en-US" dirty="0" err="1"/>
              <a:t>Duis</a:t>
            </a:r>
            <a:r>
              <a:rPr lang="en-US" dirty="0"/>
              <a:t> </a:t>
            </a:r>
            <a:r>
              <a:rPr lang="en-US" dirty="0" err="1"/>
              <a:t>auctor</a:t>
            </a:r>
            <a:r>
              <a:rPr lang="en-US" dirty="0"/>
              <a:t> </a:t>
            </a:r>
            <a:r>
              <a:rPr lang="en-US" dirty="0" err="1"/>
              <a:t>lectus</a:t>
            </a:r>
            <a:r>
              <a:rPr lang="en-US" dirty="0"/>
              <a:t> </a:t>
            </a:r>
            <a:r>
              <a:rPr lang="en-US" dirty="0" err="1"/>
              <a:t>maximus</a:t>
            </a:r>
            <a:r>
              <a:rPr lang="en-US" dirty="0"/>
              <a:t> </a:t>
            </a:r>
            <a:r>
              <a:rPr lang="en-US" dirty="0" err="1"/>
              <a:t>sapien</a:t>
            </a:r>
            <a:r>
              <a:rPr lang="en-US" dirty="0"/>
              <a:t> </a:t>
            </a:r>
            <a:r>
              <a:rPr lang="en-US" dirty="0" err="1"/>
              <a:t>suscipit</a:t>
            </a:r>
            <a:r>
              <a:rPr lang="en-US" dirty="0"/>
              <a:t> </a:t>
            </a:r>
            <a:r>
              <a:rPr lang="en-US" dirty="0" err="1"/>
              <a:t>interdum</a:t>
            </a:r>
            <a:r>
              <a:rPr lang="en-US" dirty="0"/>
              <a:t>.</a:t>
            </a:r>
          </a:p>
          <a:p>
            <a:pPr lvl="0"/>
            <a:endParaRPr lang="en-US" dirty="0"/>
          </a:p>
          <a:p>
            <a:pPr lvl="0"/>
            <a:r>
              <a:rPr lang="en-US" dirty="0" err="1"/>
              <a:t>Curabitur</a:t>
            </a:r>
            <a:r>
              <a:rPr lang="en-US" dirty="0"/>
              <a:t> </a:t>
            </a:r>
            <a:r>
              <a:rPr lang="en-US" dirty="0" err="1"/>
              <a:t>rhoncus</a:t>
            </a:r>
            <a:r>
              <a:rPr lang="en-US" dirty="0"/>
              <a:t>, </a:t>
            </a:r>
            <a:r>
              <a:rPr lang="en-US" dirty="0" err="1"/>
              <a:t>diam</a:t>
            </a:r>
            <a:r>
              <a:rPr lang="en-US" dirty="0"/>
              <a:t> </a:t>
            </a:r>
            <a:r>
              <a:rPr lang="en-US" dirty="0" err="1"/>
              <a:t>vel</a:t>
            </a:r>
            <a:r>
              <a:rPr lang="en-US" dirty="0"/>
              <a:t> </a:t>
            </a:r>
            <a:r>
              <a:rPr lang="en-US" dirty="0" err="1"/>
              <a:t>congue</a:t>
            </a:r>
            <a:r>
              <a:rPr lang="en-US" dirty="0"/>
              <a:t> </a:t>
            </a:r>
            <a:r>
              <a:rPr lang="en-US" dirty="0" err="1"/>
              <a:t>pulvinar</a:t>
            </a:r>
            <a:r>
              <a:rPr lang="en-US" dirty="0"/>
              <a:t>, </a:t>
            </a:r>
            <a:r>
              <a:rPr lang="en-US" dirty="0" err="1"/>
              <a:t>erat</a:t>
            </a:r>
            <a:r>
              <a:rPr lang="en-US" dirty="0"/>
              <a:t> </a:t>
            </a:r>
            <a:r>
              <a:rPr lang="en-US" dirty="0" err="1"/>
              <a:t>massa</a:t>
            </a:r>
            <a:r>
              <a:rPr lang="en-US" dirty="0"/>
              <a:t> </a:t>
            </a:r>
            <a:r>
              <a:rPr lang="en-US" dirty="0" err="1"/>
              <a:t>lacinia</a:t>
            </a:r>
            <a:r>
              <a:rPr lang="en-US" dirty="0"/>
              <a:t> </a:t>
            </a:r>
            <a:r>
              <a:rPr lang="en-US" dirty="0" err="1"/>
              <a:t>purus</a:t>
            </a:r>
            <a:r>
              <a:rPr lang="en-US" dirty="0"/>
              <a:t>, in </a:t>
            </a:r>
            <a:r>
              <a:rPr lang="en-US" dirty="0" err="1"/>
              <a:t>laoreet</a:t>
            </a:r>
            <a:r>
              <a:rPr lang="en-US" dirty="0"/>
              <a:t> </a:t>
            </a:r>
            <a:r>
              <a:rPr lang="en-US" dirty="0" err="1"/>
              <a:t>purus</a:t>
            </a:r>
            <a:r>
              <a:rPr lang="en-US" dirty="0"/>
              <a:t> </a:t>
            </a:r>
            <a:r>
              <a:rPr lang="en-US" dirty="0" err="1"/>
              <a:t>massa</a:t>
            </a:r>
            <a:r>
              <a:rPr lang="en-US" dirty="0"/>
              <a:t> in </a:t>
            </a:r>
            <a:r>
              <a:rPr lang="en-US" dirty="0" err="1"/>
              <a:t>nunc</a:t>
            </a:r>
            <a:r>
              <a:rPr lang="en-US" dirty="0"/>
              <a:t>. </a:t>
            </a:r>
            <a:r>
              <a:rPr lang="en-US" dirty="0" err="1"/>
              <a:t>Phasellus</a:t>
            </a:r>
            <a:r>
              <a:rPr lang="en-US" dirty="0"/>
              <a:t> </a:t>
            </a:r>
            <a:r>
              <a:rPr lang="en-US" dirty="0" err="1"/>
              <a:t>finibus</a:t>
            </a:r>
            <a:r>
              <a:rPr lang="en-US" dirty="0"/>
              <a:t> </a:t>
            </a:r>
            <a:r>
              <a:rPr lang="en-US" dirty="0" err="1"/>
              <a:t>malesuada</a:t>
            </a:r>
            <a:r>
              <a:rPr lang="en-US" dirty="0"/>
              <a:t> </a:t>
            </a:r>
            <a:r>
              <a:rPr lang="en-US" dirty="0" err="1"/>
              <a:t>lobortis</a:t>
            </a:r>
            <a:r>
              <a:rPr lang="en-US" dirty="0"/>
              <a:t>. </a:t>
            </a:r>
            <a:r>
              <a:rPr lang="en-US" dirty="0" err="1"/>
              <a:t>Sed</a:t>
            </a:r>
            <a:r>
              <a:rPr lang="en-US" dirty="0"/>
              <a:t> </a:t>
            </a:r>
            <a:r>
              <a:rPr lang="en-US" dirty="0" err="1"/>
              <a:t>quis</a:t>
            </a:r>
            <a:r>
              <a:rPr lang="en-US" dirty="0"/>
              <a:t> </a:t>
            </a:r>
            <a:r>
              <a:rPr lang="en-US" dirty="0" err="1"/>
              <a:t>tellus</a:t>
            </a:r>
            <a:r>
              <a:rPr lang="en-US" dirty="0"/>
              <a:t> id </a:t>
            </a:r>
            <a:r>
              <a:rPr lang="en-US" dirty="0" err="1"/>
              <a:t>nulla</a:t>
            </a:r>
            <a:r>
              <a:rPr lang="en-US" dirty="0"/>
              <a:t> </a:t>
            </a:r>
            <a:r>
              <a:rPr lang="en-US" dirty="0" err="1"/>
              <a:t>mollis</a:t>
            </a:r>
            <a:r>
              <a:rPr lang="en-US" dirty="0"/>
              <a:t> </a:t>
            </a:r>
            <a:r>
              <a:rPr lang="en-US" dirty="0" err="1"/>
              <a:t>iaculis</a:t>
            </a:r>
            <a:r>
              <a:rPr lang="en-US" dirty="0"/>
              <a:t>. Nam </a:t>
            </a:r>
            <a:r>
              <a:rPr lang="en-US" dirty="0" err="1"/>
              <a:t>nec</a:t>
            </a:r>
            <a:r>
              <a:rPr lang="en-US" dirty="0"/>
              <a:t> </a:t>
            </a:r>
            <a:r>
              <a:rPr lang="en-US" dirty="0" err="1"/>
              <a:t>auctor</a:t>
            </a:r>
            <a:r>
              <a:rPr lang="en-US" dirty="0"/>
              <a:t> </a:t>
            </a:r>
            <a:r>
              <a:rPr lang="en-US" dirty="0" err="1"/>
              <a:t>arcu</a:t>
            </a:r>
            <a:r>
              <a:rPr lang="en-US" dirty="0"/>
              <a:t>. </a:t>
            </a:r>
            <a:r>
              <a:rPr lang="en-US" dirty="0" err="1"/>
              <a:t>Aenean</a:t>
            </a:r>
            <a:r>
              <a:rPr lang="en-US" dirty="0"/>
              <a:t> </a:t>
            </a:r>
            <a:r>
              <a:rPr lang="en-US" dirty="0" err="1"/>
              <a:t>molestie</a:t>
            </a:r>
            <a:r>
              <a:rPr lang="en-US" dirty="0"/>
              <a:t> lacus </a:t>
            </a:r>
            <a:r>
              <a:rPr lang="en-US" dirty="0" err="1"/>
              <a:t>ut</a:t>
            </a:r>
            <a:r>
              <a:rPr lang="en-US" dirty="0"/>
              <a:t> </a:t>
            </a:r>
            <a:r>
              <a:rPr lang="en-US" dirty="0" err="1"/>
              <a:t>urna</a:t>
            </a:r>
            <a:r>
              <a:rPr lang="en-US" dirty="0"/>
              <a:t> </a:t>
            </a:r>
            <a:r>
              <a:rPr lang="en-US" dirty="0" err="1"/>
              <a:t>accumsan</a:t>
            </a:r>
            <a:r>
              <a:rPr lang="en-US" dirty="0"/>
              <a:t>, a </a:t>
            </a:r>
            <a:r>
              <a:rPr lang="en-US" dirty="0" err="1"/>
              <a:t>rhoncus</a:t>
            </a:r>
            <a:r>
              <a:rPr lang="en-US" dirty="0"/>
              <a:t> </a:t>
            </a:r>
            <a:r>
              <a:rPr lang="en-US" dirty="0" err="1"/>
              <a:t>orci</a:t>
            </a:r>
            <a:r>
              <a:rPr lang="en-US" dirty="0"/>
              <a:t> </a:t>
            </a:r>
            <a:r>
              <a:rPr lang="en-US" dirty="0" err="1"/>
              <a:t>rhoncus</a:t>
            </a:r>
            <a:r>
              <a:rPr lang="en-US" dirty="0"/>
              <a:t>. </a:t>
            </a:r>
            <a:r>
              <a:rPr lang="en-US" dirty="0" err="1"/>
              <a:t>Fusce</a:t>
            </a:r>
            <a:r>
              <a:rPr lang="en-US" dirty="0"/>
              <a:t> </a:t>
            </a:r>
            <a:r>
              <a:rPr lang="en-US" dirty="0" err="1"/>
              <a:t>orci</a:t>
            </a:r>
            <a:r>
              <a:rPr lang="en-US" dirty="0"/>
              <a:t> </a:t>
            </a:r>
            <a:r>
              <a:rPr lang="en-US" dirty="0" err="1"/>
              <a:t>velit</a:t>
            </a:r>
            <a:r>
              <a:rPr lang="en-US" dirty="0"/>
              <a:t>, </a:t>
            </a:r>
            <a:r>
              <a:rPr lang="en-US" dirty="0" err="1"/>
              <a:t>euismod</a:t>
            </a:r>
            <a:r>
              <a:rPr lang="en-US" dirty="0"/>
              <a:t> </a:t>
            </a:r>
            <a:r>
              <a:rPr lang="en-US" dirty="0" err="1"/>
              <a:t>quis</a:t>
            </a:r>
            <a:r>
              <a:rPr lang="en-US" dirty="0"/>
              <a:t> </a:t>
            </a:r>
            <a:r>
              <a:rPr lang="en-US" dirty="0" err="1"/>
              <a:t>pulvinar</a:t>
            </a:r>
            <a:r>
              <a:rPr lang="en-US" dirty="0"/>
              <a:t> ac, </a:t>
            </a:r>
            <a:r>
              <a:rPr lang="en-US" dirty="0" err="1"/>
              <a:t>ultrices</a:t>
            </a:r>
            <a:r>
              <a:rPr lang="en-US" dirty="0"/>
              <a:t> </a:t>
            </a:r>
            <a:r>
              <a:rPr lang="en-US" dirty="0" err="1"/>
              <a:t>vel</a:t>
            </a:r>
            <a:r>
              <a:rPr lang="en-US" dirty="0"/>
              <a:t> dui. </a:t>
            </a:r>
            <a:r>
              <a:rPr lang="en-US" dirty="0" err="1"/>
              <a:t>Praesent</a:t>
            </a:r>
            <a:r>
              <a:rPr lang="en-US" dirty="0"/>
              <a:t> </a:t>
            </a:r>
            <a:r>
              <a:rPr lang="en-US" dirty="0" err="1"/>
              <a:t>commodo</a:t>
            </a:r>
            <a:r>
              <a:rPr lang="en-US" dirty="0"/>
              <a:t>, </a:t>
            </a:r>
            <a:r>
              <a:rPr lang="en-US" dirty="0" err="1"/>
              <a:t>odio</a:t>
            </a:r>
            <a:r>
              <a:rPr lang="en-US" dirty="0"/>
              <a:t> </a:t>
            </a:r>
            <a:r>
              <a:rPr lang="en-US" dirty="0" err="1"/>
              <a:t>eu</a:t>
            </a:r>
            <a:r>
              <a:rPr lang="en-US" dirty="0"/>
              <a:t> </a:t>
            </a:r>
            <a:r>
              <a:rPr lang="en-US" dirty="0" err="1"/>
              <a:t>ullamcorper</a:t>
            </a:r>
            <a:r>
              <a:rPr lang="en-US" dirty="0"/>
              <a:t> </a:t>
            </a:r>
            <a:r>
              <a:rPr lang="en-US" dirty="0" err="1"/>
              <a:t>eleifend</a:t>
            </a:r>
            <a:r>
              <a:rPr lang="en-US" dirty="0"/>
              <a:t>, magna </a:t>
            </a:r>
            <a:r>
              <a:rPr lang="en-US" dirty="0" err="1"/>
              <a:t>metus</a:t>
            </a:r>
            <a:r>
              <a:rPr lang="en-US" dirty="0"/>
              <a:t> </a:t>
            </a:r>
            <a:r>
              <a:rPr lang="en-US" dirty="0" err="1"/>
              <a:t>euismod</a:t>
            </a:r>
            <a:r>
              <a:rPr lang="en-US" dirty="0"/>
              <a:t> </a:t>
            </a:r>
            <a:r>
              <a:rPr lang="en-US" dirty="0" err="1"/>
              <a:t>elit</a:t>
            </a:r>
            <a:r>
              <a:rPr lang="en-US" dirty="0"/>
              <a:t>, in </a:t>
            </a:r>
            <a:r>
              <a:rPr lang="en-US" dirty="0" err="1"/>
              <a:t>porttitor</a:t>
            </a:r>
            <a:r>
              <a:rPr lang="en-US" dirty="0"/>
              <a:t> </a:t>
            </a:r>
            <a:r>
              <a:rPr lang="en-US" dirty="0" err="1"/>
              <a:t>urna</a:t>
            </a:r>
            <a:r>
              <a:rPr lang="en-US" dirty="0"/>
              <a:t> </a:t>
            </a:r>
            <a:r>
              <a:rPr lang="en-US" dirty="0" err="1"/>
              <a:t>nisl</a:t>
            </a:r>
            <a:r>
              <a:rPr lang="en-US" dirty="0"/>
              <a:t> </a:t>
            </a:r>
            <a:r>
              <a:rPr lang="en-US" dirty="0" err="1"/>
              <a:t>ut</a:t>
            </a:r>
            <a:r>
              <a:rPr lang="en-US" dirty="0"/>
              <a:t> </a:t>
            </a:r>
            <a:r>
              <a:rPr lang="en-US" dirty="0" err="1"/>
              <a:t>nulla</a:t>
            </a:r>
            <a:r>
              <a:rPr lang="en-US" dirty="0"/>
              <a:t>. </a:t>
            </a:r>
            <a:r>
              <a:rPr lang="en-US" dirty="0" err="1"/>
              <a:t>Donec</a:t>
            </a:r>
            <a:r>
              <a:rPr lang="en-US" dirty="0"/>
              <a:t> </a:t>
            </a:r>
            <a:r>
              <a:rPr lang="en-US" dirty="0" err="1"/>
              <a:t>accumsan</a:t>
            </a:r>
            <a:r>
              <a:rPr lang="en-US" dirty="0"/>
              <a:t> </a:t>
            </a:r>
            <a:r>
              <a:rPr lang="en-US" dirty="0" err="1"/>
              <a:t>egestas</a:t>
            </a:r>
            <a:r>
              <a:rPr lang="en-US" dirty="0"/>
              <a:t> </a:t>
            </a:r>
            <a:r>
              <a:rPr lang="en-US" dirty="0" err="1"/>
              <a:t>nulla</a:t>
            </a:r>
            <a:r>
              <a:rPr lang="en-US" dirty="0"/>
              <a:t>, </a:t>
            </a:r>
            <a:r>
              <a:rPr lang="en-US" dirty="0" err="1"/>
              <a:t>ut</a:t>
            </a:r>
            <a:r>
              <a:rPr lang="en-US" dirty="0"/>
              <a:t> </a:t>
            </a:r>
            <a:r>
              <a:rPr lang="en-US" dirty="0" err="1"/>
              <a:t>sollicitudin</a:t>
            </a:r>
            <a:r>
              <a:rPr lang="en-US" dirty="0"/>
              <a:t> </a:t>
            </a:r>
            <a:r>
              <a:rPr lang="en-US" dirty="0" err="1"/>
              <a:t>nulla</a:t>
            </a:r>
            <a:r>
              <a:rPr lang="en-US" dirty="0"/>
              <a:t> </a:t>
            </a:r>
            <a:r>
              <a:rPr lang="en-US" dirty="0" err="1"/>
              <a:t>lacinia</a:t>
            </a:r>
            <a:r>
              <a:rPr lang="en-US" dirty="0"/>
              <a:t> ac. </a:t>
            </a:r>
            <a:r>
              <a:rPr lang="en-US" dirty="0" err="1"/>
              <a:t>Pellentesque</a:t>
            </a:r>
            <a:r>
              <a:rPr lang="en-US" dirty="0"/>
              <a:t> </a:t>
            </a:r>
            <a:r>
              <a:rPr lang="en-US" dirty="0" err="1"/>
              <a:t>felis</a:t>
            </a:r>
            <a:r>
              <a:rPr lang="en-US" dirty="0"/>
              <a:t> </a:t>
            </a:r>
            <a:r>
              <a:rPr lang="en-US" dirty="0" err="1"/>
              <a:t>est</a:t>
            </a:r>
            <a:r>
              <a:rPr lang="en-US" dirty="0"/>
              <a:t>, </a:t>
            </a:r>
            <a:r>
              <a:rPr lang="en-US" dirty="0" err="1"/>
              <a:t>tincidunt</a:t>
            </a:r>
            <a:r>
              <a:rPr lang="en-US" dirty="0"/>
              <a:t> et </a:t>
            </a:r>
            <a:r>
              <a:rPr lang="en-US" dirty="0" err="1"/>
              <a:t>suscipit</a:t>
            </a:r>
            <a:r>
              <a:rPr lang="en-US" dirty="0"/>
              <a:t> id, </a:t>
            </a:r>
            <a:r>
              <a:rPr lang="en-US" dirty="0" err="1"/>
              <a:t>rutrum</a:t>
            </a:r>
            <a:r>
              <a:rPr lang="en-US" dirty="0"/>
              <a:t> at </a:t>
            </a:r>
            <a:r>
              <a:rPr lang="en-US" dirty="0" err="1"/>
              <a:t>odio</a:t>
            </a:r>
            <a:r>
              <a:rPr lang="en-US" dirty="0"/>
              <a:t>. </a:t>
            </a:r>
            <a:r>
              <a:rPr lang="en-US" dirty="0" err="1"/>
              <a:t>Sed</a:t>
            </a:r>
            <a:r>
              <a:rPr lang="en-US" dirty="0"/>
              <a:t> </a:t>
            </a:r>
            <a:r>
              <a:rPr lang="en-US" dirty="0" err="1"/>
              <a:t>fringilla</a:t>
            </a:r>
            <a:r>
              <a:rPr lang="en-US" dirty="0"/>
              <a:t> </a:t>
            </a:r>
            <a:r>
              <a:rPr lang="en-US" dirty="0" err="1"/>
              <a:t>porttitor</a:t>
            </a:r>
            <a:r>
              <a:rPr lang="en-US" dirty="0"/>
              <a:t> </a:t>
            </a:r>
            <a:r>
              <a:rPr lang="en-US" dirty="0" err="1"/>
              <a:t>ipsum</a:t>
            </a:r>
            <a:r>
              <a:rPr lang="en-US" dirty="0"/>
              <a:t>. </a:t>
            </a:r>
            <a:r>
              <a:rPr lang="en-US" dirty="0" err="1"/>
              <a:t>Morbi</a:t>
            </a:r>
            <a:r>
              <a:rPr lang="en-US" dirty="0"/>
              <a:t> </a:t>
            </a:r>
            <a:r>
              <a:rPr lang="en-US" dirty="0" err="1"/>
              <a:t>cursus</a:t>
            </a:r>
            <a:r>
              <a:rPr lang="en-US" dirty="0"/>
              <a:t> </a:t>
            </a:r>
            <a:r>
              <a:rPr lang="en-US" dirty="0" err="1"/>
              <a:t>massa</a:t>
            </a:r>
            <a:r>
              <a:rPr lang="en-US" dirty="0"/>
              <a:t> </a:t>
            </a:r>
            <a:r>
              <a:rPr lang="en-US" dirty="0" err="1"/>
              <a:t>eget</a:t>
            </a:r>
            <a:r>
              <a:rPr lang="en-US" dirty="0"/>
              <a:t> </a:t>
            </a:r>
            <a:r>
              <a:rPr lang="en-US" dirty="0" err="1"/>
              <a:t>arcu</a:t>
            </a:r>
            <a:r>
              <a:rPr lang="en-US" dirty="0"/>
              <a:t> </a:t>
            </a:r>
            <a:r>
              <a:rPr lang="en-US" dirty="0" err="1"/>
              <a:t>hendrerit</a:t>
            </a:r>
            <a:r>
              <a:rPr lang="en-US" dirty="0"/>
              <a:t> </a:t>
            </a:r>
            <a:r>
              <a:rPr lang="en-US" dirty="0" err="1"/>
              <a:t>eleifend</a:t>
            </a:r>
            <a:r>
              <a:rPr lang="en-US" dirty="0"/>
              <a:t>. </a:t>
            </a:r>
            <a:r>
              <a:rPr lang="en-US" dirty="0" err="1"/>
              <a:t>Morbi</a:t>
            </a:r>
            <a:r>
              <a:rPr lang="en-US" dirty="0"/>
              <a:t> sit </a:t>
            </a:r>
            <a:r>
              <a:rPr lang="en-US" dirty="0" err="1"/>
              <a:t>amet</a:t>
            </a:r>
            <a:r>
              <a:rPr lang="en-US" dirty="0"/>
              <a:t> </a:t>
            </a:r>
            <a:r>
              <a:rPr lang="en-US" dirty="0" err="1"/>
              <a:t>accumsan</a:t>
            </a:r>
            <a:r>
              <a:rPr lang="en-US" dirty="0"/>
              <a:t> dui, </a:t>
            </a:r>
            <a:r>
              <a:rPr lang="en-US" dirty="0" err="1"/>
              <a:t>vel</a:t>
            </a:r>
            <a:r>
              <a:rPr lang="en-US" dirty="0"/>
              <a:t> tempus </a:t>
            </a:r>
            <a:r>
              <a:rPr lang="en-US" dirty="0" err="1"/>
              <a:t>urna</a:t>
            </a:r>
            <a:r>
              <a:rPr lang="en-US" dirty="0"/>
              <a:t>. </a:t>
            </a:r>
            <a:r>
              <a:rPr lang="en-US" dirty="0" err="1"/>
              <a:t>Cras</a:t>
            </a:r>
            <a:r>
              <a:rPr lang="en-US" dirty="0"/>
              <a:t> in </a:t>
            </a:r>
            <a:r>
              <a:rPr lang="en-US" dirty="0" err="1"/>
              <a:t>sapien</a:t>
            </a:r>
            <a:r>
              <a:rPr lang="en-US" dirty="0"/>
              <a:t> at </a:t>
            </a:r>
            <a:r>
              <a:rPr lang="en-US" dirty="0" err="1"/>
              <a:t>justo</a:t>
            </a:r>
            <a:r>
              <a:rPr lang="en-US" dirty="0"/>
              <a:t> </a:t>
            </a:r>
            <a:r>
              <a:rPr lang="en-US" dirty="0" err="1"/>
              <a:t>convallis</a:t>
            </a:r>
            <a:r>
              <a:rPr lang="en-US" dirty="0"/>
              <a:t> </a:t>
            </a:r>
            <a:r>
              <a:rPr lang="en-US" dirty="0" err="1"/>
              <a:t>lacinia</a:t>
            </a:r>
            <a:r>
              <a:rPr lang="en-US" dirty="0"/>
              <a:t> et in </a:t>
            </a:r>
            <a:r>
              <a:rPr lang="en-US" dirty="0" err="1"/>
              <a:t>felis</a:t>
            </a:r>
            <a:r>
              <a:rPr lang="en-US" dirty="0"/>
              <a:t>. </a:t>
            </a:r>
            <a:r>
              <a:rPr lang="en-US" dirty="0" err="1"/>
              <a:t>Vestibulum</a:t>
            </a:r>
            <a:r>
              <a:rPr lang="en-US" dirty="0"/>
              <a:t> </a:t>
            </a:r>
            <a:r>
              <a:rPr lang="en-US" dirty="0" err="1"/>
              <a:t>luctus</a:t>
            </a:r>
            <a:r>
              <a:rPr lang="en-US" dirty="0"/>
              <a:t>, </a:t>
            </a:r>
            <a:r>
              <a:rPr lang="en-US" dirty="0" err="1"/>
              <a:t>odio</a:t>
            </a:r>
            <a:r>
              <a:rPr lang="en-US" dirty="0"/>
              <a:t> non </a:t>
            </a:r>
            <a:r>
              <a:rPr lang="en-US" dirty="0" err="1"/>
              <a:t>accumsan</a:t>
            </a:r>
            <a:r>
              <a:rPr lang="en-US" dirty="0"/>
              <a:t> </a:t>
            </a:r>
            <a:r>
              <a:rPr lang="en-US" dirty="0" err="1"/>
              <a:t>eleifend</a:t>
            </a:r>
            <a:r>
              <a:rPr lang="en-US" dirty="0"/>
              <a:t>, </a:t>
            </a:r>
            <a:r>
              <a:rPr lang="en-US" dirty="0" err="1"/>
              <a:t>lectus</a:t>
            </a:r>
            <a:r>
              <a:rPr lang="en-US" dirty="0"/>
              <a:t> </a:t>
            </a:r>
            <a:r>
              <a:rPr lang="en-US" dirty="0" err="1"/>
              <a:t>metus</a:t>
            </a:r>
            <a:r>
              <a:rPr lang="en-US" dirty="0"/>
              <a:t> </a:t>
            </a:r>
            <a:r>
              <a:rPr lang="en-US" dirty="0" err="1"/>
              <a:t>rutrum</a:t>
            </a:r>
            <a:r>
              <a:rPr lang="en-US" dirty="0"/>
              <a:t> </a:t>
            </a:r>
            <a:r>
              <a:rPr lang="en-US" dirty="0" err="1"/>
              <a:t>orci</a:t>
            </a:r>
            <a:r>
              <a:rPr lang="en-US" dirty="0"/>
              <a:t>, </a:t>
            </a:r>
            <a:r>
              <a:rPr lang="en-US" dirty="0" err="1"/>
              <a:t>quis</a:t>
            </a:r>
            <a:r>
              <a:rPr lang="en-US" dirty="0"/>
              <a:t> </a:t>
            </a:r>
            <a:r>
              <a:rPr lang="en-US" dirty="0" err="1"/>
              <a:t>molestie</a:t>
            </a:r>
            <a:r>
              <a:rPr lang="en-US" dirty="0"/>
              <a:t> </a:t>
            </a:r>
            <a:r>
              <a:rPr lang="en-US" dirty="0" err="1"/>
              <a:t>enim</a:t>
            </a:r>
            <a:r>
              <a:rPr lang="en-US" dirty="0"/>
              <a:t> </a:t>
            </a:r>
            <a:r>
              <a:rPr lang="en-US" dirty="0" err="1"/>
              <a:t>augue</a:t>
            </a:r>
            <a:r>
              <a:rPr lang="en-US" dirty="0"/>
              <a:t> in </a:t>
            </a:r>
            <a:r>
              <a:rPr lang="en-US" dirty="0" err="1"/>
              <a:t>lorem</a:t>
            </a:r>
            <a:r>
              <a:rPr lang="en-US" dirty="0"/>
              <a:t>. </a:t>
            </a:r>
            <a:r>
              <a:rPr lang="en-US" dirty="0" err="1"/>
              <a:t>Vestibulum</a:t>
            </a:r>
            <a:r>
              <a:rPr lang="en-US" dirty="0"/>
              <a:t> </a:t>
            </a:r>
            <a:r>
              <a:rPr lang="en-US" dirty="0" err="1"/>
              <a:t>volutpat</a:t>
            </a:r>
            <a:r>
              <a:rPr lang="en-US" dirty="0"/>
              <a:t> </a:t>
            </a:r>
            <a:r>
              <a:rPr lang="en-US" dirty="0" err="1"/>
              <a:t>sagittis</a:t>
            </a:r>
            <a:r>
              <a:rPr lang="en-US" dirty="0"/>
              <a:t> quam </a:t>
            </a:r>
            <a:r>
              <a:rPr lang="en-US" dirty="0" err="1"/>
              <a:t>varius</a:t>
            </a:r>
            <a:r>
              <a:rPr lang="en-US" dirty="0"/>
              <a:t> </a:t>
            </a:r>
            <a:r>
              <a:rPr lang="en-US" dirty="0" err="1"/>
              <a:t>facilisis</a:t>
            </a:r>
            <a:r>
              <a:rPr lang="en-US" dirty="0"/>
              <a:t>.</a:t>
            </a:r>
          </a:p>
          <a:p>
            <a:pPr lvl="0"/>
            <a:endParaRPr lang="en-US" dirty="0"/>
          </a:p>
          <a:p>
            <a:pPr lvl="0"/>
            <a:r>
              <a:rPr lang="en-US" dirty="0" err="1"/>
              <a:t>Donec</a:t>
            </a:r>
            <a:r>
              <a:rPr lang="en-US" dirty="0"/>
              <a:t> ligula </a:t>
            </a:r>
            <a:r>
              <a:rPr lang="en-US" dirty="0" err="1"/>
              <a:t>diam</a:t>
            </a:r>
            <a:r>
              <a:rPr lang="en-US" dirty="0"/>
              <a:t>, </a:t>
            </a:r>
            <a:r>
              <a:rPr lang="en-US" dirty="0" err="1"/>
              <a:t>tincidunt</a:t>
            </a:r>
            <a:r>
              <a:rPr lang="en-US" dirty="0"/>
              <a:t> id </a:t>
            </a:r>
            <a:r>
              <a:rPr lang="en-US" dirty="0" err="1"/>
              <a:t>nisl</a:t>
            </a:r>
            <a:r>
              <a:rPr lang="en-US" dirty="0"/>
              <a:t> </a:t>
            </a:r>
            <a:r>
              <a:rPr lang="en-US" dirty="0" err="1"/>
              <a:t>vel</a:t>
            </a:r>
            <a:r>
              <a:rPr lang="en-US" dirty="0"/>
              <a:t>, </a:t>
            </a:r>
            <a:r>
              <a:rPr lang="en-US" dirty="0" err="1"/>
              <a:t>accumsan</a:t>
            </a:r>
            <a:r>
              <a:rPr lang="en-US" dirty="0"/>
              <a:t> </a:t>
            </a:r>
            <a:r>
              <a:rPr lang="en-US" dirty="0" err="1"/>
              <a:t>placerat</a:t>
            </a:r>
            <a:r>
              <a:rPr lang="en-US" dirty="0"/>
              <a:t> </a:t>
            </a:r>
            <a:r>
              <a:rPr lang="en-US" dirty="0" err="1"/>
              <a:t>velit</a:t>
            </a:r>
            <a:r>
              <a:rPr lang="en-US" dirty="0"/>
              <a:t>. </a:t>
            </a:r>
            <a:r>
              <a:rPr lang="en-US" dirty="0" err="1"/>
              <a:t>Nullam</a:t>
            </a:r>
            <a:r>
              <a:rPr lang="en-US" dirty="0"/>
              <a:t> </a:t>
            </a:r>
            <a:r>
              <a:rPr lang="en-US" dirty="0" err="1"/>
              <a:t>sagittis</a:t>
            </a:r>
            <a:r>
              <a:rPr lang="en-US" dirty="0"/>
              <a:t> </a:t>
            </a:r>
            <a:r>
              <a:rPr lang="en-US" dirty="0" err="1"/>
              <a:t>feugiat</a:t>
            </a:r>
            <a:r>
              <a:rPr lang="en-US" dirty="0"/>
              <a:t> </a:t>
            </a:r>
            <a:r>
              <a:rPr lang="en-US" dirty="0" err="1"/>
              <a:t>erat</a:t>
            </a:r>
            <a:r>
              <a:rPr lang="en-US" dirty="0"/>
              <a:t>, </a:t>
            </a:r>
            <a:r>
              <a:rPr lang="en-US" dirty="0" err="1"/>
              <a:t>vel</a:t>
            </a:r>
            <a:r>
              <a:rPr lang="en-US" dirty="0"/>
              <a:t> </a:t>
            </a:r>
            <a:r>
              <a:rPr lang="en-US" dirty="0" err="1"/>
              <a:t>vestibulum</a:t>
            </a:r>
            <a:r>
              <a:rPr lang="en-US" dirty="0"/>
              <a:t> </a:t>
            </a:r>
            <a:r>
              <a:rPr lang="en-US" dirty="0" err="1"/>
              <a:t>lorem</a:t>
            </a:r>
            <a:r>
              <a:rPr lang="en-US" dirty="0"/>
              <a:t> </a:t>
            </a:r>
            <a:r>
              <a:rPr lang="en-US" dirty="0" err="1"/>
              <a:t>facilisis</a:t>
            </a:r>
            <a:r>
              <a:rPr lang="en-US" dirty="0"/>
              <a:t> vitae. </a:t>
            </a:r>
            <a:r>
              <a:rPr lang="en-US" dirty="0" err="1"/>
              <a:t>Duis</a:t>
            </a:r>
            <a:r>
              <a:rPr lang="en-US" dirty="0"/>
              <a:t> </a:t>
            </a:r>
            <a:r>
              <a:rPr lang="en-US" dirty="0" err="1"/>
              <a:t>molestie</a:t>
            </a:r>
            <a:r>
              <a:rPr lang="en-US" dirty="0"/>
              <a:t> </a:t>
            </a:r>
            <a:r>
              <a:rPr lang="en-US" dirty="0" err="1"/>
              <a:t>urna</a:t>
            </a:r>
            <a:r>
              <a:rPr lang="en-US" dirty="0"/>
              <a:t> </a:t>
            </a:r>
            <a:r>
              <a:rPr lang="en-US" dirty="0" err="1"/>
              <a:t>enim</a:t>
            </a:r>
            <a:r>
              <a:rPr lang="en-US" dirty="0"/>
              <a:t>, </a:t>
            </a:r>
            <a:r>
              <a:rPr lang="en-US" dirty="0" err="1"/>
              <a:t>vel</a:t>
            </a:r>
            <a:r>
              <a:rPr lang="en-US" dirty="0"/>
              <a:t> </a:t>
            </a:r>
            <a:r>
              <a:rPr lang="en-US" dirty="0" err="1"/>
              <a:t>scelerisque</a:t>
            </a:r>
            <a:r>
              <a:rPr lang="en-US" dirty="0"/>
              <a:t> </a:t>
            </a:r>
            <a:r>
              <a:rPr lang="en-US" dirty="0" err="1"/>
              <a:t>arcu</a:t>
            </a:r>
            <a:r>
              <a:rPr lang="en-US" dirty="0"/>
              <a:t> </a:t>
            </a:r>
            <a:r>
              <a:rPr lang="en-US" dirty="0" err="1"/>
              <a:t>feugiat</a:t>
            </a:r>
            <a:r>
              <a:rPr lang="en-US" dirty="0"/>
              <a:t> </a:t>
            </a:r>
            <a:r>
              <a:rPr lang="en-US" dirty="0" err="1"/>
              <a:t>eget</a:t>
            </a:r>
            <a:r>
              <a:rPr lang="en-US" dirty="0"/>
              <a:t>. </a:t>
            </a:r>
            <a:r>
              <a:rPr lang="en-US" dirty="0" err="1"/>
              <a:t>Curabitur</a:t>
            </a:r>
            <a:r>
              <a:rPr lang="en-US" dirty="0"/>
              <a:t> </a:t>
            </a:r>
            <a:r>
              <a:rPr lang="en-US" dirty="0" err="1"/>
              <a:t>lobortis</a:t>
            </a:r>
            <a:r>
              <a:rPr lang="en-US" dirty="0"/>
              <a:t>, </a:t>
            </a:r>
            <a:r>
              <a:rPr lang="en-US" dirty="0" err="1"/>
              <a:t>nulla</a:t>
            </a:r>
            <a:r>
              <a:rPr lang="en-US" dirty="0"/>
              <a:t> </a:t>
            </a:r>
            <a:r>
              <a:rPr lang="en-US" dirty="0" err="1"/>
              <a:t>vel</a:t>
            </a:r>
            <a:r>
              <a:rPr lang="en-US" dirty="0"/>
              <a:t> </a:t>
            </a:r>
            <a:r>
              <a:rPr lang="en-US" dirty="0" err="1"/>
              <a:t>dignissim</a:t>
            </a:r>
            <a:r>
              <a:rPr lang="en-US" dirty="0"/>
              <a:t> </a:t>
            </a:r>
            <a:r>
              <a:rPr lang="en-US" dirty="0" err="1"/>
              <a:t>consequat</a:t>
            </a:r>
            <a:r>
              <a:rPr lang="en-US" dirty="0"/>
              <a:t>, </a:t>
            </a:r>
            <a:r>
              <a:rPr lang="en-US" dirty="0" err="1"/>
              <a:t>odio</a:t>
            </a:r>
            <a:r>
              <a:rPr lang="en-US" dirty="0"/>
              <a:t> </a:t>
            </a:r>
            <a:r>
              <a:rPr lang="en-US" dirty="0" err="1"/>
              <a:t>libero</a:t>
            </a:r>
            <a:r>
              <a:rPr lang="en-US" dirty="0"/>
              <a:t> </a:t>
            </a:r>
            <a:r>
              <a:rPr lang="en-US" dirty="0" err="1"/>
              <a:t>pellentesque</a:t>
            </a:r>
            <a:r>
              <a:rPr lang="en-US" dirty="0"/>
              <a:t> </a:t>
            </a:r>
            <a:r>
              <a:rPr lang="en-US" dirty="0" err="1"/>
              <a:t>nunc</a:t>
            </a:r>
            <a:r>
              <a:rPr lang="en-US" dirty="0"/>
              <a:t>, sit </a:t>
            </a:r>
            <a:r>
              <a:rPr lang="en-US" dirty="0" err="1"/>
              <a:t>amet</a:t>
            </a:r>
            <a:r>
              <a:rPr lang="en-US" dirty="0"/>
              <a:t> </a:t>
            </a:r>
            <a:r>
              <a:rPr lang="en-US" dirty="0" err="1"/>
              <a:t>feugiat</a:t>
            </a:r>
            <a:r>
              <a:rPr lang="en-US" dirty="0"/>
              <a:t> </a:t>
            </a:r>
            <a:r>
              <a:rPr lang="en-US" dirty="0" err="1"/>
              <a:t>justo</a:t>
            </a:r>
            <a:r>
              <a:rPr lang="en-US" dirty="0"/>
              <a:t> </a:t>
            </a:r>
            <a:r>
              <a:rPr lang="en-US" dirty="0" err="1"/>
              <a:t>metus</a:t>
            </a:r>
            <a:r>
              <a:rPr lang="en-US" dirty="0"/>
              <a:t> </a:t>
            </a:r>
            <a:r>
              <a:rPr lang="en-US" dirty="0" err="1"/>
              <a:t>nec</a:t>
            </a:r>
            <a:r>
              <a:rPr lang="en-US" dirty="0"/>
              <a:t> </a:t>
            </a:r>
            <a:r>
              <a:rPr lang="en-US" dirty="0" err="1"/>
              <a:t>neque</a:t>
            </a:r>
            <a:r>
              <a:rPr lang="en-US" dirty="0"/>
              <a:t>. </a:t>
            </a:r>
            <a:r>
              <a:rPr lang="en-US" dirty="0" err="1"/>
              <a:t>Donec</a:t>
            </a:r>
            <a:r>
              <a:rPr lang="en-US" dirty="0"/>
              <a:t> non ante ac </a:t>
            </a:r>
            <a:r>
              <a:rPr lang="en-US" dirty="0" err="1"/>
              <a:t>orci</a:t>
            </a:r>
            <a:r>
              <a:rPr lang="en-US" dirty="0"/>
              <a:t> </a:t>
            </a:r>
            <a:r>
              <a:rPr lang="en-US" dirty="0" err="1"/>
              <a:t>elementum</a:t>
            </a:r>
            <a:r>
              <a:rPr lang="en-US" dirty="0"/>
              <a:t> </a:t>
            </a:r>
            <a:r>
              <a:rPr lang="en-US" dirty="0" err="1"/>
              <a:t>iaculis</a:t>
            </a:r>
            <a:r>
              <a:rPr lang="en-US" dirty="0"/>
              <a:t> </a:t>
            </a:r>
            <a:r>
              <a:rPr lang="en-US" dirty="0" err="1"/>
              <a:t>consequat</a:t>
            </a:r>
            <a:r>
              <a:rPr lang="en-US" dirty="0"/>
              <a:t> in </a:t>
            </a:r>
            <a:r>
              <a:rPr lang="en-US" dirty="0" err="1"/>
              <a:t>metus</a:t>
            </a:r>
            <a:r>
              <a:rPr lang="en-US" dirty="0"/>
              <a:t>. </a:t>
            </a:r>
            <a:r>
              <a:rPr lang="en-US" dirty="0" err="1"/>
              <a:t>Interdum</a:t>
            </a:r>
            <a:r>
              <a:rPr lang="en-US" dirty="0"/>
              <a:t> et </a:t>
            </a:r>
            <a:r>
              <a:rPr lang="en-US" dirty="0" err="1"/>
              <a:t>malesuada</a:t>
            </a:r>
            <a:r>
              <a:rPr lang="en-US" dirty="0"/>
              <a:t> fames ac ante </a:t>
            </a:r>
            <a:r>
              <a:rPr lang="en-US" dirty="0" err="1"/>
              <a:t>ipsum</a:t>
            </a:r>
            <a:r>
              <a:rPr lang="en-US" dirty="0"/>
              <a:t> </a:t>
            </a:r>
            <a:r>
              <a:rPr lang="en-US" dirty="0" err="1"/>
              <a:t>primis</a:t>
            </a:r>
            <a:r>
              <a:rPr lang="en-US" dirty="0"/>
              <a:t> in </a:t>
            </a:r>
            <a:r>
              <a:rPr lang="en-US" dirty="0" err="1"/>
              <a:t>faucibus</a:t>
            </a:r>
            <a:r>
              <a:rPr lang="en-US" dirty="0"/>
              <a:t>. </a:t>
            </a:r>
            <a:r>
              <a:rPr lang="en-US" dirty="0" err="1"/>
              <a:t>Mauris</a:t>
            </a:r>
            <a:r>
              <a:rPr lang="en-US" dirty="0"/>
              <a:t> </a:t>
            </a:r>
            <a:r>
              <a:rPr lang="en-US" dirty="0" err="1"/>
              <a:t>volutpat</a:t>
            </a:r>
            <a:r>
              <a:rPr lang="en-US" dirty="0"/>
              <a:t> </a:t>
            </a:r>
            <a:r>
              <a:rPr lang="en-US" dirty="0" err="1"/>
              <a:t>aliquet</a:t>
            </a:r>
            <a:r>
              <a:rPr lang="en-US" dirty="0"/>
              <a:t> </a:t>
            </a:r>
            <a:r>
              <a:rPr lang="en-US" dirty="0" err="1"/>
              <a:t>imperdiet</a:t>
            </a:r>
            <a:r>
              <a:rPr lang="en-US" dirty="0"/>
              <a:t>. </a:t>
            </a:r>
            <a:r>
              <a:rPr lang="en-US" dirty="0" err="1"/>
              <a:t>Suspendisse</a:t>
            </a:r>
            <a:r>
              <a:rPr lang="en-US" dirty="0"/>
              <a:t> </a:t>
            </a:r>
            <a:r>
              <a:rPr lang="en-US" dirty="0" err="1"/>
              <a:t>ultrices</a:t>
            </a:r>
            <a:r>
              <a:rPr lang="en-US" dirty="0"/>
              <a:t> lacus id </a:t>
            </a:r>
            <a:r>
              <a:rPr lang="en-US" dirty="0" err="1"/>
              <a:t>est</a:t>
            </a:r>
            <a:r>
              <a:rPr lang="en-US" dirty="0"/>
              <a:t> </a:t>
            </a:r>
            <a:r>
              <a:rPr lang="en-US" dirty="0" err="1"/>
              <a:t>viverra</a:t>
            </a:r>
            <a:r>
              <a:rPr lang="en-US" dirty="0"/>
              <a:t>, at </a:t>
            </a:r>
            <a:r>
              <a:rPr lang="en-US" dirty="0" err="1"/>
              <a:t>porttitor</a:t>
            </a:r>
            <a:r>
              <a:rPr lang="en-US" dirty="0"/>
              <a:t> </a:t>
            </a:r>
            <a:r>
              <a:rPr lang="en-US" dirty="0" err="1"/>
              <a:t>metus</a:t>
            </a:r>
            <a:r>
              <a:rPr lang="en-US" dirty="0"/>
              <a:t> </a:t>
            </a:r>
            <a:r>
              <a:rPr lang="en-US" dirty="0" err="1"/>
              <a:t>facilisis</a:t>
            </a:r>
            <a:r>
              <a:rPr lang="en-US" dirty="0"/>
              <a:t>. </a:t>
            </a:r>
            <a:r>
              <a:rPr lang="en-US" dirty="0" err="1"/>
              <a:t>Nullam</a:t>
            </a:r>
            <a:r>
              <a:rPr lang="en-US" dirty="0"/>
              <a:t> dolor </a:t>
            </a:r>
            <a:r>
              <a:rPr lang="en-US" dirty="0" err="1"/>
              <a:t>sapien</a:t>
            </a:r>
            <a:r>
              <a:rPr lang="en-US" dirty="0"/>
              <a:t>, </a:t>
            </a:r>
            <a:r>
              <a:rPr lang="en-US" dirty="0" err="1"/>
              <a:t>hendrerit</a:t>
            </a:r>
            <a:r>
              <a:rPr lang="en-US" dirty="0"/>
              <a:t> sit </a:t>
            </a:r>
            <a:r>
              <a:rPr lang="en-US" dirty="0" err="1"/>
              <a:t>amet</a:t>
            </a:r>
            <a:r>
              <a:rPr lang="en-US" dirty="0"/>
              <a:t> </a:t>
            </a:r>
            <a:r>
              <a:rPr lang="en-US" dirty="0" err="1"/>
              <a:t>tellus</a:t>
            </a:r>
            <a:r>
              <a:rPr lang="en-US" dirty="0"/>
              <a:t> </a:t>
            </a:r>
            <a:r>
              <a:rPr lang="en-US" dirty="0" err="1"/>
              <a:t>tristique</a:t>
            </a:r>
            <a:r>
              <a:rPr lang="en-US" dirty="0"/>
              <a:t>, </a:t>
            </a:r>
            <a:r>
              <a:rPr lang="en-US" dirty="0" err="1"/>
              <a:t>tempor</a:t>
            </a:r>
            <a:r>
              <a:rPr lang="en-US" dirty="0"/>
              <a:t> </a:t>
            </a:r>
            <a:r>
              <a:rPr lang="en-US" dirty="0" err="1"/>
              <a:t>iaculis</a:t>
            </a:r>
            <a:r>
              <a:rPr lang="en-US" dirty="0"/>
              <a:t> </a:t>
            </a:r>
            <a:r>
              <a:rPr lang="en-US" dirty="0" err="1"/>
              <a:t>urna</a:t>
            </a:r>
            <a:r>
              <a:rPr lang="en-US" dirty="0"/>
              <a:t>. </a:t>
            </a:r>
            <a:r>
              <a:rPr lang="en-US" dirty="0" err="1"/>
              <a:t>Nulla</a:t>
            </a:r>
            <a:r>
              <a:rPr lang="en-US" dirty="0"/>
              <a:t> a </a:t>
            </a:r>
            <a:r>
              <a:rPr lang="en-US" dirty="0" err="1"/>
              <a:t>aliquam</a:t>
            </a:r>
            <a:r>
              <a:rPr lang="en-US" dirty="0"/>
              <a:t> magna. </a:t>
            </a:r>
            <a:r>
              <a:rPr lang="en-US" dirty="0" err="1"/>
              <a:t>Donec</a:t>
            </a:r>
            <a:r>
              <a:rPr lang="en-US" dirty="0"/>
              <a:t> </a:t>
            </a:r>
            <a:r>
              <a:rPr lang="en-US" dirty="0" err="1"/>
              <a:t>eget</a:t>
            </a:r>
            <a:r>
              <a:rPr lang="en-US" dirty="0"/>
              <a:t> </a:t>
            </a:r>
            <a:r>
              <a:rPr lang="en-US" dirty="0" err="1"/>
              <a:t>felis</a:t>
            </a:r>
            <a:r>
              <a:rPr lang="en-US" dirty="0"/>
              <a:t> in </a:t>
            </a:r>
            <a:r>
              <a:rPr lang="en-US" dirty="0" err="1"/>
              <a:t>felis</a:t>
            </a:r>
            <a:r>
              <a:rPr lang="en-US" dirty="0"/>
              <a:t> </a:t>
            </a:r>
            <a:r>
              <a:rPr lang="en-US" dirty="0" err="1"/>
              <a:t>lacinia</a:t>
            </a:r>
            <a:r>
              <a:rPr lang="en-US" dirty="0"/>
              <a:t> </a:t>
            </a:r>
            <a:r>
              <a:rPr lang="en-US" dirty="0" err="1"/>
              <a:t>porttitor</a:t>
            </a:r>
            <a:r>
              <a:rPr lang="en-US" dirty="0"/>
              <a:t>. </a:t>
            </a:r>
            <a:r>
              <a:rPr lang="en-US" dirty="0" err="1"/>
              <a:t>Proin</a:t>
            </a:r>
            <a:r>
              <a:rPr lang="en-US" dirty="0"/>
              <a:t> </a:t>
            </a:r>
            <a:r>
              <a:rPr lang="en-US" dirty="0" err="1"/>
              <a:t>sollicitudin</a:t>
            </a:r>
            <a:r>
              <a:rPr lang="en-US" dirty="0"/>
              <a:t> ante id </a:t>
            </a:r>
            <a:r>
              <a:rPr lang="en-US" dirty="0" err="1"/>
              <a:t>nisl</a:t>
            </a:r>
            <a:r>
              <a:rPr lang="en-US" dirty="0"/>
              <a:t> </a:t>
            </a:r>
            <a:r>
              <a:rPr lang="en-US" dirty="0" err="1"/>
              <a:t>imperdiet</a:t>
            </a:r>
            <a:r>
              <a:rPr lang="en-US" dirty="0"/>
              <a:t> </a:t>
            </a:r>
            <a:r>
              <a:rPr lang="en-US" dirty="0" err="1"/>
              <a:t>euismod</a:t>
            </a:r>
            <a:r>
              <a:rPr lang="en-US" dirty="0"/>
              <a:t>. </a:t>
            </a:r>
            <a:r>
              <a:rPr lang="en-US" dirty="0" err="1"/>
              <a:t>Aenean</a:t>
            </a:r>
            <a:r>
              <a:rPr lang="en-US" dirty="0"/>
              <a:t> </a:t>
            </a:r>
            <a:r>
              <a:rPr lang="en-US" dirty="0" err="1"/>
              <a:t>vestibulum</a:t>
            </a:r>
            <a:r>
              <a:rPr lang="en-US" dirty="0"/>
              <a:t> non </a:t>
            </a:r>
            <a:r>
              <a:rPr lang="en-US" dirty="0" err="1"/>
              <a:t>metus</a:t>
            </a:r>
            <a:r>
              <a:rPr lang="en-US" dirty="0"/>
              <a:t> vitae </a:t>
            </a:r>
            <a:r>
              <a:rPr lang="en-US" dirty="0" err="1"/>
              <a:t>rutrum</a:t>
            </a:r>
            <a:r>
              <a:rPr lang="en-US" dirty="0"/>
              <a:t>. </a:t>
            </a:r>
            <a:r>
              <a:rPr lang="en-US" dirty="0" err="1"/>
              <a:t>Cras</a:t>
            </a:r>
            <a:r>
              <a:rPr lang="en-US" dirty="0"/>
              <a:t> </a:t>
            </a:r>
            <a:r>
              <a:rPr lang="en-US" dirty="0" err="1"/>
              <a:t>varius</a:t>
            </a:r>
            <a:r>
              <a:rPr lang="en-US" dirty="0"/>
              <a:t> </a:t>
            </a:r>
            <a:r>
              <a:rPr lang="en-US" dirty="0" err="1"/>
              <a:t>condimentum</a:t>
            </a:r>
            <a:r>
              <a:rPr lang="en-US" dirty="0"/>
              <a:t> </a:t>
            </a:r>
            <a:r>
              <a:rPr lang="en-US" dirty="0" err="1"/>
              <a:t>diam</a:t>
            </a:r>
            <a:r>
              <a:rPr lang="en-US" dirty="0"/>
              <a:t>, </a:t>
            </a:r>
            <a:r>
              <a:rPr lang="en-US" dirty="0" err="1"/>
              <a:t>quis</a:t>
            </a:r>
            <a:r>
              <a:rPr lang="en-US" dirty="0"/>
              <a:t> </a:t>
            </a:r>
            <a:r>
              <a:rPr lang="en-US" dirty="0" err="1"/>
              <a:t>euismod</a:t>
            </a:r>
            <a:r>
              <a:rPr lang="en-US" dirty="0"/>
              <a:t> </a:t>
            </a:r>
            <a:r>
              <a:rPr lang="en-US" dirty="0" err="1"/>
              <a:t>erat</a:t>
            </a:r>
            <a:r>
              <a:rPr lang="en-US" dirty="0"/>
              <a:t> </a:t>
            </a:r>
            <a:r>
              <a:rPr lang="en-US" dirty="0" err="1"/>
              <a:t>pharetra</a:t>
            </a:r>
            <a:r>
              <a:rPr lang="en-US" dirty="0"/>
              <a:t> non. </a:t>
            </a:r>
            <a:r>
              <a:rPr lang="en-US" dirty="0" err="1"/>
              <a:t>Sed</a:t>
            </a:r>
            <a:r>
              <a:rPr lang="en-US" dirty="0"/>
              <a:t> </a:t>
            </a:r>
            <a:r>
              <a:rPr lang="en-US" dirty="0" err="1"/>
              <a:t>eget</a:t>
            </a:r>
            <a:r>
              <a:rPr lang="en-US" dirty="0"/>
              <a:t> </a:t>
            </a:r>
            <a:r>
              <a:rPr lang="en-US" dirty="0" err="1"/>
              <a:t>blandit</a:t>
            </a:r>
            <a:r>
              <a:rPr lang="en-US" dirty="0"/>
              <a:t> sem.</a:t>
            </a:r>
          </a:p>
        </p:txBody>
      </p:sp>
    </p:spTree>
    <p:extLst>
      <p:ext uri="{BB962C8B-B14F-4D97-AF65-F5344CB8AC3E}">
        <p14:creationId xmlns:p14="http://schemas.microsoft.com/office/powerpoint/2010/main" val="1889960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500"/>
                                        <p:tgtEl>
                                          <p:spTgt spid="7">
                                            <p:txEl>
                                              <p:pRg st="0" end="0"/>
                                            </p:txEl>
                                          </p:spTgt>
                                        </p:tgtEl>
                                      </p:cBhvr>
                                    </p:animEffect>
                                  </p:childTnLst>
                                </p:cTn>
                              </p:par>
                              <p:par>
                                <p:cTn id="18" presetID="10" presetClass="entr" presetSubtype="0" fill="hold" grpId="0" nodeType="withEffect">
                                  <p:stCondLst>
                                    <p:cond delay="800"/>
                                  </p:stCondLst>
                                  <p:childTnLst>
                                    <p:set>
                                      <p:cBhvr>
                                        <p:cTn id="19" dur="1" fill="hold">
                                          <p:stCondLst>
                                            <p:cond delay="0"/>
                                          </p:stCondLst>
                                        </p:cTn>
                                        <p:tgtEl>
                                          <p:spTgt spid="7">
                                            <p:txEl>
                                              <p:pRg st="2" end="2"/>
                                            </p:txEl>
                                          </p:spTgt>
                                        </p:tgtEl>
                                        <p:attrNameLst>
                                          <p:attrName>style.visibility</p:attrName>
                                        </p:attrNameLst>
                                      </p:cBhvr>
                                      <p:to>
                                        <p:strVal val="visible"/>
                                      </p:to>
                                    </p:set>
                                    <p:animEffect transition="in" filter="fade">
                                      <p:cBhvr>
                                        <p:cTn id="20" dur="500"/>
                                        <p:tgtEl>
                                          <p:spTgt spid="7">
                                            <p:txEl>
                                              <p:pRg st="2" end="2"/>
                                            </p:txEl>
                                          </p:spTgt>
                                        </p:tgtEl>
                                      </p:cBhvr>
                                    </p:animEffect>
                                  </p:childTnLst>
                                </p:cTn>
                              </p:par>
                              <p:par>
                                <p:cTn id="21" presetID="10" presetClass="entr" presetSubtype="0" fill="hold" grpId="0" nodeType="withEffect">
                                  <p:stCondLst>
                                    <p:cond delay="800"/>
                                  </p:stCondLst>
                                  <p:childTnLst>
                                    <p:set>
                                      <p:cBhvr>
                                        <p:cTn id="22" dur="1" fill="hold">
                                          <p:stCondLst>
                                            <p:cond delay="0"/>
                                          </p:stCondLst>
                                        </p:cTn>
                                        <p:tgtEl>
                                          <p:spTgt spid="7">
                                            <p:txEl>
                                              <p:pRg st="4" end="4"/>
                                            </p:txEl>
                                          </p:spTgt>
                                        </p:tgtEl>
                                        <p:attrNameLst>
                                          <p:attrName>style.visibility</p:attrName>
                                        </p:attrNameLst>
                                      </p:cBhvr>
                                      <p:to>
                                        <p:strVal val="visible"/>
                                      </p:to>
                                    </p:set>
                                    <p:animEffect transition="in" filter="fade">
                                      <p:cBhvr>
                                        <p:cTn id="23"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10" presetClass="entr" presetSubtype="0" fill="hold" nodeType="withEffect" nodePh="1">
                  <p:stCondLst>
                    <p:cond delay="8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wo Columns Text">
    <p:spTree>
      <p:nvGrpSpPr>
        <p:cNvPr id="1" name=""/>
        <p:cNvGrpSpPr/>
        <p:nvPr/>
      </p:nvGrpSpPr>
      <p:grpSpPr>
        <a:xfrm>
          <a:off x="0" y="0"/>
          <a:ext cx="0" cy="0"/>
          <a:chOff x="0" y="0"/>
          <a:chExt cx="0" cy="0"/>
        </a:xfrm>
      </p:grpSpPr>
      <p:sp>
        <p:nvSpPr>
          <p:cNvPr id="5" name="Text Placeholder 2"/>
          <p:cNvSpPr>
            <a:spLocks noGrp="1"/>
          </p:cNvSpPr>
          <p:nvPr>
            <p:ph type="body" sz="quarter" idx="16" hasCustomPrompt="1"/>
          </p:nvPr>
        </p:nvSpPr>
        <p:spPr>
          <a:xfrm>
            <a:off x="452438" y="1140748"/>
            <a:ext cx="8229600" cy="4074720"/>
          </a:xfrm>
          <a:prstGeom prst="rect">
            <a:avLst/>
          </a:prstGeom>
        </p:spPr>
        <p:txBody>
          <a:bodyPr vert="horz" lIns="95057" tIns="47529" rIns="95057" bIns="47529" numCol="2" spcCol="280728"/>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r>
              <a:rPr lang="en-US" dirty="0" err="1"/>
              <a:t>Duis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finibus</a:t>
            </a:r>
            <a:r>
              <a:rPr lang="en-US" dirty="0"/>
              <a:t> </a:t>
            </a:r>
            <a:r>
              <a:rPr lang="en-US" dirty="0" err="1"/>
              <a:t>nisl</a:t>
            </a:r>
            <a:r>
              <a:rPr lang="en-US" dirty="0"/>
              <a:t> </a:t>
            </a:r>
            <a:r>
              <a:rPr lang="en-US" dirty="0" err="1"/>
              <a:t>ut</a:t>
            </a:r>
            <a:r>
              <a:rPr lang="en-US" dirty="0"/>
              <a:t> ligula </a:t>
            </a:r>
            <a:r>
              <a:rPr lang="en-US" dirty="0" err="1"/>
              <a:t>vestibulum</a:t>
            </a:r>
            <a:r>
              <a:rPr lang="en-US" dirty="0"/>
              <a:t>, </a:t>
            </a:r>
            <a:r>
              <a:rPr lang="en-US" dirty="0" err="1"/>
              <a:t>ut</a:t>
            </a:r>
            <a:r>
              <a:rPr lang="en-US" dirty="0"/>
              <a:t> semper ex </a:t>
            </a:r>
            <a:r>
              <a:rPr lang="en-US" dirty="0" err="1"/>
              <a:t>suscipit</a:t>
            </a:r>
            <a:r>
              <a:rPr lang="en-US" dirty="0"/>
              <a:t>. </a:t>
            </a:r>
            <a:r>
              <a:rPr lang="en-US" dirty="0" err="1"/>
              <a:t>Cras</a:t>
            </a:r>
            <a:r>
              <a:rPr lang="en-US" dirty="0"/>
              <a:t> </a:t>
            </a:r>
            <a:r>
              <a:rPr lang="en-US" dirty="0" err="1"/>
              <a:t>fringilla</a:t>
            </a:r>
            <a:r>
              <a:rPr lang="en-US" dirty="0"/>
              <a:t> </a:t>
            </a:r>
            <a:r>
              <a:rPr lang="en-US" dirty="0" err="1"/>
              <a:t>suscipit</a:t>
            </a:r>
            <a:r>
              <a:rPr lang="en-US" dirty="0"/>
              <a:t> </a:t>
            </a:r>
            <a:r>
              <a:rPr lang="en-US" dirty="0" err="1"/>
              <a:t>cursus</a:t>
            </a:r>
            <a:r>
              <a:rPr lang="en-US" dirty="0"/>
              <a:t>. </a:t>
            </a:r>
            <a:r>
              <a:rPr lang="en-US" dirty="0" err="1"/>
              <a:t>Aenean</a:t>
            </a:r>
            <a:r>
              <a:rPr lang="en-US" dirty="0"/>
              <a:t> </a:t>
            </a:r>
            <a:r>
              <a:rPr lang="en-US" dirty="0" err="1"/>
              <a:t>accumsan</a:t>
            </a:r>
            <a:r>
              <a:rPr lang="en-US" dirty="0"/>
              <a:t> </a:t>
            </a:r>
            <a:r>
              <a:rPr lang="en-US" dirty="0" err="1"/>
              <a:t>malesuada</a:t>
            </a:r>
            <a:r>
              <a:rPr lang="en-US" dirty="0"/>
              <a:t> </a:t>
            </a:r>
            <a:r>
              <a:rPr lang="en-US" dirty="0" err="1"/>
              <a:t>hendrerit</a:t>
            </a:r>
            <a:r>
              <a:rPr lang="en-US" dirty="0"/>
              <a:t>. </a:t>
            </a:r>
            <a:r>
              <a:rPr lang="en-US" dirty="0" err="1"/>
              <a:t>Morbi</a:t>
            </a:r>
            <a:r>
              <a:rPr lang="en-US" dirty="0"/>
              <a:t> sit </a:t>
            </a:r>
            <a:r>
              <a:rPr lang="en-US" dirty="0" err="1"/>
              <a:t>amet</a:t>
            </a:r>
            <a:r>
              <a:rPr lang="en-US" dirty="0"/>
              <a:t> dolor ante. </a:t>
            </a:r>
            <a:r>
              <a:rPr lang="en-US" dirty="0" err="1"/>
              <a:t>Duis</a:t>
            </a:r>
            <a:r>
              <a:rPr lang="en-US" dirty="0"/>
              <a:t> </a:t>
            </a:r>
            <a:r>
              <a:rPr lang="en-US" dirty="0" err="1"/>
              <a:t>quis</a:t>
            </a:r>
            <a:r>
              <a:rPr lang="en-US" dirty="0"/>
              <a:t> </a:t>
            </a:r>
            <a:r>
              <a:rPr lang="en-US" dirty="0" err="1"/>
              <a:t>viverra</a:t>
            </a:r>
            <a:r>
              <a:rPr lang="en-US" dirty="0"/>
              <a:t> </a:t>
            </a:r>
            <a:r>
              <a:rPr lang="en-US" dirty="0" err="1"/>
              <a:t>urna</a:t>
            </a:r>
            <a:r>
              <a:rPr lang="en-US" dirty="0"/>
              <a:t>, in </a:t>
            </a:r>
            <a:r>
              <a:rPr lang="en-US" dirty="0" err="1"/>
              <a:t>ultricies</a:t>
            </a:r>
            <a:r>
              <a:rPr lang="en-US" dirty="0"/>
              <a:t> diam. </a:t>
            </a:r>
            <a:r>
              <a:rPr lang="en-US" dirty="0" err="1"/>
              <a:t>Morbi</a:t>
            </a:r>
            <a:r>
              <a:rPr lang="en-US" dirty="0"/>
              <a:t> </a:t>
            </a:r>
            <a:r>
              <a:rPr lang="en-US" dirty="0" err="1"/>
              <a:t>sodales</a:t>
            </a:r>
            <a:r>
              <a:rPr lang="en-US" dirty="0"/>
              <a:t> </a:t>
            </a:r>
            <a:r>
              <a:rPr lang="en-US" dirty="0" err="1"/>
              <a:t>volutpat</a:t>
            </a:r>
            <a:r>
              <a:rPr lang="en-US" dirty="0"/>
              <a:t> </a:t>
            </a:r>
            <a:r>
              <a:rPr lang="en-US" dirty="0" err="1"/>
              <a:t>tellus</a:t>
            </a:r>
            <a:r>
              <a:rPr lang="en-US" dirty="0"/>
              <a:t>, </a:t>
            </a:r>
            <a:r>
              <a:rPr lang="en-US" dirty="0" err="1"/>
              <a:t>quis</a:t>
            </a:r>
            <a:r>
              <a:rPr lang="en-US" dirty="0"/>
              <a:t> </a:t>
            </a:r>
            <a:r>
              <a:rPr lang="en-US" dirty="0" err="1"/>
              <a:t>aliquam</a:t>
            </a:r>
            <a:r>
              <a:rPr lang="en-US" dirty="0"/>
              <a:t> </a:t>
            </a:r>
            <a:r>
              <a:rPr lang="en-US" dirty="0" err="1"/>
              <a:t>urna</a:t>
            </a:r>
            <a:r>
              <a:rPr lang="en-US" dirty="0"/>
              <a:t> </a:t>
            </a:r>
            <a:r>
              <a:rPr lang="en-US" dirty="0" err="1"/>
              <a:t>cursus</a:t>
            </a:r>
            <a:r>
              <a:rPr lang="en-US" dirty="0"/>
              <a:t> et. </a:t>
            </a:r>
            <a:r>
              <a:rPr lang="en-US" dirty="0" err="1"/>
              <a:t>Proin</a:t>
            </a:r>
            <a:r>
              <a:rPr lang="en-US" dirty="0"/>
              <a:t> </a:t>
            </a:r>
            <a:r>
              <a:rPr lang="en-US" dirty="0" err="1"/>
              <a:t>commodo</a:t>
            </a:r>
            <a:r>
              <a:rPr lang="en-US" dirty="0"/>
              <a:t> </a:t>
            </a:r>
            <a:r>
              <a:rPr lang="en-US" dirty="0" err="1"/>
              <a:t>arcu</a:t>
            </a:r>
            <a:r>
              <a:rPr lang="en-US" dirty="0"/>
              <a:t> </a:t>
            </a:r>
            <a:r>
              <a:rPr lang="en-US" dirty="0" err="1"/>
              <a:t>nec</a:t>
            </a:r>
            <a:r>
              <a:rPr lang="en-US" dirty="0"/>
              <a:t> nisi </a:t>
            </a:r>
            <a:r>
              <a:rPr lang="en-US" dirty="0" err="1"/>
              <a:t>rhoncus</a:t>
            </a:r>
            <a:r>
              <a:rPr lang="en-US" dirty="0"/>
              <a:t> </a:t>
            </a:r>
            <a:r>
              <a:rPr lang="en-US" dirty="0" err="1"/>
              <a:t>dapibus</a:t>
            </a:r>
            <a:r>
              <a:rPr lang="en-US" dirty="0"/>
              <a:t>. </a:t>
            </a:r>
            <a:r>
              <a:rPr lang="en-US" dirty="0" err="1"/>
              <a:t>Praesent</a:t>
            </a:r>
            <a:r>
              <a:rPr lang="en-US" dirty="0"/>
              <a:t> </a:t>
            </a:r>
            <a:r>
              <a:rPr lang="en-US" dirty="0" err="1"/>
              <a:t>nec</a:t>
            </a:r>
            <a:r>
              <a:rPr lang="en-US" dirty="0"/>
              <a:t> </a:t>
            </a:r>
            <a:r>
              <a:rPr lang="en-US" dirty="0" err="1"/>
              <a:t>elit</a:t>
            </a:r>
            <a:r>
              <a:rPr lang="en-US" dirty="0"/>
              <a:t> non </a:t>
            </a:r>
            <a:r>
              <a:rPr lang="en-US" dirty="0" err="1"/>
              <a:t>metus</a:t>
            </a:r>
            <a:r>
              <a:rPr lang="en-US" dirty="0"/>
              <a:t> </a:t>
            </a:r>
            <a:r>
              <a:rPr lang="en-US" dirty="0" err="1"/>
              <a:t>mollis</a:t>
            </a:r>
            <a:r>
              <a:rPr lang="en-US" dirty="0"/>
              <a:t> </a:t>
            </a:r>
            <a:r>
              <a:rPr lang="en-US" dirty="0" err="1"/>
              <a:t>placerat</a:t>
            </a:r>
            <a:r>
              <a:rPr lang="en-US" dirty="0"/>
              <a:t>. </a:t>
            </a:r>
            <a:r>
              <a:rPr lang="en-US" dirty="0" err="1"/>
              <a:t>Vivamus</a:t>
            </a:r>
            <a:r>
              <a:rPr lang="en-US" dirty="0"/>
              <a:t> </a:t>
            </a:r>
            <a:r>
              <a:rPr lang="en-US" dirty="0" err="1"/>
              <a:t>porta</a:t>
            </a:r>
            <a:r>
              <a:rPr lang="en-US" dirty="0"/>
              <a:t> </a:t>
            </a:r>
            <a:r>
              <a:rPr lang="en-US" dirty="0" err="1"/>
              <a:t>pulvinar</a:t>
            </a:r>
            <a:r>
              <a:rPr lang="en-US" dirty="0"/>
              <a:t> </a:t>
            </a:r>
            <a:r>
              <a:rPr lang="en-US" dirty="0" err="1"/>
              <a:t>iaculis</a:t>
            </a:r>
            <a:r>
              <a:rPr lang="en-US" dirty="0"/>
              <a:t>. </a:t>
            </a:r>
            <a:r>
              <a:rPr lang="en-US" dirty="0" err="1"/>
              <a:t>Donec</a:t>
            </a:r>
            <a:r>
              <a:rPr lang="en-US" dirty="0"/>
              <a:t> </a:t>
            </a:r>
            <a:r>
              <a:rPr lang="en-US" dirty="0" err="1"/>
              <a:t>augue</a:t>
            </a:r>
            <a:r>
              <a:rPr lang="en-US" dirty="0"/>
              <a:t> </a:t>
            </a:r>
            <a:r>
              <a:rPr lang="en-US" dirty="0" err="1"/>
              <a:t>arcu</a:t>
            </a:r>
            <a:r>
              <a:rPr lang="en-US" dirty="0"/>
              <a:t>, </a:t>
            </a:r>
            <a:r>
              <a:rPr lang="en-US" dirty="0" err="1"/>
              <a:t>volutpat</a:t>
            </a:r>
            <a:r>
              <a:rPr lang="en-US" dirty="0"/>
              <a:t> </a:t>
            </a:r>
            <a:r>
              <a:rPr lang="en-US" dirty="0" err="1"/>
              <a:t>nec</a:t>
            </a:r>
            <a:r>
              <a:rPr lang="en-US" dirty="0"/>
              <a:t> </a:t>
            </a:r>
            <a:r>
              <a:rPr lang="en-US" dirty="0" err="1"/>
              <a:t>risus</a:t>
            </a:r>
            <a:r>
              <a:rPr lang="en-US" dirty="0"/>
              <a:t> </a:t>
            </a:r>
            <a:r>
              <a:rPr lang="en-US" dirty="0" err="1"/>
              <a:t>eget</a:t>
            </a:r>
            <a:r>
              <a:rPr lang="en-US" dirty="0"/>
              <a:t>, </a:t>
            </a:r>
            <a:r>
              <a:rPr lang="en-US" dirty="0" err="1"/>
              <a:t>finibus</a:t>
            </a:r>
            <a:r>
              <a:rPr lang="en-US" dirty="0"/>
              <a:t> </a:t>
            </a:r>
            <a:r>
              <a:rPr lang="en-US" dirty="0" err="1"/>
              <a:t>lacinia</a:t>
            </a:r>
            <a:r>
              <a:rPr lang="en-US" dirty="0"/>
              <a:t> ligula. </a:t>
            </a:r>
            <a:r>
              <a:rPr lang="en-US" dirty="0" err="1"/>
              <a:t>Curabitur</a:t>
            </a:r>
            <a:r>
              <a:rPr lang="en-US" dirty="0"/>
              <a:t> </a:t>
            </a:r>
            <a:r>
              <a:rPr lang="en-US" dirty="0" err="1"/>
              <a:t>bibendum</a:t>
            </a:r>
            <a:r>
              <a:rPr lang="en-US" dirty="0"/>
              <a:t> </a:t>
            </a:r>
            <a:r>
              <a:rPr lang="en-US" dirty="0" err="1"/>
              <a:t>arcu</a:t>
            </a:r>
            <a:r>
              <a:rPr lang="en-US" dirty="0"/>
              <a:t> sit </a:t>
            </a:r>
            <a:r>
              <a:rPr lang="en-US" dirty="0" err="1"/>
              <a:t>amet</a:t>
            </a:r>
            <a:r>
              <a:rPr lang="en-US" dirty="0"/>
              <a:t> </a:t>
            </a:r>
            <a:r>
              <a:rPr lang="en-US" dirty="0" err="1"/>
              <a:t>faucibus</a:t>
            </a:r>
            <a:r>
              <a:rPr lang="en-US" dirty="0"/>
              <a:t> </a:t>
            </a:r>
            <a:r>
              <a:rPr lang="en-US" dirty="0" err="1"/>
              <a:t>posuere</a:t>
            </a:r>
            <a:r>
              <a:rPr lang="en-US" dirty="0"/>
              <a:t>. </a:t>
            </a:r>
            <a:r>
              <a:rPr lang="en-US" dirty="0" err="1"/>
              <a:t>Donec</a:t>
            </a:r>
            <a:r>
              <a:rPr lang="en-US" dirty="0"/>
              <a:t> a </a:t>
            </a:r>
            <a:r>
              <a:rPr lang="en-US" dirty="0" err="1"/>
              <a:t>est</a:t>
            </a:r>
            <a:r>
              <a:rPr lang="en-US" dirty="0"/>
              <a:t> at </a:t>
            </a:r>
            <a:r>
              <a:rPr lang="en-US" dirty="0" err="1"/>
              <a:t>arcu</a:t>
            </a:r>
            <a:r>
              <a:rPr lang="en-US" dirty="0"/>
              <a:t> </a:t>
            </a:r>
            <a:r>
              <a:rPr lang="en-US" dirty="0" err="1"/>
              <a:t>congue</a:t>
            </a:r>
            <a:r>
              <a:rPr lang="en-US" dirty="0"/>
              <a:t> </a:t>
            </a:r>
            <a:r>
              <a:rPr lang="en-US" dirty="0" err="1"/>
              <a:t>congue</a:t>
            </a:r>
            <a:r>
              <a:rPr lang="en-US" dirty="0"/>
              <a:t> </a:t>
            </a:r>
            <a:r>
              <a:rPr lang="en-US" dirty="0" err="1"/>
              <a:t>vel</a:t>
            </a:r>
            <a:r>
              <a:rPr lang="en-US" dirty="0"/>
              <a:t> </a:t>
            </a:r>
            <a:r>
              <a:rPr lang="en-US" dirty="0" err="1"/>
              <a:t>eget</a:t>
            </a:r>
            <a:r>
              <a:rPr lang="en-US" dirty="0"/>
              <a:t> ex. </a:t>
            </a:r>
            <a:r>
              <a:rPr lang="en-US" dirty="0" err="1"/>
              <a:t>Duis</a:t>
            </a:r>
            <a:r>
              <a:rPr lang="en-US" dirty="0"/>
              <a:t> </a:t>
            </a:r>
            <a:r>
              <a:rPr lang="en-US" dirty="0" err="1"/>
              <a:t>auctor</a:t>
            </a:r>
            <a:r>
              <a:rPr lang="en-US" dirty="0"/>
              <a:t> </a:t>
            </a:r>
            <a:r>
              <a:rPr lang="en-US" dirty="0" err="1"/>
              <a:t>lectus</a:t>
            </a:r>
            <a:r>
              <a:rPr lang="en-US" dirty="0"/>
              <a:t> </a:t>
            </a:r>
            <a:r>
              <a:rPr lang="en-US" dirty="0" err="1"/>
              <a:t>maximus</a:t>
            </a:r>
            <a:r>
              <a:rPr lang="en-US" dirty="0"/>
              <a:t> </a:t>
            </a:r>
            <a:r>
              <a:rPr lang="en-US" dirty="0" err="1"/>
              <a:t>sapien</a:t>
            </a:r>
            <a:r>
              <a:rPr lang="en-US" dirty="0"/>
              <a:t> </a:t>
            </a:r>
            <a:r>
              <a:rPr lang="en-US" dirty="0" err="1"/>
              <a:t>suscipit</a:t>
            </a:r>
            <a:r>
              <a:rPr lang="en-US" dirty="0"/>
              <a:t> </a:t>
            </a:r>
            <a:r>
              <a:rPr lang="en-US" dirty="0" err="1"/>
              <a:t>interdum</a:t>
            </a:r>
            <a:r>
              <a:rPr lang="en-US" dirty="0"/>
              <a:t>.</a:t>
            </a:r>
          </a:p>
          <a:p>
            <a:pPr lvl="0"/>
            <a:endParaRPr lang="en-US" dirty="0"/>
          </a:p>
          <a:p>
            <a:pPr lvl="0"/>
            <a:r>
              <a:rPr lang="en-US" dirty="0" err="1"/>
              <a:t>Curabitur</a:t>
            </a:r>
            <a:r>
              <a:rPr lang="en-US" dirty="0"/>
              <a:t> </a:t>
            </a:r>
            <a:r>
              <a:rPr lang="en-US" dirty="0" err="1"/>
              <a:t>rhoncus</a:t>
            </a:r>
            <a:r>
              <a:rPr lang="en-US" dirty="0"/>
              <a:t>, </a:t>
            </a:r>
            <a:r>
              <a:rPr lang="en-US" dirty="0" err="1"/>
              <a:t>diam</a:t>
            </a:r>
            <a:r>
              <a:rPr lang="en-US" dirty="0"/>
              <a:t> </a:t>
            </a:r>
            <a:r>
              <a:rPr lang="en-US" dirty="0" err="1"/>
              <a:t>vel</a:t>
            </a:r>
            <a:r>
              <a:rPr lang="en-US" dirty="0"/>
              <a:t> </a:t>
            </a:r>
            <a:r>
              <a:rPr lang="en-US" dirty="0" err="1"/>
              <a:t>congue</a:t>
            </a:r>
            <a:r>
              <a:rPr lang="en-US" dirty="0"/>
              <a:t> </a:t>
            </a:r>
            <a:r>
              <a:rPr lang="en-US" dirty="0" err="1"/>
              <a:t>pulvinar</a:t>
            </a:r>
            <a:r>
              <a:rPr lang="en-US" dirty="0"/>
              <a:t>, </a:t>
            </a:r>
            <a:r>
              <a:rPr lang="en-US" dirty="0" err="1"/>
              <a:t>erat</a:t>
            </a:r>
            <a:r>
              <a:rPr lang="en-US" dirty="0"/>
              <a:t> </a:t>
            </a:r>
            <a:r>
              <a:rPr lang="en-US" dirty="0" err="1"/>
              <a:t>massa</a:t>
            </a:r>
            <a:r>
              <a:rPr lang="en-US" dirty="0"/>
              <a:t> </a:t>
            </a:r>
            <a:r>
              <a:rPr lang="en-US" dirty="0" err="1"/>
              <a:t>lacinia</a:t>
            </a:r>
            <a:r>
              <a:rPr lang="en-US" dirty="0"/>
              <a:t> </a:t>
            </a:r>
            <a:r>
              <a:rPr lang="en-US" dirty="0" err="1"/>
              <a:t>purus</a:t>
            </a:r>
            <a:r>
              <a:rPr lang="en-US" dirty="0"/>
              <a:t>, in </a:t>
            </a:r>
            <a:r>
              <a:rPr lang="en-US" dirty="0" err="1"/>
              <a:t>laoreet</a:t>
            </a:r>
            <a:r>
              <a:rPr lang="en-US" dirty="0"/>
              <a:t> </a:t>
            </a:r>
            <a:r>
              <a:rPr lang="en-US" dirty="0" err="1"/>
              <a:t>purus</a:t>
            </a:r>
            <a:r>
              <a:rPr lang="en-US" dirty="0"/>
              <a:t> </a:t>
            </a:r>
            <a:r>
              <a:rPr lang="en-US" dirty="0" err="1"/>
              <a:t>massa</a:t>
            </a:r>
            <a:r>
              <a:rPr lang="en-US" dirty="0"/>
              <a:t> in </a:t>
            </a:r>
            <a:r>
              <a:rPr lang="en-US" dirty="0" err="1"/>
              <a:t>nunc</a:t>
            </a:r>
            <a:r>
              <a:rPr lang="en-US" dirty="0"/>
              <a:t>. </a:t>
            </a:r>
            <a:r>
              <a:rPr lang="en-US" dirty="0" err="1"/>
              <a:t>Phasellus</a:t>
            </a:r>
            <a:r>
              <a:rPr lang="en-US" dirty="0"/>
              <a:t> </a:t>
            </a:r>
            <a:r>
              <a:rPr lang="en-US" dirty="0" err="1"/>
              <a:t>finibus</a:t>
            </a:r>
            <a:r>
              <a:rPr lang="en-US" dirty="0"/>
              <a:t> </a:t>
            </a:r>
            <a:r>
              <a:rPr lang="en-US" dirty="0" err="1"/>
              <a:t>malesuada</a:t>
            </a:r>
            <a:r>
              <a:rPr lang="en-US" dirty="0"/>
              <a:t> </a:t>
            </a:r>
            <a:r>
              <a:rPr lang="en-US" dirty="0" err="1"/>
              <a:t>lobortis</a:t>
            </a:r>
            <a:r>
              <a:rPr lang="en-US" dirty="0"/>
              <a:t>. </a:t>
            </a:r>
            <a:r>
              <a:rPr lang="en-US" dirty="0" err="1"/>
              <a:t>Sed</a:t>
            </a:r>
            <a:r>
              <a:rPr lang="en-US" dirty="0"/>
              <a:t> </a:t>
            </a:r>
            <a:r>
              <a:rPr lang="en-US" dirty="0" err="1"/>
              <a:t>quis</a:t>
            </a:r>
            <a:r>
              <a:rPr lang="en-US" dirty="0"/>
              <a:t> </a:t>
            </a:r>
            <a:r>
              <a:rPr lang="en-US" dirty="0" err="1"/>
              <a:t>tellus</a:t>
            </a:r>
            <a:r>
              <a:rPr lang="en-US" dirty="0"/>
              <a:t> id </a:t>
            </a:r>
            <a:r>
              <a:rPr lang="en-US" dirty="0" err="1"/>
              <a:t>nulla</a:t>
            </a:r>
            <a:r>
              <a:rPr lang="en-US" dirty="0"/>
              <a:t> </a:t>
            </a:r>
            <a:r>
              <a:rPr lang="en-US" dirty="0" err="1"/>
              <a:t>mollis</a:t>
            </a:r>
            <a:r>
              <a:rPr lang="en-US" dirty="0"/>
              <a:t> </a:t>
            </a:r>
            <a:r>
              <a:rPr lang="en-US" dirty="0" err="1"/>
              <a:t>iaculis</a:t>
            </a:r>
            <a:r>
              <a:rPr lang="en-US" dirty="0"/>
              <a:t>. Nam </a:t>
            </a:r>
            <a:r>
              <a:rPr lang="en-US" dirty="0" err="1"/>
              <a:t>nec</a:t>
            </a:r>
            <a:r>
              <a:rPr lang="en-US" dirty="0"/>
              <a:t> </a:t>
            </a:r>
            <a:r>
              <a:rPr lang="en-US" dirty="0" err="1"/>
              <a:t>auctor</a:t>
            </a:r>
            <a:r>
              <a:rPr lang="en-US" dirty="0"/>
              <a:t> </a:t>
            </a:r>
            <a:r>
              <a:rPr lang="en-US" dirty="0" err="1"/>
              <a:t>arcu</a:t>
            </a:r>
            <a:r>
              <a:rPr lang="en-US" dirty="0"/>
              <a:t>. </a:t>
            </a:r>
            <a:r>
              <a:rPr lang="en-US" dirty="0" err="1"/>
              <a:t>Aenean</a:t>
            </a:r>
            <a:r>
              <a:rPr lang="en-US" dirty="0"/>
              <a:t> </a:t>
            </a:r>
            <a:r>
              <a:rPr lang="en-US" dirty="0" err="1"/>
              <a:t>molestie</a:t>
            </a:r>
            <a:r>
              <a:rPr lang="en-US" dirty="0"/>
              <a:t> lacus </a:t>
            </a:r>
            <a:r>
              <a:rPr lang="en-US" dirty="0" err="1"/>
              <a:t>ut</a:t>
            </a:r>
            <a:r>
              <a:rPr lang="en-US" dirty="0"/>
              <a:t> </a:t>
            </a:r>
            <a:r>
              <a:rPr lang="en-US" dirty="0" err="1"/>
              <a:t>urna</a:t>
            </a:r>
            <a:r>
              <a:rPr lang="en-US" dirty="0"/>
              <a:t> </a:t>
            </a:r>
            <a:r>
              <a:rPr lang="en-US" dirty="0" err="1"/>
              <a:t>accumsan</a:t>
            </a:r>
            <a:r>
              <a:rPr lang="en-US" dirty="0"/>
              <a:t>, a </a:t>
            </a:r>
            <a:r>
              <a:rPr lang="en-US" dirty="0" err="1"/>
              <a:t>rhoncus</a:t>
            </a:r>
            <a:r>
              <a:rPr lang="en-US" dirty="0"/>
              <a:t> </a:t>
            </a:r>
            <a:r>
              <a:rPr lang="en-US" dirty="0" err="1"/>
              <a:t>orci</a:t>
            </a:r>
            <a:r>
              <a:rPr lang="en-US" dirty="0"/>
              <a:t> </a:t>
            </a:r>
            <a:r>
              <a:rPr lang="en-US" dirty="0" err="1"/>
              <a:t>rhoncus</a:t>
            </a:r>
            <a:r>
              <a:rPr lang="en-US" dirty="0"/>
              <a:t>. </a:t>
            </a:r>
            <a:r>
              <a:rPr lang="en-US" dirty="0" err="1"/>
              <a:t>Fusce</a:t>
            </a:r>
            <a:r>
              <a:rPr lang="en-US" dirty="0"/>
              <a:t> </a:t>
            </a:r>
            <a:r>
              <a:rPr lang="en-US" dirty="0" err="1"/>
              <a:t>orci</a:t>
            </a:r>
            <a:r>
              <a:rPr lang="en-US" dirty="0"/>
              <a:t> </a:t>
            </a:r>
            <a:r>
              <a:rPr lang="en-US" dirty="0" err="1"/>
              <a:t>velit</a:t>
            </a:r>
            <a:r>
              <a:rPr lang="en-US" dirty="0"/>
              <a:t>, </a:t>
            </a:r>
            <a:r>
              <a:rPr lang="en-US" dirty="0" err="1"/>
              <a:t>euismod</a:t>
            </a:r>
            <a:r>
              <a:rPr lang="en-US" dirty="0"/>
              <a:t> </a:t>
            </a:r>
            <a:r>
              <a:rPr lang="en-US" dirty="0" err="1"/>
              <a:t>quis</a:t>
            </a:r>
            <a:r>
              <a:rPr lang="en-US" dirty="0"/>
              <a:t> </a:t>
            </a:r>
            <a:r>
              <a:rPr lang="en-US" dirty="0" err="1"/>
              <a:t>pulvinar</a:t>
            </a:r>
            <a:r>
              <a:rPr lang="en-US" dirty="0"/>
              <a:t> ac, </a:t>
            </a:r>
            <a:r>
              <a:rPr lang="en-US" dirty="0" err="1"/>
              <a:t>ultrices</a:t>
            </a:r>
            <a:r>
              <a:rPr lang="en-US" dirty="0"/>
              <a:t> </a:t>
            </a:r>
            <a:r>
              <a:rPr lang="en-US" dirty="0" err="1"/>
              <a:t>vel</a:t>
            </a:r>
            <a:r>
              <a:rPr lang="en-US" dirty="0"/>
              <a:t> dui. </a:t>
            </a:r>
            <a:r>
              <a:rPr lang="en-US" dirty="0" err="1"/>
              <a:t>Praesent</a:t>
            </a:r>
            <a:r>
              <a:rPr lang="en-US" dirty="0"/>
              <a:t> </a:t>
            </a:r>
            <a:r>
              <a:rPr lang="en-US" dirty="0" err="1"/>
              <a:t>commodo</a:t>
            </a:r>
            <a:r>
              <a:rPr lang="en-US" dirty="0"/>
              <a:t>, </a:t>
            </a:r>
            <a:r>
              <a:rPr lang="en-US" dirty="0" err="1"/>
              <a:t>odio</a:t>
            </a:r>
            <a:r>
              <a:rPr lang="en-US" dirty="0"/>
              <a:t> </a:t>
            </a:r>
            <a:r>
              <a:rPr lang="en-US" dirty="0" err="1"/>
              <a:t>eu</a:t>
            </a:r>
            <a:r>
              <a:rPr lang="en-US" dirty="0"/>
              <a:t> </a:t>
            </a:r>
            <a:r>
              <a:rPr lang="en-US" dirty="0" err="1"/>
              <a:t>ullamcorper</a:t>
            </a:r>
            <a:r>
              <a:rPr lang="en-US" dirty="0"/>
              <a:t> </a:t>
            </a:r>
            <a:r>
              <a:rPr lang="en-US" dirty="0" err="1"/>
              <a:t>eleifend</a:t>
            </a:r>
            <a:r>
              <a:rPr lang="en-US" dirty="0"/>
              <a:t>, magna </a:t>
            </a:r>
            <a:r>
              <a:rPr lang="en-US" dirty="0" err="1"/>
              <a:t>metus</a:t>
            </a:r>
            <a:r>
              <a:rPr lang="en-US" dirty="0"/>
              <a:t> </a:t>
            </a:r>
            <a:r>
              <a:rPr lang="en-US" dirty="0" err="1"/>
              <a:t>euismod</a:t>
            </a:r>
            <a:r>
              <a:rPr lang="en-US" dirty="0"/>
              <a:t> </a:t>
            </a:r>
            <a:r>
              <a:rPr lang="en-US" dirty="0" err="1"/>
              <a:t>elit</a:t>
            </a:r>
            <a:r>
              <a:rPr lang="en-US" dirty="0"/>
              <a:t>, in </a:t>
            </a:r>
            <a:r>
              <a:rPr lang="en-US" dirty="0" err="1"/>
              <a:t>porttitor</a:t>
            </a:r>
            <a:r>
              <a:rPr lang="en-US" dirty="0"/>
              <a:t> </a:t>
            </a:r>
            <a:r>
              <a:rPr lang="en-US" dirty="0" err="1"/>
              <a:t>urna</a:t>
            </a:r>
            <a:r>
              <a:rPr lang="en-US" dirty="0"/>
              <a:t> </a:t>
            </a:r>
            <a:r>
              <a:rPr lang="en-US" dirty="0" err="1"/>
              <a:t>nisl</a:t>
            </a:r>
            <a:r>
              <a:rPr lang="en-US" dirty="0"/>
              <a:t> </a:t>
            </a:r>
            <a:r>
              <a:rPr lang="en-US" dirty="0" err="1"/>
              <a:t>ut</a:t>
            </a:r>
            <a:r>
              <a:rPr lang="en-US" dirty="0"/>
              <a:t> </a:t>
            </a:r>
            <a:r>
              <a:rPr lang="en-US" dirty="0" err="1"/>
              <a:t>nulla</a:t>
            </a:r>
            <a:r>
              <a:rPr lang="en-US" dirty="0"/>
              <a:t>. </a:t>
            </a:r>
            <a:r>
              <a:rPr lang="en-US" dirty="0" err="1"/>
              <a:t>Donec</a:t>
            </a:r>
            <a:r>
              <a:rPr lang="en-US" dirty="0"/>
              <a:t> </a:t>
            </a:r>
            <a:r>
              <a:rPr lang="en-US" dirty="0" err="1"/>
              <a:t>accumsan</a:t>
            </a:r>
            <a:r>
              <a:rPr lang="en-US" dirty="0"/>
              <a:t> </a:t>
            </a:r>
            <a:r>
              <a:rPr lang="en-US" dirty="0" err="1"/>
              <a:t>egestas</a:t>
            </a:r>
            <a:r>
              <a:rPr lang="en-US" dirty="0"/>
              <a:t> </a:t>
            </a:r>
            <a:r>
              <a:rPr lang="en-US" dirty="0" err="1"/>
              <a:t>nulla</a:t>
            </a:r>
            <a:r>
              <a:rPr lang="en-US" dirty="0"/>
              <a:t>, </a:t>
            </a:r>
            <a:r>
              <a:rPr lang="en-US" dirty="0" err="1"/>
              <a:t>ut</a:t>
            </a:r>
            <a:r>
              <a:rPr lang="en-US" dirty="0"/>
              <a:t> </a:t>
            </a:r>
            <a:r>
              <a:rPr lang="en-US" dirty="0" err="1"/>
              <a:t>sollicitudin</a:t>
            </a:r>
            <a:r>
              <a:rPr lang="en-US" dirty="0"/>
              <a:t> </a:t>
            </a:r>
            <a:r>
              <a:rPr lang="en-US" dirty="0" err="1"/>
              <a:t>nulla</a:t>
            </a:r>
            <a:r>
              <a:rPr lang="en-US" dirty="0"/>
              <a:t> </a:t>
            </a:r>
            <a:r>
              <a:rPr lang="en-US" dirty="0" err="1"/>
              <a:t>lacinia</a:t>
            </a:r>
            <a:r>
              <a:rPr lang="en-US" dirty="0"/>
              <a:t> ac. </a:t>
            </a:r>
            <a:r>
              <a:rPr lang="en-US" dirty="0" err="1"/>
              <a:t>Pellentesque</a:t>
            </a:r>
            <a:r>
              <a:rPr lang="en-US" dirty="0"/>
              <a:t> </a:t>
            </a:r>
            <a:r>
              <a:rPr lang="en-US" dirty="0" err="1"/>
              <a:t>felis</a:t>
            </a:r>
            <a:r>
              <a:rPr lang="en-US" dirty="0"/>
              <a:t> </a:t>
            </a:r>
            <a:r>
              <a:rPr lang="en-US" dirty="0" err="1"/>
              <a:t>est</a:t>
            </a:r>
            <a:r>
              <a:rPr lang="en-US" dirty="0"/>
              <a:t>, </a:t>
            </a:r>
            <a:r>
              <a:rPr lang="en-US" dirty="0" err="1"/>
              <a:t>tincidunt</a:t>
            </a:r>
            <a:r>
              <a:rPr lang="en-US" dirty="0"/>
              <a:t> et </a:t>
            </a:r>
            <a:r>
              <a:rPr lang="en-US" dirty="0" err="1"/>
              <a:t>suscipit</a:t>
            </a:r>
            <a:r>
              <a:rPr lang="en-US" dirty="0"/>
              <a:t> id, </a:t>
            </a:r>
            <a:r>
              <a:rPr lang="en-US" dirty="0" err="1"/>
              <a:t>rutrum</a:t>
            </a:r>
            <a:r>
              <a:rPr lang="en-US" dirty="0"/>
              <a:t> at </a:t>
            </a:r>
            <a:r>
              <a:rPr lang="en-US" dirty="0" err="1"/>
              <a:t>odio</a:t>
            </a:r>
            <a:r>
              <a:rPr lang="en-US" dirty="0"/>
              <a:t>. </a:t>
            </a:r>
            <a:r>
              <a:rPr lang="en-US" dirty="0" err="1"/>
              <a:t>Sed</a:t>
            </a:r>
            <a:r>
              <a:rPr lang="en-US" dirty="0"/>
              <a:t> </a:t>
            </a:r>
            <a:r>
              <a:rPr lang="en-US" dirty="0" err="1"/>
              <a:t>fringilla</a:t>
            </a:r>
            <a:r>
              <a:rPr lang="en-US" dirty="0"/>
              <a:t> </a:t>
            </a:r>
            <a:r>
              <a:rPr lang="en-US" dirty="0" err="1"/>
              <a:t>porttitor</a:t>
            </a:r>
            <a:r>
              <a:rPr lang="en-US" dirty="0"/>
              <a:t> </a:t>
            </a:r>
            <a:r>
              <a:rPr lang="en-US" dirty="0" err="1"/>
              <a:t>ipsum</a:t>
            </a:r>
            <a:r>
              <a:rPr lang="en-US" dirty="0"/>
              <a:t>. </a:t>
            </a:r>
            <a:r>
              <a:rPr lang="en-US" dirty="0" err="1"/>
              <a:t>Morbi</a:t>
            </a:r>
            <a:r>
              <a:rPr lang="en-US" dirty="0"/>
              <a:t> </a:t>
            </a:r>
            <a:r>
              <a:rPr lang="en-US" dirty="0" err="1"/>
              <a:t>cursus</a:t>
            </a:r>
            <a:r>
              <a:rPr lang="en-US" dirty="0"/>
              <a:t> </a:t>
            </a:r>
            <a:r>
              <a:rPr lang="en-US" dirty="0" err="1"/>
              <a:t>massa</a:t>
            </a:r>
            <a:r>
              <a:rPr lang="en-US" dirty="0"/>
              <a:t> </a:t>
            </a:r>
            <a:r>
              <a:rPr lang="en-US" dirty="0" err="1"/>
              <a:t>eget</a:t>
            </a:r>
            <a:r>
              <a:rPr lang="en-US" dirty="0"/>
              <a:t> </a:t>
            </a:r>
            <a:r>
              <a:rPr lang="en-US" dirty="0" err="1"/>
              <a:t>arcu</a:t>
            </a:r>
            <a:r>
              <a:rPr lang="en-US" dirty="0"/>
              <a:t> </a:t>
            </a:r>
            <a:r>
              <a:rPr lang="en-US" dirty="0" err="1"/>
              <a:t>hendrerit</a:t>
            </a:r>
            <a:r>
              <a:rPr lang="en-US" dirty="0"/>
              <a:t> </a:t>
            </a:r>
            <a:r>
              <a:rPr lang="en-US" dirty="0" err="1"/>
              <a:t>eleifend</a:t>
            </a:r>
            <a:r>
              <a:rPr lang="en-US" dirty="0"/>
              <a:t>. </a:t>
            </a:r>
            <a:r>
              <a:rPr lang="en-US" dirty="0" err="1"/>
              <a:t>Morbi</a:t>
            </a:r>
            <a:r>
              <a:rPr lang="en-US" dirty="0"/>
              <a:t> sit </a:t>
            </a:r>
            <a:r>
              <a:rPr lang="en-US" dirty="0" err="1"/>
              <a:t>amet</a:t>
            </a:r>
            <a:r>
              <a:rPr lang="en-US" dirty="0"/>
              <a:t> </a:t>
            </a:r>
            <a:r>
              <a:rPr lang="en-US" dirty="0" err="1"/>
              <a:t>accumsan</a:t>
            </a:r>
            <a:r>
              <a:rPr lang="en-US" dirty="0"/>
              <a:t> dui, </a:t>
            </a:r>
            <a:r>
              <a:rPr lang="en-US" dirty="0" err="1"/>
              <a:t>vel</a:t>
            </a:r>
            <a:r>
              <a:rPr lang="en-US" dirty="0"/>
              <a:t> tempus </a:t>
            </a:r>
            <a:r>
              <a:rPr lang="en-US" dirty="0" err="1"/>
              <a:t>urna</a:t>
            </a:r>
            <a:r>
              <a:rPr lang="en-US" dirty="0"/>
              <a:t>. </a:t>
            </a:r>
            <a:r>
              <a:rPr lang="en-US" dirty="0" err="1"/>
              <a:t>Cras</a:t>
            </a:r>
            <a:r>
              <a:rPr lang="en-US" dirty="0"/>
              <a:t> in </a:t>
            </a:r>
            <a:r>
              <a:rPr lang="en-US" dirty="0" err="1"/>
              <a:t>sapien</a:t>
            </a:r>
            <a:r>
              <a:rPr lang="en-US" dirty="0"/>
              <a:t> at </a:t>
            </a:r>
            <a:r>
              <a:rPr lang="en-US" dirty="0" err="1"/>
              <a:t>justo</a:t>
            </a:r>
            <a:r>
              <a:rPr lang="en-US" dirty="0"/>
              <a:t> </a:t>
            </a:r>
            <a:r>
              <a:rPr lang="en-US" dirty="0" err="1"/>
              <a:t>convallis</a:t>
            </a:r>
            <a:r>
              <a:rPr lang="en-US" dirty="0"/>
              <a:t> </a:t>
            </a:r>
            <a:r>
              <a:rPr lang="en-US" dirty="0" err="1"/>
              <a:t>lacinia</a:t>
            </a:r>
            <a:r>
              <a:rPr lang="en-US" dirty="0"/>
              <a:t> et in </a:t>
            </a:r>
            <a:r>
              <a:rPr lang="en-US" dirty="0" err="1"/>
              <a:t>felis</a:t>
            </a:r>
            <a:r>
              <a:rPr lang="en-US" dirty="0"/>
              <a:t>. </a:t>
            </a:r>
            <a:r>
              <a:rPr lang="en-US" dirty="0" err="1"/>
              <a:t>Vestibulum</a:t>
            </a:r>
            <a:r>
              <a:rPr lang="en-US" dirty="0"/>
              <a:t> </a:t>
            </a:r>
            <a:r>
              <a:rPr lang="en-US" dirty="0" err="1"/>
              <a:t>luctus</a:t>
            </a:r>
            <a:r>
              <a:rPr lang="en-US" dirty="0"/>
              <a:t>, </a:t>
            </a:r>
            <a:r>
              <a:rPr lang="en-US" dirty="0" err="1"/>
              <a:t>odio</a:t>
            </a:r>
            <a:r>
              <a:rPr lang="en-US" dirty="0"/>
              <a:t> non </a:t>
            </a:r>
            <a:r>
              <a:rPr lang="en-US" dirty="0" err="1"/>
              <a:t>accumsan</a:t>
            </a:r>
            <a:r>
              <a:rPr lang="en-US" dirty="0"/>
              <a:t> </a:t>
            </a:r>
            <a:r>
              <a:rPr lang="en-US" dirty="0" err="1"/>
              <a:t>eleifend</a:t>
            </a:r>
            <a:r>
              <a:rPr lang="en-US" dirty="0"/>
              <a:t>, </a:t>
            </a:r>
            <a:r>
              <a:rPr lang="en-US" dirty="0" err="1"/>
              <a:t>lectus</a:t>
            </a:r>
            <a:r>
              <a:rPr lang="en-US" dirty="0"/>
              <a:t> </a:t>
            </a:r>
            <a:r>
              <a:rPr lang="en-US" dirty="0" err="1"/>
              <a:t>metus</a:t>
            </a:r>
            <a:r>
              <a:rPr lang="en-US" dirty="0"/>
              <a:t> </a:t>
            </a:r>
            <a:r>
              <a:rPr lang="en-US" dirty="0" err="1"/>
              <a:t>rutrum</a:t>
            </a:r>
            <a:r>
              <a:rPr lang="en-US" dirty="0"/>
              <a:t> </a:t>
            </a:r>
            <a:r>
              <a:rPr lang="en-US" dirty="0" err="1"/>
              <a:t>orci</a:t>
            </a:r>
            <a:r>
              <a:rPr lang="en-US" dirty="0"/>
              <a:t>, </a:t>
            </a:r>
            <a:r>
              <a:rPr lang="en-US" dirty="0" err="1"/>
              <a:t>quis</a:t>
            </a:r>
            <a:r>
              <a:rPr lang="en-US" dirty="0"/>
              <a:t> </a:t>
            </a:r>
            <a:r>
              <a:rPr lang="en-US" dirty="0" err="1"/>
              <a:t>molestie</a:t>
            </a:r>
            <a:r>
              <a:rPr lang="en-US" dirty="0"/>
              <a:t> </a:t>
            </a:r>
            <a:r>
              <a:rPr lang="en-US" dirty="0" err="1"/>
              <a:t>enim</a:t>
            </a:r>
            <a:r>
              <a:rPr lang="en-US" dirty="0"/>
              <a:t> </a:t>
            </a:r>
            <a:r>
              <a:rPr lang="en-US" dirty="0" err="1"/>
              <a:t>augue</a:t>
            </a:r>
            <a:r>
              <a:rPr lang="en-US" dirty="0"/>
              <a:t> in </a:t>
            </a:r>
            <a:r>
              <a:rPr lang="en-US" dirty="0" err="1"/>
              <a:t>lorem</a:t>
            </a:r>
            <a:r>
              <a:rPr lang="en-US" dirty="0"/>
              <a:t>. </a:t>
            </a:r>
            <a:r>
              <a:rPr lang="en-US" dirty="0" err="1"/>
              <a:t>Vestibulum</a:t>
            </a:r>
            <a:r>
              <a:rPr lang="en-US" dirty="0"/>
              <a:t> </a:t>
            </a:r>
            <a:r>
              <a:rPr lang="en-US" dirty="0" err="1"/>
              <a:t>volutpat</a:t>
            </a:r>
            <a:r>
              <a:rPr lang="en-US" dirty="0"/>
              <a:t> </a:t>
            </a:r>
            <a:r>
              <a:rPr lang="en-US" dirty="0" err="1"/>
              <a:t>sagittis</a:t>
            </a:r>
            <a:r>
              <a:rPr lang="en-US" dirty="0"/>
              <a:t> quam </a:t>
            </a:r>
            <a:r>
              <a:rPr lang="en-US" dirty="0" err="1"/>
              <a:t>varius</a:t>
            </a:r>
            <a:r>
              <a:rPr lang="en-US" dirty="0"/>
              <a:t> </a:t>
            </a:r>
            <a:r>
              <a:rPr lang="en-US" dirty="0" err="1"/>
              <a:t>facilisis</a:t>
            </a:r>
            <a:r>
              <a:rPr lang="en-US" dirty="0"/>
              <a:t>.</a:t>
            </a:r>
          </a:p>
          <a:p>
            <a:pPr lvl="0"/>
            <a:endParaRPr lang="en-US" dirty="0"/>
          </a:p>
          <a:p>
            <a:pPr lvl="0"/>
            <a:r>
              <a:rPr lang="en-US" dirty="0" err="1"/>
              <a:t>Donec</a:t>
            </a:r>
            <a:r>
              <a:rPr lang="en-US" dirty="0"/>
              <a:t> ligula </a:t>
            </a:r>
            <a:r>
              <a:rPr lang="en-US" dirty="0" err="1"/>
              <a:t>diam</a:t>
            </a:r>
            <a:r>
              <a:rPr lang="en-US" dirty="0"/>
              <a:t>, </a:t>
            </a:r>
            <a:r>
              <a:rPr lang="en-US" dirty="0" err="1"/>
              <a:t>tincidunt</a:t>
            </a:r>
            <a:r>
              <a:rPr lang="en-US" dirty="0"/>
              <a:t> id </a:t>
            </a:r>
            <a:r>
              <a:rPr lang="en-US" dirty="0" err="1"/>
              <a:t>nisl</a:t>
            </a:r>
            <a:r>
              <a:rPr lang="en-US" dirty="0"/>
              <a:t> </a:t>
            </a:r>
            <a:r>
              <a:rPr lang="en-US" dirty="0" err="1"/>
              <a:t>vel</a:t>
            </a:r>
            <a:r>
              <a:rPr lang="en-US" dirty="0"/>
              <a:t>, </a:t>
            </a:r>
            <a:r>
              <a:rPr lang="en-US" dirty="0" err="1"/>
              <a:t>accumsan</a:t>
            </a:r>
            <a:r>
              <a:rPr lang="en-US" dirty="0"/>
              <a:t> </a:t>
            </a:r>
            <a:r>
              <a:rPr lang="en-US" dirty="0" err="1"/>
              <a:t>placerat</a:t>
            </a:r>
            <a:r>
              <a:rPr lang="en-US" dirty="0"/>
              <a:t> </a:t>
            </a:r>
            <a:r>
              <a:rPr lang="en-US" dirty="0" err="1"/>
              <a:t>velit</a:t>
            </a:r>
            <a:r>
              <a:rPr lang="en-US" dirty="0"/>
              <a:t>. </a:t>
            </a:r>
            <a:r>
              <a:rPr lang="en-US" dirty="0" err="1"/>
              <a:t>Nullam</a:t>
            </a:r>
            <a:r>
              <a:rPr lang="en-US" dirty="0"/>
              <a:t> </a:t>
            </a:r>
            <a:r>
              <a:rPr lang="en-US" dirty="0" err="1"/>
              <a:t>sagittis</a:t>
            </a:r>
            <a:r>
              <a:rPr lang="en-US" dirty="0"/>
              <a:t> </a:t>
            </a:r>
            <a:r>
              <a:rPr lang="en-US" dirty="0" err="1"/>
              <a:t>feugiat</a:t>
            </a:r>
            <a:r>
              <a:rPr lang="en-US" dirty="0"/>
              <a:t> </a:t>
            </a:r>
            <a:r>
              <a:rPr lang="en-US" dirty="0" err="1"/>
              <a:t>erat</a:t>
            </a:r>
            <a:r>
              <a:rPr lang="en-US" dirty="0"/>
              <a:t>, </a:t>
            </a:r>
            <a:r>
              <a:rPr lang="en-US" dirty="0" err="1"/>
              <a:t>vel</a:t>
            </a:r>
            <a:r>
              <a:rPr lang="en-US" dirty="0"/>
              <a:t> </a:t>
            </a:r>
            <a:r>
              <a:rPr lang="en-US" dirty="0" err="1"/>
              <a:t>vestibulum</a:t>
            </a:r>
            <a:r>
              <a:rPr lang="en-US" dirty="0"/>
              <a:t> </a:t>
            </a:r>
            <a:r>
              <a:rPr lang="en-US" dirty="0" err="1"/>
              <a:t>lorem</a:t>
            </a:r>
            <a:r>
              <a:rPr lang="en-US" dirty="0"/>
              <a:t> </a:t>
            </a:r>
            <a:r>
              <a:rPr lang="en-US" dirty="0" err="1"/>
              <a:t>facilisis</a:t>
            </a:r>
            <a:r>
              <a:rPr lang="en-US" dirty="0"/>
              <a:t> vitae. </a:t>
            </a:r>
            <a:r>
              <a:rPr lang="en-US" dirty="0" err="1"/>
              <a:t>Duis</a:t>
            </a:r>
            <a:r>
              <a:rPr lang="en-US" dirty="0"/>
              <a:t> </a:t>
            </a:r>
            <a:r>
              <a:rPr lang="en-US" dirty="0" err="1"/>
              <a:t>molestie</a:t>
            </a:r>
            <a:r>
              <a:rPr lang="en-US" dirty="0"/>
              <a:t> </a:t>
            </a:r>
            <a:r>
              <a:rPr lang="en-US" dirty="0" err="1"/>
              <a:t>urna</a:t>
            </a:r>
            <a:r>
              <a:rPr lang="en-US" dirty="0"/>
              <a:t> </a:t>
            </a:r>
            <a:r>
              <a:rPr lang="en-US" dirty="0" err="1"/>
              <a:t>enim</a:t>
            </a:r>
            <a:r>
              <a:rPr lang="en-US" dirty="0"/>
              <a:t>, </a:t>
            </a:r>
            <a:r>
              <a:rPr lang="en-US" dirty="0" err="1"/>
              <a:t>vel</a:t>
            </a:r>
            <a:r>
              <a:rPr lang="en-US" dirty="0"/>
              <a:t> </a:t>
            </a:r>
            <a:r>
              <a:rPr lang="en-US" dirty="0" err="1"/>
              <a:t>scelerisque</a:t>
            </a:r>
            <a:r>
              <a:rPr lang="en-US" dirty="0"/>
              <a:t> </a:t>
            </a:r>
            <a:r>
              <a:rPr lang="en-US" dirty="0" err="1"/>
              <a:t>arcu</a:t>
            </a:r>
            <a:r>
              <a:rPr lang="en-US" dirty="0"/>
              <a:t> </a:t>
            </a:r>
            <a:r>
              <a:rPr lang="en-US" dirty="0" err="1"/>
              <a:t>feugiat</a:t>
            </a:r>
            <a:r>
              <a:rPr lang="en-US" dirty="0"/>
              <a:t> </a:t>
            </a:r>
            <a:r>
              <a:rPr lang="en-US" dirty="0" err="1"/>
              <a:t>eget</a:t>
            </a:r>
            <a:r>
              <a:rPr lang="en-US" dirty="0"/>
              <a:t>. </a:t>
            </a:r>
            <a:r>
              <a:rPr lang="en-US" dirty="0" err="1"/>
              <a:t>Curabitur</a:t>
            </a:r>
            <a:r>
              <a:rPr lang="en-US" dirty="0"/>
              <a:t> </a:t>
            </a:r>
            <a:r>
              <a:rPr lang="en-US" dirty="0" err="1"/>
              <a:t>lobortis</a:t>
            </a:r>
            <a:r>
              <a:rPr lang="en-US" dirty="0"/>
              <a:t>, </a:t>
            </a:r>
            <a:r>
              <a:rPr lang="en-US" dirty="0" err="1"/>
              <a:t>nulla</a:t>
            </a:r>
            <a:r>
              <a:rPr lang="en-US" dirty="0"/>
              <a:t> </a:t>
            </a:r>
            <a:r>
              <a:rPr lang="en-US" dirty="0" err="1"/>
              <a:t>vel</a:t>
            </a:r>
            <a:r>
              <a:rPr lang="en-US" dirty="0"/>
              <a:t> </a:t>
            </a:r>
            <a:r>
              <a:rPr lang="en-US" dirty="0" err="1"/>
              <a:t>dignissim</a:t>
            </a:r>
            <a:r>
              <a:rPr lang="en-US" dirty="0"/>
              <a:t> </a:t>
            </a:r>
            <a:r>
              <a:rPr lang="en-US" dirty="0" err="1"/>
              <a:t>consequat</a:t>
            </a:r>
            <a:r>
              <a:rPr lang="en-US" dirty="0"/>
              <a:t>, </a:t>
            </a:r>
            <a:r>
              <a:rPr lang="en-US" dirty="0" err="1"/>
              <a:t>odio</a:t>
            </a:r>
            <a:r>
              <a:rPr lang="en-US" dirty="0"/>
              <a:t> </a:t>
            </a:r>
            <a:r>
              <a:rPr lang="en-US" dirty="0" err="1"/>
              <a:t>libero</a:t>
            </a:r>
            <a:r>
              <a:rPr lang="en-US" dirty="0"/>
              <a:t> </a:t>
            </a:r>
            <a:r>
              <a:rPr lang="en-US" dirty="0" err="1"/>
              <a:t>pellentesque</a:t>
            </a:r>
            <a:r>
              <a:rPr lang="en-US" dirty="0"/>
              <a:t> </a:t>
            </a:r>
            <a:r>
              <a:rPr lang="en-US" dirty="0" err="1"/>
              <a:t>nunc</a:t>
            </a:r>
            <a:r>
              <a:rPr lang="en-US" dirty="0"/>
              <a:t>, sit </a:t>
            </a:r>
            <a:r>
              <a:rPr lang="en-US" dirty="0" err="1"/>
              <a:t>amet</a:t>
            </a:r>
            <a:r>
              <a:rPr lang="en-US" dirty="0"/>
              <a:t> </a:t>
            </a:r>
            <a:r>
              <a:rPr lang="en-US" dirty="0" err="1"/>
              <a:t>feugiat</a:t>
            </a:r>
            <a:r>
              <a:rPr lang="en-US" dirty="0"/>
              <a:t> </a:t>
            </a:r>
            <a:r>
              <a:rPr lang="en-US" dirty="0" err="1"/>
              <a:t>justo</a:t>
            </a:r>
            <a:r>
              <a:rPr lang="en-US" dirty="0"/>
              <a:t> </a:t>
            </a:r>
            <a:r>
              <a:rPr lang="en-US" dirty="0" err="1"/>
              <a:t>metus</a:t>
            </a:r>
            <a:r>
              <a:rPr lang="en-US" dirty="0"/>
              <a:t> </a:t>
            </a:r>
            <a:r>
              <a:rPr lang="en-US" dirty="0" err="1"/>
              <a:t>nec</a:t>
            </a:r>
            <a:r>
              <a:rPr lang="en-US" dirty="0"/>
              <a:t> </a:t>
            </a:r>
            <a:r>
              <a:rPr lang="en-US" dirty="0" err="1"/>
              <a:t>neque</a:t>
            </a:r>
            <a:r>
              <a:rPr lang="en-US" dirty="0"/>
              <a:t>. </a:t>
            </a:r>
            <a:r>
              <a:rPr lang="en-US" dirty="0" err="1"/>
              <a:t>Donec</a:t>
            </a:r>
            <a:r>
              <a:rPr lang="en-US" dirty="0"/>
              <a:t> non ante ac </a:t>
            </a:r>
            <a:r>
              <a:rPr lang="en-US" dirty="0" err="1"/>
              <a:t>orci</a:t>
            </a:r>
            <a:r>
              <a:rPr lang="en-US" dirty="0"/>
              <a:t> </a:t>
            </a:r>
            <a:r>
              <a:rPr lang="en-US" dirty="0" err="1"/>
              <a:t>elementum</a:t>
            </a:r>
            <a:r>
              <a:rPr lang="en-US" dirty="0"/>
              <a:t> </a:t>
            </a:r>
            <a:r>
              <a:rPr lang="en-US" dirty="0" err="1"/>
              <a:t>iaculis</a:t>
            </a:r>
            <a:r>
              <a:rPr lang="en-US" dirty="0"/>
              <a:t> </a:t>
            </a:r>
            <a:r>
              <a:rPr lang="en-US" dirty="0" err="1"/>
              <a:t>consequat</a:t>
            </a:r>
            <a:r>
              <a:rPr lang="en-US" dirty="0"/>
              <a:t> in </a:t>
            </a:r>
            <a:r>
              <a:rPr lang="en-US" dirty="0" err="1"/>
              <a:t>metus</a:t>
            </a:r>
            <a:r>
              <a:rPr lang="en-US" dirty="0"/>
              <a:t>. </a:t>
            </a:r>
            <a:r>
              <a:rPr lang="en-US" dirty="0" err="1"/>
              <a:t>Interdum</a:t>
            </a:r>
            <a:r>
              <a:rPr lang="en-US" dirty="0"/>
              <a:t> et </a:t>
            </a:r>
            <a:r>
              <a:rPr lang="en-US" dirty="0" err="1"/>
              <a:t>malesuada</a:t>
            </a:r>
            <a:r>
              <a:rPr lang="en-US" dirty="0"/>
              <a:t> fames ac ante </a:t>
            </a:r>
            <a:r>
              <a:rPr lang="en-US" dirty="0" err="1"/>
              <a:t>ipsum</a:t>
            </a:r>
            <a:r>
              <a:rPr lang="en-US" dirty="0"/>
              <a:t> </a:t>
            </a:r>
            <a:r>
              <a:rPr lang="en-US" dirty="0" err="1"/>
              <a:t>primis</a:t>
            </a:r>
            <a:r>
              <a:rPr lang="en-US" dirty="0"/>
              <a:t> in </a:t>
            </a:r>
            <a:r>
              <a:rPr lang="en-US" dirty="0" err="1"/>
              <a:t>faucibus</a:t>
            </a:r>
            <a:r>
              <a:rPr lang="en-US" dirty="0"/>
              <a:t>. </a:t>
            </a:r>
            <a:r>
              <a:rPr lang="en-US" dirty="0" err="1"/>
              <a:t>Mauris</a:t>
            </a:r>
            <a:r>
              <a:rPr lang="en-US" dirty="0"/>
              <a:t> </a:t>
            </a:r>
            <a:r>
              <a:rPr lang="en-US" dirty="0" err="1"/>
              <a:t>volutpat</a:t>
            </a:r>
            <a:r>
              <a:rPr lang="en-US" dirty="0"/>
              <a:t> </a:t>
            </a:r>
            <a:r>
              <a:rPr lang="en-US" dirty="0" err="1"/>
              <a:t>aliquet</a:t>
            </a:r>
            <a:r>
              <a:rPr lang="en-US" dirty="0"/>
              <a:t> </a:t>
            </a:r>
            <a:r>
              <a:rPr lang="en-US" dirty="0" err="1"/>
              <a:t>imperdiet</a:t>
            </a:r>
            <a:r>
              <a:rPr lang="en-US" dirty="0"/>
              <a:t>. </a:t>
            </a:r>
            <a:r>
              <a:rPr lang="en-US" dirty="0" err="1"/>
              <a:t>Suspendisse</a:t>
            </a:r>
            <a:r>
              <a:rPr lang="en-US" dirty="0"/>
              <a:t> </a:t>
            </a:r>
            <a:r>
              <a:rPr lang="en-US" dirty="0" err="1"/>
              <a:t>ultrices</a:t>
            </a:r>
            <a:r>
              <a:rPr lang="en-US" dirty="0"/>
              <a:t> lacus id </a:t>
            </a:r>
            <a:r>
              <a:rPr lang="en-US" dirty="0" err="1"/>
              <a:t>est</a:t>
            </a:r>
            <a:r>
              <a:rPr lang="en-US" dirty="0"/>
              <a:t> </a:t>
            </a:r>
            <a:r>
              <a:rPr lang="en-US" dirty="0" err="1"/>
              <a:t>viverra</a:t>
            </a:r>
            <a:r>
              <a:rPr lang="en-US" dirty="0"/>
              <a:t>, at </a:t>
            </a:r>
            <a:r>
              <a:rPr lang="en-US" dirty="0" err="1"/>
              <a:t>porttitor</a:t>
            </a:r>
            <a:r>
              <a:rPr lang="en-US" dirty="0"/>
              <a:t> </a:t>
            </a:r>
            <a:r>
              <a:rPr lang="en-US" dirty="0" err="1"/>
              <a:t>metus</a:t>
            </a:r>
            <a:r>
              <a:rPr lang="en-US" dirty="0"/>
              <a:t> </a:t>
            </a:r>
            <a:r>
              <a:rPr lang="en-US" dirty="0" err="1"/>
              <a:t>facilisis</a:t>
            </a:r>
            <a:r>
              <a:rPr lang="en-US" dirty="0"/>
              <a:t>. </a:t>
            </a:r>
            <a:r>
              <a:rPr lang="en-US" dirty="0" err="1"/>
              <a:t>Nullam</a:t>
            </a:r>
            <a:r>
              <a:rPr lang="en-US" dirty="0"/>
              <a:t> dolor </a:t>
            </a:r>
            <a:r>
              <a:rPr lang="en-US" dirty="0" err="1"/>
              <a:t>sapien</a:t>
            </a:r>
            <a:r>
              <a:rPr lang="en-US" dirty="0"/>
              <a:t>, </a:t>
            </a:r>
            <a:r>
              <a:rPr lang="en-US" dirty="0" err="1"/>
              <a:t>hendrerit</a:t>
            </a:r>
            <a:r>
              <a:rPr lang="en-US" dirty="0"/>
              <a:t> sit </a:t>
            </a:r>
            <a:r>
              <a:rPr lang="en-US" dirty="0" err="1"/>
              <a:t>amet</a:t>
            </a:r>
            <a:r>
              <a:rPr lang="en-US" dirty="0"/>
              <a:t> </a:t>
            </a:r>
            <a:r>
              <a:rPr lang="en-US" dirty="0" err="1"/>
              <a:t>tellus</a:t>
            </a:r>
            <a:r>
              <a:rPr lang="en-US" dirty="0"/>
              <a:t> </a:t>
            </a:r>
            <a:r>
              <a:rPr lang="en-US" dirty="0" err="1"/>
              <a:t>tristique</a:t>
            </a:r>
            <a:r>
              <a:rPr lang="en-US" dirty="0"/>
              <a:t>, </a:t>
            </a:r>
            <a:r>
              <a:rPr lang="en-US" dirty="0" err="1"/>
              <a:t>tempor</a:t>
            </a:r>
            <a:r>
              <a:rPr lang="en-US" dirty="0"/>
              <a:t> </a:t>
            </a:r>
            <a:r>
              <a:rPr lang="en-US" dirty="0" err="1"/>
              <a:t>iaculis</a:t>
            </a:r>
            <a:r>
              <a:rPr lang="en-US" dirty="0"/>
              <a:t> </a:t>
            </a:r>
            <a:r>
              <a:rPr lang="en-US" dirty="0" err="1"/>
              <a:t>urna</a:t>
            </a:r>
            <a:r>
              <a:rPr lang="en-US" dirty="0"/>
              <a:t>. </a:t>
            </a:r>
            <a:r>
              <a:rPr lang="en-US" dirty="0" err="1"/>
              <a:t>Nulla</a:t>
            </a:r>
            <a:r>
              <a:rPr lang="en-US" dirty="0"/>
              <a:t> a </a:t>
            </a:r>
            <a:r>
              <a:rPr lang="en-US" dirty="0" err="1"/>
              <a:t>aliquam</a:t>
            </a:r>
            <a:r>
              <a:rPr lang="en-US" dirty="0"/>
              <a:t> magna. </a:t>
            </a:r>
            <a:r>
              <a:rPr lang="en-US" dirty="0" err="1"/>
              <a:t>Donec</a:t>
            </a:r>
            <a:r>
              <a:rPr lang="en-US" dirty="0"/>
              <a:t> </a:t>
            </a:r>
            <a:r>
              <a:rPr lang="en-US" dirty="0" err="1"/>
              <a:t>eget</a:t>
            </a:r>
            <a:r>
              <a:rPr lang="en-US" dirty="0"/>
              <a:t> </a:t>
            </a:r>
            <a:r>
              <a:rPr lang="en-US" dirty="0" err="1"/>
              <a:t>felis</a:t>
            </a:r>
            <a:r>
              <a:rPr lang="en-US" dirty="0"/>
              <a:t> in </a:t>
            </a:r>
            <a:r>
              <a:rPr lang="en-US" dirty="0" err="1"/>
              <a:t>felis</a:t>
            </a:r>
            <a:r>
              <a:rPr lang="en-US" dirty="0"/>
              <a:t> </a:t>
            </a:r>
            <a:r>
              <a:rPr lang="en-US" dirty="0" err="1"/>
              <a:t>lacinia</a:t>
            </a:r>
            <a:r>
              <a:rPr lang="en-US" dirty="0"/>
              <a:t> </a:t>
            </a:r>
            <a:r>
              <a:rPr lang="en-US" dirty="0" err="1"/>
              <a:t>porttitor</a:t>
            </a:r>
            <a:r>
              <a:rPr lang="en-US" dirty="0"/>
              <a:t>. </a:t>
            </a:r>
            <a:r>
              <a:rPr lang="en-US" dirty="0" err="1"/>
              <a:t>Proin</a:t>
            </a:r>
            <a:r>
              <a:rPr lang="en-US" dirty="0"/>
              <a:t> </a:t>
            </a:r>
            <a:r>
              <a:rPr lang="en-US" dirty="0" err="1"/>
              <a:t>sollicitudin</a:t>
            </a:r>
            <a:r>
              <a:rPr lang="en-US" dirty="0"/>
              <a:t> ante id </a:t>
            </a:r>
            <a:r>
              <a:rPr lang="en-US" dirty="0" err="1"/>
              <a:t>nisl</a:t>
            </a:r>
            <a:r>
              <a:rPr lang="en-US" dirty="0"/>
              <a:t> </a:t>
            </a:r>
            <a:r>
              <a:rPr lang="en-US" dirty="0" err="1"/>
              <a:t>imperdiet</a:t>
            </a:r>
            <a:r>
              <a:rPr lang="en-US" dirty="0"/>
              <a:t> </a:t>
            </a:r>
            <a:r>
              <a:rPr lang="en-US" dirty="0" err="1"/>
              <a:t>euismod</a:t>
            </a:r>
            <a:r>
              <a:rPr lang="en-US" dirty="0"/>
              <a:t>. </a:t>
            </a:r>
            <a:r>
              <a:rPr lang="en-US" dirty="0" err="1"/>
              <a:t>Aenean</a:t>
            </a:r>
            <a:r>
              <a:rPr lang="en-US" dirty="0"/>
              <a:t> </a:t>
            </a:r>
            <a:r>
              <a:rPr lang="en-US" dirty="0" err="1"/>
              <a:t>vestibulum</a:t>
            </a:r>
            <a:r>
              <a:rPr lang="en-US" dirty="0"/>
              <a:t> non </a:t>
            </a:r>
            <a:r>
              <a:rPr lang="en-US" dirty="0" err="1"/>
              <a:t>metus</a:t>
            </a:r>
            <a:r>
              <a:rPr lang="en-US" dirty="0"/>
              <a:t> vitae </a:t>
            </a:r>
            <a:r>
              <a:rPr lang="en-US" dirty="0" err="1"/>
              <a:t>rutrum</a:t>
            </a:r>
            <a:r>
              <a:rPr lang="en-US" dirty="0"/>
              <a:t>. </a:t>
            </a:r>
            <a:r>
              <a:rPr lang="en-US" dirty="0" err="1"/>
              <a:t>Cras</a:t>
            </a:r>
            <a:r>
              <a:rPr lang="en-US" dirty="0"/>
              <a:t> </a:t>
            </a:r>
            <a:r>
              <a:rPr lang="en-US" dirty="0" err="1"/>
              <a:t>varius</a:t>
            </a:r>
            <a:r>
              <a:rPr lang="en-US" dirty="0"/>
              <a:t> </a:t>
            </a:r>
            <a:r>
              <a:rPr lang="en-US" dirty="0" err="1"/>
              <a:t>condimentum</a:t>
            </a:r>
            <a:r>
              <a:rPr lang="en-US" dirty="0"/>
              <a:t> </a:t>
            </a:r>
            <a:r>
              <a:rPr lang="en-US" dirty="0" err="1"/>
              <a:t>diam</a:t>
            </a:r>
            <a:r>
              <a:rPr lang="en-US" dirty="0"/>
              <a:t>, </a:t>
            </a:r>
            <a:r>
              <a:rPr lang="en-US" dirty="0" err="1"/>
              <a:t>quis</a:t>
            </a:r>
            <a:r>
              <a:rPr lang="en-US" dirty="0"/>
              <a:t> </a:t>
            </a:r>
            <a:r>
              <a:rPr lang="en-US" dirty="0" err="1"/>
              <a:t>euismod</a:t>
            </a:r>
            <a:r>
              <a:rPr lang="en-US" dirty="0"/>
              <a:t> </a:t>
            </a:r>
            <a:r>
              <a:rPr lang="en-US" dirty="0" err="1"/>
              <a:t>erat</a:t>
            </a:r>
            <a:r>
              <a:rPr lang="en-US" dirty="0"/>
              <a:t> </a:t>
            </a:r>
            <a:r>
              <a:rPr lang="en-US" dirty="0" err="1"/>
              <a:t>pharetra</a:t>
            </a:r>
            <a:r>
              <a:rPr lang="en-US" dirty="0"/>
              <a:t> non. </a:t>
            </a:r>
            <a:r>
              <a:rPr lang="en-US" dirty="0" err="1"/>
              <a:t>Sed</a:t>
            </a:r>
            <a:r>
              <a:rPr lang="en-US" dirty="0"/>
              <a:t> </a:t>
            </a:r>
            <a:r>
              <a:rPr lang="en-US" dirty="0" err="1"/>
              <a:t>eget</a:t>
            </a:r>
            <a:r>
              <a:rPr lang="en-US" dirty="0"/>
              <a:t> </a:t>
            </a:r>
            <a:r>
              <a:rPr lang="en-US" dirty="0" err="1"/>
              <a:t>blandit</a:t>
            </a:r>
            <a:r>
              <a:rPr lang="en-US" dirty="0"/>
              <a:t> sem.</a:t>
            </a:r>
          </a:p>
        </p:txBody>
      </p:sp>
      <p:sp>
        <p:nvSpPr>
          <p:cNvPr id="6"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slide</a:t>
            </a:r>
            <a:r>
              <a:rPr lang="es-ES_tradnl" dirty="0"/>
              <a:t> </a:t>
            </a:r>
            <a:r>
              <a:rPr lang="es-ES_tradnl" dirty="0" err="1"/>
              <a:t>example</a:t>
            </a:r>
            <a:endParaRPr lang="es-ES_tradnl" dirty="0"/>
          </a:p>
        </p:txBody>
      </p:sp>
      <p:sp>
        <p:nvSpPr>
          <p:cNvPr id="8"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Tree>
    <p:extLst>
      <p:ext uri="{BB962C8B-B14F-4D97-AF65-F5344CB8AC3E}">
        <p14:creationId xmlns:p14="http://schemas.microsoft.com/office/powerpoint/2010/main" val="2163540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8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grpId="0" nodeType="withEffect">
                                  <p:stCondLst>
                                    <p:cond delay="80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fade">
                                      <p:cBhvr>
                                        <p:cTn id="10" dur="500"/>
                                        <p:tgtEl>
                                          <p:spTgt spid="5">
                                            <p:txEl>
                                              <p:pRg st="2" end="2"/>
                                            </p:txEl>
                                          </p:spTgt>
                                        </p:tgtEl>
                                      </p:cBhvr>
                                    </p:animEffect>
                                  </p:childTnLst>
                                </p:cTn>
                              </p:par>
                              <p:par>
                                <p:cTn id="11" presetID="10" presetClass="entr" presetSubtype="0" fill="hold" grpId="0" nodeType="withEffect">
                                  <p:stCondLst>
                                    <p:cond delay="800"/>
                                  </p:stCondLst>
                                  <p:childTnLst>
                                    <p:set>
                                      <p:cBhvr>
                                        <p:cTn id="12" dur="1" fill="hold">
                                          <p:stCondLst>
                                            <p:cond delay="0"/>
                                          </p:stCondLst>
                                        </p:cTn>
                                        <p:tgtEl>
                                          <p:spTgt spid="5">
                                            <p:txEl>
                                              <p:pRg st="4" end="4"/>
                                            </p:txEl>
                                          </p:spTgt>
                                        </p:tgtEl>
                                        <p:attrNameLst>
                                          <p:attrName>style.visibility</p:attrName>
                                        </p:attrNameLst>
                                      </p:cBhvr>
                                      <p:to>
                                        <p:strVal val="visible"/>
                                      </p:to>
                                    </p:set>
                                    <p:animEffect transition="in" filter="fade">
                                      <p:cBhvr>
                                        <p:cTn id="13" dur="500"/>
                                        <p:tgtEl>
                                          <p:spTgt spid="5">
                                            <p:txEl>
                                              <p:pRg st="4" end="4"/>
                                            </p:txEl>
                                          </p:spTgt>
                                        </p:tgtEl>
                                      </p:cBhvr>
                                    </p:animEffect>
                                  </p:childTnLst>
                                </p:cTn>
                              </p:par>
                              <p:par>
                                <p:cTn id="14" presetID="42" presetClass="entr" presetSubtype="0" fill="hold" grpId="0" nodeType="withEffect">
                                  <p:stCondLst>
                                    <p:cond delay="200"/>
                                  </p:stCondLst>
                                  <p:childTnLst>
                                    <p:set>
                                      <p:cBhvr>
                                        <p:cTn id="15" dur="1" fill="hold">
                                          <p:stCondLst>
                                            <p:cond delay="0"/>
                                          </p:stCondLst>
                                        </p:cTn>
                                        <p:tgtEl>
                                          <p:spTgt spid="6">
                                            <p:txEl>
                                              <p:pRg st="0" end="0"/>
                                            </p:txEl>
                                          </p:spTgt>
                                        </p:tgtEl>
                                        <p:attrNameLst>
                                          <p:attrName>style.visibility</p:attrName>
                                        </p:attrNameLst>
                                      </p:cBhvr>
                                      <p:to>
                                        <p:strVal val="visible"/>
                                      </p:to>
                                    </p:set>
                                    <p:animEffect transition="in" filter="fade">
                                      <p:cBhvr>
                                        <p:cTn id="16" dur="400"/>
                                        <p:tgtEl>
                                          <p:spTgt spid="6">
                                            <p:txEl>
                                              <p:pRg st="0" end="0"/>
                                            </p:txEl>
                                          </p:spTgt>
                                        </p:tgtEl>
                                      </p:cBhvr>
                                    </p:animEffect>
                                    <p:anim calcmode="lin" valueType="num">
                                      <p:cBhvr>
                                        <p:cTn id="17" dur="4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8" dur="400" fill="hold"/>
                                        <p:tgtEl>
                                          <p:spTgt spid="6">
                                            <p:txEl>
                                              <p:pRg st="0" end="0"/>
                                            </p:txEl>
                                          </p:spTgt>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200"/>
                                  </p:stCondLst>
                                  <p:childTnLst>
                                    <p:set>
                                      <p:cBhvr>
                                        <p:cTn id="20" dur="1" fill="hold">
                                          <p:stCondLst>
                                            <p:cond delay="0"/>
                                          </p:stCondLst>
                                        </p:cTn>
                                        <p:tgtEl>
                                          <p:spTgt spid="8">
                                            <p:txEl>
                                              <p:pRg st="0" end="0"/>
                                            </p:txEl>
                                          </p:spTgt>
                                        </p:tgtEl>
                                        <p:attrNameLst>
                                          <p:attrName>style.visibility</p:attrName>
                                        </p:attrNameLst>
                                      </p:cBhvr>
                                      <p:to>
                                        <p:strVal val="visible"/>
                                      </p:to>
                                    </p:set>
                                    <p:animEffect transition="in" filter="fade">
                                      <p:cBhvr>
                                        <p:cTn id="21" dur="500"/>
                                        <p:tgtEl>
                                          <p:spTgt spid="8">
                                            <p:txEl>
                                              <p:pRg st="0" end="0"/>
                                            </p:txEl>
                                          </p:spTgt>
                                        </p:tgtEl>
                                      </p:cBhvr>
                                    </p:animEffect>
                                    <p:anim calcmode="lin" valueType="num">
                                      <p:cBhvr>
                                        <p:cTn id="2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23" dur="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10" presetClass="entr" presetSubtype="0" fill="hold" nodeType="withEffect" nodePh="1">
                  <p:stCondLst>
                    <p:cond delay="8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400"/>
                        <p:tgtEl>
                          <p:spTgt spid="6"/>
                        </p:tgtEl>
                      </p:cBhvr>
                    </p:animEffect>
                    <p:anim calcmode="lin" valueType="num">
                      <p:cBhvr>
                        <p:cTn dur="400" fill="hold"/>
                        <p:tgtEl>
                          <p:spTgt spid="6"/>
                        </p:tgtEl>
                        <p:attrNameLst>
                          <p:attrName>ppt_x</p:attrName>
                        </p:attrNameLst>
                      </p:cBhvr>
                      <p:tavLst>
                        <p:tav tm="0">
                          <p:val>
                            <p:strVal val="#ppt_x"/>
                          </p:val>
                        </p:tav>
                        <p:tav tm="100000">
                          <p:val>
                            <p:strVal val="#ppt_x"/>
                          </p:val>
                        </p:tav>
                      </p:tavLst>
                    </p:anim>
                    <p:anim calcmode="lin" valueType="num">
                      <p:cBhvr>
                        <p:cTn dur="400" fill="hold"/>
                        <p:tgtEl>
                          <p:spTgt spid="6"/>
                        </p:tgtEl>
                        <p:attrNameLst>
                          <p:attrName>ppt_y</p:attrName>
                        </p:attrNameLst>
                      </p:cBhvr>
                      <p:tavLst>
                        <p:tav tm="0">
                          <p:val>
                            <p:strVal val="#ppt_y+.1"/>
                          </p:val>
                        </p:tav>
                        <p:tav tm="100000">
                          <p:val>
                            <p:strVal val="#ppt_y"/>
                          </p:val>
                        </p:tav>
                      </p:tavLst>
                    </p:anim>
                  </p:childTnLst>
                </p:cTn>
              </p:par>
            </p:tnLst>
          </p:tmpl>
        </p:tmplLst>
      </p:bldP>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anim calcmode="lin" valueType="num">
                      <p:cBhvr>
                        <p:cTn dur="500" fill="hold"/>
                        <p:tgtEl>
                          <p:spTgt spid="8"/>
                        </p:tgtEl>
                        <p:attrNameLst>
                          <p:attrName>ppt_x</p:attrName>
                        </p:attrNameLst>
                      </p:cBhvr>
                      <p:tavLst>
                        <p:tav tm="0">
                          <p:val>
                            <p:strVal val="#ppt_x"/>
                          </p:val>
                        </p:tav>
                        <p:tav tm="100000">
                          <p:val>
                            <p:strVal val="#ppt_x"/>
                          </p:val>
                        </p:tav>
                      </p:tavLst>
                    </p:anim>
                    <p:anim calcmode="lin" valueType="num">
                      <p:cBhvr>
                        <p:cTn dur="500" fill="hold"/>
                        <p:tgtEl>
                          <p:spTgt spid="8"/>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hree Columns Text">
    <p:spTree>
      <p:nvGrpSpPr>
        <p:cNvPr id="1" name=""/>
        <p:cNvGrpSpPr/>
        <p:nvPr/>
      </p:nvGrpSpPr>
      <p:grpSpPr>
        <a:xfrm>
          <a:off x="0" y="0"/>
          <a:ext cx="0" cy="0"/>
          <a:chOff x="0" y="0"/>
          <a:chExt cx="0" cy="0"/>
        </a:xfrm>
      </p:grpSpPr>
      <p:sp>
        <p:nvSpPr>
          <p:cNvPr id="6"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slide</a:t>
            </a:r>
            <a:r>
              <a:rPr lang="es-ES_tradnl" dirty="0"/>
              <a:t> </a:t>
            </a:r>
            <a:r>
              <a:rPr lang="es-ES_tradnl" dirty="0" err="1"/>
              <a:t>example</a:t>
            </a:r>
            <a:endParaRPr lang="es-ES_tradnl" dirty="0"/>
          </a:p>
        </p:txBody>
      </p:sp>
      <p:sp>
        <p:nvSpPr>
          <p:cNvPr id="8"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9" name="Text Placeholder 2"/>
          <p:cNvSpPr>
            <a:spLocks noGrp="1"/>
          </p:cNvSpPr>
          <p:nvPr>
            <p:ph type="body" sz="quarter" idx="16" hasCustomPrompt="1"/>
          </p:nvPr>
        </p:nvSpPr>
        <p:spPr>
          <a:xfrm>
            <a:off x="452438" y="1172498"/>
            <a:ext cx="8229600" cy="4093770"/>
          </a:xfrm>
          <a:prstGeom prst="rect">
            <a:avLst/>
          </a:prstGeom>
        </p:spPr>
        <p:txBody>
          <a:bodyPr vert="horz" lIns="95057" tIns="47529" rIns="95057" bIns="47529" numCol="3" spcCol="280728"/>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r>
              <a:rPr lang="en-US" dirty="0" err="1"/>
              <a:t>Duis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finibus</a:t>
            </a:r>
            <a:r>
              <a:rPr lang="en-US" dirty="0"/>
              <a:t> </a:t>
            </a:r>
            <a:r>
              <a:rPr lang="en-US" dirty="0" err="1"/>
              <a:t>nisl</a:t>
            </a:r>
            <a:r>
              <a:rPr lang="en-US" dirty="0"/>
              <a:t> </a:t>
            </a:r>
            <a:r>
              <a:rPr lang="en-US" dirty="0" err="1"/>
              <a:t>ut</a:t>
            </a:r>
            <a:r>
              <a:rPr lang="en-US" dirty="0"/>
              <a:t> ligula </a:t>
            </a:r>
            <a:r>
              <a:rPr lang="en-US" dirty="0" err="1"/>
              <a:t>vestibulum</a:t>
            </a:r>
            <a:r>
              <a:rPr lang="en-US" dirty="0"/>
              <a:t>, </a:t>
            </a:r>
            <a:r>
              <a:rPr lang="en-US" dirty="0" err="1"/>
              <a:t>ut</a:t>
            </a:r>
            <a:r>
              <a:rPr lang="en-US" dirty="0"/>
              <a:t> semper ex </a:t>
            </a:r>
            <a:r>
              <a:rPr lang="en-US" dirty="0" err="1"/>
              <a:t>suscipit</a:t>
            </a:r>
            <a:r>
              <a:rPr lang="en-US" dirty="0"/>
              <a:t>. </a:t>
            </a:r>
            <a:r>
              <a:rPr lang="en-US" dirty="0" err="1"/>
              <a:t>Cras</a:t>
            </a:r>
            <a:r>
              <a:rPr lang="en-US" dirty="0"/>
              <a:t> </a:t>
            </a:r>
            <a:r>
              <a:rPr lang="en-US" dirty="0" err="1"/>
              <a:t>fringilla</a:t>
            </a:r>
            <a:r>
              <a:rPr lang="en-US" dirty="0"/>
              <a:t> </a:t>
            </a:r>
            <a:r>
              <a:rPr lang="en-US" dirty="0" err="1"/>
              <a:t>suscipit</a:t>
            </a:r>
            <a:r>
              <a:rPr lang="en-US" dirty="0"/>
              <a:t> </a:t>
            </a:r>
            <a:r>
              <a:rPr lang="en-US" dirty="0" err="1"/>
              <a:t>cursus</a:t>
            </a:r>
            <a:r>
              <a:rPr lang="en-US" dirty="0"/>
              <a:t>. </a:t>
            </a:r>
            <a:r>
              <a:rPr lang="en-US" dirty="0" err="1"/>
              <a:t>Aenean</a:t>
            </a:r>
            <a:r>
              <a:rPr lang="en-US" dirty="0"/>
              <a:t> </a:t>
            </a:r>
            <a:r>
              <a:rPr lang="en-US" dirty="0" err="1"/>
              <a:t>accumsan</a:t>
            </a:r>
            <a:r>
              <a:rPr lang="en-US" dirty="0"/>
              <a:t> </a:t>
            </a:r>
            <a:r>
              <a:rPr lang="en-US" dirty="0" err="1"/>
              <a:t>malesuada</a:t>
            </a:r>
            <a:r>
              <a:rPr lang="en-US" dirty="0"/>
              <a:t> </a:t>
            </a:r>
            <a:r>
              <a:rPr lang="en-US" dirty="0" err="1"/>
              <a:t>hendrerit</a:t>
            </a:r>
            <a:r>
              <a:rPr lang="en-US" dirty="0"/>
              <a:t>. </a:t>
            </a:r>
            <a:r>
              <a:rPr lang="en-US" dirty="0" err="1"/>
              <a:t>Morbi</a:t>
            </a:r>
            <a:r>
              <a:rPr lang="en-US" dirty="0"/>
              <a:t> sit </a:t>
            </a:r>
            <a:r>
              <a:rPr lang="en-US" dirty="0" err="1"/>
              <a:t>amet</a:t>
            </a:r>
            <a:r>
              <a:rPr lang="en-US" dirty="0"/>
              <a:t> dolor ante. </a:t>
            </a:r>
            <a:r>
              <a:rPr lang="en-US" dirty="0" err="1"/>
              <a:t>Duis</a:t>
            </a:r>
            <a:r>
              <a:rPr lang="en-US" dirty="0"/>
              <a:t> </a:t>
            </a:r>
            <a:r>
              <a:rPr lang="en-US" dirty="0" err="1"/>
              <a:t>quis</a:t>
            </a:r>
            <a:r>
              <a:rPr lang="en-US" dirty="0"/>
              <a:t> </a:t>
            </a:r>
            <a:r>
              <a:rPr lang="en-US" dirty="0" err="1"/>
              <a:t>viverra</a:t>
            </a:r>
            <a:r>
              <a:rPr lang="en-US" dirty="0"/>
              <a:t> </a:t>
            </a:r>
            <a:r>
              <a:rPr lang="en-US" dirty="0" err="1"/>
              <a:t>urna</a:t>
            </a:r>
            <a:r>
              <a:rPr lang="en-US" dirty="0"/>
              <a:t>, in </a:t>
            </a:r>
            <a:r>
              <a:rPr lang="en-US" dirty="0" err="1"/>
              <a:t>ultricies</a:t>
            </a:r>
            <a:r>
              <a:rPr lang="en-US" dirty="0"/>
              <a:t> diam. </a:t>
            </a:r>
            <a:r>
              <a:rPr lang="en-US" dirty="0" err="1"/>
              <a:t>Morbi</a:t>
            </a:r>
            <a:r>
              <a:rPr lang="en-US" dirty="0"/>
              <a:t> </a:t>
            </a:r>
            <a:r>
              <a:rPr lang="en-US" dirty="0" err="1"/>
              <a:t>sodales</a:t>
            </a:r>
            <a:r>
              <a:rPr lang="en-US" dirty="0"/>
              <a:t> </a:t>
            </a:r>
            <a:r>
              <a:rPr lang="en-US" dirty="0" err="1"/>
              <a:t>volutpat</a:t>
            </a:r>
            <a:r>
              <a:rPr lang="en-US" dirty="0"/>
              <a:t> </a:t>
            </a:r>
            <a:r>
              <a:rPr lang="en-US" dirty="0" err="1"/>
              <a:t>tellus</a:t>
            </a:r>
            <a:r>
              <a:rPr lang="en-US" dirty="0"/>
              <a:t>, </a:t>
            </a:r>
            <a:r>
              <a:rPr lang="en-US" dirty="0" err="1"/>
              <a:t>quis</a:t>
            </a:r>
            <a:r>
              <a:rPr lang="en-US" dirty="0"/>
              <a:t> </a:t>
            </a:r>
            <a:r>
              <a:rPr lang="en-US" dirty="0" err="1"/>
              <a:t>aliquam</a:t>
            </a:r>
            <a:r>
              <a:rPr lang="en-US" dirty="0"/>
              <a:t> </a:t>
            </a:r>
            <a:r>
              <a:rPr lang="en-US" dirty="0" err="1"/>
              <a:t>urna</a:t>
            </a:r>
            <a:r>
              <a:rPr lang="en-US" dirty="0"/>
              <a:t> </a:t>
            </a:r>
            <a:r>
              <a:rPr lang="en-US" dirty="0" err="1"/>
              <a:t>cursus</a:t>
            </a:r>
            <a:r>
              <a:rPr lang="en-US" dirty="0"/>
              <a:t> et. </a:t>
            </a:r>
            <a:r>
              <a:rPr lang="en-US" dirty="0" err="1"/>
              <a:t>Proin</a:t>
            </a:r>
            <a:r>
              <a:rPr lang="en-US" dirty="0"/>
              <a:t> </a:t>
            </a:r>
            <a:r>
              <a:rPr lang="en-US" dirty="0" err="1"/>
              <a:t>commodo</a:t>
            </a:r>
            <a:r>
              <a:rPr lang="en-US" dirty="0"/>
              <a:t> </a:t>
            </a:r>
            <a:r>
              <a:rPr lang="en-US" dirty="0" err="1"/>
              <a:t>arcu</a:t>
            </a:r>
            <a:r>
              <a:rPr lang="en-US" dirty="0"/>
              <a:t> </a:t>
            </a:r>
            <a:r>
              <a:rPr lang="en-US" dirty="0" err="1"/>
              <a:t>nec</a:t>
            </a:r>
            <a:r>
              <a:rPr lang="en-US" dirty="0"/>
              <a:t> nisi </a:t>
            </a:r>
            <a:r>
              <a:rPr lang="en-US" dirty="0" err="1"/>
              <a:t>rhoncus</a:t>
            </a:r>
            <a:r>
              <a:rPr lang="en-US" dirty="0"/>
              <a:t> </a:t>
            </a:r>
            <a:r>
              <a:rPr lang="en-US" dirty="0" err="1"/>
              <a:t>dapibus</a:t>
            </a:r>
            <a:r>
              <a:rPr lang="en-US" dirty="0"/>
              <a:t>. </a:t>
            </a:r>
          </a:p>
          <a:p>
            <a:pPr lvl="0"/>
            <a:endParaRPr lang="en-US" dirty="0"/>
          </a:p>
          <a:p>
            <a:pPr lvl="0"/>
            <a:r>
              <a:rPr lang="en-US" dirty="0" err="1"/>
              <a:t>Praesent</a:t>
            </a:r>
            <a:r>
              <a:rPr lang="en-US" dirty="0"/>
              <a:t> </a:t>
            </a:r>
            <a:r>
              <a:rPr lang="en-US" dirty="0" err="1"/>
              <a:t>nec</a:t>
            </a:r>
            <a:r>
              <a:rPr lang="en-US" dirty="0"/>
              <a:t> </a:t>
            </a:r>
            <a:r>
              <a:rPr lang="en-US" dirty="0" err="1"/>
              <a:t>elit</a:t>
            </a:r>
            <a:r>
              <a:rPr lang="en-US" dirty="0"/>
              <a:t> non </a:t>
            </a:r>
            <a:r>
              <a:rPr lang="en-US" dirty="0" err="1"/>
              <a:t>metus</a:t>
            </a:r>
            <a:r>
              <a:rPr lang="en-US" dirty="0"/>
              <a:t> </a:t>
            </a:r>
            <a:r>
              <a:rPr lang="en-US" dirty="0" err="1"/>
              <a:t>mollis</a:t>
            </a:r>
            <a:r>
              <a:rPr lang="en-US" dirty="0"/>
              <a:t> </a:t>
            </a:r>
            <a:r>
              <a:rPr lang="en-US" dirty="0" err="1"/>
              <a:t>placerat</a:t>
            </a:r>
            <a:r>
              <a:rPr lang="en-US" dirty="0"/>
              <a:t>. </a:t>
            </a:r>
            <a:r>
              <a:rPr lang="en-US" dirty="0" err="1"/>
              <a:t>Vivamus</a:t>
            </a:r>
            <a:r>
              <a:rPr lang="en-US" dirty="0"/>
              <a:t> </a:t>
            </a:r>
            <a:r>
              <a:rPr lang="en-US" dirty="0" err="1"/>
              <a:t>porta</a:t>
            </a:r>
            <a:r>
              <a:rPr lang="en-US" dirty="0"/>
              <a:t> </a:t>
            </a:r>
            <a:r>
              <a:rPr lang="en-US" dirty="0" err="1"/>
              <a:t>pulvinar</a:t>
            </a:r>
            <a:r>
              <a:rPr lang="en-US" dirty="0"/>
              <a:t> </a:t>
            </a:r>
            <a:r>
              <a:rPr lang="en-US" dirty="0" err="1"/>
              <a:t>iaculis</a:t>
            </a:r>
            <a:r>
              <a:rPr lang="en-US" dirty="0"/>
              <a:t>. </a:t>
            </a:r>
            <a:r>
              <a:rPr lang="en-US" dirty="0" err="1"/>
              <a:t>Donec</a:t>
            </a:r>
            <a:r>
              <a:rPr lang="en-US" dirty="0"/>
              <a:t> </a:t>
            </a:r>
            <a:r>
              <a:rPr lang="en-US" dirty="0" err="1"/>
              <a:t>augue</a:t>
            </a:r>
            <a:r>
              <a:rPr lang="en-US" dirty="0"/>
              <a:t> </a:t>
            </a:r>
            <a:r>
              <a:rPr lang="en-US" dirty="0" err="1"/>
              <a:t>arcu</a:t>
            </a:r>
            <a:r>
              <a:rPr lang="en-US" dirty="0"/>
              <a:t>, </a:t>
            </a:r>
            <a:r>
              <a:rPr lang="en-US" dirty="0" err="1"/>
              <a:t>volutpat</a:t>
            </a:r>
            <a:r>
              <a:rPr lang="en-US" dirty="0"/>
              <a:t> </a:t>
            </a:r>
            <a:r>
              <a:rPr lang="en-US" dirty="0" err="1"/>
              <a:t>nec</a:t>
            </a:r>
            <a:r>
              <a:rPr lang="en-US" dirty="0"/>
              <a:t> </a:t>
            </a:r>
            <a:r>
              <a:rPr lang="en-US" dirty="0" err="1"/>
              <a:t>risus</a:t>
            </a:r>
            <a:r>
              <a:rPr lang="en-US" dirty="0"/>
              <a:t> </a:t>
            </a:r>
            <a:r>
              <a:rPr lang="en-US" dirty="0" err="1"/>
              <a:t>eget</a:t>
            </a:r>
            <a:r>
              <a:rPr lang="en-US" dirty="0"/>
              <a:t>, </a:t>
            </a:r>
            <a:r>
              <a:rPr lang="en-US" dirty="0" err="1"/>
              <a:t>finibus</a:t>
            </a:r>
            <a:r>
              <a:rPr lang="en-US" dirty="0"/>
              <a:t> </a:t>
            </a:r>
            <a:r>
              <a:rPr lang="en-US" dirty="0" err="1"/>
              <a:t>lacinia</a:t>
            </a:r>
            <a:r>
              <a:rPr lang="en-US" dirty="0"/>
              <a:t> ligula. </a:t>
            </a:r>
            <a:r>
              <a:rPr lang="en-US" dirty="0" err="1"/>
              <a:t>Curabitur</a:t>
            </a:r>
            <a:r>
              <a:rPr lang="en-US" dirty="0"/>
              <a:t> </a:t>
            </a:r>
            <a:r>
              <a:rPr lang="en-US" dirty="0" err="1"/>
              <a:t>bibendum</a:t>
            </a:r>
            <a:r>
              <a:rPr lang="en-US" dirty="0"/>
              <a:t> </a:t>
            </a:r>
            <a:r>
              <a:rPr lang="en-US" dirty="0" err="1"/>
              <a:t>arcu</a:t>
            </a:r>
            <a:r>
              <a:rPr lang="en-US" dirty="0"/>
              <a:t> sit </a:t>
            </a:r>
            <a:r>
              <a:rPr lang="en-US" dirty="0" err="1"/>
              <a:t>amet</a:t>
            </a:r>
            <a:r>
              <a:rPr lang="en-US" dirty="0"/>
              <a:t> </a:t>
            </a:r>
            <a:r>
              <a:rPr lang="en-US" dirty="0" err="1"/>
              <a:t>faucibus</a:t>
            </a:r>
            <a:r>
              <a:rPr lang="en-US" dirty="0"/>
              <a:t> </a:t>
            </a:r>
            <a:r>
              <a:rPr lang="en-US" dirty="0" err="1"/>
              <a:t>posuere</a:t>
            </a:r>
            <a:r>
              <a:rPr lang="en-US" dirty="0"/>
              <a:t>. </a:t>
            </a:r>
            <a:r>
              <a:rPr lang="en-US" dirty="0" err="1"/>
              <a:t>Donec</a:t>
            </a:r>
            <a:r>
              <a:rPr lang="en-US" dirty="0"/>
              <a:t> a </a:t>
            </a:r>
            <a:r>
              <a:rPr lang="en-US" dirty="0" err="1"/>
              <a:t>est</a:t>
            </a:r>
            <a:r>
              <a:rPr lang="en-US" dirty="0"/>
              <a:t> at </a:t>
            </a:r>
            <a:r>
              <a:rPr lang="en-US" dirty="0" err="1"/>
              <a:t>arcu</a:t>
            </a:r>
            <a:r>
              <a:rPr lang="en-US" dirty="0"/>
              <a:t> </a:t>
            </a:r>
            <a:r>
              <a:rPr lang="en-US" dirty="0" err="1"/>
              <a:t>congue</a:t>
            </a:r>
            <a:r>
              <a:rPr lang="en-US" dirty="0"/>
              <a:t> </a:t>
            </a:r>
            <a:r>
              <a:rPr lang="en-US" dirty="0" err="1"/>
              <a:t>congue</a:t>
            </a:r>
            <a:r>
              <a:rPr lang="en-US" dirty="0"/>
              <a:t> </a:t>
            </a:r>
            <a:r>
              <a:rPr lang="en-US" dirty="0" err="1"/>
              <a:t>vel</a:t>
            </a:r>
            <a:r>
              <a:rPr lang="en-US" dirty="0"/>
              <a:t> </a:t>
            </a:r>
            <a:r>
              <a:rPr lang="en-US" dirty="0" err="1"/>
              <a:t>eget</a:t>
            </a:r>
            <a:r>
              <a:rPr lang="en-US" dirty="0"/>
              <a:t> ex. </a:t>
            </a:r>
            <a:r>
              <a:rPr lang="en-US" dirty="0" err="1"/>
              <a:t>Duis</a:t>
            </a:r>
            <a:r>
              <a:rPr lang="en-US" dirty="0"/>
              <a:t> </a:t>
            </a:r>
            <a:r>
              <a:rPr lang="en-US" dirty="0" err="1"/>
              <a:t>auctor</a:t>
            </a:r>
            <a:r>
              <a:rPr lang="en-US" dirty="0"/>
              <a:t> </a:t>
            </a:r>
            <a:r>
              <a:rPr lang="en-US" dirty="0" err="1"/>
              <a:t>lectus</a:t>
            </a:r>
            <a:r>
              <a:rPr lang="en-US" dirty="0"/>
              <a:t> </a:t>
            </a:r>
            <a:r>
              <a:rPr lang="en-US" dirty="0" err="1"/>
              <a:t>maximus</a:t>
            </a:r>
            <a:r>
              <a:rPr lang="en-US" dirty="0"/>
              <a:t> </a:t>
            </a:r>
            <a:r>
              <a:rPr lang="en-US" dirty="0" err="1"/>
              <a:t>sapien</a:t>
            </a:r>
            <a:r>
              <a:rPr lang="en-US" dirty="0"/>
              <a:t> </a:t>
            </a:r>
            <a:r>
              <a:rPr lang="en-US" dirty="0" err="1"/>
              <a:t>suscipit</a:t>
            </a:r>
            <a:r>
              <a:rPr lang="en-US" dirty="0"/>
              <a:t> </a:t>
            </a:r>
            <a:r>
              <a:rPr lang="en-US" dirty="0" err="1"/>
              <a:t>interdum</a:t>
            </a:r>
            <a:r>
              <a:rPr lang="en-US" dirty="0"/>
              <a:t>.</a:t>
            </a:r>
          </a:p>
          <a:p>
            <a:pPr lvl="0"/>
            <a:endParaRPr lang="en-US" dirty="0"/>
          </a:p>
          <a:p>
            <a:pPr lvl="0"/>
            <a:r>
              <a:rPr lang="en-US" dirty="0" err="1"/>
              <a:t>Curabitur</a:t>
            </a:r>
            <a:r>
              <a:rPr lang="en-US" dirty="0"/>
              <a:t> </a:t>
            </a:r>
            <a:r>
              <a:rPr lang="en-US" dirty="0" err="1"/>
              <a:t>rhoncus</a:t>
            </a:r>
            <a:r>
              <a:rPr lang="en-US" dirty="0"/>
              <a:t>, </a:t>
            </a:r>
            <a:r>
              <a:rPr lang="en-US" dirty="0" err="1"/>
              <a:t>diam</a:t>
            </a:r>
            <a:r>
              <a:rPr lang="en-US" dirty="0"/>
              <a:t> </a:t>
            </a:r>
            <a:r>
              <a:rPr lang="en-US" dirty="0" err="1"/>
              <a:t>vel</a:t>
            </a:r>
            <a:r>
              <a:rPr lang="en-US" dirty="0"/>
              <a:t> </a:t>
            </a:r>
            <a:r>
              <a:rPr lang="en-US" dirty="0" err="1"/>
              <a:t>congue</a:t>
            </a:r>
            <a:r>
              <a:rPr lang="en-US" dirty="0"/>
              <a:t> </a:t>
            </a:r>
            <a:r>
              <a:rPr lang="en-US" dirty="0" err="1"/>
              <a:t>pulvinar</a:t>
            </a:r>
            <a:r>
              <a:rPr lang="en-US" dirty="0"/>
              <a:t>, </a:t>
            </a:r>
            <a:r>
              <a:rPr lang="en-US" dirty="0" err="1"/>
              <a:t>erat</a:t>
            </a:r>
            <a:r>
              <a:rPr lang="en-US" dirty="0"/>
              <a:t> </a:t>
            </a:r>
            <a:r>
              <a:rPr lang="en-US" dirty="0" err="1"/>
              <a:t>massa</a:t>
            </a:r>
            <a:r>
              <a:rPr lang="en-US" dirty="0"/>
              <a:t> </a:t>
            </a:r>
            <a:r>
              <a:rPr lang="en-US" dirty="0" err="1"/>
              <a:t>lacinia</a:t>
            </a:r>
            <a:r>
              <a:rPr lang="en-US" dirty="0"/>
              <a:t> </a:t>
            </a:r>
            <a:r>
              <a:rPr lang="en-US" dirty="0" err="1"/>
              <a:t>purus</a:t>
            </a:r>
            <a:r>
              <a:rPr lang="en-US" dirty="0"/>
              <a:t>, in </a:t>
            </a:r>
            <a:r>
              <a:rPr lang="en-US" dirty="0" err="1"/>
              <a:t>laoreet</a:t>
            </a:r>
            <a:r>
              <a:rPr lang="en-US" dirty="0"/>
              <a:t> </a:t>
            </a:r>
            <a:r>
              <a:rPr lang="en-US" dirty="0" err="1"/>
              <a:t>purus</a:t>
            </a:r>
            <a:r>
              <a:rPr lang="en-US" dirty="0"/>
              <a:t> </a:t>
            </a:r>
            <a:r>
              <a:rPr lang="en-US" dirty="0" err="1"/>
              <a:t>massa</a:t>
            </a:r>
            <a:r>
              <a:rPr lang="en-US" dirty="0"/>
              <a:t> in </a:t>
            </a:r>
            <a:r>
              <a:rPr lang="en-US" dirty="0" err="1"/>
              <a:t>nunc</a:t>
            </a:r>
            <a:r>
              <a:rPr lang="en-US" dirty="0"/>
              <a:t>. </a:t>
            </a:r>
            <a:r>
              <a:rPr lang="en-US" dirty="0" err="1"/>
              <a:t>Phasellus</a:t>
            </a:r>
            <a:r>
              <a:rPr lang="en-US" dirty="0"/>
              <a:t> </a:t>
            </a:r>
            <a:r>
              <a:rPr lang="en-US" dirty="0" err="1"/>
              <a:t>finibus</a:t>
            </a:r>
            <a:r>
              <a:rPr lang="en-US" dirty="0"/>
              <a:t> </a:t>
            </a:r>
            <a:r>
              <a:rPr lang="en-US" dirty="0" err="1"/>
              <a:t>malesuada</a:t>
            </a:r>
            <a:r>
              <a:rPr lang="en-US" dirty="0"/>
              <a:t> </a:t>
            </a:r>
            <a:r>
              <a:rPr lang="en-US" dirty="0" err="1"/>
              <a:t>lobortis</a:t>
            </a:r>
            <a:r>
              <a:rPr lang="en-US" dirty="0"/>
              <a:t>. </a:t>
            </a:r>
            <a:r>
              <a:rPr lang="en-US" dirty="0" err="1"/>
              <a:t>Sed</a:t>
            </a:r>
            <a:r>
              <a:rPr lang="en-US" dirty="0"/>
              <a:t> </a:t>
            </a:r>
            <a:r>
              <a:rPr lang="en-US" dirty="0" err="1"/>
              <a:t>quis</a:t>
            </a:r>
            <a:r>
              <a:rPr lang="en-US" dirty="0"/>
              <a:t> </a:t>
            </a:r>
            <a:r>
              <a:rPr lang="en-US" dirty="0" err="1"/>
              <a:t>tellus</a:t>
            </a:r>
            <a:r>
              <a:rPr lang="en-US" dirty="0"/>
              <a:t> id </a:t>
            </a:r>
            <a:r>
              <a:rPr lang="en-US" dirty="0" err="1"/>
              <a:t>nulla</a:t>
            </a:r>
            <a:r>
              <a:rPr lang="en-US" dirty="0"/>
              <a:t> </a:t>
            </a:r>
            <a:r>
              <a:rPr lang="en-US" dirty="0" err="1"/>
              <a:t>mollis</a:t>
            </a:r>
            <a:r>
              <a:rPr lang="en-US" dirty="0"/>
              <a:t> </a:t>
            </a:r>
            <a:r>
              <a:rPr lang="en-US" dirty="0" err="1"/>
              <a:t>iaculis</a:t>
            </a:r>
            <a:r>
              <a:rPr lang="en-US" dirty="0"/>
              <a:t>. Nam </a:t>
            </a:r>
            <a:r>
              <a:rPr lang="en-US" dirty="0" err="1"/>
              <a:t>nec</a:t>
            </a:r>
            <a:r>
              <a:rPr lang="en-US" dirty="0"/>
              <a:t> </a:t>
            </a:r>
            <a:r>
              <a:rPr lang="en-US" dirty="0" err="1"/>
              <a:t>auctor</a:t>
            </a:r>
            <a:r>
              <a:rPr lang="en-US" dirty="0"/>
              <a:t> </a:t>
            </a:r>
            <a:r>
              <a:rPr lang="en-US" dirty="0" err="1"/>
              <a:t>arcu</a:t>
            </a:r>
            <a:r>
              <a:rPr lang="en-US" dirty="0"/>
              <a:t>. </a:t>
            </a:r>
            <a:r>
              <a:rPr lang="en-US" dirty="0" err="1"/>
              <a:t>Aenean</a:t>
            </a:r>
            <a:r>
              <a:rPr lang="en-US" dirty="0"/>
              <a:t> </a:t>
            </a:r>
            <a:r>
              <a:rPr lang="en-US" dirty="0" err="1"/>
              <a:t>molestie</a:t>
            </a:r>
            <a:r>
              <a:rPr lang="en-US" dirty="0"/>
              <a:t> lacus </a:t>
            </a:r>
            <a:r>
              <a:rPr lang="en-US" dirty="0" err="1"/>
              <a:t>ut</a:t>
            </a:r>
            <a:r>
              <a:rPr lang="en-US" dirty="0"/>
              <a:t> </a:t>
            </a:r>
            <a:r>
              <a:rPr lang="en-US" dirty="0" err="1"/>
              <a:t>urna</a:t>
            </a:r>
            <a:r>
              <a:rPr lang="en-US" dirty="0"/>
              <a:t> </a:t>
            </a:r>
            <a:r>
              <a:rPr lang="en-US" dirty="0" err="1"/>
              <a:t>accumsan</a:t>
            </a:r>
            <a:r>
              <a:rPr lang="en-US" dirty="0"/>
              <a:t>, a </a:t>
            </a:r>
            <a:r>
              <a:rPr lang="en-US" dirty="0" err="1"/>
              <a:t>rhoncus</a:t>
            </a:r>
            <a:r>
              <a:rPr lang="en-US" dirty="0"/>
              <a:t> </a:t>
            </a:r>
            <a:r>
              <a:rPr lang="en-US" dirty="0" err="1"/>
              <a:t>orci</a:t>
            </a:r>
            <a:r>
              <a:rPr lang="en-US" dirty="0"/>
              <a:t> </a:t>
            </a:r>
            <a:r>
              <a:rPr lang="en-US" dirty="0" err="1"/>
              <a:t>rhoncus</a:t>
            </a:r>
            <a:r>
              <a:rPr lang="en-US" dirty="0"/>
              <a:t>. </a:t>
            </a:r>
            <a:r>
              <a:rPr lang="en-US" dirty="0" err="1"/>
              <a:t>Fusce</a:t>
            </a:r>
            <a:r>
              <a:rPr lang="en-US" dirty="0"/>
              <a:t> </a:t>
            </a:r>
            <a:r>
              <a:rPr lang="en-US" dirty="0" err="1"/>
              <a:t>orci</a:t>
            </a:r>
            <a:r>
              <a:rPr lang="en-US" dirty="0"/>
              <a:t> </a:t>
            </a:r>
            <a:r>
              <a:rPr lang="en-US" dirty="0" err="1"/>
              <a:t>velit</a:t>
            </a:r>
            <a:r>
              <a:rPr lang="en-US" dirty="0"/>
              <a:t>, </a:t>
            </a:r>
            <a:r>
              <a:rPr lang="en-US" dirty="0" err="1"/>
              <a:t>euismod</a:t>
            </a:r>
            <a:r>
              <a:rPr lang="en-US" dirty="0"/>
              <a:t> </a:t>
            </a:r>
            <a:r>
              <a:rPr lang="en-US" dirty="0" err="1"/>
              <a:t>quis</a:t>
            </a:r>
            <a:r>
              <a:rPr lang="en-US" dirty="0"/>
              <a:t> </a:t>
            </a:r>
            <a:r>
              <a:rPr lang="en-US" dirty="0" err="1"/>
              <a:t>pulvinar</a:t>
            </a:r>
            <a:r>
              <a:rPr lang="en-US" dirty="0"/>
              <a:t> ac, </a:t>
            </a:r>
            <a:r>
              <a:rPr lang="en-US" dirty="0" err="1"/>
              <a:t>ultrices</a:t>
            </a:r>
            <a:r>
              <a:rPr lang="en-US" dirty="0"/>
              <a:t> </a:t>
            </a:r>
            <a:r>
              <a:rPr lang="en-US" dirty="0" err="1"/>
              <a:t>vel</a:t>
            </a:r>
            <a:r>
              <a:rPr lang="en-US" dirty="0"/>
              <a:t> dui. </a:t>
            </a:r>
            <a:r>
              <a:rPr lang="en-US" dirty="0" err="1"/>
              <a:t>Praesent</a:t>
            </a:r>
            <a:r>
              <a:rPr lang="en-US" dirty="0"/>
              <a:t> </a:t>
            </a:r>
            <a:r>
              <a:rPr lang="en-US" dirty="0" err="1"/>
              <a:t>commodo</a:t>
            </a:r>
            <a:r>
              <a:rPr lang="en-US" dirty="0"/>
              <a:t>, </a:t>
            </a:r>
            <a:r>
              <a:rPr lang="en-US" dirty="0" err="1"/>
              <a:t>odio</a:t>
            </a:r>
            <a:r>
              <a:rPr lang="en-US" dirty="0"/>
              <a:t> </a:t>
            </a:r>
            <a:r>
              <a:rPr lang="en-US" dirty="0" err="1"/>
              <a:t>eu</a:t>
            </a:r>
            <a:r>
              <a:rPr lang="en-US" dirty="0"/>
              <a:t> </a:t>
            </a:r>
            <a:r>
              <a:rPr lang="en-US" dirty="0" err="1"/>
              <a:t>ullamcorper</a:t>
            </a:r>
            <a:r>
              <a:rPr lang="en-US" dirty="0"/>
              <a:t> </a:t>
            </a:r>
            <a:r>
              <a:rPr lang="en-US" dirty="0" err="1"/>
              <a:t>eleifend</a:t>
            </a:r>
            <a:r>
              <a:rPr lang="en-US" dirty="0"/>
              <a:t>, magna </a:t>
            </a:r>
            <a:r>
              <a:rPr lang="en-US" dirty="0" err="1"/>
              <a:t>metus</a:t>
            </a:r>
            <a:r>
              <a:rPr lang="en-US" dirty="0"/>
              <a:t> </a:t>
            </a:r>
            <a:r>
              <a:rPr lang="en-US" dirty="0" err="1"/>
              <a:t>euismod</a:t>
            </a:r>
            <a:r>
              <a:rPr lang="en-US" dirty="0"/>
              <a:t> </a:t>
            </a:r>
            <a:r>
              <a:rPr lang="en-US" dirty="0" err="1"/>
              <a:t>elit</a:t>
            </a:r>
            <a:r>
              <a:rPr lang="en-US" dirty="0"/>
              <a:t>, in </a:t>
            </a:r>
            <a:r>
              <a:rPr lang="en-US" dirty="0" err="1"/>
              <a:t>porttitor</a:t>
            </a:r>
            <a:r>
              <a:rPr lang="en-US" dirty="0"/>
              <a:t> </a:t>
            </a:r>
            <a:r>
              <a:rPr lang="en-US" dirty="0" err="1"/>
              <a:t>urna</a:t>
            </a:r>
            <a:r>
              <a:rPr lang="en-US" dirty="0"/>
              <a:t> </a:t>
            </a:r>
            <a:r>
              <a:rPr lang="en-US" dirty="0" err="1"/>
              <a:t>nisl</a:t>
            </a:r>
            <a:r>
              <a:rPr lang="en-US" dirty="0"/>
              <a:t> </a:t>
            </a:r>
            <a:r>
              <a:rPr lang="en-US" dirty="0" err="1"/>
              <a:t>ut</a:t>
            </a:r>
            <a:r>
              <a:rPr lang="en-US" dirty="0"/>
              <a:t> </a:t>
            </a:r>
            <a:r>
              <a:rPr lang="en-US" dirty="0" err="1"/>
              <a:t>nulla</a:t>
            </a:r>
            <a:r>
              <a:rPr lang="en-US" dirty="0"/>
              <a:t>. </a:t>
            </a:r>
            <a:r>
              <a:rPr lang="en-US" dirty="0" err="1"/>
              <a:t>Donec</a:t>
            </a:r>
            <a:r>
              <a:rPr lang="en-US" dirty="0"/>
              <a:t> </a:t>
            </a:r>
            <a:r>
              <a:rPr lang="en-US" dirty="0" err="1"/>
              <a:t>accumsan</a:t>
            </a:r>
            <a:r>
              <a:rPr lang="en-US" dirty="0"/>
              <a:t> </a:t>
            </a:r>
            <a:r>
              <a:rPr lang="en-US" dirty="0" err="1"/>
              <a:t>egestas</a:t>
            </a:r>
            <a:r>
              <a:rPr lang="en-US" dirty="0"/>
              <a:t> </a:t>
            </a:r>
            <a:r>
              <a:rPr lang="en-US" dirty="0" err="1"/>
              <a:t>nulla</a:t>
            </a:r>
            <a:r>
              <a:rPr lang="en-US" dirty="0"/>
              <a:t>, </a:t>
            </a:r>
            <a:r>
              <a:rPr lang="en-US" dirty="0" err="1"/>
              <a:t>ut</a:t>
            </a:r>
            <a:r>
              <a:rPr lang="en-US" dirty="0"/>
              <a:t> </a:t>
            </a:r>
            <a:r>
              <a:rPr lang="en-US" dirty="0" err="1"/>
              <a:t>sollicitudin</a:t>
            </a:r>
            <a:r>
              <a:rPr lang="en-US" dirty="0"/>
              <a:t> </a:t>
            </a:r>
            <a:r>
              <a:rPr lang="en-US" dirty="0" err="1"/>
              <a:t>nulla</a:t>
            </a:r>
            <a:r>
              <a:rPr lang="en-US" dirty="0"/>
              <a:t> </a:t>
            </a:r>
            <a:r>
              <a:rPr lang="en-US" dirty="0" err="1"/>
              <a:t>lacinia</a:t>
            </a:r>
            <a:r>
              <a:rPr lang="en-US" dirty="0"/>
              <a:t> ac. </a:t>
            </a:r>
            <a:r>
              <a:rPr lang="en-US" dirty="0" err="1"/>
              <a:t>Pellentesque</a:t>
            </a:r>
            <a:r>
              <a:rPr lang="en-US" dirty="0"/>
              <a:t> </a:t>
            </a:r>
            <a:r>
              <a:rPr lang="en-US" dirty="0" err="1"/>
              <a:t>felis</a:t>
            </a:r>
            <a:r>
              <a:rPr lang="en-US" dirty="0"/>
              <a:t> </a:t>
            </a:r>
            <a:r>
              <a:rPr lang="en-US" dirty="0" err="1"/>
              <a:t>est</a:t>
            </a:r>
            <a:r>
              <a:rPr lang="en-US" dirty="0"/>
              <a:t>, </a:t>
            </a:r>
            <a:r>
              <a:rPr lang="en-US" dirty="0" err="1"/>
              <a:t>tincidunt</a:t>
            </a:r>
            <a:r>
              <a:rPr lang="en-US" dirty="0"/>
              <a:t> et </a:t>
            </a:r>
            <a:r>
              <a:rPr lang="en-US" dirty="0" err="1"/>
              <a:t>suscipit</a:t>
            </a:r>
            <a:r>
              <a:rPr lang="en-US" dirty="0"/>
              <a:t> id, </a:t>
            </a:r>
            <a:r>
              <a:rPr lang="en-US" dirty="0" err="1"/>
              <a:t>rutrum</a:t>
            </a:r>
            <a:r>
              <a:rPr lang="en-US" dirty="0"/>
              <a:t> at </a:t>
            </a:r>
            <a:r>
              <a:rPr lang="en-US" dirty="0" err="1"/>
              <a:t>odio</a:t>
            </a:r>
            <a:r>
              <a:rPr lang="en-US" dirty="0"/>
              <a:t>. </a:t>
            </a:r>
            <a:r>
              <a:rPr lang="en-US" dirty="0" err="1"/>
              <a:t>Sed</a:t>
            </a:r>
            <a:r>
              <a:rPr lang="en-US" dirty="0"/>
              <a:t> </a:t>
            </a:r>
            <a:r>
              <a:rPr lang="en-US" dirty="0" err="1"/>
              <a:t>fringilla</a:t>
            </a:r>
            <a:r>
              <a:rPr lang="en-US" dirty="0"/>
              <a:t> </a:t>
            </a:r>
            <a:r>
              <a:rPr lang="en-US" dirty="0" err="1"/>
              <a:t>porttitor</a:t>
            </a:r>
            <a:r>
              <a:rPr lang="en-US" dirty="0"/>
              <a:t> </a:t>
            </a:r>
            <a:r>
              <a:rPr lang="en-US" dirty="0" err="1"/>
              <a:t>ipsum</a:t>
            </a:r>
            <a:r>
              <a:rPr lang="en-US" dirty="0"/>
              <a:t>. </a:t>
            </a:r>
          </a:p>
          <a:p>
            <a:pPr lvl="0"/>
            <a:endParaRPr lang="en-US" dirty="0"/>
          </a:p>
          <a:p>
            <a:pPr lvl="0"/>
            <a:r>
              <a:rPr lang="en-US" dirty="0" err="1"/>
              <a:t>Morbi</a:t>
            </a:r>
            <a:r>
              <a:rPr lang="en-US" dirty="0"/>
              <a:t> </a:t>
            </a:r>
            <a:r>
              <a:rPr lang="en-US" dirty="0" err="1"/>
              <a:t>cursus</a:t>
            </a:r>
            <a:r>
              <a:rPr lang="en-US" dirty="0"/>
              <a:t> </a:t>
            </a:r>
            <a:r>
              <a:rPr lang="en-US" dirty="0" err="1"/>
              <a:t>massa</a:t>
            </a:r>
            <a:r>
              <a:rPr lang="en-US" dirty="0"/>
              <a:t> </a:t>
            </a:r>
            <a:r>
              <a:rPr lang="en-US" dirty="0" err="1"/>
              <a:t>eget</a:t>
            </a:r>
            <a:r>
              <a:rPr lang="en-US" dirty="0"/>
              <a:t> </a:t>
            </a:r>
            <a:r>
              <a:rPr lang="en-US" dirty="0" err="1"/>
              <a:t>arcu</a:t>
            </a:r>
            <a:r>
              <a:rPr lang="en-US" dirty="0"/>
              <a:t> </a:t>
            </a:r>
            <a:r>
              <a:rPr lang="en-US" dirty="0" err="1"/>
              <a:t>hendrerit</a:t>
            </a:r>
            <a:r>
              <a:rPr lang="en-US" dirty="0"/>
              <a:t> </a:t>
            </a:r>
            <a:r>
              <a:rPr lang="en-US" dirty="0" err="1"/>
              <a:t>eleifend</a:t>
            </a:r>
            <a:r>
              <a:rPr lang="en-US" dirty="0"/>
              <a:t>. </a:t>
            </a:r>
            <a:r>
              <a:rPr lang="en-US" dirty="0" err="1"/>
              <a:t>Morbi</a:t>
            </a:r>
            <a:r>
              <a:rPr lang="en-US" dirty="0"/>
              <a:t> sit </a:t>
            </a:r>
            <a:r>
              <a:rPr lang="en-US" dirty="0" err="1"/>
              <a:t>amet</a:t>
            </a:r>
            <a:r>
              <a:rPr lang="en-US" dirty="0"/>
              <a:t> </a:t>
            </a:r>
            <a:r>
              <a:rPr lang="en-US" dirty="0" err="1"/>
              <a:t>accumsan</a:t>
            </a:r>
            <a:r>
              <a:rPr lang="en-US" dirty="0"/>
              <a:t> dui, </a:t>
            </a:r>
            <a:r>
              <a:rPr lang="en-US" dirty="0" err="1"/>
              <a:t>vel</a:t>
            </a:r>
            <a:r>
              <a:rPr lang="en-US" dirty="0"/>
              <a:t> tempus </a:t>
            </a:r>
            <a:r>
              <a:rPr lang="en-US" dirty="0" err="1"/>
              <a:t>urna</a:t>
            </a:r>
            <a:r>
              <a:rPr lang="en-US" dirty="0"/>
              <a:t>. </a:t>
            </a:r>
            <a:r>
              <a:rPr lang="en-US" dirty="0" err="1"/>
              <a:t>Cras</a:t>
            </a:r>
            <a:r>
              <a:rPr lang="en-US" dirty="0"/>
              <a:t> in </a:t>
            </a:r>
            <a:r>
              <a:rPr lang="en-US" dirty="0" err="1"/>
              <a:t>sapien</a:t>
            </a:r>
            <a:r>
              <a:rPr lang="en-US" dirty="0"/>
              <a:t> at </a:t>
            </a:r>
            <a:r>
              <a:rPr lang="en-US" dirty="0" err="1"/>
              <a:t>justo</a:t>
            </a:r>
            <a:r>
              <a:rPr lang="en-US" dirty="0"/>
              <a:t> </a:t>
            </a:r>
            <a:r>
              <a:rPr lang="en-US" dirty="0" err="1"/>
              <a:t>convallis</a:t>
            </a:r>
            <a:r>
              <a:rPr lang="en-US" dirty="0"/>
              <a:t> </a:t>
            </a:r>
            <a:r>
              <a:rPr lang="en-US" dirty="0" err="1"/>
              <a:t>lacinia</a:t>
            </a:r>
            <a:r>
              <a:rPr lang="en-US" dirty="0"/>
              <a:t> et in </a:t>
            </a:r>
            <a:r>
              <a:rPr lang="en-US" dirty="0" err="1"/>
              <a:t>felis</a:t>
            </a:r>
            <a:r>
              <a:rPr lang="en-US" dirty="0"/>
              <a:t>. </a:t>
            </a:r>
            <a:r>
              <a:rPr lang="en-US" dirty="0" err="1"/>
              <a:t>Vestibulum</a:t>
            </a:r>
            <a:r>
              <a:rPr lang="en-US" dirty="0"/>
              <a:t> </a:t>
            </a:r>
            <a:r>
              <a:rPr lang="en-US" dirty="0" err="1"/>
              <a:t>luctus</a:t>
            </a:r>
            <a:r>
              <a:rPr lang="en-US" dirty="0"/>
              <a:t>, </a:t>
            </a:r>
            <a:r>
              <a:rPr lang="en-US" dirty="0" err="1"/>
              <a:t>odio</a:t>
            </a:r>
            <a:r>
              <a:rPr lang="en-US" dirty="0"/>
              <a:t> non </a:t>
            </a:r>
            <a:r>
              <a:rPr lang="en-US" dirty="0" err="1"/>
              <a:t>accumsan</a:t>
            </a:r>
            <a:r>
              <a:rPr lang="en-US" dirty="0"/>
              <a:t> </a:t>
            </a:r>
            <a:r>
              <a:rPr lang="en-US" dirty="0" err="1"/>
              <a:t>eleifend</a:t>
            </a:r>
            <a:r>
              <a:rPr lang="en-US" dirty="0"/>
              <a:t>, </a:t>
            </a:r>
            <a:r>
              <a:rPr lang="en-US" dirty="0" err="1"/>
              <a:t>lectus</a:t>
            </a:r>
            <a:r>
              <a:rPr lang="en-US" dirty="0"/>
              <a:t> </a:t>
            </a:r>
            <a:r>
              <a:rPr lang="en-US" dirty="0" err="1"/>
              <a:t>metus</a:t>
            </a:r>
            <a:r>
              <a:rPr lang="en-US" dirty="0"/>
              <a:t> </a:t>
            </a:r>
            <a:r>
              <a:rPr lang="en-US" dirty="0" err="1"/>
              <a:t>rutrum</a:t>
            </a:r>
            <a:r>
              <a:rPr lang="en-US" dirty="0"/>
              <a:t> </a:t>
            </a:r>
            <a:r>
              <a:rPr lang="en-US" dirty="0" err="1"/>
              <a:t>orci</a:t>
            </a:r>
            <a:r>
              <a:rPr lang="en-US" dirty="0"/>
              <a:t>, </a:t>
            </a:r>
            <a:r>
              <a:rPr lang="en-US" dirty="0" err="1"/>
              <a:t>quis</a:t>
            </a:r>
            <a:r>
              <a:rPr lang="en-US" dirty="0"/>
              <a:t> </a:t>
            </a:r>
            <a:r>
              <a:rPr lang="en-US" dirty="0" err="1"/>
              <a:t>molestie</a:t>
            </a:r>
            <a:r>
              <a:rPr lang="en-US" dirty="0"/>
              <a:t> </a:t>
            </a:r>
            <a:r>
              <a:rPr lang="en-US" dirty="0" err="1"/>
              <a:t>enim</a:t>
            </a:r>
            <a:r>
              <a:rPr lang="en-US" dirty="0"/>
              <a:t> </a:t>
            </a:r>
            <a:r>
              <a:rPr lang="en-US" dirty="0" err="1"/>
              <a:t>augue</a:t>
            </a:r>
            <a:r>
              <a:rPr lang="en-US" dirty="0"/>
              <a:t> in </a:t>
            </a:r>
            <a:r>
              <a:rPr lang="en-US" dirty="0" err="1"/>
              <a:t>lorem</a:t>
            </a:r>
            <a:r>
              <a:rPr lang="en-US" dirty="0"/>
              <a:t>. </a:t>
            </a:r>
            <a:r>
              <a:rPr lang="en-US" dirty="0" err="1"/>
              <a:t>Vestibulum</a:t>
            </a:r>
            <a:r>
              <a:rPr lang="en-US" dirty="0"/>
              <a:t> </a:t>
            </a:r>
            <a:r>
              <a:rPr lang="en-US" dirty="0" err="1"/>
              <a:t>volutpat</a:t>
            </a:r>
            <a:r>
              <a:rPr lang="en-US" dirty="0"/>
              <a:t> </a:t>
            </a:r>
            <a:r>
              <a:rPr lang="en-US" dirty="0" err="1"/>
              <a:t>sagittis</a:t>
            </a:r>
            <a:r>
              <a:rPr lang="en-US" dirty="0"/>
              <a:t> quam </a:t>
            </a:r>
            <a:r>
              <a:rPr lang="en-US" dirty="0" err="1"/>
              <a:t>varius</a:t>
            </a:r>
            <a:r>
              <a:rPr lang="en-US" dirty="0"/>
              <a:t> </a:t>
            </a:r>
            <a:r>
              <a:rPr lang="en-US" dirty="0" err="1"/>
              <a:t>facilisis</a:t>
            </a:r>
            <a:r>
              <a:rPr lang="en-US" dirty="0"/>
              <a:t>.</a:t>
            </a:r>
          </a:p>
          <a:p>
            <a:pPr lvl="0"/>
            <a:r>
              <a:rPr lang="en-US" dirty="0" err="1"/>
              <a:t>Donec</a:t>
            </a:r>
            <a:r>
              <a:rPr lang="en-US" dirty="0"/>
              <a:t> ligula </a:t>
            </a:r>
            <a:r>
              <a:rPr lang="en-US" dirty="0" err="1"/>
              <a:t>diam</a:t>
            </a:r>
            <a:r>
              <a:rPr lang="en-US" dirty="0"/>
              <a:t>, </a:t>
            </a:r>
            <a:r>
              <a:rPr lang="en-US" dirty="0" err="1"/>
              <a:t>tincidunt</a:t>
            </a:r>
            <a:r>
              <a:rPr lang="en-US" dirty="0"/>
              <a:t> id </a:t>
            </a:r>
            <a:r>
              <a:rPr lang="en-US" dirty="0" err="1"/>
              <a:t>nisl</a:t>
            </a:r>
            <a:r>
              <a:rPr lang="en-US" dirty="0"/>
              <a:t> </a:t>
            </a:r>
            <a:r>
              <a:rPr lang="en-US" dirty="0" err="1"/>
              <a:t>vel</a:t>
            </a:r>
            <a:r>
              <a:rPr lang="en-US" dirty="0"/>
              <a:t>, </a:t>
            </a:r>
            <a:r>
              <a:rPr lang="en-US" dirty="0" err="1"/>
              <a:t>accumsan</a:t>
            </a:r>
            <a:r>
              <a:rPr lang="en-US" dirty="0"/>
              <a:t> </a:t>
            </a:r>
            <a:r>
              <a:rPr lang="en-US" dirty="0" err="1"/>
              <a:t>placerat</a:t>
            </a:r>
            <a:r>
              <a:rPr lang="en-US" dirty="0"/>
              <a:t> </a:t>
            </a:r>
            <a:r>
              <a:rPr lang="en-US" dirty="0" err="1"/>
              <a:t>velit</a:t>
            </a:r>
            <a:r>
              <a:rPr lang="en-US" dirty="0"/>
              <a:t>. </a:t>
            </a:r>
            <a:r>
              <a:rPr lang="en-US" dirty="0" err="1"/>
              <a:t>Nullam</a:t>
            </a:r>
            <a:r>
              <a:rPr lang="en-US" dirty="0"/>
              <a:t> </a:t>
            </a:r>
            <a:r>
              <a:rPr lang="en-US" dirty="0" err="1"/>
              <a:t>sagittis</a:t>
            </a:r>
            <a:r>
              <a:rPr lang="en-US" dirty="0"/>
              <a:t> </a:t>
            </a:r>
            <a:r>
              <a:rPr lang="en-US" dirty="0" err="1"/>
              <a:t>feugiat</a:t>
            </a:r>
            <a:r>
              <a:rPr lang="en-US" dirty="0"/>
              <a:t> </a:t>
            </a:r>
            <a:r>
              <a:rPr lang="en-US" dirty="0" err="1"/>
              <a:t>erat</a:t>
            </a:r>
            <a:r>
              <a:rPr lang="en-US" dirty="0"/>
              <a:t>, </a:t>
            </a:r>
            <a:r>
              <a:rPr lang="en-US" dirty="0" err="1"/>
              <a:t>vel</a:t>
            </a:r>
            <a:r>
              <a:rPr lang="en-US" dirty="0"/>
              <a:t> </a:t>
            </a:r>
            <a:r>
              <a:rPr lang="en-US" dirty="0" err="1"/>
              <a:t>vestibulum</a:t>
            </a:r>
            <a:r>
              <a:rPr lang="en-US" dirty="0"/>
              <a:t> </a:t>
            </a:r>
            <a:r>
              <a:rPr lang="en-US" dirty="0" err="1"/>
              <a:t>lorem</a:t>
            </a:r>
            <a:r>
              <a:rPr lang="en-US" dirty="0"/>
              <a:t> </a:t>
            </a:r>
            <a:r>
              <a:rPr lang="en-US" dirty="0" err="1"/>
              <a:t>facilisis</a:t>
            </a:r>
            <a:r>
              <a:rPr lang="en-US" dirty="0"/>
              <a:t> vitae. </a:t>
            </a:r>
            <a:r>
              <a:rPr lang="en-US" dirty="0" err="1"/>
              <a:t>Duis</a:t>
            </a:r>
            <a:r>
              <a:rPr lang="en-US" dirty="0"/>
              <a:t> </a:t>
            </a:r>
            <a:r>
              <a:rPr lang="en-US" dirty="0" err="1"/>
              <a:t>molestie</a:t>
            </a:r>
            <a:r>
              <a:rPr lang="en-US" dirty="0"/>
              <a:t> </a:t>
            </a:r>
            <a:r>
              <a:rPr lang="en-US" dirty="0" err="1"/>
              <a:t>urna</a:t>
            </a:r>
            <a:r>
              <a:rPr lang="en-US" dirty="0"/>
              <a:t> </a:t>
            </a:r>
            <a:r>
              <a:rPr lang="en-US" dirty="0" err="1"/>
              <a:t>enim</a:t>
            </a:r>
            <a:r>
              <a:rPr lang="en-US" dirty="0"/>
              <a:t>, </a:t>
            </a:r>
            <a:r>
              <a:rPr lang="en-US" dirty="0" err="1"/>
              <a:t>vel</a:t>
            </a:r>
            <a:r>
              <a:rPr lang="en-US" dirty="0"/>
              <a:t> </a:t>
            </a:r>
            <a:r>
              <a:rPr lang="en-US" dirty="0" err="1"/>
              <a:t>scelerisque</a:t>
            </a:r>
            <a:r>
              <a:rPr lang="en-US" dirty="0"/>
              <a:t> </a:t>
            </a:r>
            <a:r>
              <a:rPr lang="en-US" dirty="0" err="1"/>
              <a:t>arcu</a:t>
            </a:r>
            <a:r>
              <a:rPr lang="en-US" dirty="0"/>
              <a:t> </a:t>
            </a:r>
            <a:r>
              <a:rPr lang="en-US" dirty="0" err="1"/>
              <a:t>feugiat</a:t>
            </a:r>
            <a:r>
              <a:rPr lang="en-US" dirty="0"/>
              <a:t> </a:t>
            </a:r>
            <a:r>
              <a:rPr lang="en-US" dirty="0" err="1"/>
              <a:t>eget</a:t>
            </a:r>
            <a:r>
              <a:rPr lang="en-US" dirty="0"/>
              <a:t>. </a:t>
            </a:r>
            <a:r>
              <a:rPr lang="en-US" dirty="0" err="1"/>
              <a:t>Curabitur</a:t>
            </a:r>
            <a:r>
              <a:rPr lang="en-US" dirty="0"/>
              <a:t> </a:t>
            </a:r>
            <a:r>
              <a:rPr lang="en-US" dirty="0" err="1"/>
              <a:t>lobortis</a:t>
            </a:r>
            <a:r>
              <a:rPr lang="en-US" dirty="0"/>
              <a:t>, </a:t>
            </a:r>
            <a:r>
              <a:rPr lang="en-US" dirty="0" err="1"/>
              <a:t>nulla</a:t>
            </a:r>
            <a:r>
              <a:rPr lang="en-US" dirty="0"/>
              <a:t> </a:t>
            </a:r>
            <a:r>
              <a:rPr lang="en-US" dirty="0" err="1"/>
              <a:t>vel</a:t>
            </a:r>
            <a:r>
              <a:rPr lang="en-US" dirty="0"/>
              <a:t> </a:t>
            </a:r>
            <a:r>
              <a:rPr lang="en-US" dirty="0" err="1"/>
              <a:t>dignissim</a:t>
            </a:r>
            <a:r>
              <a:rPr lang="en-US" dirty="0"/>
              <a:t> </a:t>
            </a:r>
            <a:r>
              <a:rPr lang="en-US" dirty="0" err="1"/>
              <a:t>consequat</a:t>
            </a:r>
            <a:r>
              <a:rPr lang="en-US" dirty="0"/>
              <a:t>, </a:t>
            </a:r>
            <a:r>
              <a:rPr lang="en-US" dirty="0" err="1"/>
              <a:t>odio</a:t>
            </a:r>
            <a:r>
              <a:rPr lang="en-US" dirty="0"/>
              <a:t> </a:t>
            </a:r>
            <a:r>
              <a:rPr lang="en-US" dirty="0" err="1"/>
              <a:t>libero</a:t>
            </a:r>
            <a:r>
              <a:rPr lang="en-US" dirty="0"/>
              <a:t> </a:t>
            </a:r>
            <a:r>
              <a:rPr lang="en-US" dirty="0" err="1"/>
              <a:t>pellentesque</a:t>
            </a:r>
            <a:r>
              <a:rPr lang="en-US" dirty="0"/>
              <a:t> </a:t>
            </a:r>
            <a:r>
              <a:rPr lang="en-US" dirty="0" err="1"/>
              <a:t>nunc</a:t>
            </a:r>
            <a:r>
              <a:rPr lang="en-US" dirty="0"/>
              <a:t>, sit </a:t>
            </a:r>
            <a:r>
              <a:rPr lang="en-US" dirty="0" err="1"/>
              <a:t>amet</a:t>
            </a:r>
            <a:r>
              <a:rPr lang="en-US" dirty="0"/>
              <a:t> </a:t>
            </a:r>
            <a:r>
              <a:rPr lang="en-US" dirty="0" err="1"/>
              <a:t>feugiat</a:t>
            </a:r>
            <a:r>
              <a:rPr lang="en-US" dirty="0"/>
              <a:t> </a:t>
            </a:r>
            <a:r>
              <a:rPr lang="en-US" dirty="0" err="1"/>
              <a:t>justo</a:t>
            </a:r>
            <a:r>
              <a:rPr lang="en-US" dirty="0"/>
              <a:t> </a:t>
            </a:r>
            <a:r>
              <a:rPr lang="en-US" dirty="0" err="1"/>
              <a:t>metus</a:t>
            </a:r>
            <a:r>
              <a:rPr lang="en-US" dirty="0"/>
              <a:t> </a:t>
            </a:r>
            <a:r>
              <a:rPr lang="en-US" dirty="0" err="1"/>
              <a:t>nec</a:t>
            </a:r>
            <a:r>
              <a:rPr lang="en-US" dirty="0"/>
              <a:t> </a:t>
            </a:r>
            <a:r>
              <a:rPr lang="en-US" dirty="0" err="1"/>
              <a:t>neque</a:t>
            </a:r>
            <a:r>
              <a:rPr lang="en-US" dirty="0"/>
              <a:t>. </a:t>
            </a:r>
            <a:r>
              <a:rPr lang="en-US" dirty="0" err="1"/>
              <a:t>Donec</a:t>
            </a:r>
            <a:r>
              <a:rPr lang="en-US" dirty="0"/>
              <a:t> non ante ac </a:t>
            </a:r>
            <a:r>
              <a:rPr lang="en-US" dirty="0" err="1"/>
              <a:t>orci</a:t>
            </a:r>
            <a:r>
              <a:rPr lang="en-US" dirty="0"/>
              <a:t> </a:t>
            </a:r>
            <a:r>
              <a:rPr lang="en-US" dirty="0" err="1"/>
              <a:t>elementum</a:t>
            </a:r>
            <a:r>
              <a:rPr lang="en-US" dirty="0"/>
              <a:t> </a:t>
            </a:r>
            <a:r>
              <a:rPr lang="en-US" dirty="0" err="1"/>
              <a:t>iaculis</a:t>
            </a:r>
            <a:r>
              <a:rPr lang="en-US" dirty="0"/>
              <a:t> </a:t>
            </a:r>
            <a:r>
              <a:rPr lang="en-US" dirty="0" err="1"/>
              <a:t>consequat</a:t>
            </a:r>
            <a:r>
              <a:rPr lang="en-US" dirty="0"/>
              <a:t> in </a:t>
            </a:r>
            <a:r>
              <a:rPr lang="en-US" dirty="0" err="1"/>
              <a:t>metus</a:t>
            </a:r>
            <a:r>
              <a:rPr lang="en-US" dirty="0"/>
              <a:t>. </a:t>
            </a:r>
            <a:r>
              <a:rPr lang="en-US" dirty="0" err="1"/>
              <a:t>Interdum</a:t>
            </a:r>
            <a:r>
              <a:rPr lang="en-US" dirty="0"/>
              <a:t> et </a:t>
            </a:r>
            <a:r>
              <a:rPr lang="en-US" dirty="0" err="1"/>
              <a:t>malesuada</a:t>
            </a:r>
            <a:r>
              <a:rPr lang="en-US" dirty="0"/>
              <a:t> fames ac ante </a:t>
            </a:r>
            <a:r>
              <a:rPr lang="en-US" dirty="0" err="1"/>
              <a:t>ipsum</a:t>
            </a:r>
            <a:r>
              <a:rPr lang="en-US" dirty="0"/>
              <a:t> </a:t>
            </a:r>
            <a:r>
              <a:rPr lang="en-US" dirty="0" err="1"/>
              <a:t>primis</a:t>
            </a:r>
            <a:r>
              <a:rPr lang="en-US" dirty="0"/>
              <a:t> in </a:t>
            </a:r>
            <a:r>
              <a:rPr lang="en-US" dirty="0" err="1"/>
              <a:t>faucibus</a:t>
            </a:r>
            <a:r>
              <a:rPr lang="en-US" dirty="0"/>
              <a:t>. </a:t>
            </a:r>
            <a:r>
              <a:rPr lang="en-US" dirty="0" err="1"/>
              <a:t>Mauris</a:t>
            </a:r>
            <a:r>
              <a:rPr lang="en-US" dirty="0"/>
              <a:t> </a:t>
            </a:r>
            <a:r>
              <a:rPr lang="en-US" dirty="0" err="1"/>
              <a:t>volutpat</a:t>
            </a:r>
            <a:r>
              <a:rPr lang="en-US" dirty="0"/>
              <a:t> </a:t>
            </a:r>
            <a:r>
              <a:rPr lang="en-US" dirty="0" err="1"/>
              <a:t>aliquet</a:t>
            </a:r>
            <a:r>
              <a:rPr lang="en-US" dirty="0"/>
              <a:t> </a:t>
            </a:r>
            <a:r>
              <a:rPr lang="en-US" dirty="0" err="1"/>
              <a:t>imperdiet</a:t>
            </a:r>
            <a:r>
              <a:rPr lang="en-US" dirty="0"/>
              <a:t>. </a:t>
            </a:r>
            <a:r>
              <a:rPr lang="en-US" dirty="0" err="1"/>
              <a:t>Suspendisse</a:t>
            </a:r>
            <a:r>
              <a:rPr lang="en-US" dirty="0"/>
              <a:t> </a:t>
            </a:r>
            <a:r>
              <a:rPr lang="en-US" dirty="0" err="1"/>
              <a:t>ultrices</a:t>
            </a:r>
            <a:r>
              <a:rPr lang="en-US" dirty="0"/>
              <a:t> lacus id </a:t>
            </a:r>
            <a:r>
              <a:rPr lang="en-US" dirty="0" err="1"/>
              <a:t>est</a:t>
            </a:r>
            <a:r>
              <a:rPr lang="en-US" dirty="0"/>
              <a:t> </a:t>
            </a:r>
            <a:r>
              <a:rPr lang="en-US" dirty="0" err="1"/>
              <a:t>viverra</a:t>
            </a:r>
            <a:r>
              <a:rPr lang="en-US" dirty="0"/>
              <a:t>, at </a:t>
            </a:r>
            <a:r>
              <a:rPr lang="en-US" dirty="0" err="1"/>
              <a:t>porttitor</a:t>
            </a:r>
            <a:r>
              <a:rPr lang="en-US" dirty="0"/>
              <a:t> </a:t>
            </a:r>
            <a:r>
              <a:rPr lang="en-US" dirty="0" err="1"/>
              <a:t>metus</a:t>
            </a:r>
            <a:r>
              <a:rPr lang="en-US" dirty="0"/>
              <a:t> </a:t>
            </a:r>
            <a:r>
              <a:rPr lang="en-US" dirty="0" err="1"/>
              <a:t>facilisis</a:t>
            </a:r>
            <a:r>
              <a:rPr lang="en-US" dirty="0"/>
              <a:t>. </a:t>
            </a:r>
            <a:r>
              <a:rPr lang="en-US" dirty="0" err="1"/>
              <a:t>Nullam</a:t>
            </a:r>
            <a:r>
              <a:rPr lang="en-US" dirty="0"/>
              <a:t> dolor </a:t>
            </a:r>
            <a:r>
              <a:rPr lang="en-US" dirty="0" err="1"/>
              <a:t>sapien</a:t>
            </a:r>
            <a:r>
              <a:rPr lang="en-US" dirty="0"/>
              <a:t>, </a:t>
            </a:r>
            <a:r>
              <a:rPr lang="en-US" dirty="0" err="1"/>
              <a:t>hendrerit</a:t>
            </a:r>
            <a:r>
              <a:rPr lang="en-US" dirty="0"/>
              <a:t> sit </a:t>
            </a:r>
            <a:r>
              <a:rPr lang="en-US" dirty="0" err="1"/>
              <a:t>amet</a:t>
            </a:r>
            <a:r>
              <a:rPr lang="en-US" dirty="0"/>
              <a:t> </a:t>
            </a:r>
            <a:r>
              <a:rPr lang="en-US" dirty="0" err="1"/>
              <a:t>tellus</a:t>
            </a:r>
            <a:r>
              <a:rPr lang="en-US" dirty="0"/>
              <a:t> </a:t>
            </a:r>
            <a:r>
              <a:rPr lang="en-US" dirty="0" err="1"/>
              <a:t>tristique</a:t>
            </a:r>
            <a:r>
              <a:rPr lang="en-US" dirty="0"/>
              <a:t>, </a:t>
            </a:r>
            <a:r>
              <a:rPr lang="en-US" dirty="0" err="1"/>
              <a:t>tempor</a:t>
            </a:r>
            <a:r>
              <a:rPr lang="en-US" dirty="0"/>
              <a:t> </a:t>
            </a:r>
            <a:r>
              <a:rPr lang="en-US" dirty="0" err="1"/>
              <a:t>iaculis</a:t>
            </a:r>
            <a:r>
              <a:rPr lang="en-US" dirty="0"/>
              <a:t> </a:t>
            </a:r>
            <a:r>
              <a:rPr lang="en-US" dirty="0" err="1"/>
              <a:t>urna</a:t>
            </a:r>
            <a:r>
              <a:rPr lang="en-US" dirty="0"/>
              <a:t>. </a:t>
            </a:r>
            <a:r>
              <a:rPr lang="en-US" dirty="0" err="1"/>
              <a:t>Nulla</a:t>
            </a:r>
            <a:r>
              <a:rPr lang="en-US" dirty="0"/>
              <a:t> a </a:t>
            </a:r>
            <a:r>
              <a:rPr lang="en-US" dirty="0" err="1"/>
              <a:t>aliquam</a:t>
            </a:r>
            <a:r>
              <a:rPr lang="en-US" dirty="0"/>
              <a:t> magna. </a:t>
            </a:r>
            <a:r>
              <a:rPr lang="en-US" dirty="0" err="1"/>
              <a:t>Donec</a:t>
            </a:r>
            <a:r>
              <a:rPr lang="en-US" dirty="0"/>
              <a:t> </a:t>
            </a:r>
            <a:r>
              <a:rPr lang="en-US" dirty="0" err="1"/>
              <a:t>eget</a:t>
            </a:r>
            <a:r>
              <a:rPr lang="en-US" dirty="0"/>
              <a:t> </a:t>
            </a:r>
            <a:r>
              <a:rPr lang="en-US" dirty="0" err="1"/>
              <a:t>felis</a:t>
            </a:r>
            <a:r>
              <a:rPr lang="en-US" dirty="0"/>
              <a:t> in </a:t>
            </a:r>
            <a:r>
              <a:rPr lang="en-US" dirty="0" err="1"/>
              <a:t>felis</a:t>
            </a:r>
            <a:r>
              <a:rPr lang="en-US" dirty="0"/>
              <a:t> </a:t>
            </a:r>
            <a:r>
              <a:rPr lang="en-US" dirty="0" err="1"/>
              <a:t>lacinia</a:t>
            </a:r>
            <a:r>
              <a:rPr lang="en-US" dirty="0"/>
              <a:t> </a:t>
            </a:r>
            <a:r>
              <a:rPr lang="en-US" dirty="0" err="1"/>
              <a:t>porttitor</a:t>
            </a:r>
            <a:r>
              <a:rPr lang="en-US" dirty="0"/>
              <a:t>. </a:t>
            </a:r>
            <a:r>
              <a:rPr lang="en-US" dirty="0" err="1"/>
              <a:t>Proin</a:t>
            </a:r>
            <a:r>
              <a:rPr lang="en-US" dirty="0"/>
              <a:t> </a:t>
            </a:r>
            <a:r>
              <a:rPr lang="en-US" dirty="0" err="1"/>
              <a:t>sollicitudin</a:t>
            </a:r>
            <a:r>
              <a:rPr lang="en-US" dirty="0"/>
              <a:t> ante id </a:t>
            </a:r>
            <a:r>
              <a:rPr lang="en-US" dirty="0" err="1"/>
              <a:t>nisl</a:t>
            </a:r>
            <a:r>
              <a:rPr lang="en-US" dirty="0"/>
              <a:t> </a:t>
            </a:r>
            <a:r>
              <a:rPr lang="en-US" dirty="0" err="1"/>
              <a:t>imperdiet</a:t>
            </a:r>
            <a:r>
              <a:rPr lang="en-US" dirty="0"/>
              <a:t> </a:t>
            </a:r>
            <a:r>
              <a:rPr lang="en-US" dirty="0" err="1"/>
              <a:t>euismod</a:t>
            </a:r>
            <a:r>
              <a:rPr lang="en-US" dirty="0"/>
              <a:t>. </a:t>
            </a:r>
            <a:r>
              <a:rPr lang="en-US" dirty="0" err="1"/>
              <a:t>Aenean</a:t>
            </a:r>
            <a:r>
              <a:rPr lang="en-US" dirty="0"/>
              <a:t> </a:t>
            </a:r>
            <a:r>
              <a:rPr lang="en-US" dirty="0" err="1"/>
              <a:t>vestibulum</a:t>
            </a:r>
            <a:r>
              <a:rPr lang="en-US" dirty="0"/>
              <a:t> non </a:t>
            </a:r>
            <a:r>
              <a:rPr lang="en-US" dirty="0" err="1"/>
              <a:t>metus</a:t>
            </a:r>
            <a:r>
              <a:rPr lang="en-US" dirty="0"/>
              <a:t> vitae </a:t>
            </a:r>
            <a:r>
              <a:rPr lang="en-US" dirty="0" err="1"/>
              <a:t>rutrum</a:t>
            </a:r>
            <a:r>
              <a:rPr lang="en-US" dirty="0"/>
              <a:t>. </a:t>
            </a:r>
            <a:r>
              <a:rPr lang="en-US" dirty="0" err="1"/>
              <a:t>Cras</a:t>
            </a:r>
            <a:r>
              <a:rPr lang="en-US" dirty="0"/>
              <a:t> </a:t>
            </a:r>
            <a:r>
              <a:rPr lang="en-US" dirty="0" err="1"/>
              <a:t>varius</a:t>
            </a:r>
            <a:r>
              <a:rPr lang="en-US" dirty="0"/>
              <a:t> </a:t>
            </a:r>
            <a:r>
              <a:rPr lang="en-US" dirty="0" err="1"/>
              <a:t>condimentum</a:t>
            </a:r>
            <a:r>
              <a:rPr lang="en-US" dirty="0"/>
              <a:t> </a:t>
            </a:r>
            <a:r>
              <a:rPr lang="en-US" dirty="0" err="1"/>
              <a:t>diam</a:t>
            </a:r>
            <a:r>
              <a:rPr lang="en-US" dirty="0"/>
              <a:t>, </a:t>
            </a:r>
            <a:r>
              <a:rPr lang="en-US" dirty="0" err="1"/>
              <a:t>quis</a:t>
            </a:r>
            <a:r>
              <a:rPr lang="en-US" dirty="0"/>
              <a:t> </a:t>
            </a:r>
            <a:r>
              <a:rPr lang="en-US" dirty="0" err="1"/>
              <a:t>euismod</a:t>
            </a:r>
            <a:r>
              <a:rPr lang="en-US" dirty="0"/>
              <a:t> </a:t>
            </a:r>
            <a:r>
              <a:rPr lang="en-US" dirty="0" err="1"/>
              <a:t>erat</a:t>
            </a:r>
            <a:r>
              <a:rPr lang="en-US" dirty="0"/>
              <a:t> </a:t>
            </a:r>
            <a:r>
              <a:rPr lang="en-US" dirty="0" err="1"/>
              <a:t>pharetra</a:t>
            </a:r>
            <a:r>
              <a:rPr lang="en-US" dirty="0"/>
              <a:t> non. </a:t>
            </a:r>
            <a:r>
              <a:rPr lang="en-US" dirty="0" err="1"/>
              <a:t>Sed</a:t>
            </a:r>
            <a:r>
              <a:rPr lang="en-US" dirty="0"/>
              <a:t> </a:t>
            </a:r>
            <a:r>
              <a:rPr lang="en-US" dirty="0" err="1"/>
              <a:t>eget</a:t>
            </a:r>
            <a:r>
              <a:rPr lang="en-US" dirty="0"/>
              <a:t> </a:t>
            </a:r>
            <a:r>
              <a:rPr lang="en-US" dirty="0" err="1"/>
              <a:t>blandit</a:t>
            </a:r>
            <a:r>
              <a:rPr lang="en-US" dirty="0"/>
              <a:t> sem.</a:t>
            </a:r>
          </a:p>
        </p:txBody>
      </p:sp>
    </p:spTree>
    <p:extLst>
      <p:ext uri="{BB962C8B-B14F-4D97-AF65-F5344CB8AC3E}">
        <p14:creationId xmlns:p14="http://schemas.microsoft.com/office/powerpoint/2010/main" val="1607971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400"/>
                                        <p:tgtEl>
                                          <p:spTgt spid="6">
                                            <p:txEl>
                                              <p:pRg st="0" end="0"/>
                                            </p:txEl>
                                          </p:spTgt>
                                        </p:tgtEl>
                                      </p:cBhvr>
                                    </p:animEffect>
                                    <p:anim calcmode="lin" valueType="num">
                                      <p:cBhvr>
                                        <p:cTn id="8" dur="4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par>
                                <p:cTn id="18" presetID="10" presetClass="entr" presetSubtype="0" fill="hold" grpId="0" nodeType="withEffect">
                                  <p:stCondLst>
                                    <p:cond delay="800"/>
                                  </p:stCondLst>
                                  <p:childTnLst>
                                    <p:set>
                                      <p:cBhvr>
                                        <p:cTn id="19" dur="1" fill="hold">
                                          <p:stCondLst>
                                            <p:cond delay="0"/>
                                          </p:stCondLst>
                                        </p:cTn>
                                        <p:tgtEl>
                                          <p:spTgt spid="9">
                                            <p:txEl>
                                              <p:pRg st="2" end="2"/>
                                            </p:txEl>
                                          </p:spTgt>
                                        </p:tgtEl>
                                        <p:attrNameLst>
                                          <p:attrName>style.visibility</p:attrName>
                                        </p:attrNameLst>
                                      </p:cBhvr>
                                      <p:to>
                                        <p:strVal val="visible"/>
                                      </p:to>
                                    </p:set>
                                    <p:animEffect transition="in" filter="fade">
                                      <p:cBhvr>
                                        <p:cTn id="20" dur="500"/>
                                        <p:tgtEl>
                                          <p:spTgt spid="9">
                                            <p:txEl>
                                              <p:pRg st="2" end="2"/>
                                            </p:txEl>
                                          </p:spTgt>
                                        </p:tgtEl>
                                      </p:cBhvr>
                                    </p:animEffect>
                                  </p:childTnLst>
                                </p:cTn>
                              </p:par>
                              <p:par>
                                <p:cTn id="21" presetID="10" presetClass="entr" presetSubtype="0" fill="hold" grpId="0" nodeType="withEffect">
                                  <p:stCondLst>
                                    <p:cond delay="800"/>
                                  </p:stCondLst>
                                  <p:childTnLst>
                                    <p:set>
                                      <p:cBhvr>
                                        <p:cTn id="22" dur="1" fill="hold">
                                          <p:stCondLst>
                                            <p:cond delay="0"/>
                                          </p:stCondLst>
                                        </p:cTn>
                                        <p:tgtEl>
                                          <p:spTgt spid="9">
                                            <p:txEl>
                                              <p:pRg st="4" end="4"/>
                                            </p:txEl>
                                          </p:spTgt>
                                        </p:tgtEl>
                                        <p:attrNameLst>
                                          <p:attrName>style.visibility</p:attrName>
                                        </p:attrNameLst>
                                      </p:cBhvr>
                                      <p:to>
                                        <p:strVal val="visible"/>
                                      </p:to>
                                    </p:set>
                                    <p:animEffect transition="in" filter="fade">
                                      <p:cBhvr>
                                        <p:cTn id="23" dur="500"/>
                                        <p:tgtEl>
                                          <p:spTgt spid="9">
                                            <p:txEl>
                                              <p:pRg st="4" end="4"/>
                                            </p:txEl>
                                          </p:spTgt>
                                        </p:tgtEl>
                                      </p:cBhvr>
                                    </p:animEffect>
                                  </p:childTnLst>
                                </p:cTn>
                              </p:par>
                              <p:par>
                                <p:cTn id="24" presetID="10" presetClass="entr" presetSubtype="0" fill="hold" grpId="0" nodeType="withEffect">
                                  <p:stCondLst>
                                    <p:cond delay="800"/>
                                  </p:stCondLst>
                                  <p:childTnLst>
                                    <p:set>
                                      <p:cBhvr>
                                        <p:cTn id="25" dur="1" fill="hold">
                                          <p:stCondLst>
                                            <p:cond delay="0"/>
                                          </p:stCondLst>
                                        </p:cTn>
                                        <p:tgtEl>
                                          <p:spTgt spid="9">
                                            <p:txEl>
                                              <p:pRg st="6" end="6"/>
                                            </p:txEl>
                                          </p:spTgt>
                                        </p:tgtEl>
                                        <p:attrNameLst>
                                          <p:attrName>style.visibility</p:attrName>
                                        </p:attrNameLst>
                                      </p:cBhvr>
                                      <p:to>
                                        <p:strVal val="visible"/>
                                      </p:to>
                                    </p:set>
                                    <p:animEffect transition="in" filter="fade">
                                      <p:cBhvr>
                                        <p:cTn id="26" dur="500"/>
                                        <p:tgtEl>
                                          <p:spTgt spid="9">
                                            <p:txEl>
                                              <p:pRg st="6" end="6"/>
                                            </p:txEl>
                                          </p:spTgt>
                                        </p:tgtEl>
                                      </p:cBhvr>
                                    </p:animEffect>
                                  </p:childTnLst>
                                </p:cTn>
                              </p:par>
                              <p:par>
                                <p:cTn id="27" presetID="10" presetClass="entr" presetSubtype="0" fill="hold" grpId="0" nodeType="withEffect">
                                  <p:stCondLst>
                                    <p:cond delay="800"/>
                                  </p:stCondLst>
                                  <p:childTnLst>
                                    <p:set>
                                      <p:cBhvr>
                                        <p:cTn id="28" dur="1" fill="hold">
                                          <p:stCondLst>
                                            <p:cond delay="0"/>
                                          </p:stCondLst>
                                        </p:cTn>
                                        <p:tgtEl>
                                          <p:spTgt spid="9">
                                            <p:txEl>
                                              <p:pRg st="7" end="7"/>
                                            </p:txEl>
                                          </p:spTgt>
                                        </p:tgtEl>
                                        <p:attrNameLst>
                                          <p:attrName>style.visibility</p:attrName>
                                        </p:attrNameLst>
                                      </p:cBhvr>
                                      <p:to>
                                        <p:strVal val="visible"/>
                                      </p:to>
                                    </p:set>
                                    <p:animEffect transition="in" filter="fade">
                                      <p:cBhvr>
                                        <p:cTn id="29" dur="500"/>
                                        <p:tgtEl>
                                          <p:spTgt spid="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400"/>
                        <p:tgtEl>
                          <p:spTgt spid="6"/>
                        </p:tgtEl>
                      </p:cBhvr>
                    </p:animEffect>
                    <p:anim calcmode="lin" valueType="num">
                      <p:cBhvr>
                        <p:cTn dur="400" fill="hold"/>
                        <p:tgtEl>
                          <p:spTgt spid="6"/>
                        </p:tgtEl>
                        <p:attrNameLst>
                          <p:attrName>ppt_x</p:attrName>
                        </p:attrNameLst>
                      </p:cBhvr>
                      <p:tavLst>
                        <p:tav tm="0">
                          <p:val>
                            <p:strVal val="#ppt_x"/>
                          </p:val>
                        </p:tav>
                        <p:tav tm="100000">
                          <p:val>
                            <p:strVal val="#ppt_x"/>
                          </p:val>
                        </p:tav>
                      </p:tavLst>
                    </p:anim>
                    <p:anim calcmode="lin" valueType="num">
                      <p:cBhvr>
                        <p:cTn dur="400" fill="hold"/>
                        <p:tgtEl>
                          <p:spTgt spid="6"/>
                        </p:tgtEl>
                        <p:attrNameLst>
                          <p:attrName>ppt_y</p:attrName>
                        </p:attrNameLst>
                      </p:cBhvr>
                      <p:tavLst>
                        <p:tav tm="0">
                          <p:val>
                            <p:strVal val="#ppt_y+.1"/>
                          </p:val>
                        </p:tav>
                        <p:tav tm="100000">
                          <p:val>
                            <p:strVal val="#ppt_y"/>
                          </p:val>
                        </p:tav>
                      </p:tavLst>
                    </p:anim>
                  </p:childTnLst>
                </p:cTn>
              </p:par>
            </p:tnLst>
          </p:tmpl>
        </p:tmplLst>
      </p:bldP>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anim calcmode="lin" valueType="num">
                      <p:cBhvr>
                        <p:cTn dur="500" fill="hold"/>
                        <p:tgtEl>
                          <p:spTgt spid="8"/>
                        </p:tgtEl>
                        <p:attrNameLst>
                          <p:attrName>ppt_x</p:attrName>
                        </p:attrNameLst>
                      </p:cBhvr>
                      <p:tavLst>
                        <p:tav tm="0">
                          <p:val>
                            <p:strVal val="#ppt_x"/>
                          </p:val>
                        </p:tav>
                        <p:tav tm="100000">
                          <p:val>
                            <p:strVal val="#ppt_x"/>
                          </p:val>
                        </p:tav>
                      </p:tavLst>
                    </p:anim>
                    <p:anim calcmode="lin" valueType="num">
                      <p:cBhvr>
                        <p:cTn dur="5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ide image with color bar">
    <p:spTree>
      <p:nvGrpSpPr>
        <p:cNvPr id="1" name=""/>
        <p:cNvGrpSpPr/>
        <p:nvPr/>
      </p:nvGrpSpPr>
      <p:grpSpPr>
        <a:xfrm>
          <a:off x="0" y="0"/>
          <a:ext cx="0" cy="0"/>
          <a:chOff x="0" y="0"/>
          <a:chExt cx="0" cy="0"/>
        </a:xfrm>
      </p:grpSpPr>
      <p:sp>
        <p:nvSpPr>
          <p:cNvPr id="2" name="Rectangle 1"/>
          <p:cNvSpPr/>
          <p:nvPr userDrawn="1"/>
        </p:nvSpPr>
        <p:spPr>
          <a:xfrm>
            <a:off x="4538133" y="1278122"/>
            <a:ext cx="4605867" cy="3090677"/>
          </a:xfrm>
          <a:prstGeom prst="rect">
            <a:avLst/>
          </a:prstGeom>
          <a:solidFill>
            <a:schemeClr val="accent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example</a:t>
            </a:r>
            <a:endParaRPr lang="es-ES_tradnl" dirty="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4" name="Picture Placeholder 2"/>
          <p:cNvSpPr>
            <a:spLocks noGrp="1"/>
          </p:cNvSpPr>
          <p:nvPr>
            <p:ph type="pic" sz="quarter" idx="17"/>
          </p:nvPr>
        </p:nvSpPr>
        <p:spPr>
          <a:xfrm>
            <a:off x="0" y="1278122"/>
            <a:ext cx="4741333" cy="3090677"/>
          </a:xfrm>
          <a:custGeom>
            <a:avLst/>
            <a:gdLst/>
            <a:ahLst/>
            <a:cxnLst/>
            <a:rect l="l" t="t" r="r" b="b"/>
            <a:pathLst>
              <a:path w="4741333" h="3090677">
                <a:moveTo>
                  <a:pt x="0" y="0"/>
                </a:moveTo>
                <a:lnTo>
                  <a:pt x="4538133" y="0"/>
                </a:lnTo>
                <a:lnTo>
                  <a:pt x="4538133" y="1312678"/>
                </a:lnTo>
                <a:lnTo>
                  <a:pt x="4741333" y="1515878"/>
                </a:lnTo>
                <a:lnTo>
                  <a:pt x="4538133" y="1719078"/>
                </a:lnTo>
                <a:lnTo>
                  <a:pt x="4538133" y="3090677"/>
                </a:lnTo>
                <a:lnTo>
                  <a:pt x="0" y="3090677"/>
                </a:ln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 name="Text Placeholder 2"/>
          <p:cNvSpPr>
            <a:spLocks noGrp="1"/>
          </p:cNvSpPr>
          <p:nvPr>
            <p:ph type="body" sz="quarter" idx="16" hasCustomPrompt="1"/>
          </p:nvPr>
        </p:nvSpPr>
        <p:spPr>
          <a:xfrm>
            <a:off x="443971" y="4616287"/>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finibus</a:t>
            </a:r>
            <a:r>
              <a:rPr lang="en-US" dirty="0"/>
              <a:t> </a:t>
            </a:r>
            <a:r>
              <a:rPr lang="en-US" dirty="0" err="1"/>
              <a:t>nisl</a:t>
            </a:r>
            <a:r>
              <a:rPr lang="en-US" dirty="0"/>
              <a:t> </a:t>
            </a:r>
            <a:r>
              <a:rPr lang="en-US" dirty="0" err="1"/>
              <a:t>ut</a:t>
            </a:r>
            <a:r>
              <a:rPr lang="en-US" dirty="0"/>
              <a:t> ligula </a:t>
            </a:r>
            <a:r>
              <a:rPr lang="en-US" dirty="0" err="1"/>
              <a:t>vestibulum</a:t>
            </a:r>
            <a:r>
              <a:rPr lang="en-US" dirty="0"/>
              <a:t>, </a:t>
            </a:r>
            <a:r>
              <a:rPr lang="en-US" dirty="0" err="1"/>
              <a:t>ut</a:t>
            </a:r>
            <a:r>
              <a:rPr lang="en-US" dirty="0"/>
              <a:t> semper ex </a:t>
            </a:r>
            <a:r>
              <a:rPr lang="en-US" dirty="0" err="1"/>
              <a:t>suscipit</a:t>
            </a:r>
            <a:r>
              <a:rPr lang="en-US" dirty="0"/>
              <a:t>. </a:t>
            </a:r>
            <a:r>
              <a:rPr lang="en-US" dirty="0" err="1"/>
              <a:t>Cras</a:t>
            </a:r>
            <a:r>
              <a:rPr lang="en-US" dirty="0"/>
              <a:t> </a:t>
            </a:r>
            <a:r>
              <a:rPr lang="en-US" dirty="0" err="1"/>
              <a:t>fringilla</a:t>
            </a:r>
            <a:r>
              <a:rPr lang="en-US" dirty="0"/>
              <a:t> </a:t>
            </a:r>
            <a:r>
              <a:rPr lang="en-US" dirty="0" err="1"/>
              <a:t>suscipit</a:t>
            </a:r>
            <a:r>
              <a:rPr lang="en-US" dirty="0"/>
              <a:t> </a:t>
            </a:r>
            <a:r>
              <a:rPr lang="en-US" dirty="0" err="1"/>
              <a:t>cursus</a:t>
            </a:r>
            <a:r>
              <a:rPr lang="en-US" dirty="0"/>
              <a:t>. </a:t>
            </a:r>
            <a:r>
              <a:rPr lang="en-US" dirty="0" err="1"/>
              <a:t>Aenean</a:t>
            </a:r>
            <a:r>
              <a:rPr lang="en-US" dirty="0"/>
              <a:t> </a:t>
            </a:r>
            <a:r>
              <a:rPr lang="en-US" dirty="0" err="1"/>
              <a:t>accumsan</a:t>
            </a:r>
            <a:r>
              <a:rPr lang="en-US" dirty="0"/>
              <a:t> </a:t>
            </a:r>
            <a:r>
              <a:rPr lang="en-US" dirty="0" err="1"/>
              <a:t>malesuada</a:t>
            </a:r>
            <a:r>
              <a:rPr lang="en-US" dirty="0"/>
              <a:t> </a:t>
            </a:r>
            <a:r>
              <a:rPr lang="en-US" dirty="0" err="1"/>
              <a:t>hendrerit</a:t>
            </a:r>
            <a:r>
              <a:rPr lang="en-US" dirty="0"/>
              <a:t>. </a:t>
            </a:r>
            <a:r>
              <a:rPr lang="en-US" dirty="0" err="1"/>
              <a:t>Morbi</a:t>
            </a:r>
            <a:r>
              <a:rPr lang="en-US" dirty="0"/>
              <a:t> sit </a:t>
            </a:r>
            <a:r>
              <a:rPr lang="en-US" dirty="0" err="1"/>
              <a:t>amet</a:t>
            </a:r>
            <a:r>
              <a:rPr lang="en-US" dirty="0"/>
              <a:t> dolor ante. </a:t>
            </a:r>
            <a:r>
              <a:rPr lang="en-US" dirty="0" err="1"/>
              <a:t>Duis</a:t>
            </a:r>
            <a:r>
              <a:rPr lang="en-US" dirty="0"/>
              <a:t> </a:t>
            </a:r>
            <a:r>
              <a:rPr lang="en-US" dirty="0" err="1"/>
              <a:t>quis</a:t>
            </a:r>
            <a:r>
              <a:rPr lang="en-US" dirty="0"/>
              <a:t> </a:t>
            </a:r>
            <a:r>
              <a:rPr lang="en-US" dirty="0" err="1"/>
              <a:t>viverra</a:t>
            </a:r>
            <a:r>
              <a:rPr lang="en-US" dirty="0"/>
              <a:t> </a:t>
            </a:r>
            <a:r>
              <a:rPr lang="en-US" dirty="0" err="1"/>
              <a:t>urna</a:t>
            </a:r>
            <a:r>
              <a:rPr lang="en-US" dirty="0"/>
              <a:t>, in </a:t>
            </a:r>
            <a:r>
              <a:rPr lang="en-US" dirty="0" err="1"/>
              <a:t>ultricies</a:t>
            </a:r>
            <a:r>
              <a:rPr lang="en-US" dirty="0"/>
              <a:t> diam. </a:t>
            </a:r>
          </a:p>
        </p:txBody>
      </p:sp>
      <p:sp>
        <p:nvSpPr>
          <p:cNvPr id="10" name="Text Placeholder 7"/>
          <p:cNvSpPr>
            <a:spLocks noGrp="1"/>
          </p:cNvSpPr>
          <p:nvPr>
            <p:ph type="body" sz="quarter" idx="18" hasCustomPrompt="1"/>
          </p:nvPr>
        </p:nvSpPr>
        <p:spPr>
          <a:xfrm>
            <a:off x="5004328" y="1883258"/>
            <a:ext cx="3669772"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a:t>Text </a:t>
            </a:r>
            <a:r>
              <a:rPr lang="es-ES_tradnl" dirty="0" err="1"/>
              <a:t>example</a:t>
            </a:r>
            <a:endParaRPr lang="es-ES_tradnl" dirty="0"/>
          </a:p>
        </p:txBody>
      </p:sp>
      <p:sp>
        <p:nvSpPr>
          <p:cNvPr id="11" name="Text Placeholder 7"/>
          <p:cNvSpPr>
            <a:spLocks noGrp="1"/>
          </p:cNvSpPr>
          <p:nvPr>
            <p:ph type="body" sz="quarter" idx="19" hasCustomPrompt="1"/>
          </p:nvPr>
        </p:nvSpPr>
        <p:spPr>
          <a:xfrm>
            <a:off x="5004328" y="2302027"/>
            <a:ext cx="366977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12" name="Text Placeholder 2"/>
          <p:cNvSpPr>
            <a:spLocks noGrp="1"/>
          </p:cNvSpPr>
          <p:nvPr>
            <p:ph type="body" sz="quarter" idx="20" hasCustomPrompt="1"/>
          </p:nvPr>
        </p:nvSpPr>
        <p:spPr>
          <a:xfrm>
            <a:off x="5004328" y="2601224"/>
            <a:ext cx="3669772" cy="1310380"/>
          </a:xfrm>
          <a:prstGeom prst="rect">
            <a:avLst/>
          </a:prstGeom>
        </p:spPr>
        <p:txBody>
          <a:bodyPr vert="horz" lIns="0" tIns="0" rIns="0" bIns="0"/>
          <a:lstStyle>
            <a:lvl1pPr marL="0" indent="0" algn="just">
              <a:lnSpc>
                <a:spcPct val="130000"/>
              </a:lnSpc>
              <a:buNone/>
              <a:defRPr sz="900">
                <a:solidFill>
                  <a:schemeClr val="bg1">
                    <a:lumMod val="95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finibus</a:t>
            </a:r>
            <a:r>
              <a:rPr lang="en-US" dirty="0"/>
              <a:t> </a:t>
            </a:r>
            <a:r>
              <a:rPr lang="en-US" dirty="0" err="1"/>
              <a:t>nisl</a:t>
            </a:r>
            <a:r>
              <a:rPr lang="en-US" dirty="0"/>
              <a:t> </a:t>
            </a:r>
            <a:r>
              <a:rPr lang="en-US" dirty="0" err="1"/>
              <a:t>ut</a:t>
            </a:r>
            <a:r>
              <a:rPr lang="en-US" dirty="0"/>
              <a:t> ligula </a:t>
            </a:r>
            <a:r>
              <a:rPr lang="en-US" dirty="0" err="1"/>
              <a:t>vestibulum</a:t>
            </a:r>
            <a:r>
              <a:rPr lang="en-US" dirty="0"/>
              <a:t>, </a:t>
            </a:r>
            <a:r>
              <a:rPr lang="en-US" dirty="0" err="1"/>
              <a:t>ut</a:t>
            </a:r>
            <a:r>
              <a:rPr lang="en-US" dirty="0"/>
              <a:t> semper ex </a:t>
            </a:r>
            <a:r>
              <a:rPr lang="en-US" dirty="0" err="1"/>
              <a:t>suscipit</a:t>
            </a:r>
            <a:r>
              <a:rPr lang="en-US" dirty="0"/>
              <a:t>. </a:t>
            </a:r>
            <a:r>
              <a:rPr lang="en-US" dirty="0" err="1"/>
              <a:t>Cras</a:t>
            </a:r>
            <a:r>
              <a:rPr lang="en-US" dirty="0"/>
              <a:t> </a:t>
            </a:r>
            <a:r>
              <a:rPr lang="en-US" dirty="0" err="1"/>
              <a:t>fringilla</a:t>
            </a:r>
            <a:r>
              <a:rPr lang="en-US" dirty="0"/>
              <a:t> </a:t>
            </a:r>
            <a:r>
              <a:rPr lang="en-US" dirty="0" err="1"/>
              <a:t>suscipit</a:t>
            </a:r>
            <a:r>
              <a:rPr lang="en-US" dirty="0"/>
              <a:t> </a:t>
            </a:r>
            <a:r>
              <a:rPr lang="en-US" dirty="0" err="1"/>
              <a:t>cursus</a:t>
            </a:r>
            <a:r>
              <a:rPr lang="en-US" dirty="0"/>
              <a:t>. </a:t>
            </a:r>
            <a:r>
              <a:rPr lang="en-US" dirty="0" err="1"/>
              <a:t>Aenean</a:t>
            </a:r>
            <a:r>
              <a:rPr lang="en-US" dirty="0"/>
              <a:t> </a:t>
            </a:r>
            <a:r>
              <a:rPr lang="en-US" dirty="0" err="1"/>
              <a:t>accumsan</a:t>
            </a:r>
            <a:r>
              <a:rPr lang="en-US" dirty="0"/>
              <a:t> </a:t>
            </a:r>
            <a:r>
              <a:rPr lang="en-US" dirty="0" err="1"/>
              <a:t>malesuada</a:t>
            </a:r>
            <a:r>
              <a:rPr lang="en-US" dirty="0"/>
              <a:t> </a:t>
            </a:r>
            <a:r>
              <a:rPr lang="en-US" dirty="0" err="1"/>
              <a:t>hendrerit</a:t>
            </a:r>
            <a:r>
              <a:rPr lang="en-US" dirty="0"/>
              <a:t>. </a:t>
            </a:r>
            <a:r>
              <a:rPr lang="en-US" dirty="0" err="1"/>
              <a:t>Morbi</a:t>
            </a:r>
            <a:r>
              <a:rPr lang="en-US" dirty="0"/>
              <a:t> sit </a:t>
            </a:r>
            <a:r>
              <a:rPr lang="en-US" dirty="0" err="1"/>
              <a:t>amet</a:t>
            </a:r>
            <a:r>
              <a:rPr lang="en-US" dirty="0"/>
              <a:t> dolor ante. </a:t>
            </a:r>
            <a:r>
              <a:rPr lang="en-US" dirty="0" err="1"/>
              <a:t>Duis</a:t>
            </a:r>
            <a:r>
              <a:rPr lang="en-US" dirty="0"/>
              <a:t> </a:t>
            </a:r>
            <a:r>
              <a:rPr lang="en-US" dirty="0" err="1"/>
              <a:t>quis</a:t>
            </a:r>
            <a:r>
              <a:rPr lang="en-US" dirty="0"/>
              <a:t> </a:t>
            </a:r>
            <a:r>
              <a:rPr lang="en-US" dirty="0" err="1"/>
              <a:t>viverra</a:t>
            </a:r>
            <a:r>
              <a:rPr lang="en-US" dirty="0"/>
              <a:t> </a:t>
            </a:r>
            <a:r>
              <a:rPr lang="en-US" dirty="0" err="1"/>
              <a:t>urna</a:t>
            </a:r>
            <a:r>
              <a:rPr lang="en-US" dirty="0"/>
              <a:t>, in </a:t>
            </a:r>
            <a:r>
              <a:rPr lang="en-US" dirty="0" err="1"/>
              <a:t>ultricies</a:t>
            </a:r>
            <a:r>
              <a:rPr lang="en-US" dirty="0"/>
              <a:t> diam. </a:t>
            </a:r>
          </a:p>
        </p:txBody>
      </p:sp>
    </p:spTree>
    <p:extLst>
      <p:ext uri="{BB962C8B-B14F-4D97-AF65-F5344CB8AC3E}">
        <p14:creationId xmlns:p14="http://schemas.microsoft.com/office/powerpoint/2010/main" val="3735436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nodePh="1">
                                  <p:stCondLst>
                                    <p:cond delay="800"/>
                                  </p:stCondLst>
                                  <p:endCondLst>
                                    <p:cond evt="begin" delay="0">
                                      <p:tn val="15"/>
                                    </p:cond>
                                  </p:end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par>
                          <p:cTn id="18" fill="hold">
                            <p:stCondLst>
                              <p:cond delay="1300"/>
                            </p:stCondLst>
                            <p:childTnLst>
                              <p:par>
                                <p:cTn id="19" presetID="10" presetClass="entr" presetSubtype="0"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42" presetClass="entr" presetSubtype="0" fill="hold" grpId="0" nodeType="withEffect">
                                  <p:stCondLst>
                                    <p:cond delay="20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fade">
                                      <p:cBhvr>
                                        <p:cTn id="24" dur="400"/>
                                        <p:tgtEl>
                                          <p:spTgt spid="10">
                                            <p:txEl>
                                              <p:pRg st="0" end="0"/>
                                            </p:txEl>
                                          </p:spTgt>
                                        </p:tgtEl>
                                      </p:cBhvr>
                                    </p:animEffect>
                                    <p:anim calcmode="lin" valueType="num">
                                      <p:cBhvr>
                                        <p:cTn id="25"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26" dur="400" fill="hold"/>
                                        <p:tgtEl>
                                          <p:spTgt spid="10">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200"/>
                                  </p:stCondLst>
                                  <p:childTnLst>
                                    <p:set>
                                      <p:cBhvr>
                                        <p:cTn id="28" dur="1" fill="hold">
                                          <p:stCondLst>
                                            <p:cond delay="0"/>
                                          </p:stCondLst>
                                        </p:cTn>
                                        <p:tgtEl>
                                          <p:spTgt spid="11">
                                            <p:txEl>
                                              <p:pRg st="0" end="0"/>
                                            </p:txEl>
                                          </p:spTgt>
                                        </p:tgtEl>
                                        <p:attrNameLst>
                                          <p:attrName>style.visibility</p:attrName>
                                        </p:attrNameLst>
                                      </p:cBhvr>
                                      <p:to>
                                        <p:strVal val="visible"/>
                                      </p:to>
                                    </p:set>
                                    <p:animEffect transition="in" filter="fade">
                                      <p:cBhvr>
                                        <p:cTn id="29" dur="500"/>
                                        <p:tgtEl>
                                          <p:spTgt spid="11">
                                            <p:txEl>
                                              <p:pRg st="0" end="0"/>
                                            </p:txEl>
                                          </p:spTgt>
                                        </p:tgtEl>
                                      </p:cBhvr>
                                    </p:animEffect>
                                    <p:anim calcmode="lin" valueType="num">
                                      <p:cBhvr>
                                        <p:cTn id="30"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11">
                                            <p:txEl>
                                              <p:pRg st="0" end="0"/>
                                            </p:txEl>
                                          </p:spTgt>
                                        </p:tgtEl>
                                        <p:attrNameLst>
                                          <p:attrName>ppt_y</p:attrName>
                                        </p:attrNameLst>
                                      </p:cBhvr>
                                      <p:tavLst>
                                        <p:tav tm="0">
                                          <p:val>
                                            <p:strVal val="#ppt_y+.1"/>
                                          </p:val>
                                        </p:tav>
                                        <p:tav tm="100000">
                                          <p:val>
                                            <p:strVal val="#ppt_y"/>
                                          </p:val>
                                        </p:tav>
                                      </p:tavLst>
                                    </p:anim>
                                  </p:childTnLst>
                                </p:cTn>
                              </p:par>
                              <p:par>
                                <p:cTn id="32" presetID="10" presetClass="entr" presetSubtype="0" fill="hold" grpId="0" nodeType="withEffect">
                                  <p:stCondLst>
                                    <p:cond delay="800"/>
                                  </p:stCondLst>
                                  <p:childTnLst>
                                    <p:set>
                                      <p:cBhvr>
                                        <p:cTn id="33" dur="1" fill="hold">
                                          <p:stCondLst>
                                            <p:cond delay="0"/>
                                          </p:stCondLst>
                                        </p:cTn>
                                        <p:tgtEl>
                                          <p:spTgt spid="12">
                                            <p:txEl>
                                              <p:pRg st="0" end="0"/>
                                            </p:txEl>
                                          </p:spTgt>
                                        </p:tgtEl>
                                        <p:attrNameLst>
                                          <p:attrName>style.visibility</p:attrName>
                                        </p:attrNameLst>
                                      </p:cBhvr>
                                      <p:to>
                                        <p:strVal val="visible"/>
                                      </p:to>
                                    </p:set>
                                    <p:animEffect transition="in" filter="fade">
                                      <p:cBhvr>
                                        <p:cTn id="34" dur="500"/>
                                        <p:tgtEl>
                                          <p:spTgt spid="12">
                                            <p:txEl>
                                              <p:pRg st="0" end="0"/>
                                            </p:txEl>
                                          </p:spTgt>
                                        </p:tgtEl>
                                      </p:cBhvr>
                                    </p:animEffect>
                                  </p:childTnLst>
                                </p:cTn>
                              </p:par>
                              <p:par>
                                <p:cTn id="35" presetID="10" presetClass="entr" presetSubtype="0" fill="hold" grpId="0" nodeType="withEffect">
                                  <p:stCondLst>
                                    <p:cond delay="800"/>
                                  </p:stCondLst>
                                  <p:childTnLst>
                                    <p:set>
                                      <p:cBhvr>
                                        <p:cTn id="36" dur="1" fill="hold">
                                          <p:stCondLst>
                                            <p:cond delay="0"/>
                                          </p:stCondLst>
                                        </p:cTn>
                                        <p:tgtEl>
                                          <p:spTgt spid="5">
                                            <p:txEl>
                                              <p:pRg st="0" end="0"/>
                                            </p:txEl>
                                          </p:spTgt>
                                        </p:tgtEl>
                                        <p:attrNameLst>
                                          <p:attrName>style.visibility</p:attrName>
                                        </p:attrNameLst>
                                      </p:cBhvr>
                                      <p:to>
                                        <p:strVal val="visible"/>
                                      </p:to>
                                    </p:set>
                                    <p:animEffect transition="in" filter="fade">
                                      <p:cBhvr>
                                        <p:cTn id="3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4" grpId="0"/>
      <p:bldP spid="5" grpId="0" build="p">
        <p:tmplLst>
          <p:tmpl lvl="1">
            <p:tnLst>
              <p:par>
                <p:cTn presetID="10" presetClass="entr" presetSubtype="0" fill="hold" nodeType="withEffect">
                  <p:stCondLst>
                    <p:cond delay="8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P spid="12" grpId="0" build="p">
        <p:tmplLst>
          <p:tmpl lvl="1">
            <p:tnLst>
              <p:par>
                <p:cTn presetID="10" presetClass="entr" presetSubtype="0" fill="hold" nodeType="withEffect">
                  <p:stCondLst>
                    <p:cond delay="8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52500"/>
          </a:xfrm>
          <a:prstGeom prst="rect">
            <a:avLst/>
          </a:prstGeom>
        </p:spPr>
        <p:txBody>
          <a:bodyPr/>
          <a:lstStyle/>
          <a:p>
            <a:r>
              <a:rPr lang="zh-CN" altLang="en-US"/>
              <a:t>单击此处编辑母版标题样式</a:t>
            </a:r>
          </a:p>
        </p:txBody>
      </p:sp>
      <p:sp>
        <p:nvSpPr>
          <p:cNvPr id="4" name="矩形 3"/>
          <p:cNvSpPr/>
          <p:nvPr userDrawn="1"/>
        </p:nvSpPr>
        <p:spPr>
          <a:xfrm>
            <a:off x="6409341" y="5181082"/>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accent4">
                    <a:lumMod val="50000"/>
                  </a:schemeClr>
                </a:solidFill>
                <a:effectLst/>
                <a:uLnTx/>
                <a:uFillTx/>
              </a:rPr>
              <a:t>PPT</a:t>
            </a:r>
            <a:r>
              <a:rPr kumimoji="0" lang="zh-CN" altLang="en-US" sz="100" b="0" i="0" u="none" strike="noStrike" kern="0" cap="none" spc="0" normalizeH="0" baseline="0" noProof="0" dirty="0">
                <a:ln>
                  <a:noFill/>
                </a:ln>
                <a:solidFill>
                  <a:schemeClr val="accent4">
                    <a:lumMod val="50000"/>
                  </a:schemeClr>
                </a:solidFill>
                <a:effectLst/>
                <a:uLnTx/>
                <a:uFillTx/>
              </a:rPr>
              <a:t>模板下载：</a:t>
            </a:r>
            <a:r>
              <a:rPr kumimoji="0" lang="en-US" altLang="zh-CN" sz="100" b="0" i="0" u="none" strike="noStrike" kern="0" cap="none" spc="0" normalizeH="0" baseline="0" noProof="0" dirty="0">
                <a:ln>
                  <a:noFill/>
                </a:ln>
                <a:solidFill>
                  <a:schemeClr val="accent4">
                    <a:lumMod val="50000"/>
                  </a:schemeClr>
                </a:solidFill>
                <a:effectLst/>
                <a:uLnTx/>
                <a:uFillTx/>
              </a:rPr>
              <a:t>www.1ppt.com/moban/     </a:t>
            </a:r>
            <a:r>
              <a:rPr kumimoji="0" lang="zh-CN" altLang="en-US" sz="100" b="0" i="0" u="none" strike="noStrike" kern="0" cap="none" spc="0" normalizeH="0" baseline="0" noProof="0" dirty="0">
                <a:ln>
                  <a:noFill/>
                </a:ln>
                <a:solidFill>
                  <a:schemeClr val="accent4">
                    <a:lumMod val="50000"/>
                  </a:schemeClr>
                </a:solidFill>
                <a:effectLst/>
                <a:uLnTx/>
                <a:uFillTx/>
              </a:rPr>
              <a:t>行业</a:t>
            </a:r>
            <a:r>
              <a:rPr kumimoji="0" lang="en-US" altLang="zh-CN" sz="100" b="0" i="0" u="none" strike="noStrike" kern="0" cap="none" spc="0" normalizeH="0" baseline="0" noProof="0" dirty="0">
                <a:ln>
                  <a:noFill/>
                </a:ln>
                <a:solidFill>
                  <a:schemeClr val="accent4">
                    <a:lumMod val="50000"/>
                  </a:schemeClr>
                </a:solidFill>
                <a:effectLst/>
                <a:uLnTx/>
                <a:uFillTx/>
              </a:rPr>
              <a:t>PPT</a:t>
            </a:r>
            <a:r>
              <a:rPr kumimoji="0" lang="zh-CN" altLang="en-US" sz="100" b="0" i="0" u="none" strike="noStrike" kern="0" cap="none" spc="0" normalizeH="0" baseline="0" noProof="0" dirty="0">
                <a:ln>
                  <a:noFill/>
                </a:ln>
                <a:solidFill>
                  <a:schemeClr val="accent4">
                    <a:lumMod val="50000"/>
                  </a:schemeClr>
                </a:solidFill>
                <a:effectLst/>
                <a:uLnTx/>
                <a:uFillTx/>
              </a:rPr>
              <a:t>模板：</a:t>
            </a:r>
            <a:r>
              <a:rPr kumimoji="0" lang="en-US" altLang="zh-CN" sz="100" b="0" i="0" u="none" strike="noStrike" kern="0" cap="none" spc="0" normalizeH="0" baseline="0" noProof="0" dirty="0">
                <a:ln>
                  <a:noFill/>
                </a:ln>
                <a:solidFill>
                  <a:schemeClr val="accent4">
                    <a:lumMod val="50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accent4">
                    <a:lumMod val="50000"/>
                  </a:schemeClr>
                </a:solidFill>
                <a:effectLst/>
                <a:uLnTx/>
                <a:uFillTx/>
              </a:rPr>
              <a:t>节日</a:t>
            </a:r>
            <a:r>
              <a:rPr kumimoji="0" lang="en-US" altLang="zh-CN" sz="100" b="0" i="0" u="none" strike="noStrike" kern="0" cap="none" spc="0" normalizeH="0" baseline="0" noProof="0" dirty="0">
                <a:ln>
                  <a:noFill/>
                </a:ln>
                <a:solidFill>
                  <a:schemeClr val="accent4">
                    <a:lumMod val="50000"/>
                  </a:schemeClr>
                </a:solidFill>
                <a:effectLst/>
                <a:uLnTx/>
                <a:uFillTx/>
              </a:rPr>
              <a:t>PPT</a:t>
            </a:r>
            <a:r>
              <a:rPr kumimoji="0" lang="zh-CN" altLang="en-US" sz="100" b="0" i="0" u="none" strike="noStrike" kern="0" cap="none" spc="0" normalizeH="0" baseline="0" noProof="0" dirty="0">
                <a:ln>
                  <a:noFill/>
                </a:ln>
                <a:solidFill>
                  <a:schemeClr val="accent4">
                    <a:lumMod val="50000"/>
                  </a:schemeClr>
                </a:solidFill>
                <a:effectLst/>
                <a:uLnTx/>
                <a:uFillTx/>
              </a:rPr>
              <a:t>模板：</a:t>
            </a:r>
            <a:r>
              <a:rPr kumimoji="0" lang="en-US" altLang="zh-CN" sz="100" b="0" i="0" u="none" strike="noStrike" kern="0" cap="none" spc="0" normalizeH="0" baseline="0" noProof="0" dirty="0">
                <a:ln>
                  <a:noFill/>
                </a:ln>
                <a:solidFill>
                  <a:schemeClr val="accent4">
                    <a:lumMod val="50000"/>
                  </a:schemeClr>
                </a:solidFill>
                <a:effectLst/>
                <a:uLnTx/>
                <a:uFillTx/>
              </a:rPr>
              <a:t>www.1ppt.com/jieri/           PPT</a:t>
            </a:r>
            <a:r>
              <a:rPr kumimoji="0" lang="zh-CN" altLang="en-US" sz="100" b="0" i="0" u="none" strike="noStrike" kern="0" cap="none" spc="0" normalizeH="0" baseline="0" noProof="0" dirty="0">
                <a:ln>
                  <a:noFill/>
                </a:ln>
                <a:solidFill>
                  <a:schemeClr val="accent4">
                    <a:lumMod val="50000"/>
                  </a:schemeClr>
                </a:solidFill>
                <a:effectLst/>
                <a:uLnTx/>
                <a:uFillTx/>
              </a:rPr>
              <a:t>素材下载：</a:t>
            </a:r>
            <a:r>
              <a:rPr kumimoji="0" lang="en-US" altLang="zh-CN" sz="100" b="0" i="0" u="none" strike="noStrike" kern="0" cap="none" spc="0" normalizeH="0" baseline="0" noProof="0" dirty="0">
                <a:ln>
                  <a:noFill/>
                </a:ln>
                <a:solidFill>
                  <a:schemeClr val="accent4">
                    <a:lumMod val="50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accent4">
                    <a:lumMod val="50000"/>
                  </a:schemeClr>
                </a:solidFill>
                <a:effectLst/>
                <a:uLnTx/>
                <a:uFillTx/>
              </a:rPr>
              <a:t>PPT</a:t>
            </a:r>
            <a:r>
              <a:rPr kumimoji="0" lang="zh-CN" altLang="en-US" sz="100" b="0" i="0" u="none" strike="noStrike" kern="0" cap="none" spc="0" normalizeH="0" baseline="0" noProof="0" dirty="0">
                <a:ln>
                  <a:noFill/>
                </a:ln>
                <a:solidFill>
                  <a:schemeClr val="accent4">
                    <a:lumMod val="50000"/>
                  </a:schemeClr>
                </a:solidFill>
                <a:effectLst/>
                <a:uLnTx/>
                <a:uFillTx/>
              </a:rPr>
              <a:t>背景图片：</a:t>
            </a:r>
            <a:r>
              <a:rPr kumimoji="0" lang="en-US" altLang="zh-CN" sz="100" b="0" i="0" u="none" strike="noStrike" kern="0" cap="none" spc="0" normalizeH="0" baseline="0" noProof="0" dirty="0">
                <a:ln>
                  <a:noFill/>
                </a:ln>
                <a:solidFill>
                  <a:schemeClr val="accent4">
                    <a:lumMod val="50000"/>
                  </a:schemeClr>
                </a:solidFill>
                <a:effectLst/>
                <a:uLnTx/>
                <a:uFillTx/>
              </a:rPr>
              <a:t>www.1ppt.com/beijing/      PPT</a:t>
            </a:r>
            <a:r>
              <a:rPr kumimoji="0" lang="zh-CN" altLang="en-US" sz="100" b="0" i="0" u="none" strike="noStrike" kern="0" cap="none" spc="0" normalizeH="0" baseline="0" noProof="0" dirty="0">
                <a:ln>
                  <a:noFill/>
                </a:ln>
                <a:solidFill>
                  <a:schemeClr val="accent4">
                    <a:lumMod val="50000"/>
                  </a:schemeClr>
                </a:solidFill>
                <a:effectLst/>
                <a:uLnTx/>
                <a:uFillTx/>
              </a:rPr>
              <a:t>图表下载：</a:t>
            </a:r>
            <a:r>
              <a:rPr kumimoji="0" lang="en-US" altLang="zh-CN" sz="100" b="0" i="0" u="none" strike="noStrike" kern="0" cap="none" spc="0" normalizeH="0" baseline="0" noProof="0" dirty="0">
                <a:ln>
                  <a:noFill/>
                </a:ln>
                <a:solidFill>
                  <a:schemeClr val="accent4">
                    <a:lumMod val="50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accent4">
                    <a:lumMod val="50000"/>
                  </a:schemeClr>
                </a:solidFill>
                <a:effectLst/>
                <a:uLnTx/>
                <a:uFillTx/>
              </a:rPr>
              <a:t>优秀</a:t>
            </a:r>
            <a:r>
              <a:rPr kumimoji="0" lang="en-US" altLang="zh-CN" sz="100" b="0" i="0" u="none" strike="noStrike" kern="0" cap="none" spc="0" normalizeH="0" baseline="0" noProof="0" dirty="0">
                <a:ln>
                  <a:noFill/>
                </a:ln>
                <a:solidFill>
                  <a:schemeClr val="accent4">
                    <a:lumMod val="50000"/>
                  </a:schemeClr>
                </a:solidFill>
                <a:effectLst/>
                <a:uLnTx/>
                <a:uFillTx/>
              </a:rPr>
              <a:t>PPT</a:t>
            </a:r>
            <a:r>
              <a:rPr kumimoji="0" lang="zh-CN" altLang="en-US" sz="100" b="0" i="0" u="none" strike="noStrike" kern="0" cap="none" spc="0" normalizeH="0" baseline="0" noProof="0" dirty="0">
                <a:ln>
                  <a:noFill/>
                </a:ln>
                <a:solidFill>
                  <a:schemeClr val="accent4">
                    <a:lumMod val="50000"/>
                  </a:schemeClr>
                </a:solidFill>
                <a:effectLst/>
                <a:uLnTx/>
                <a:uFillTx/>
              </a:rPr>
              <a:t>下载：</a:t>
            </a:r>
            <a:r>
              <a:rPr kumimoji="0" lang="en-US" altLang="zh-CN" sz="100" b="0" i="0" u="none" strike="noStrike" kern="0" cap="none" spc="0" normalizeH="0" baseline="0" noProof="0" dirty="0">
                <a:ln>
                  <a:noFill/>
                </a:ln>
                <a:solidFill>
                  <a:schemeClr val="accent4">
                    <a:lumMod val="50000"/>
                  </a:schemeClr>
                </a:solidFill>
                <a:effectLst/>
                <a:uLnTx/>
                <a:uFillTx/>
              </a:rPr>
              <a:t>www.1ppt.com/xiazai/        PPT</a:t>
            </a:r>
            <a:r>
              <a:rPr kumimoji="0" lang="zh-CN" altLang="en-US" sz="100" b="0" i="0" u="none" strike="noStrike" kern="0" cap="none" spc="0" normalizeH="0" baseline="0" noProof="0" dirty="0">
                <a:ln>
                  <a:noFill/>
                </a:ln>
                <a:solidFill>
                  <a:schemeClr val="accent4">
                    <a:lumMod val="50000"/>
                  </a:schemeClr>
                </a:solidFill>
                <a:effectLst/>
                <a:uLnTx/>
                <a:uFillTx/>
              </a:rPr>
              <a:t>教程： </a:t>
            </a:r>
            <a:r>
              <a:rPr kumimoji="0" lang="en-US" altLang="zh-CN" sz="100" b="0" i="0" u="none" strike="noStrike" kern="0" cap="none" spc="0" normalizeH="0" baseline="0" noProof="0" dirty="0">
                <a:ln>
                  <a:noFill/>
                </a:ln>
                <a:solidFill>
                  <a:schemeClr val="accent4">
                    <a:lumMod val="50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accent4">
                    <a:lumMod val="50000"/>
                  </a:schemeClr>
                </a:solidFill>
                <a:effectLst/>
                <a:uLnTx/>
                <a:uFillTx/>
              </a:rPr>
              <a:t>Word</a:t>
            </a:r>
            <a:r>
              <a:rPr kumimoji="0" lang="zh-CN" altLang="en-US" sz="100" b="0" i="0" u="none" strike="noStrike" kern="0" cap="none" spc="0" normalizeH="0" baseline="0" noProof="0" dirty="0">
                <a:ln>
                  <a:noFill/>
                </a:ln>
                <a:solidFill>
                  <a:schemeClr val="accent4">
                    <a:lumMod val="50000"/>
                  </a:schemeClr>
                </a:solidFill>
                <a:effectLst/>
                <a:uLnTx/>
                <a:uFillTx/>
              </a:rPr>
              <a:t>教程： </a:t>
            </a:r>
            <a:r>
              <a:rPr kumimoji="0" lang="en-US" altLang="zh-CN" sz="100" b="0" i="0" u="none" strike="noStrike" kern="0" cap="none" spc="0" normalizeH="0" baseline="0" noProof="0" dirty="0">
                <a:ln>
                  <a:noFill/>
                </a:ln>
                <a:solidFill>
                  <a:schemeClr val="accent4">
                    <a:lumMod val="50000"/>
                  </a:schemeClr>
                </a:solidFill>
                <a:effectLst/>
                <a:uLnTx/>
                <a:uFillTx/>
              </a:rPr>
              <a:t>www.1ppt.com/word/              Excel</a:t>
            </a:r>
            <a:r>
              <a:rPr kumimoji="0" lang="zh-CN" altLang="en-US" sz="100" b="0" i="0" u="none" strike="noStrike" kern="0" cap="none" spc="0" normalizeH="0" baseline="0" noProof="0" dirty="0">
                <a:ln>
                  <a:noFill/>
                </a:ln>
                <a:solidFill>
                  <a:schemeClr val="accent4">
                    <a:lumMod val="50000"/>
                  </a:schemeClr>
                </a:solidFill>
                <a:effectLst/>
                <a:uLnTx/>
                <a:uFillTx/>
              </a:rPr>
              <a:t>教程：</a:t>
            </a:r>
            <a:r>
              <a:rPr kumimoji="0" lang="en-US" altLang="zh-CN" sz="100" b="0" i="0" u="none" strike="noStrike" kern="0" cap="none" spc="0" normalizeH="0" baseline="0" noProof="0" dirty="0">
                <a:ln>
                  <a:noFill/>
                </a:ln>
                <a:solidFill>
                  <a:schemeClr val="accent4">
                    <a:lumMod val="50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accent4">
                    <a:lumMod val="50000"/>
                  </a:schemeClr>
                </a:solidFill>
                <a:effectLst/>
                <a:uLnTx/>
                <a:uFillTx/>
              </a:rPr>
              <a:t>资料下载：</a:t>
            </a:r>
            <a:r>
              <a:rPr kumimoji="0" lang="en-US" altLang="zh-CN" sz="100" b="0" i="0" u="none" strike="noStrike" kern="0" cap="none" spc="0" normalizeH="0" baseline="0" noProof="0" dirty="0">
                <a:ln>
                  <a:noFill/>
                </a:ln>
                <a:solidFill>
                  <a:schemeClr val="accent4">
                    <a:lumMod val="50000"/>
                  </a:schemeClr>
                </a:solidFill>
                <a:effectLst/>
                <a:uLnTx/>
                <a:uFillTx/>
              </a:rPr>
              <a:t>www.1ppt.com/ziliao/                PPT</a:t>
            </a:r>
            <a:r>
              <a:rPr kumimoji="0" lang="zh-CN" altLang="en-US" sz="100" b="0" i="0" u="none" strike="noStrike" kern="0" cap="none" spc="0" normalizeH="0" baseline="0" noProof="0" dirty="0">
                <a:ln>
                  <a:noFill/>
                </a:ln>
                <a:solidFill>
                  <a:schemeClr val="accent4">
                    <a:lumMod val="50000"/>
                  </a:schemeClr>
                </a:solidFill>
                <a:effectLst/>
                <a:uLnTx/>
                <a:uFillTx/>
              </a:rPr>
              <a:t>课件下载：</a:t>
            </a:r>
            <a:r>
              <a:rPr kumimoji="0" lang="en-US" altLang="zh-CN" sz="100" b="0" i="0" u="none" strike="noStrike" kern="0" cap="none" spc="0" normalizeH="0" baseline="0" noProof="0" dirty="0">
                <a:ln>
                  <a:noFill/>
                </a:ln>
                <a:solidFill>
                  <a:schemeClr val="accent4">
                    <a:lumMod val="50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accent4">
                    <a:lumMod val="50000"/>
                  </a:schemeClr>
                </a:solidFill>
                <a:effectLst/>
                <a:uLnTx/>
                <a:uFillTx/>
              </a:rPr>
              <a:t>范文下载：</a:t>
            </a:r>
            <a:r>
              <a:rPr kumimoji="0" lang="en-US" altLang="zh-CN" sz="100" b="0" i="0" u="none" strike="noStrike" kern="0" cap="none" spc="0" normalizeH="0" baseline="0" noProof="0" dirty="0">
                <a:ln>
                  <a:noFill/>
                </a:ln>
                <a:solidFill>
                  <a:schemeClr val="accent4">
                    <a:lumMod val="50000"/>
                  </a:schemeClr>
                </a:solidFill>
                <a:effectLst/>
                <a:uLnTx/>
                <a:uFillTx/>
              </a:rPr>
              <a:t>www.1ppt.com/fanwen/             </a:t>
            </a:r>
            <a:r>
              <a:rPr kumimoji="0" lang="zh-CN" altLang="en-US" sz="100" b="0" i="0" u="none" strike="noStrike" kern="0" cap="none" spc="0" normalizeH="0" baseline="0" noProof="0" dirty="0">
                <a:ln>
                  <a:noFill/>
                </a:ln>
                <a:solidFill>
                  <a:schemeClr val="accent4">
                    <a:lumMod val="50000"/>
                  </a:schemeClr>
                </a:solidFill>
                <a:effectLst/>
                <a:uLnTx/>
                <a:uFillTx/>
              </a:rPr>
              <a:t>试卷下载：</a:t>
            </a:r>
            <a:r>
              <a:rPr kumimoji="0" lang="en-US" altLang="zh-CN" sz="100" b="0" i="0" u="none" strike="noStrike" kern="0" cap="none" spc="0" normalizeH="0" baseline="0" noProof="0" dirty="0">
                <a:ln>
                  <a:noFill/>
                </a:ln>
                <a:solidFill>
                  <a:schemeClr val="accent4">
                    <a:lumMod val="50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accent4">
                    <a:lumMod val="50000"/>
                  </a:schemeClr>
                </a:solidFill>
                <a:effectLst/>
                <a:uLnTx/>
                <a:uFillTx/>
              </a:rPr>
              <a:t>教案下载：</a:t>
            </a:r>
            <a:r>
              <a:rPr kumimoji="0" lang="en-US" altLang="zh-CN" sz="100" b="0" i="0" u="none" strike="noStrike" kern="0" cap="none" spc="0" normalizeH="0" baseline="0" noProof="0" dirty="0">
                <a:ln>
                  <a:noFill/>
                </a:ln>
                <a:solidFill>
                  <a:schemeClr val="accent4">
                    <a:lumMod val="50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accent4">
                    <a:lumMod val="50000"/>
                  </a:schemeClr>
                </a:solidFill>
                <a:effectLst/>
                <a:uLnTx/>
                <a:uFillTx/>
              </a:rPr>
              <a:t>字体下载：</a:t>
            </a:r>
            <a:r>
              <a:rPr kumimoji="0" lang="en-US" altLang="zh-CN" sz="100" b="0" i="0" u="none" strike="noStrike" kern="0" cap="none" spc="0" normalizeH="0" baseline="0" noProof="0" dirty="0">
                <a:ln>
                  <a:noFill/>
                </a:ln>
                <a:solidFill>
                  <a:schemeClr val="accent4">
                    <a:lumMod val="50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accent4">
                    <a:lumMod val="50000"/>
                  </a:schemeClr>
                </a:solidFill>
                <a:effectLst/>
                <a:uLnTx/>
                <a:uFillTx/>
              </a:rPr>
              <a:t> </a:t>
            </a:r>
            <a:endParaRPr kumimoji="0" lang="zh-CN" altLang="en-US" sz="100" b="0" i="0" u="none" strike="noStrike" kern="0" cap="none" spc="0" normalizeH="0" baseline="0" noProof="0" dirty="0">
              <a:ln>
                <a:noFill/>
              </a:ln>
              <a:solidFill>
                <a:schemeClr val="accent4">
                  <a:lumMod val="50000"/>
                </a:schemeClr>
              </a:solidFill>
              <a:effectLst/>
              <a:uLnTx/>
              <a:uFillTx/>
            </a:endParaRPr>
          </a:p>
        </p:txBody>
      </p:sp>
    </p:spTree>
    <p:extLst>
      <p:ext uri="{BB962C8B-B14F-4D97-AF65-F5344CB8AC3E}">
        <p14:creationId xmlns:p14="http://schemas.microsoft.com/office/powerpoint/2010/main" val="354847572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304271"/>
            <a:ext cx="7886700" cy="1104636"/>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628650" y="5296959"/>
            <a:ext cx="2057400" cy="304271"/>
          </a:xfrm>
          <a:prstGeom prst="rect">
            <a:avLst/>
          </a:prstGeom>
        </p:spPr>
        <p:txBody>
          <a:bodyPr/>
          <a:lstStyle>
            <a:lvl1pPr>
              <a:defRPr/>
            </a:lvl1pPr>
          </a:lstStyle>
          <a:p>
            <a:fld id="{A2B3F2F7-D8C9-4E43-8D7C-873B3821DA85}" type="datetime1">
              <a:rPr lang="zh-CN" altLang="en-US"/>
              <a:pPr/>
              <a:t>2019-02-18</a:t>
            </a:fld>
            <a:endParaRPr lang="zh-CN" altLang="en-US" sz="1400">
              <a:solidFill>
                <a:schemeClr val="tx1"/>
              </a:solidFill>
            </a:endParaRPr>
          </a:p>
        </p:txBody>
      </p:sp>
      <p:sp>
        <p:nvSpPr>
          <p:cNvPr id="4" name="页脚占位符 3"/>
          <p:cNvSpPr>
            <a:spLocks noGrp="1"/>
          </p:cNvSpPr>
          <p:nvPr>
            <p:ph type="ftr" sz="quarter" idx="11"/>
          </p:nvPr>
        </p:nvSpPr>
        <p:spPr>
          <a:xfrm>
            <a:off x="3028950" y="5296959"/>
            <a:ext cx="3086100" cy="304271"/>
          </a:xfrm>
          <a:prstGeom prst="rect">
            <a:avLst/>
          </a:prstGeom>
        </p:spPr>
        <p:txBody>
          <a:bodyPr/>
          <a:lstStyle>
            <a:lvl1pPr>
              <a:defRPr/>
            </a:lvl1pPr>
          </a:lstStyle>
          <a:p>
            <a:endParaRPr lang="zh-CN" altLang="zh-CN"/>
          </a:p>
        </p:txBody>
      </p:sp>
      <p:sp>
        <p:nvSpPr>
          <p:cNvPr id="5" name="灯片编号占位符 4"/>
          <p:cNvSpPr>
            <a:spLocks noGrp="1"/>
          </p:cNvSpPr>
          <p:nvPr>
            <p:ph type="sldNum" sz="quarter" idx="12"/>
          </p:nvPr>
        </p:nvSpPr>
        <p:spPr>
          <a:xfrm>
            <a:off x="6457950" y="5296959"/>
            <a:ext cx="2057400" cy="304271"/>
          </a:xfrm>
          <a:prstGeom prst="rect">
            <a:avLst/>
          </a:prstGeom>
        </p:spPr>
        <p:txBody>
          <a:bodyPr/>
          <a:lstStyle>
            <a:lvl1pPr>
              <a:defRPr/>
            </a:lvl1pPr>
          </a:lstStyle>
          <a:p>
            <a:fld id="{BE49A5DF-8B1F-43DD-BA44-60E67D5F9AA0}" type="slidenum">
              <a:rPr lang="zh-CN" altLang="en-US"/>
              <a:pPr/>
              <a:t>‹#›</a:t>
            </a:fld>
            <a:endParaRPr lang="zh-CN" altLang="en-US" sz="1400">
              <a:solidFill>
                <a:schemeClr val="tx1"/>
              </a:solidFill>
            </a:endParaRPr>
          </a:p>
        </p:txBody>
      </p:sp>
    </p:spTree>
    <p:extLst>
      <p:ext uri="{BB962C8B-B14F-4D97-AF65-F5344CB8AC3E}">
        <p14:creationId xmlns:p14="http://schemas.microsoft.com/office/powerpoint/2010/main" val="154340495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1" y="5296960"/>
            <a:ext cx="2133600" cy="304271"/>
          </a:xfrm>
          <a:prstGeom prst="rect">
            <a:avLst/>
          </a:prstGeom>
        </p:spPr>
        <p:txBody>
          <a:bodyPr/>
          <a:lstStyle/>
          <a:p>
            <a:fld id="{06DB1B64-DBBB-47C8-B605-FDCE552E155A}" type="datetimeFigureOut">
              <a:rPr lang="zh-CN" altLang="en-US" smtClean="0"/>
              <a:t>2019-02-18</a:t>
            </a:fld>
            <a:endParaRPr lang="zh-CN" altLang="en-US"/>
          </a:p>
        </p:txBody>
      </p:sp>
      <p:sp>
        <p:nvSpPr>
          <p:cNvPr id="3" name="页脚占位符 2"/>
          <p:cNvSpPr>
            <a:spLocks noGrp="1"/>
          </p:cNvSpPr>
          <p:nvPr>
            <p:ph type="ftr" sz="quarter" idx="11"/>
          </p:nvPr>
        </p:nvSpPr>
        <p:spPr>
          <a:xfrm>
            <a:off x="3124200" y="5296960"/>
            <a:ext cx="2895600" cy="304271"/>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5296960"/>
            <a:ext cx="2133600" cy="304271"/>
          </a:xfrm>
          <a:prstGeom prst="rect">
            <a:avLst/>
          </a:prstGeom>
        </p:spPr>
        <p:txBody>
          <a:bodyPr/>
          <a:lstStyle/>
          <a:p>
            <a:fld id="{03793D6F-412A-4ABA-AC8C-DAF45DDA03D8}" type="slidenum">
              <a:rPr lang="zh-CN" altLang="en-US" smtClean="0"/>
              <a:t>‹#›</a:t>
            </a:fld>
            <a:endParaRPr lang="zh-CN" altLang="en-US"/>
          </a:p>
        </p:txBody>
      </p:sp>
    </p:spTree>
    <p:extLst>
      <p:ext uri="{BB962C8B-B14F-4D97-AF65-F5344CB8AC3E}">
        <p14:creationId xmlns:p14="http://schemas.microsoft.com/office/powerpoint/2010/main" val="348137759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865"/>
            <a:ext cx="8229600" cy="9525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457200" y="1333501"/>
            <a:ext cx="8229600" cy="3771636"/>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1" y="5296960"/>
            <a:ext cx="2133600" cy="304271"/>
          </a:xfrm>
          <a:prstGeom prst="rect">
            <a:avLst/>
          </a:prstGeom>
        </p:spPr>
        <p:txBody>
          <a:bodyPr/>
          <a:lstStyle/>
          <a:p>
            <a:fld id="{06DB1B64-DBBB-47C8-B605-FDCE552E155A}" type="datetimeFigureOut">
              <a:rPr lang="zh-CN" altLang="en-US" smtClean="0"/>
              <a:t>2019-02-18</a:t>
            </a:fld>
            <a:endParaRPr lang="zh-CN" altLang="en-US"/>
          </a:p>
        </p:txBody>
      </p:sp>
      <p:sp>
        <p:nvSpPr>
          <p:cNvPr id="5" name="页脚占位符 4"/>
          <p:cNvSpPr>
            <a:spLocks noGrp="1"/>
          </p:cNvSpPr>
          <p:nvPr>
            <p:ph type="ftr" sz="quarter" idx="11"/>
          </p:nvPr>
        </p:nvSpPr>
        <p:spPr>
          <a:xfrm>
            <a:off x="3124200" y="5296960"/>
            <a:ext cx="2895600" cy="304271"/>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5296960"/>
            <a:ext cx="2133600" cy="304271"/>
          </a:xfrm>
          <a:prstGeom prst="rect">
            <a:avLst/>
          </a:prstGeom>
        </p:spPr>
        <p:txBody>
          <a:bodyPr/>
          <a:lstStyle/>
          <a:p>
            <a:fld id="{03793D6F-412A-4ABA-AC8C-DAF45DDA03D8}" type="slidenum">
              <a:rPr lang="zh-CN" altLang="en-US" smtClean="0"/>
              <a:t>‹#›</a:t>
            </a:fld>
            <a:endParaRPr lang="zh-CN" altLang="en-US"/>
          </a:p>
        </p:txBody>
      </p:sp>
    </p:spTree>
    <p:extLst>
      <p:ext uri="{BB962C8B-B14F-4D97-AF65-F5344CB8AC3E}">
        <p14:creationId xmlns:p14="http://schemas.microsoft.com/office/powerpoint/2010/main" val="14516176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userDrawn="1">
  <p:cSld name="4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052065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rvices slide 1">
    <p:spTree>
      <p:nvGrpSpPr>
        <p:cNvPr id="1" name=""/>
        <p:cNvGrpSpPr/>
        <p:nvPr/>
      </p:nvGrpSpPr>
      <p:grpSpPr>
        <a:xfrm>
          <a:off x="0" y="0"/>
          <a:ext cx="0" cy="0"/>
          <a:chOff x="0" y="0"/>
          <a:chExt cx="0" cy="0"/>
        </a:xfrm>
      </p:grpSpPr>
      <p:sp>
        <p:nvSpPr>
          <p:cNvPr id="2" name="Rectangle 1"/>
          <p:cNvSpPr/>
          <p:nvPr userDrawn="1"/>
        </p:nvSpPr>
        <p:spPr>
          <a:xfrm>
            <a:off x="1" y="1638300"/>
            <a:ext cx="9144000" cy="2334769"/>
          </a:xfrm>
          <a:prstGeom prst="rect">
            <a:avLst/>
          </a:prstGeom>
          <a:solidFill>
            <a:schemeClr val="accent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example</a:t>
            </a:r>
            <a:endParaRPr lang="es-ES_tradnl" dirty="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13" name="Text Placeholder 7"/>
          <p:cNvSpPr>
            <a:spLocks noGrp="1"/>
          </p:cNvSpPr>
          <p:nvPr>
            <p:ph type="body" sz="quarter" idx="39" hasCustomPrompt="1"/>
          </p:nvPr>
        </p:nvSpPr>
        <p:spPr>
          <a:xfrm>
            <a:off x="906994" y="1850900"/>
            <a:ext cx="903812" cy="841499"/>
          </a:xfrm>
          <a:prstGeom prst="rect">
            <a:avLst/>
          </a:prstGeom>
        </p:spPr>
        <p:txBody>
          <a:bodyPr vert="horz" lIns="0" tIns="103884" rIns="0" bIns="103884" anchor="ctr"/>
          <a:lstStyle>
            <a:lvl1pPr marL="0" indent="0" algn="ctr">
              <a:lnSpc>
                <a:spcPct val="100000"/>
              </a:lnSpc>
              <a:spcBef>
                <a:spcPts val="0"/>
              </a:spcBef>
              <a:buNone/>
              <a:defRPr sz="4000" b="1">
                <a:solidFill>
                  <a:schemeClr val="accent2"/>
                </a:solidFill>
                <a:latin typeface="FontAwesome"/>
                <a:cs typeface="FontAwesome"/>
              </a:defRPr>
            </a:lvl1pPr>
          </a:lstStyle>
          <a:p>
            <a:pPr lvl="0"/>
            <a:r>
              <a:rPr lang="es-ES_tradnl" dirty="0" err="1"/>
              <a:t>icon</a:t>
            </a:r>
            <a:endParaRPr lang="es-ES_tradnl" dirty="0"/>
          </a:p>
        </p:txBody>
      </p:sp>
      <p:sp>
        <p:nvSpPr>
          <p:cNvPr id="14" name="Text Placeholder 7"/>
          <p:cNvSpPr>
            <a:spLocks noGrp="1"/>
          </p:cNvSpPr>
          <p:nvPr>
            <p:ph type="body" sz="quarter" idx="18" hasCustomPrompt="1"/>
          </p:nvPr>
        </p:nvSpPr>
        <p:spPr>
          <a:xfrm>
            <a:off x="427037" y="2709420"/>
            <a:ext cx="1795461"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bg1"/>
                </a:solidFill>
                <a:latin typeface="Lato Light"/>
                <a:cs typeface="Lato Light"/>
              </a:defRPr>
            </a:lvl1pPr>
          </a:lstStyle>
          <a:p>
            <a:pPr lvl="0"/>
            <a:r>
              <a:rPr lang="es-ES_tradnl" dirty="0" err="1"/>
              <a:t>Name</a:t>
            </a:r>
            <a:r>
              <a:rPr lang="es-ES_tradnl" dirty="0"/>
              <a:t> </a:t>
            </a:r>
            <a:r>
              <a:rPr lang="es-ES_tradnl" dirty="0" err="1"/>
              <a:t>here</a:t>
            </a:r>
            <a:endParaRPr lang="es-ES_tradnl" dirty="0"/>
          </a:p>
        </p:txBody>
      </p:sp>
      <p:sp>
        <p:nvSpPr>
          <p:cNvPr id="15" name="Text Placeholder 2"/>
          <p:cNvSpPr>
            <a:spLocks noGrp="1"/>
          </p:cNvSpPr>
          <p:nvPr>
            <p:ph type="body" sz="quarter" idx="40" hasCustomPrompt="1"/>
          </p:nvPr>
        </p:nvSpPr>
        <p:spPr>
          <a:xfrm>
            <a:off x="414338" y="3094637"/>
            <a:ext cx="1808161" cy="649977"/>
          </a:xfrm>
          <a:prstGeom prst="rect">
            <a:avLst/>
          </a:prstGeom>
        </p:spPr>
        <p:txBody>
          <a:bodyPr vert="horz" lIns="0" tIns="0" rIns="0" bIns="0"/>
          <a:lstStyle>
            <a:lvl1pPr marL="0" indent="0" algn="ctr">
              <a:lnSpc>
                <a:spcPct val="130000"/>
              </a:lnSpc>
              <a:buNone/>
              <a:defRPr sz="900">
                <a:solidFill>
                  <a:schemeClr val="bg1"/>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endParaRPr lang="en-US" dirty="0"/>
          </a:p>
        </p:txBody>
      </p:sp>
      <p:sp>
        <p:nvSpPr>
          <p:cNvPr id="16" name="Text Placeholder 7"/>
          <p:cNvSpPr>
            <a:spLocks noGrp="1"/>
          </p:cNvSpPr>
          <p:nvPr>
            <p:ph type="body" sz="quarter" idx="41" hasCustomPrompt="1"/>
          </p:nvPr>
        </p:nvSpPr>
        <p:spPr>
          <a:xfrm>
            <a:off x="3040594" y="1850900"/>
            <a:ext cx="903812" cy="841499"/>
          </a:xfrm>
          <a:prstGeom prst="rect">
            <a:avLst/>
          </a:prstGeom>
        </p:spPr>
        <p:txBody>
          <a:bodyPr vert="horz" lIns="0" tIns="103884" rIns="0" bIns="103884" anchor="ctr"/>
          <a:lstStyle>
            <a:lvl1pPr marL="0" indent="0" algn="ctr">
              <a:lnSpc>
                <a:spcPct val="100000"/>
              </a:lnSpc>
              <a:spcBef>
                <a:spcPts val="0"/>
              </a:spcBef>
              <a:buNone/>
              <a:defRPr sz="4000" b="1">
                <a:solidFill>
                  <a:schemeClr val="accent3"/>
                </a:solidFill>
                <a:latin typeface="FontAwesome"/>
                <a:cs typeface="FontAwesome"/>
              </a:defRPr>
            </a:lvl1pPr>
          </a:lstStyle>
          <a:p>
            <a:pPr lvl="0"/>
            <a:r>
              <a:rPr lang="es-ES_tradnl" dirty="0" err="1"/>
              <a:t>icon</a:t>
            </a:r>
            <a:endParaRPr lang="es-ES_tradnl" dirty="0"/>
          </a:p>
        </p:txBody>
      </p:sp>
      <p:sp>
        <p:nvSpPr>
          <p:cNvPr id="17" name="Text Placeholder 7"/>
          <p:cNvSpPr>
            <a:spLocks noGrp="1"/>
          </p:cNvSpPr>
          <p:nvPr>
            <p:ph type="body" sz="quarter" idx="42" hasCustomPrompt="1"/>
          </p:nvPr>
        </p:nvSpPr>
        <p:spPr>
          <a:xfrm>
            <a:off x="2560637" y="2709420"/>
            <a:ext cx="1795461"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bg1"/>
                </a:solidFill>
                <a:latin typeface="Lato Light"/>
                <a:cs typeface="Lato Light"/>
              </a:defRPr>
            </a:lvl1pPr>
          </a:lstStyle>
          <a:p>
            <a:pPr lvl="0"/>
            <a:r>
              <a:rPr lang="es-ES_tradnl" dirty="0" err="1"/>
              <a:t>Name</a:t>
            </a:r>
            <a:r>
              <a:rPr lang="es-ES_tradnl" dirty="0"/>
              <a:t> </a:t>
            </a:r>
            <a:r>
              <a:rPr lang="es-ES_tradnl" dirty="0" err="1"/>
              <a:t>here</a:t>
            </a:r>
            <a:endParaRPr lang="es-ES_tradnl" dirty="0"/>
          </a:p>
        </p:txBody>
      </p:sp>
      <p:sp>
        <p:nvSpPr>
          <p:cNvPr id="18" name="Text Placeholder 2"/>
          <p:cNvSpPr>
            <a:spLocks noGrp="1"/>
          </p:cNvSpPr>
          <p:nvPr>
            <p:ph type="body" sz="quarter" idx="43" hasCustomPrompt="1"/>
          </p:nvPr>
        </p:nvSpPr>
        <p:spPr>
          <a:xfrm>
            <a:off x="2547938" y="3094637"/>
            <a:ext cx="1808161" cy="649977"/>
          </a:xfrm>
          <a:prstGeom prst="rect">
            <a:avLst/>
          </a:prstGeom>
        </p:spPr>
        <p:txBody>
          <a:bodyPr vert="horz" lIns="0" tIns="0" rIns="0" bIns="0"/>
          <a:lstStyle>
            <a:lvl1pPr marL="0" indent="0" algn="ctr">
              <a:lnSpc>
                <a:spcPct val="130000"/>
              </a:lnSpc>
              <a:buNone/>
              <a:defRPr sz="900">
                <a:solidFill>
                  <a:schemeClr val="bg1"/>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endParaRPr lang="en-US" dirty="0"/>
          </a:p>
        </p:txBody>
      </p:sp>
      <p:sp>
        <p:nvSpPr>
          <p:cNvPr id="19" name="Text Placeholder 7"/>
          <p:cNvSpPr>
            <a:spLocks noGrp="1"/>
          </p:cNvSpPr>
          <p:nvPr>
            <p:ph type="body" sz="quarter" idx="44" hasCustomPrompt="1"/>
          </p:nvPr>
        </p:nvSpPr>
        <p:spPr>
          <a:xfrm>
            <a:off x="5199594" y="1850900"/>
            <a:ext cx="903812" cy="841499"/>
          </a:xfrm>
          <a:prstGeom prst="rect">
            <a:avLst/>
          </a:prstGeom>
        </p:spPr>
        <p:txBody>
          <a:bodyPr vert="horz" lIns="0" tIns="103884" rIns="0" bIns="103884" anchor="ctr"/>
          <a:lstStyle>
            <a:lvl1pPr marL="0" indent="0" algn="ctr">
              <a:lnSpc>
                <a:spcPct val="100000"/>
              </a:lnSpc>
              <a:spcBef>
                <a:spcPts val="0"/>
              </a:spcBef>
              <a:buNone/>
              <a:defRPr sz="4000" b="1">
                <a:solidFill>
                  <a:schemeClr val="accent4"/>
                </a:solidFill>
                <a:latin typeface="FontAwesome"/>
                <a:cs typeface="FontAwesome"/>
              </a:defRPr>
            </a:lvl1pPr>
          </a:lstStyle>
          <a:p>
            <a:pPr lvl="0"/>
            <a:r>
              <a:rPr lang="es-ES_tradnl" dirty="0" err="1"/>
              <a:t>icon</a:t>
            </a:r>
            <a:endParaRPr lang="es-ES_tradnl" dirty="0"/>
          </a:p>
        </p:txBody>
      </p:sp>
      <p:sp>
        <p:nvSpPr>
          <p:cNvPr id="20" name="Text Placeholder 7"/>
          <p:cNvSpPr>
            <a:spLocks noGrp="1"/>
          </p:cNvSpPr>
          <p:nvPr>
            <p:ph type="body" sz="quarter" idx="45" hasCustomPrompt="1"/>
          </p:nvPr>
        </p:nvSpPr>
        <p:spPr>
          <a:xfrm>
            <a:off x="4719637" y="2709420"/>
            <a:ext cx="1795461"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bg1"/>
                </a:solidFill>
                <a:latin typeface="Lato Light"/>
                <a:cs typeface="Lato Light"/>
              </a:defRPr>
            </a:lvl1pPr>
          </a:lstStyle>
          <a:p>
            <a:pPr lvl="0"/>
            <a:r>
              <a:rPr lang="es-ES_tradnl" dirty="0" err="1"/>
              <a:t>Name</a:t>
            </a:r>
            <a:r>
              <a:rPr lang="es-ES_tradnl" dirty="0"/>
              <a:t> </a:t>
            </a:r>
            <a:r>
              <a:rPr lang="es-ES_tradnl" dirty="0" err="1"/>
              <a:t>here</a:t>
            </a:r>
            <a:endParaRPr lang="es-ES_tradnl" dirty="0"/>
          </a:p>
        </p:txBody>
      </p:sp>
      <p:sp>
        <p:nvSpPr>
          <p:cNvPr id="21" name="Text Placeholder 2"/>
          <p:cNvSpPr>
            <a:spLocks noGrp="1"/>
          </p:cNvSpPr>
          <p:nvPr>
            <p:ph type="body" sz="quarter" idx="46" hasCustomPrompt="1"/>
          </p:nvPr>
        </p:nvSpPr>
        <p:spPr>
          <a:xfrm>
            <a:off x="4706938" y="3094637"/>
            <a:ext cx="1808161" cy="649977"/>
          </a:xfrm>
          <a:prstGeom prst="rect">
            <a:avLst/>
          </a:prstGeom>
        </p:spPr>
        <p:txBody>
          <a:bodyPr vert="horz" lIns="0" tIns="0" rIns="0" bIns="0"/>
          <a:lstStyle>
            <a:lvl1pPr marL="0" indent="0" algn="ctr">
              <a:lnSpc>
                <a:spcPct val="130000"/>
              </a:lnSpc>
              <a:buNone/>
              <a:defRPr sz="900">
                <a:solidFill>
                  <a:schemeClr val="bg1"/>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endParaRPr lang="en-US" dirty="0"/>
          </a:p>
        </p:txBody>
      </p:sp>
      <p:sp>
        <p:nvSpPr>
          <p:cNvPr id="22" name="Text Placeholder 7"/>
          <p:cNvSpPr>
            <a:spLocks noGrp="1"/>
          </p:cNvSpPr>
          <p:nvPr>
            <p:ph type="body" sz="quarter" idx="47" hasCustomPrompt="1"/>
          </p:nvPr>
        </p:nvSpPr>
        <p:spPr>
          <a:xfrm>
            <a:off x="7366533" y="1850900"/>
            <a:ext cx="903812" cy="841499"/>
          </a:xfrm>
          <a:prstGeom prst="rect">
            <a:avLst/>
          </a:prstGeom>
        </p:spPr>
        <p:txBody>
          <a:bodyPr vert="horz" lIns="0" tIns="103884" rIns="0" bIns="103884" anchor="ctr"/>
          <a:lstStyle>
            <a:lvl1pPr marL="0" indent="0" algn="ctr">
              <a:lnSpc>
                <a:spcPct val="100000"/>
              </a:lnSpc>
              <a:spcBef>
                <a:spcPts val="0"/>
              </a:spcBef>
              <a:buNone/>
              <a:defRPr sz="4000" b="1">
                <a:solidFill>
                  <a:schemeClr val="accent5"/>
                </a:solidFill>
                <a:latin typeface="FontAwesome"/>
                <a:cs typeface="FontAwesome"/>
              </a:defRPr>
            </a:lvl1pPr>
          </a:lstStyle>
          <a:p>
            <a:pPr lvl="0"/>
            <a:r>
              <a:rPr lang="es-ES_tradnl" dirty="0" err="1"/>
              <a:t>icon</a:t>
            </a:r>
            <a:endParaRPr lang="es-ES_tradnl" dirty="0"/>
          </a:p>
        </p:txBody>
      </p:sp>
      <p:sp>
        <p:nvSpPr>
          <p:cNvPr id="23" name="Text Placeholder 7"/>
          <p:cNvSpPr>
            <a:spLocks noGrp="1"/>
          </p:cNvSpPr>
          <p:nvPr>
            <p:ph type="body" sz="quarter" idx="48" hasCustomPrompt="1"/>
          </p:nvPr>
        </p:nvSpPr>
        <p:spPr>
          <a:xfrm>
            <a:off x="6886576" y="2709420"/>
            <a:ext cx="1795461"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bg1"/>
                </a:solidFill>
                <a:latin typeface="Lato Light"/>
                <a:cs typeface="Lato Light"/>
              </a:defRPr>
            </a:lvl1pPr>
          </a:lstStyle>
          <a:p>
            <a:pPr lvl="0"/>
            <a:r>
              <a:rPr lang="es-ES_tradnl" dirty="0" err="1"/>
              <a:t>Name</a:t>
            </a:r>
            <a:r>
              <a:rPr lang="es-ES_tradnl" dirty="0"/>
              <a:t> </a:t>
            </a:r>
            <a:r>
              <a:rPr lang="es-ES_tradnl" dirty="0" err="1"/>
              <a:t>here</a:t>
            </a:r>
            <a:endParaRPr lang="es-ES_tradnl" dirty="0"/>
          </a:p>
        </p:txBody>
      </p:sp>
      <p:sp>
        <p:nvSpPr>
          <p:cNvPr id="24" name="Text Placeholder 2"/>
          <p:cNvSpPr>
            <a:spLocks noGrp="1"/>
          </p:cNvSpPr>
          <p:nvPr>
            <p:ph type="body" sz="quarter" idx="49" hasCustomPrompt="1"/>
          </p:nvPr>
        </p:nvSpPr>
        <p:spPr>
          <a:xfrm>
            <a:off x="6873877" y="3094637"/>
            <a:ext cx="1808161" cy="649977"/>
          </a:xfrm>
          <a:prstGeom prst="rect">
            <a:avLst/>
          </a:prstGeom>
        </p:spPr>
        <p:txBody>
          <a:bodyPr vert="horz" lIns="0" tIns="0" rIns="0" bIns="0"/>
          <a:lstStyle>
            <a:lvl1pPr marL="0" indent="0" algn="ctr">
              <a:lnSpc>
                <a:spcPct val="130000"/>
              </a:lnSpc>
              <a:buNone/>
              <a:defRPr sz="900">
                <a:solidFill>
                  <a:schemeClr val="bg1"/>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endParaRPr lang="en-US" dirty="0"/>
          </a:p>
        </p:txBody>
      </p:sp>
      <p:sp>
        <p:nvSpPr>
          <p:cNvPr id="25" name="Text Placeholder 2"/>
          <p:cNvSpPr>
            <a:spLocks noGrp="1"/>
          </p:cNvSpPr>
          <p:nvPr>
            <p:ph type="body" sz="quarter" idx="16" hasCustomPrompt="1"/>
          </p:nvPr>
        </p:nvSpPr>
        <p:spPr>
          <a:xfrm>
            <a:off x="443971" y="4463887"/>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finibus</a:t>
            </a:r>
            <a:r>
              <a:rPr lang="en-US" dirty="0"/>
              <a:t> </a:t>
            </a:r>
            <a:r>
              <a:rPr lang="en-US" dirty="0" err="1"/>
              <a:t>nisl</a:t>
            </a:r>
            <a:r>
              <a:rPr lang="en-US" dirty="0"/>
              <a:t> </a:t>
            </a:r>
            <a:r>
              <a:rPr lang="en-US" dirty="0" err="1"/>
              <a:t>ut</a:t>
            </a:r>
            <a:r>
              <a:rPr lang="en-US" dirty="0"/>
              <a:t> ligula </a:t>
            </a:r>
            <a:r>
              <a:rPr lang="en-US" dirty="0" err="1"/>
              <a:t>vestibulum</a:t>
            </a:r>
            <a:r>
              <a:rPr lang="en-US" dirty="0"/>
              <a:t>, </a:t>
            </a:r>
            <a:r>
              <a:rPr lang="en-US" dirty="0" err="1"/>
              <a:t>ut</a:t>
            </a:r>
            <a:r>
              <a:rPr lang="en-US" dirty="0"/>
              <a:t> semper ex </a:t>
            </a:r>
            <a:r>
              <a:rPr lang="en-US" dirty="0" err="1"/>
              <a:t>suscipit</a:t>
            </a:r>
            <a:r>
              <a:rPr lang="en-US" dirty="0"/>
              <a:t>. </a:t>
            </a:r>
            <a:r>
              <a:rPr lang="en-US" dirty="0" err="1"/>
              <a:t>Cras</a:t>
            </a:r>
            <a:r>
              <a:rPr lang="en-US" dirty="0"/>
              <a:t> </a:t>
            </a:r>
            <a:r>
              <a:rPr lang="en-US" dirty="0" err="1"/>
              <a:t>fringilla</a:t>
            </a:r>
            <a:r>
              <a:rPr lang="en-US" dirty="0"/>
              <a:t> </a:t>
            </a:r>
            <a:r>
              <a:rPr lang="en-US" dirty="0" err="1"/>
              <a:t>suscipit</a:t>
            </a:r>
            <a:r>
              <a:rPr lang="en-US" dirty="0"/>
              <a:t> </a:t>
            </a:r>
            <a:r>
              <a:rPr lang="en-US" dirty="0" err="1"/>
              <a:t>cursus</a:t>
            </a:r>
            <a:r>
              <a:rPr lang="en-US" dirty="0"/>
              <a:t>. </a:t>
            </a:r>
            <a:r>
              <a:rPr lang="en-US" dirty="0" err="1"/>
              <a:t>Aenean</a:t>
            </a:r>
            <a:r>
              <a:rPr lang="en-US" dirty="0"/>
              <a:t> </a:t>
            </a:r>
            <a:r>
              <a:rPr lang="en-US" dirty="0" err="1"/>
              <a:t>accumsan</a:t>
            </a:r>
            <a:r>
              <a:rPr lang="en-US" dirty="0"/>
              <a:t> </a:t>
            </a:r>
            <a:r>
              <a:rPr lang="en-US" dirty="0" err="1"/>
              <a:t>malesuada</a:t>
            </a:r>
            <a:r>
              <a:rPr lang="en-US" dirty="0"/>
              <a:t> </a:t>
            </a:r>
            <a:r>
              <a:rPr lang="en-US" dirty="0" err="1"/>
              <a:t>hendrerit</a:t>
            </a:r>
            <a:r>
              <a:rPr lang="en-US" dirty="0"/>
              <a:t>. </a:t>
            </a:r>
            <a:r>
              <a:rPr lang="en-US" dirty="0" err="1"/>
              <a:t>Morbi</a:t>
            </a:r>
            <a:r>
              <a:rPr lang="en-US" dirty="0"/>
              <a:t> sit </a:t>
            </a:r>
            <a:r>
              <a:rPr lang="en-US" dirty="0" err="1"/>
              <a:t>amet</a:t>
            </a:r>
            <a:r>
              <a:rPr lang="en-US" dirty="0"/>
              <a:t> dolor ante.</a:t>
            </a:r>
          </a:p>
        </p:txBody>
      </p:sp>
    </p:spTree>
    <p:extLst>
      <p:ext uri="{BB962C8B-B14F-4D97-AF65-F5344CB8AC3E}">
        <p14:creationId xmlns:p14="http://schemas.microsoft.com/office/powerpoint/2010/main" val="3634920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10" presetClass="entr" presetSubtype="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par>
                          <p:cTn id="19" fill="hold">
                            <p:stCondLst>
                              <p:cond delay="1200"/>
                            </p:stCondLst>
                            <p:childTnLst>
                              <p:par>
                                <p:cTn id="20" presetID="53" presetClass="entr" presetSubtype="16" fill="hold" grpId="0" nodeType="afterEffect">
                                  <p:stCondLst>
                                    <p:cond delay="0"/>
                                  </p:stCondLst>
                                  <p:childTnLst>
                                    <p:set>
                                      <p:cBhvr>
                                        <p:cTn id="21" dur="1" fill="hold">
                                          <p:stCondLst>
                                            <p:cond delay="0"/>
                                          </p:stCondLst>
                                        </p:cTn>
                                        <p:tgtEl>
                                          <p:spTgt spid="13">
                                            <p:txEl>
                                              <p:pRg st="0" end="0"/>
                                            </p:txEl>
                                          </p:spTgt>
                                        </p:tgtEl>
                                        <p:attrNameLst>
                                          <p:attrName>style.visibility</p:attrName>
                                        </p:attrNameLst>
                                      </p:cBhvr>
                                      <p:to>
                                        <p:strVal val="visible"/>
                                      </p:to>
                                    </p:set>
                                    <p:anim calcmode="lin" valueType="num">
                                      <p:cBhvr>
                                        <p:cTn id="22"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3"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4" dur="300"/>
                                        <p:tgtEl>
                                          <p:spTgt spid="13">
                                            <p:txEl>
                                              <p:pRg st="0" end="0"/>
                                            </p:txEl>
                                          </p:spTgt>
                                        </p:tgtEl>
                                      </p:cBhvr>
                                    </p:animEffect>
                                  </p:childTnLst>
                                </p:cTn>
                              </p:par>
                              <p:par>
                                <p:cTn id="25" presetID="42" presetClass="entr" presetSubtype="0" fill="hold" grpId="0" nodeType="withEffect">
                                  <p:stCondLst>
                                    <p:cond delay="200"/>
                                  </p:stCondLst>
                                  <p:childTnLst>
                                    <p:set>
                                      <p:cBhvr>
                                        <p:cTn id="26" dur="1" fill="hold">
                                          <p:stCondLst>
                                            <p:cond delay="0"/>
                                          </p:stCondLst>
                                        </p:cTn>
                                        <p:tgtEl>
                                          <p:spTgt spid="14">
                                            <p:txEl>
                                              <p:pRg st="0" end="0"/>
                                            </p:txEl>
                                          </p:spTgt>
                                        </p:tgtEl>
                                        <p:attrNameLst>
                                          <p:attrName>style.visibility</p:attrName>
                                        </p:attrNameLst>
                                      </p:cBhvr>
                                      <p:to>
                                        <p:strVal val="visible"/>
                                      </p:to>
                                    </p:set>
                                    <p:animEffect transition="in" filter="fade">
                                      <p:cBhvr>
                                        <p:cTn id="27" dur="400"/>
                                        <p:tgtEl>
                                          <p:spTgt spid="14">
                                            <p:txEl>
                                              <p:pRg st="0" end="0"/>
                                            </p:txEl>
                                          </p:spTgt>
                                        </p:tgtEl>
                                      </p:cBhvr>
                                    </p:animEffect>
                                    <p:anim calcmode="lin" valueType="num">
                                      <p:cBhvr>
                                        <p:cTn id="28" dur="4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29" dur="400" fill="hold"/>
                                        <p:tgtEl>
                                          <p:spTgt spid="14">
                                            <p:txEl>
                                              <p:pRg st="0" end="0"/>
                                            </p:txEl>
                                          </p:spTgt>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800"/>
                                  </p:stCondLst>
                                  <p:childTnLst>
                                    <p:set>
                                      <p:cBhvr>
                                        <p:cTn id="31" dur="1" fill="hold">
                                          <p:stCondLst>
                                            <p:cond delay="0"/>
                                          </p:stCondLst>
                                        </p:cTn>
                                        <p:tgtEl>
                                          <p:spTgt spid="15">
                                            <p:txEl>
                                              <p:pRg st="0" end="0"/>
                                            </p:txEl>
                                          </p:spTgt>
                                        </p:tgtEl>
                                        <p:attrNameLst>
                                          <p:attrName>style.visibility</p:attrName>
                                        </p:attrNameLst>
                                      </p:cBhvr>
                                      <p:to>
                                        <p:strVal val="visible"/>
                                      </p:to>
                                    </p:set>
                                    <p:animEffect transition="in" filter="fade">
                                      <p:cBhvr>
                                        <p:cTn id="32" dur="500"/>
                                        <p:tgtEl>
                                          <p:spTgt spid="15">
                                            <p:txEl>
                                              <p:pRg st="0" end="0"/>
                                            </p:txEl>
                                          </p:spTgt>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6">
                                            <p:txEl>
                                              <p:pRg st="0" end="0"/>
                                            </p:txEl>
                                          </p:spTgt>
                                        </p:tgtEl>
                                        <p:attrNameLst>
                                          <p:attrName>style.visibility</p:attrName>
                                        </p:attrNameLst>
                                      </p:cBhvr>
                                      <p:to>
                                        <p:strVal val="visible"/>
                                      </p:to>
                                    </p:set>
                                    <p:anim calcmode="lin" valueType="num">
                                      <p:cBhvr>
                                        <p:cTn id="36" dur="3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37" dur="300" fill="hold"/>
                                        <p:tgtEl>
                                          <p:spTgt spid="16">
                                            <p:txEl>
                                              <p:pRg st="0" end="0"/>
                                            </p:txEl>
                                          </p:spTgt>
                                        </p:tgtEl>
                                        <p:attrNameLst>
                                          <p:attrName>ppt_h</p:attrName>
                                        </p:attrNameLst>
                                      </p:cBhvr>
                                      <p:tavLst>
                                        <p:tav tm="0">
                                          <p:val>
                                            <p:fltVal val="0"/>
                                          </p:val>
                                        </p:tav>
                                        <p:tav tm="100000">
                                          <p:val>
                                            <p:strVal val="#ppt_h"/>
                                          </p:val>
                                        </p:tav>
                                      </p:tavLst>
                                    </p:anim>
                                    <p:animEffect transition="in" filter="fade">
                                      <p:cBhvr>
                                        <p:cTn id="38" dur="300"/>
                                        <p:tgtEl>
                                          <p:spTgt spid="16">
                                            <p:txEl>
                                              <p:pRg st="0" end="0"/>
                                            </p:txEl>
                                          </p:spTgt>
                                        </p:tgtEl>
                                      </p:cBhvr>
                                    </p:animEffect>
                                  </p:childTnLst>
                                </p:cTn>
                              </p:par>
                              <p:par>
                                <p:cTn id="39" presetID="42" presetClass="entr" presetSubtype="0" fill="hold" grpId="0" nodeType="withEffect">
                                  <p:stCondLst>
                                    <p:cond delay="200"/>
                                  </p:stCondLst>
                                  <p:childTnLst>
                                    <p:set>
                                      <p:cBhvr>
                                        <p:cTn id="40" dur="1" fill="hold">
                                          <p:stCondLst>
                                            <p:cond delay="0"/>
                                          </p:stCondLst>
                                        </p:cTn>
                                        <p:tgtEl>
                                          <p:spTgt spid="17">
                                            <p:txEl>
                                              <p:pRg st="0" end="0"/>
                                            </p:txEl>
                                          </p:spTgt>
                                        </p:tgtEl>
                                        <p:attrNameLst>
                                          <p:attrName>style.visibility</p:attrName>
                                        </p:attrNameLst>
                                      </p:cBhvr>
                                      <p:to>
                                        <p:strVal val="visible"/>
                                      </p:to>
                                    </p:set>
                                    <p:animEffect transition="in" filter="fade">
                                      <p:cBhvr>
                                        <p:cTn id="41" dur="400"/>
                                        <p:tgtEl>
                                          <p:spTgt spid="17">
                                            <p:txEl>
                                              <p:pRg st="0" end="0"/>
                                            </p:txEl>
                                          </p:spTgt>
                                        </p:tgtEl>
                                      </p:cBhvr>
                                    </p:animEffect>
                                    <p:anim calcmode="lin" valueType="num">
                                      <p:cBhvr>
                                        <p:cTn id="42" dur="4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43" dur="400" fill="hold"/>
                                        <p:tgtEl>
                                          <p:spTgt spid="17">
                                            <p:txEl>
                                              <p:pRg st="0" end="0"/>
                                            </p:txEl>
                                          </p:spTgt>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800"/>
                                  </p:stCondLst>
                                  <p:childTnLst>
                                    <p:set>
                                      <p:cBhvr>
                                        <p:cTn id="45" dur="1" fill="hold">
                                          <p:stCondLst>
                                            <p:cond delay="0"/>
                                          </p:stCondLst>
                                        </p:cTn>
                                        <p:tgtEl>
                                          <p:spTgt spid="18">
                                            <p:txEl>
                                              <p:pRg st="0" end="0"/>
                                            </p:txEl>
                                          </p:spTgt>
                                        </p:tgtEl>
                                        <p:attrNameLst>
                                          <p:attrName>style.visibility</p:attrName>
                                        </p:attrNameLst>
                                      </p:cBhvr>
                                      <p:to>
                                        <p:strVal val="visible"/>
                                      </p:to>
                                    </p:set>
                                    <p:animEffect transition="in" filter="fade">
                                      <p:cBhvr>
                                        <p:cTn id="46" dur="500"/>
                                        <p:tgtEl>
                                          <p:spTgt spid="18">
                                            <p:txEl>
                                              <p:pRg st="0" end="0"/>
                                            </p:txEl>
                                          </p:spTgt>
                                        </p:tgtEl>
                                      </p:cBhvr>
                                    </p:animEffect>
                                  </p:childTnLst>
                                </p:cTn>
                              </p:par>
                            </p:childTnLst>
                          </p:cTn>
                        </p:par>
                        <p:par>
                          <p:cTn id="47" fill="hold">
                            <p:stCondLst>
                              <p:cond delay="3800"/>
                            </p:stCondLst>
                            <p:childTnLst>
                              <p:par>
                                <p:cTn id="48" presetID="53" presetClass="entr" presetSubtype="16" fill="hold" grpId="0" nodeType="afterEffect">
                                  <p:stCondLst>
                                    <p:cond delay="0"/>
                                  </p:stCondLst>
                                  <p:childTnLst>
                                    <p:set>
                                      <p:cBhvr>
                                        <p:cTn id="49" dur="1" fill="hold">
                                          <p:stCondLst>
                                            <p:cond delay="0"/>
                                          </p:stCondLst>
                                        </p:cTn>
                                        <p:tgtEl>
                                          <p:spTgt spid="19">
                                            <p:txEl>
                                              <p:pRg st="0" end="0"/>
                                            </p:txEl>
                                          </p:spTgt>
                                        </p:tgtEl>
                                        <p:attrNameLst>
                                          <p:attrName>style.visibility</p:attrName>
                                        </p:attrNameLst>
                                      </p:cBhvr>
                                      <p:to>
                                        <p:strVal val="visible"/>
                                      </p:to>
                                    </p:set>
                                    <p:anim calcmode="lin" valueType="num">
                                      <p:cBhvr>
                                        <p:cTn id="50" dur="300" fill="hold"/>
                                        <p:tgtEl>
                                          <p:spTgt spid="19">
                                            <p:txEl>
                                              <p:pRg st="0" end="0"/>
                                            </p:txEl>
                                          </p:spTgt>
                                        </p:tgtEl>
                                        <p:attrNameLst>
                                          <p:attrName>ppt_w</p:attrName>
                                        </p:attrNameLst>
                                      </p:cBhvr>
                                      <p:tavLst>
                                        <p:tav tm="0">
                                          <p:val>
                                            <p:fltVal val="0"/>
                                          </p:val>
                                        </p:tav>
                                        <p:tav tm="100000">
                                          <p:val>
                                            <p:strVal val="#ppt_w"/>
                                          </p:val>
                                        </p:tav>
                                      </p:tavLst>
                                    </p:anim>
                                    <p:anim calcmode="lin" valueType="num">
                                      <p:cBhvr>
                                        <p:cTn id="51" dur="300" fill="hold"/>
                                        <p:tgtEl>
                                          <p:spTgt spid="19">
                                            <p:txEl>
                                              <p:pRg st="0" end="0"/>
                                            </p:txEl>
                                          </p:spTgt>
                                        </p:tgtEl>
                                        <p:attrNameLst>
                                          <p:attrName>ppt_h</p:attrName>
                                        </p:attrNameLst>
                                      </p:cBhvr>
                                      <p:tavLst>
                                        <p:tav tm="0">
                                          <p:val>
                                            <p:fltVal val="0"/>
                                          </p:val>
                                        </p:tav>
                                        <p:tav tm="100000">
                                          <p:val>
                                            <p:strVal val="#ppt_h"/>
                                          </p:val>
                                        </p:tav>
                                      </p:tavLst>
                                    </p:anim>
                                    <p:animEffect transition="in" filter="fade">
                                      <p:cBhvr>
                                        <p:cTn id="52" dur="300"/>
                                        <p:tgtEl>
                                          <p:spTgt spid="19">
                                            <p:txEl>
                                              <p:pRg st="0" end="0"/>
                                            </p:txEl>
                                          </p:spTgt>
                                        </p:tgtEl>
                                      </p:cBhvr>
                                    </p:animEffect>
                                  </p:childTnLst>
                                </p:cTn>
                              </p:par>
                              <p:par>
                                <p:cTn id="53" presetID="42" presetClass="entr" presetSubtype="0" fill="hold" grpId="0" nodeType="withEffect">
                                  <p:stCondLst>
                                    <p:cond delay="200"/>
                                  </p:stCondLst>
                                  <p:childTnLst>
                                    <p:set>
                                      <p:cBhvr>
                                        <p:cTn id="54" dur="1" fill="hold">
                                          <p:stCondLst>
                                            <p:cond delay="0"/>
                                          </p:stCondLst>
                                        </p:cTn>
                                        <p:tgtEl>
                                          <p:spTgt spid="20">
                                            <p:txEl>
                                              <p:pRg st="0" end="0"/>
                                            </p:txEl>
                                          </p:spTgt>
                                        </p:tgtEl>
                                        <p:attrNameLst>
                                          <p:attrName>style.visibility</p:attrName>
                                        </p:attrNameLst>
                                      </p:cBhvr>
                                      <p:to>
                                        <p:strVal val="visible"/>
                                      </p:to>
                                    </p:set>
                                    <p:animEffect transition="in" filter="fade">
                                      <p:cBhvr>
                                        <p:cTn id="55" dur="400"/>
                                        <p:tgtEl>
                                          <p:spTgt spid="20">
                                            <p:txEl>
                                              <p:pRg st="0" end="0"/>
                                            </p:txEl>
                                          </p:spTgt>
                                        </p:tgtEl>
                                      </p:cBhvr>
                                    </p:animEffect>
                                    <p:anim calcmode="lin" valueType="num">
                                      <p:cBhvr>
                                        <p:cTn id="56" dur="4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57" dur="400" fill="hold"/>
                                        <p:tgtEl>
                                          <p:spTgt spid="20">
                                            <p:txEl>
                                              <p:pRg st="0" end="0"/>
                                            </p:txEl>
                                          </p:spTgt>
                                        </p:tgtEl>
                                        <p:attrNameLst>
                                          <p:attrName>ppt_y</p:attrName>
                                        </p:attrNameLst>
                                      </p:cBhvr>
                                      <p:tavLst>
                                        <p:tav tm="0">
                                          <p:val>
                                            <p:strVal val="#ppt_y+.1"/>
                                          </p:val>
                                        </p:tav>
                                        <p:tav tm="100000">
                                          <p:val>
                                            <p:strVal val="#ppt_y"/>
                                          </p:val>
                                        </p:tav>
                                      </p:tavLst>
                                    </p:anim>
                                  </p:childTnLst>
                                </p:cTn>
                              </p:par>
                              <p:par>
                                <p:cTn id="58" presetID="10" presetClass="entr" presetSubtype="0" fill="hold" grpId="0" nodeType="withEffect">
                                  <p:stCondLst>
                                    <p:cond delay="800"/>
                                  </p:stCondLst>
                                  <p:childTnLst>
                                    <p:set>
                                      <p:cBhvr>
                                        <p:cTn id="59" dur="1" fill="hold">
                                          <p:stCondLst>
                                            <p:cond delay="0"/>
                                          </p:stCondLst>
                                        </p:cTn>
                                        <p:tgtEl>
                                          <p:spTgt spid="21">
                                            <p:txEl>
                                              <p:pRg st="0" end="0"/>
                                            </p:txEl>
                                          </p:spTgt>
                                        </p:tgtEl>
                                        <p:attrNameLst>
                                          <p:attrName>style.visibility</p:attrName>
                                        </p:attrNameLst>
                                      </p:cBhvr>
                                      <p:to>
                                        <p:strVal val="visible"/>
                                      </p:to>
                                    </p:set>
                                    <p:animEffect transition="in" filter="fade">
                                      <p:cBhvr>
                                        <p:cTn id="60" dur="500"/>
                                        <p:tgtEl>
                                          <p:spTgt spid="21">
                                            <p:txEl>
                                              <p:pRg st="0" end="0"/>
                                            </p:txEl>
                                          </p:spTgt>
                                        </p:tgtEl>
                                      </p:cBhvr>
                                    </p:animEffect>
                                  </p:childTnLst>
                                </p:cTn>
                              </p:par>
                            </p:childTnLst>
                          </p:cTn>
                        </p:par>
                        <p:par>
                          <p:cTn id="61" fill="hold">
                            <p:stCondLst>
                              <p:cond delay="5100"/>
                            </p:stCondLst>
                            <p:childTnLst>
                              <p:par>
                                <p:cTn id="62" presetID="53" presetClass="entr" presetSubtype="16" fill="hold" grpId="0" nodeType="afterEffect">
                                  <p:stCondLst>
                                    <p:cond delay="0"/>
                                  </p:stCondLst>
                                  <p:childTnLst>
                                    <p:set>
                                      <p:cBhvr>
                                        <p:cTn id="63" dur="1" fill="hold">
                                          <p:stCondLst>
                                            <p:cond delay="0"/>
                                          </p:stCondLst>
                                        </p:cTn>
                                        <p:tgtEl>
                                          <p:spTgt spid="22">
                                            <p:txEl>
                                              <p:pRg st="0" end="0"/>
                                            </p:txEl>
                                          </p:spTgt>
                                        </p:tgtEl>
                                        <p:attrNameLst>
                                          <p:attrName>style.visibility</p:attrName>
                                        </p:attrNameLst>
                                      </p:cBhvr>
                                      <p:to>
                                        <p:strVal val="visible"/>
                                      </p:to>
                                    </p:set>
                                    <p:anim calcmode="lin" valueType="num">
                                      <p:cBhvr>
                                        <p:cTn id="64" dur="3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65" dur="30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66" dur="300"/>
                                        <p:tgtEl>
                                          <p:spTgt spid="22">
                                            <p:txEl>
                                              <p:pRg st="0" end="0"/>
                                            </p:txEl>
                                          </p:spTgt>
                                        </p:tgtEl>
                                      </p:cBhvr>
                                    </p:animEffect>
                                  </p:childTnLst>
                                </p:cTn>
                              </p:par>
                              <p:par>
                                <p:cTn id="67" presetID="42" presetClass="entr" presetSubtype="0" fill="hold" grpId="0" nodeType="withEffect">
                                  <p:stCondLst>
                                    <p:cond delay="200"/>
                                  </p:stCondLst>
                                  <p:childTnLst>
                                    <p:set>
                                      <p:cBhvr>
                                        <p:cTn id="68" dur="1" fill="hold">
                                          <p:stCondLst>
                                            <p:cond delay="0"/>
                                          </p:stCondLst>
                                        </p:cTn>
                                        <p:tgtEl>
                                          <p:spTgt spid="23">
                                            <p:txEl>
                                              <p:pRg st="0" end="0"/>
                                            </p:txEl>
                                          </p:spTgt>
                                        </p:tgtEl>
                                        <p:attrNameLst>
                                          <p:attrName>style.visibility</p:attrName>
                                        </p:attrNameLst>
                                      </p:cBhvr>
                                      <p:to>
                                        <p:strVal val="visible"/>
                                      </p:to>
                                    </p:set>
                                    <p:animEffect transition="in" filter="fade">
                                      <p:cBhvr>
                                        <p:cTn id="69" dur="400"/>
                                        <p:tgtEl>
                                          <p:spTgt spid="23">
                                            <p:txEl>
                                              <p:pRg st="0" end="0"/>
                                            </p:txEl>
                                          </p:spTgt>
                                        </p:tgtEl>
                                      </p:cBhvr>
                                    </p:animEffect>
                                    <p:anim calcmode="lin" valueType="num">
                                      <p:cBhvr>
                                        <p:cTn id="70" dur="4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71" dur="400" fill="hold"/>
                                        <p:tgtEl>
                                          <p:spTgt spid="23">
                                            <p:txEl>
                                              <p:pRg st="0" end="0"/>
                                            </p:txEl>
                                          </p:spTgt>
                                        </p:tgtEl>
                                        <p:attrNameLst>
                                          <p:attrName>ppt_y</p:attrName>
                                        </p:attrNameLst>
                                      </p:cBhvr>
                                      <p:tavLst>
                                        <p:tav tm="0">
                                          <p:val>
                                            <p:strVal val="#ppt_y+.1"/>
                                          </p:val>
                                        </p:tav>
                                        <p:tav tm="100000">
                                          <p:val>
                                            <p:strVal val="#ppt_y"/>
                                          </p:val>
                                        </p:tav>
                                      </p:tavLst>
                                    </p:anim>
                                  </p:childTnLst>
                                </p:cTn>
                              </p:par>
                              <p:par>
                                <p:cTn id="72" presetID="10" presetClass="entr" presetSubtype="0" fill="hold" grpId="0" nodeType="withEffect">
                                  <p:stCondLst>
                                    <p:cond delay="800"/>
                                  </p:stCondLst>
                                  <p:childTnLst>
                                    <p:set>
                                      <p:cBhvr>
                                        <p:cTn id="73" dur="1" fill="hold">
                                          <p:stCondLst>
                                            <p:cond delay="0"/>
                                          </p:stCondLst>
                                        </p:cTn>
                                        <p:tgtEl>
                                          <p:spTgt spid="24">
                                            <p:txEl>
                                              <p:pRg st="0" end="0"/>
                                            </p:txEl>
                                          </p:spTgt>
                                        </p:tgtEl>
                                        <p:attrNameLst>
                                          <p:attrName>style.visibility</p:attrName>
                                        </p:attrNameLst>
                                      </p:cBhvr>
                                      <p:to>
                                        <p:strVal val="visible"/>
                                      </p:to>
                                    </p:set>
                                    <p:animEffect transition="in" filter="fade">
                                      <p:cBhvr>
                                        <p:cTn id="74" dur="500"/>
                                        <p:tgtEl>
                                          <p:spTgt spid="24">
                                            <p:txEl>
                                              <p:pRg st="0" end="0"/>
                                            </p:txEl>
                                          </p:spTgt>
                                        </p:tgtEl>
                                      </p:cBhvr>
                                    </p:animEffect>
                                  </p:childTnLst>
                                </p:cTn>
                              </p:par>
                              <p:par>
                                <p:cTn id="75" presetID="10" presetClass="entr" presetSubtype="0" fill="hold" grpId="0" nodeType="withEffect">
                                  <p:stCondLst>
                                    <p:cond delay="800"/>
                                  </p:stCondLst>
                                  <p:childTnLst>
                                    <p:set>
                                      <p:cBhvr>
                                        <p:cTn id="76" dur="1" fill="hold">
                                          <p:stCondLst>
                                            <p:cond delay="0"/>
                                          </p:stCondLst>
                                        </p:cTn>
                                        <p:tgtEl>
                                          <p:spTgt spid="25">
                                            <p:txEl>
                                              <p:pRg st="0" end="0"/>
                                            </p:txEl>
                                          </p:spTgt>
                                        </p:tgtEl>
                                        <p:attrNameLst>
                                          <p:attrName>style.visibility</p:attrName>
                                        </p:attrNameLst>
                                      </p:cBhvr>
                                      <p:to>
                                        <p:strVal val="visible"/>
                                      </p:to>
                                    </p:set>
                                    <p:animEffect transition="in" filter="fade">
                                      <p:cBhvr>
                                        <p:cTn id="77"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14" grpId="0" build="p">
        <p:tmplLst>
          <p:tmpl lvl="1">
            <p:tnLst>
              <p:par>
                <p:cTn presetID="42" presetClass="entr" presetSubtype="0"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Effect transition="in" filter="fade">
                      <p:cBhvr>
                        <p:cTn dur="400"/>
                        <p:tgtEl>
                          <p:spTgt spid="14"/>
                        </p:tgtEl>
                      </p:cBhvr>
                    </p:animEffect>
                    <p:anim calcmode="lin" valueType="num">
                      <p:cBhvr>
                        <p:cTn dur="400" fill="hold"/>
                        <p:tgtEl>
                          <p:spTgt spid="14"/>
                        </p:tgtEl>
                        <p:attrNameLst>
                          <p:attrName>ppt_x</p:attrName>
                        </p:attrNameLst>
                      </p:cBhvr>
                      <p:tavLst>
                        <p:tav tm="0">
                          <p:val>
                            <p:strVal val="#ppt_x"/>
                          </p:val>
                        </p:tav>
                        <p:tav tm="100000">
                          <p:val>
                            <p:strVal val="#ppt_x"/>
                          </p:val>
                        </p:tav>
                      </p:tavLst>
                    </p:anim>
                    <p:anim calcmode="lin" valueType="num">
                      <p:cBhvr>
                        <p:cTn dur="400" fill="hold"/>
                        <p:tgtEl>
                          <p:spTgt spid="14"/>
                        </p:tgtEl>
                        <p:attrNameLst>
                          <p:attrName>ppt_y</p:attrName>
                        </p:attrNameLst>
                      </p:cBhvr>
                      <p:tavLst>
                        <p:tav tm="0">
                          <p:val>
                            <p:strVal val="#ppt_y+.1"/>
                          </p:val>
                        </p:tav>
                        <p:tav tm="100000">
                          <p:val>
                            <p:strVal val="#ppt_y"/>
                          </p:val>
                        </p:tav>
                      </p:tavLst>
                    </p:anim>
                  </p:childTnLst>
                </p:cTn>
              </p:par>
            </p:tnLst>
          </p:tmpl>
        </p:tmplLst>
      </p:bldP>
      <p:bldP spid="15" grpId="0" build="p">
        <p:tmplLst>
          <p:tmpl lvl="1">
            <p:tnLst>
              <p:par>
                <p:cTn presetID="10" presetClass="entr" presetSubtype="0" fill="hold" nodeType="withEffect">
                  <p:stCondLst>
                    <p:cond delay="8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53" presetClass="entr" presetSubtype="16"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p:cTn dur="300" fill="hold"/>
                        <p:tgtEl>
                          <p:spTgt spid="16"/>
                        </p:tgtEl>
                        <p:attrNameLst>
                          <p:attrName>ppt_w</p:attrName>
                        </p:attrNameLst>
                      </p:cBhvr>
                      <p:tavLst>
                        <p:tav tm="0">
                          <p:val>
                            <p:fltVal val="0"/>
                          </p:val>
                        </p:tav>
                        <p:tav tm="100000">
                          <p:val>
                            <p:strVal val="#ppt_w"/>
                          </p:val>
                        </p:tav>
                      </p:tavLst>
                    </p:anim>
                    <p:anim calcmode="lin" valueType="num">
                      <p:cBhvr>
                        <p:cTn dur="300" fill="hold"/>
                        <p:tgtEl>
                          <p:spTgt spid="16"/>
                        </p:tgtEl>
                        <p:attrNameLst>
                          <p:attrName>ppt_h</p:attrName>
                        </p:attrNameLst>
                      </p:cBhvr>
                      <p:tavLst>
                        <p:tav tm="0">
                          <p:val>
                            <p:fltVal val="0"/>
                          </p:val>
                        </p:tav>
                        <p:tav tm="100000">
                          <p:val>
                            <p:strVal val="#ppt_h"/>
                          </p:val>
                        </p:tav>
                      </p:tavLst>
                    </p:anim>
                    <p:animEffect transition="in" filter="fade">
                      <p:cBhvr>
                        <p:cTn dur="300"/>
                        <p:tgtEl>
                          <p:spTgt spid="16"/>
                        </p:tgtEl>
                      </p:cBhvr>
                    </p:animEffect>
                  </p:childTnLst>
                </p:cTn>
              </p:par>
            </p:tnLst>
          </p:tmpl>
        </p:tmplLst>
      </p:bldP>
      <p:bldP spid="17" grpId="0" build="p">
        <p:tmplLst>
          <p:tmpl lvl="1">
            <p:tnLst>
              <p:par>
                <p:cTn presetID="42" presetClass="entr" presetSubtype="0" fill="hold" nodeType="withEffect">
                  <p:stCondLst>
                    <p:cond delay="200"/>
                  </p:stCondLst>
                  <p:childTnLst>
                    <p:set>
                      <p:cBhvr>
                        <p:cTn dur="1" fill="hold">
                          <p:stCondLst>
                            <p:cond delay="0"/>
                          </p:stCondLst>
                        </p:cTn>
                        <p:tgtEl>
                          <p:spTgt spid="17"/>
                        </p:tgtEl>
                        <p:attrNameLst>
                          <p:attrName>style.visibility</p:attrName>
                        </p:attrNameLst>
                      </p:cBhvr>
                      <p:to>
                        <p:strVal val="visible"/>
                      </p:to>
                    </p:set>
                    <p:animEffect transition="in" filter="fade">
                      <p:cBhvr>
                        <p:cTn dur="400"/>
                        <p:tgtEl>
                          <p:spTgt spid="17"/>
                        </p:tgtEl>
                      </p:cBhvr>
                    </p:animEffect>
                    <p:anim calcmode="lin" valueType="num">
                      <p:cBhvr>
                        <p:cTn dur="400" fill="hold"/>
                        <p:tgtEl>
                          <p:spTgt spid="17"/>
                        </p:tgtEl>
                        <p:attrNameLst>
                          <p:attrName>ppt_x</p:attrName>
                        </p:attrNameLst>
                      </p:cBhvr>
                      <p:tavLst>
                        <p:tav tm="0">
                          <p:val>
                            <p:strVal val="#ppt_x"/>
                          </p:val>
                        </p:tav>
                        <p:tav tm="100000">
                          <p:val>
                            <p:strVal val="#ppt_x"/>
                          </p:val>
                        </p:tav>
                      </p:tavLst>
                    </p:anim>
                    <p:anim calcmode="lin" valueType="num">
                      <p:cBhvr>
                        <p:cTn dur="400" fill="hold"/>
                        <p:tgtEl>
                          <p:spTgt spid="17"/>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10" presetClass="entr" presetSubtype="0" fill="hold" nodeType="withEffect">
                  <p:stCondLst>
                    <p:cond delay="8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53" presetClass="entr" presetSubtype="16"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p:cTn dur="300" fill="hold"/>
                        <p:tgtEl>
                          <p:spTgt spid="19"/>
                        </p:tgtEl>
                        <p:attrNameLst>
                          <p:attrName>ppt_w</p:attrName>
                        </p:attrNameLst>
                      </p:cBhvr>
                      <p:tavLst>
                        <p:tav tm="0">
                          <p:val>
                            <p:fltVal val="0"/>
                          </p:val>
                        </p:tav>
                        <p:tav tm="100000">
                          <p:val>
                            <p:strVal val="#ppt_w"/>
                          </p:val>
                        </p:tav>
                      </p:tavLst>
                    </p:anim>
                    <p:anim calcmode="lin" valueType="num">
                      <p:cBhvr>
                        <p:cTn dur="300" fill="hold"/>
                        <p:tgtEl>
                          <p:spTgt spid="19"/>
                        </p:tgtEl>
                        <p:attrNameLst>
                          <p:attrName>ppt_h</p:attrName>
                        </p:attrNameLst>
                      </p:cBhvr>
                      <p:tavLst>
                        <p:tav tm="0">
                          <p:val>
                            <p:fltVal val="0"/>
                          </p:val>
                        </p:tav>
                        <p:tav tm="100000">
                          <p:val>
                            <p:strVal val="#ppt_h"/>
                          </p:val>
                        </p:tav>
                      </p:tavLst>
                    </p:anim>
                    <p:animEffect transition="in" filter="fade">
                      <p:cBhvr>
                        <p:cTn dur="300"/>
                        <p:tgtEl>
                          <p:spTgt spid="19"/>
                        </p:tgtEl>
                      </p:cBhvr>
                    </p:animEffect>
                  </p:childTnLst>
                </p:cTn>
              </p:par>
            </p:tnLst>
          </p:tmpl>
        </p:tmplLst>
      </p:bldP>
      <p:bldP spid="20" grpId="0" build="p">
        <p:tmplLst>
          <p:tmpl lvl="1">
            <p:tnLst>
              <p:par>
                <p:cTn presetID="42" presetClass="entr" presetSubtype="0" fill="hold" nodeType="withEffect">
                  <p:stCondLst>
                    <p:cond delay="200"/>
                  </p:stCondLst>
                  <p:childTnLst>
                    <p:set>
                      <p:cBhvr>
                        <p:cTn dur="1" fill="hold">
                          <p:stCondLst>
                            <p:cond delay="0"/>
                          </p:stCondLst>
                        </p:cTn>
                        <p:tgtEl>
                          <p:spTgt spid="20"/>
                        </p:tgtEl>
                        <p:attrNameLst>
                          <p:attrName>style.visibility</p:attrName>
                        </p:attrNameLst>
                      </p:cBhvr>
                      <p:to>
                        <p:strVal val="visible"/>
                      </p:to>
                    </p:set>
                    <p:animEffect transition="in" filter="fade">
                      <p:cBhvr>
                        <p:cTn dur="400"/>
                        <p:tgtEl>
                          <p:spTgt spid="20"/>
                        </p:tgtEl>
                      </p:cBhvr>
                    </p:animEffect>
                    <p:anim calcmode="lin" valueType="num">
                      <p:cBhvr>
                        <p:cTn dur="400" fill="hold"/>
                        <p:tgtEl>
                          <p:spTgt spid="20"/>
                        </p:tgtEl>
                        <p:attrNameLst>
                          <p:attrName>ppt_x</p:attrName>
                        </p:attrNameLst>
                      </p:cBhvr>
                      <p:tavLst>
                        <p:tav tm="0">
                          <p:val>
                            <p:strVal val="#ppt_x"/>
                          </p:val>
                        </p:tav>
                        <p:tav tm="100000">
                          <p:val>
                            <p:strVal val="#ppt_x"/>
                          </p:val>
                        </p:tav>
                      </p:tavLst>
                    </p:anim>
                    <p:anim calcmode="lin" valueType="num">
                      <p:cBhvr>
                        <p:cTn dur="400" fill="hold"/>
                        <p:tgtEl>
                          <p:spTgt spid="20"/>
                        </p:tgtEl>
                        <p:attrNameLst>
                          <p:attrName>ppt_y</p:attrName>
                        </p:attrNameLst>
                      </p:cBhvr>
                      <p:tavLst>
                        <p:tav tm="0">
                          <p:val>
                            <p:strVal val="#ppt_y+.1"/>
                          </p:val>
                        </p:tav>
                        <p:tav tm="100000">
                          <p:val>
                            <p:strVal val="#ppt_y"/>
                          </p:val>
                        </p:tav>
                      </p:tavLst>
                    </p:anim>
                  </p:childTnLst>
                </p:cTn>
              </p:par>
            </p:tnLst>
          </p:tmpl>
        </p:tmplLst>
      </p:bldP>
      <p:bldP spid="21" grpId="0" build="p">
        <p:tmplLst>
          <p:tmpl lvl="1">
            <p:tnLst>
              <p:par>
                <p:cTn presetID="10" presetClass="entr" presetSubtype="0" fill="hold" nodeType="withEffect">
                  <p:stCondLst>
                    <p:cond delay="8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53" presetClass="entr" presetSubtype="16"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p:cTn dur="300" fill="hold"/>
                        <p:tgtEl>
                          <p:spTgt spid="22"/>
                        </p:tgtEl>
                        <p:attrNameLst>
                          <p:attrName>ppt_w</p:attrName>
                        </p:attrNameLst>
                      </p:cBhvr>
                      <p:tavLst>
                        <p:tav tm="0">
                          <p:val>
                            <p:fltVal val="0"/>
                          </p:val>
                        </p:tav>
                        <p:tav tm="100000">
                          <p:val>
                            <p:strVal val="#ppt_w"/>
                          </p:val>
                        </p:tav>
                      </p:tavLst>
                    </p:anim>
                    <p:anim calcmode="lin" valueType="num">
                      <p:cBhvr>
                        <p:cTn dur="300" fill="hold"/>
                        <p:tgtEl>
                          <p:spTgt spid="22"/>
                        </p:tgtEl>
                        <p:attrNameLst>
                          <p:attrName>ppt_h</p:attrName>
                        </p:attrNameLst>
                      </p:cBhvr>
                      <p:tavLst>
                        <p:tav tm="0">
                          <p:val>
                            <p:fltVal val="0"/>
                          </p:val>
                        </p:tav>
                        <p:tav tm="100000">
                          <p:val>
                            <p:strVal val="#ppt_h"/>
                          </p:val>
                        </p:tav>
                      </p:tavLst>
                    </p:anim>
                    <p:animEffect transition="in" filter="fade">
                      <p:cBhvr>
                        <p:cTn dur="300"/>
                        <p:tgtEl>
                          <p:spTgt spid="22"/>
                        </p:tgtEl>
                      </p:cBhvr>
                    </p:animEffect>
                  </p:childTnLst>
                </p:cTn>
              </p:par>
            </p:tnLst>
          </p:tmpl>
        </p:tmplLst>
      </p:bldP>
      <p:bldP spid="23" grpId="0" build="p">
        <p:tmplLst>
          <p:tmpl lvl="1">
            <p:tnLst>
              <p:par>
                <p:cTn presetID="42" presetClass="entr" presetSubtype="0"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Effect transition="in" filter="fade">
                      <p:cBhvr>
                        <p:cTn dur="400"/>
                        <p:tgtEl>
                          <p:spTgt spid="23"/>
                        </p:tgtEl>
                      </p:cBhvr>
                    </p:animEffect>
                    <p:anim calcmode="lin" valueType="num">
                      <p:cBhvr>
                        <p:cTn dur="400" fill="hold"/>
                        <p:tgtEl>
                          <p:spTgt spid="23"/>
                        </p:tgtEl>
                        <p:attrNameLst>
                          <p:attrName>ppt_x</p:attrName>
                        </p:attrNameLst>
                      </p:cBhvr>
                      <p:tavLst>
                        <p:tav tm="0">
                          <p:val>
                            <p:strVal val="#ppt_x"/>
                          </p:val>
                        </p:tav>
                        <p:tav tm="100000">
                          <p:val>
                            <p:strVal val="#ppt_x"/>
                          </p:val>
                        </p:tav>
                      </p:tavLst>
                    </p:anim>
                    <p:anim calcmode="lin" valueType="num">
                      <p:cBhvr>
                        <p:cTn dur="400" fill="hold"/>
                        <p:tgtEl>
                          <p:spTgt spid="23"/>
                        </p:tgtEl>
                        <p:attrNameLst>
                          <p:attrName>ppt_y</p:attrName>
                        </p:attrNameLst>
                      </p:cBhvr>
                      <p:tavLst>
                        <p:tav tm="0">
                          <p:val>
                            <p:strVal val="#ppt_y+.1"/>
                          </p:val>
                        </p:tav>
                        <p:tav tm="100000">
                          <p:val>
                            <p:strVal val="#ppt_y"/>
                          </p:val>
                        </p:tav>
                      </p:tavLst>
                    </p:anim>
                  </p:childTnLst>
                </p:cTn>
              </p:par>
            </p:tnLst>
          </p:tmpl>
        </p:tmplLst>
      </p:bldP>
      <p:bldP spid="24" grpId="0" build="p">
        <p:tmplLst>
          <p:tmpl lvl="1">
            <p:tnLst>
              <p:par>
                <p:cTn presetID="10" presetClass="entr" presetSubtype="0" fill="hold" nodeType="withEffect">
                  <p:stCondLst>
                    <p:cond delay="8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8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Iconic list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example</a:t>
            </a:r>
            <a:endParaRPr lang="es-ES_tradnl" dirty="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3" name="Rounded Rectangle 2"/>
          <p:cNvSpPr/>
          <p:nvPr userDrawn="1"/>
        </p:nvSpPr>
        <p:spPr>
          <a:xfrm>
            <a:off x="452438" y="1429481"/>
            <a:ext cx="652462" cy="652462"/>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7"/>
          <p:cNvSpPr>
            <a:spLocks noGrp="1"/>
          </p:cNvSpPr>
          <p:nvPr>
            <p:ph type="body" sz="quarter" idx="39" hasCustomPrompt="1"/>
          </p:nvPr>
        </p:nvSpPr>
        <p:spPr>
          <a:xfrm>
            <a:off x="513294" y="14675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a:t>icon</a:t>
            </a:r>
            <a:endParaRPr lang="es-ES_tradnl" dirty="0"/>
          </a:p>
        </p:txBody>
      </p:sp>
      <p:sp>
        <p:nvSpPr>
          <p:cNvPr id="26" name="Text Placeholder 7"/>
          <p:cNvSpPr>
            <a:spLocks noGrp="1"/>
          </p:cNvSpPr>
          <p:nvPr>
            <p:ph type="body" sz="quarter" idx="19" hasCustomPrompt="1"/>
          </p:nvPr>
        </p:nvSpPr>
        <p:spPr>
          <a:xfrm>
            <a:off x="1354138" y="1429481"/>
            <a:ext cx="1465259"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a:t>Subtitle</a:t>
            </a:r>
            <a:r>
              <a:rPr lang="es-ES_tradnl" dirty="0"/>
              <a:t> </a:t>
            </a:r>
            <a:r>
              <a:rPr lang="es-ES_tradnl" dirty="0" err="1"/>
              <a:t>Example</a:t>
            </a:r>
            <a:endParaRPr lang="es-ES_tradnl" dirty="0"/>
          </a:p>
        </p:txBody>
      </p:sp>
      <p:sp>
        <p:nvSpPr>
          <p:cNvPr id="27" name="Text Placeholder 2"/>
          <p:cNvSpPr>
            <a:spLocks noGrp="1"/>
          </p:cNvSpPr>
          <p:nvPr>
            <p:ph type="body" sz="quarter" idx="16" hasCustomPrompt="1"/>
          </p:nvPr>
        </p:nvSpPr>
        <p:spPr>
          <a:xfrm>
            <a:off x="1354139" y="16875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purusaecenas</a:t>
            </a:r>
            <a:r>
              <a:rPr lang="en-US" dirty="0"/>
              <a:t>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p>
        </p:txBody>
      </p:sp>
      <p:sp>
        <p:nvSpPr>
          <p:cNvPr id="28" name="Rounded Rectangle 27"/>
          <p:cNvSpPr/>
          <p:nvPr userDrawn="1"/>
        </p:nvSpPr>
        <p:spPr>
          <a:xfrm>
            <a:off x="4689476" y="1429481"/>
            <a:ext cx="652462" cy="652462"/>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 Placeholder 7"/>
          <p:cNvSpPr>
            <a:spLocks noGrp="1"/>
          </p:cNvSpPr>
          <p:nvPr>
            <p:ph type="body" sz="quarter" idx="40" hasCustomPrompt="1"/>
          </p:nvPr>
        </p:nvSpPr>
        <p:spPr>
          <a:xfrm>
            <a:off x="4750332" y="14675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a:t>icon</a:t>
            </a:r>
            <a:endParaRPr lang="es-ES_tradnl" dirty="0"/>
          </a:p>
        </p:txBody>
      </p:sp>
      <p:sp>
        <p:nvSpPr>
          <p:cNvPr id="30" name="Text Placeholder 7"/>
          <p:cNvSpPr>
            <a:spLocks noGrp="1"/>
          </p:cNvSpPr>
          <p:nvPr>
            <p:ph type="body" sz="quarter" idx="41" hasCustomPrompt="1"/>
          </p:nvPr>
        </p:nvSpPr>
        <p:spPr>
          <a:xfrm>
            <a:off x="5591176" y="1429481"/>
            <a:ext cx="1465259"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a:t>Subtitle</a:t>
            </a:r>
            <a:r>
              <a:rPr lang="es-ES_tradnl" dirty="0"/>
              <a:t> </a:t>
            </a:r>
            <a:r>
              <a:rPr lang="es-ES_tradnl" dirty="0" err="1"/>
              <a:t>Example</a:t>
            </a:r>
            <a:endParaRPr lang="es-ES_tradnl" dirty="0"/>
          </a:p>
        </p:txBody>
      </p:sp>
      <p:sp>
        <p:nvSpPr>
          <p:cNvPr id="31" name="Text Placeholder 2"/>
          <p:cNvSpPr>
            <a:spLocks noGrp="1"/>
          </p:cNvSpPr>
          <p:nvPr>
            <p:ph type="body" sz="quarter" idx="42" hasCustomPrompt="1"/>
          </p:nvPr>
        </p:nvSpPr>
        <p:spPr>
          <a:xfrm>
            <a:off x="5591177" y="16875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purusaecenas</a:t>
            </a:r>
            <a:r>
              <a:rPr lang="en-US" dirty="0"/>
              <a:t>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p>
        </p:txBody>
      </p:sp>
      <p:sp>
        <p:nvSpPr>
          <p:cNvPr id="32" name="Rounded Rectangle 31"/>
          <p:cNvSpPr/>
          <p:nvPr userDrawn="1"/>
        </p:nvSpPr>
        <p:spPr>
          <a:xfrm>
            <a:off x="452438" y="2661381"/>
            <a:ext cx="652462" cy="652462"/>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 Placeholder 7"/>
          <p:cNvSpPr>
            <a:spLocks noGrp="1"/>
          </p:cNvSpPr>
          <p:nvPr>
            <p:ph type="body" sz="quarter" idx="43" hasCustomPrompt="1"/>
          </p:nvPr>
        </p:nvSpPr>
        <p:spPr>
          <a:xfrm>
            <a:off x="513294" y="26994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a:t>icon</a:t>
            </a:r>
            <a:endParaRPr lang="es-ES_tradnl" dirty="0"/>
          </a:p>
        </p:txBody>
      </p:sp>
      <p:sp>
        <p:nvSpPr>
          <p:cNvPr id="34" name="Text Placeholder 7"/>
          <p:cNvSpPr>
            <a:spLocks noGrp="1"/>
          </p:cNvSpPr>
          <p:nvPr>
            <p:ph type="body" sz="quarter" idx="44" hasCustomPrompt="1"/>
          </p:nvPr>
        </p:nvSpPr>
        <p:spPr>
          <a:xfrm>
            <a:off x="1354138" y="2661381"/>
            <a:ext cx="1465259"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a:t>Subtitle</a:t>
            </a:r>
            <a:r>
              <a:rPr lang="es-ES_tradnl" dirty="0"/>
              <a:t> </a:t>
            </a:r>
            <a:r>
              <a:rPr lang="es-ES_tradnl" dirty="0" err="1"/>
              <a:t>Example</a:t>
            </a:r>
            <a:endParaRPr lang="es-ES_tradnl" dirty="0"/>
          </a:p>
        </p:txBody>
      </p:sp>
      <p:sp>
        <p:nvSpPr>
          <p:cNvPr id="35" name="Text Placeholder 2"/>
          <p:cNvSpPr>
            <a:spLocks noGrp="1"/>
          </p:cNvSpPr>
          <p:nvPr>
            <p:ph type="body" sz="quarter" idx="45" hasCustomPrompt="1"/>
          </p:nvPr>
        </p:nvSpPr>
        <p:spPr>
          <a:xfrm>
            <a:off x="1354139" y="29194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purusaecenas</a:t>
            </a:r>
            <a:r>
              <a:rPr lang="en-US" dirty="0"/>
              <a:t>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p>
        </p:txBody>
      </p:sp>
      <p:sp>
        <p:nvSpPr>
          <p:cNvPr id="36" name="Rounded Rectangle 35"/>
          <p:cNvSpPr/>
          <p:nvPr userDrawn="1"/>
        </p:nvSpPr>
        <p:spPr>
          <a:xfrm>
            <a:off x="4689476" y="2661381"/>
            <a:ext cx="652462" cy="652462"/>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ext Placeholder 7"/>
          <p:cNvSpPr>
            <a:spLocks noGrp="1"/>
          </p:cNvSpPr>
          <p:nvPr>
            <p:ph type="body" sz="quarter" idx="46" hasCustomPrompt="1"/>
          </p:nvPr>
        </p:nvSpPr>
        <p:spPr>
          <a:xfrm>
            <a:off x="4750332" y="26994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a:t>icon</a:t>
            </a:r>
            <a:endParaRPr lang="es-ES_tradnl" dirty="0"/>
          </a:p>
        </p:txBody>
      </p:sp>
      <p:sp>
        <p:nvSpPr>
          <p:cNvPr id="38" name="Text Placeholder 7"/>
          <p:cNvSpPr>
            <a:spLocks noGrp="1"/>
          </p:cNvSpPr>
          <p:nvPr>
            <p:ph type="body" sz="quarter" idx="47" hasCustomPrompt="1"/>
          </p:nvPr>
        </p:nvSpPr>
        <p:spPr>
          <a:xfrm>
            <a:off x="5591176" y="2661381"/>
            <a:ext cx="1465259"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a:t>Subtitle</a:t>
            </a:r>
            <a:r>
              <a:rPr lang="es-ES_tradnl" dirty="0"/>
              <a:t> </a:t>
            </a:r>
            <a:r>
              <a:rPr lang="es-ES_tradnl" dirty="0" err="1"/>
              <a:t>Example</a:t>
            </a:r>
            <a:endParaRPr lang="es-ES_tradnl" dirty="0"/>
          </a:p>
        </p:txBody>
      </p:sp>
      <p:sp>
        <p:nvSpPr>
          <p:cNvPr id="39" name="Text Placeholder 2"/>
          <p:cNvSpPr>
            <a:spLocks noGrp="1"/>
          </p:cNvSpPr>
          <p:nvPr>
            <p:ph type="body" sz="quarter" idx="48" hasCustomPrompt="1"/>
          </p:nvPr>
        </p:nvSpPr>
        <p:spPr>
          <a:xfrm>
            <a:off x="5591177" y="29194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purusaecenas</a:t>
            </a:r>
            <a:r>
              <a:rPr lang="en-US" dirty="0"/>
              <a:t>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p>
        </p:txBody>
      </p:sp>
      <p:sp>
        <p:nvSpPr>
          <p:cNvPr id="40" name="Rounded Rectangle 39"/>
          <p:cNvSpPr/>
          <p:nvPr userDrawn="1"/>
        </p:nvSpPr>
        <p:spPr>
          <a:xfrm>
            <a:off x="452438" y="3893281"/>
            <a:ext cx="652462" cy="652462"/>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Text Placeholder 7"/>
          <p:cNvSpPr>
            <a:spLocks noGrp="1"/>
          </p:cNvSpPr>
          <p:nvPr>
            <p:ph type="body" sz="quarter" idx="49" hasCustomPrompt="1"/>
          </p:nvPr>
        </p:nvSpPr>
        <p:spPr>
          <a:xfrm>
            <a:off x="513294" y="39313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a:t>icon</a:t>
            </a:r>
            <a:endParaRPr lang="es-ES_tradnl" dirty="0"/>
          </a:p>
        </p:txBody>
      </p:sp>
      <p:sp>
        <p:nvSpPr>
          <p:cNvPr id="42" name="Text Placeholder 7"/>
          <p:cNvSpPr>
            <a:spLocks noGrp="1"/>
          </p:cNvSpPr>
          <p:nvPr>
            <p:ph type="body" sz="quarter" idx="50" hasCustomPrompt="1"/>
          </p:nvPr>
        </p:nvSpPr>
        <p:spPr>
          <a:xfrm>
            <a:off x="1354138" y="3893281"/>
            <a:ext cx="1465259"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a:t>Subtitle</a:t>
            </a:r>
            <a:r>
              <a:rPr lang="es-ES_tradnl" dirty="0"/>
              <a:t> </a:t>
            </a:r>
            <a:r>
              <a:rPr lang="es-ES_tradnl" dirty="0" err="1"/>
              <a:t>Example</a:t>
            </a:r>
            <a:endParaRPr lang="es-ES_tradnl" dirty="0"/>
          </a:p>
        </p:txBody>
      </p:sp>
      <p:sp>
        <p:nvSpPr>
          <p:cNvPr id="43" name="Text Placeholder 2"/>
          <p:cNvSpPr>
            <a:spLocks noGrp="1"/>
          </p:cNvSpPr>
          <p:nvPr>
            <p:ph type="body" sz="quarter" idx="51" hasCustomPrompt="1"/>
          </p:nvPr>
        </p:nvSpPr>
        <p:spPr>
          <a:xfrm>
            <a:off x="1354139" y="41513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purusaecenas</a:t>
            </a:r>
            <a:r>
              <a:rPr lang="en-US" dirty="0"/>
              <a:t>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p>
        </p:txBody>
      </p:sp>
      <p:sp>
        <p:nvSpPr>
          <p:cNvPr id="44" name="Rounded Rectangle 43"/>
          <p:cNvSpPr/>
          <p:nvPr userDrawn="1"/>
        </p:nvSpPr>
        <p:spPr>
          <a:xfrm>
            <a:off x="4689476" y="3893281"/>
            <a:ext cx="652462" cy="652462"/>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Text Placeholder 7"/>
          <p:cNvSpPr>
            <a:spLocks noGrp="1"/>
          </p:cNvSpPr>
          <p:nvPr>
            <p:ph type="body" sz="quarter" idx="52" hasCustomPrompt="1"/>
          </p:nvPr>
        </p:nvSpPr>
        <p:spPr>
          <a:xfrm>
            <a:off x="4750332" y="3931381"/>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a:t>icon</a:t>
            </a:r>
            <a:endParaRPr lang="es-ES_tradnl" dirty="0"/>
          </a:p>
        </p:txBody>
      </p:sp>
      <p:sp>
        <p:nvSpPr>
          <p:cNvPr id="46" name="Text Placeholder 7"/>
          <p:cNvSpPr>
            <a:spLocks noGrp="1"/>
          </p:cNvSpPr>
          <p:nvPr>
            <p:ph type="body" sz="quarter" idx="53" hasCustomPrompt="1"/>
          </p:nvPr>
        </p:nvSpPr>
        <p:spPr>
          <a:xfrm>
            <a:off x="5591176" y="3893281"/>
            <a:ext cx="1465259"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a:t>Subtitle</a:t>
            </a:r>
            <a:r>
              <a:rPr lang="es-ES_tradnl" dirty="0"/>
              <a:t> </a:t>
            </a:r>
            <a:r>
              <a:rPr lang="es-ES_tradnl" dirty="0" err="1"/>
              <a:t>Example</a:t>
            </a:r>
            <a:endParaRPr lang="es-ES_tradnl" dirty="0"/>
          </a:p>
        </p:txBody>
      </p:sp>
      <p:sp>
        <p:nvSpPr>
          <p:cNvPr id="47" name="Text Placeholder 2"/>
          <p:cNvSpPr>
            <a:spLocks noGrp="1"/>
          </p:cNvSpPr>
          <p:nvPr>
            <p:ph type="body" sz="quarter" idx="54" hasCustomPrompt="1"/>
          </p:nvPr>
        </p:nvSpPr>
        <p:spPr>
          <a:xfrm>
            <a:off x="5591177" y="41513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purusaecenas</a:t>
            </a:r>
            <a:r>
              <a:rPr lang="en-US" dirty="0"/>
              <a:t>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p>
        </p:txBody>
      </p:sp>
    </p:spTree>
    <p:extLst>
      <p:ext uri="{BB962C8B-B14F-4D97-AF65-F5344CB8AC3E}">
        <p14:creationId xmlns:p14="http://schemas.microsoft.com/office/powerpoint/2010/main" val="3506471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400" fill="hold"/>
                                        <p:tgtEl>
                                          <p:spTgt spid="3"/>
                                        </p:tgtEl>
                                        <p:attrNameLst>
                                          <p:attrName>ppt_w</p:attrName>
                                        </p:attrNameLst>
                                      </p:cBhvr>
                                      <p:tavLst>
                                        <p:tav tm="0">
                                          <p:val>
                                            <p:fltVal val="0"/>
                                          </p:val>
                                        </p:tav>
                                        <p:tav tm="100000">
                                          <p:val>
                                            <p:strVal val="#ppt_w"/>
                                          </p:val>
                                        </p:tav>
                                      </p:tavLst>
                                    </p:anim>
                                    <p:anim calcmode="lin" valueType="num">
                                      <p:cBhvr>
                                        <p:cTn id="19" dur="400" fill="hold"/>
                                        <p:tgtEl>
                                          <p:spTgt spid="3"/>
                                        </p:tgtEl>
                                        <p:attrNameLst>
                                          <p:attrName>ppt_h</p:attrName>
                                        </p:attrNameLst>
                                      </p:cBhvr>
                                      <p:tavLst>
                                        <p:tav tm="0">
                                          <p:val>
                                            <p:fltVal val="0"/>
                                          </p:val>
                                        </p:tav>
                                        <p:tav tm="100000">
                                          <p:val>
                                            <p:strVal val="#ppt_h"/>
                                          </p:val>
                                        </p:tav>
                                      </p:tavLst>
                                    </p:anim>
                                    <p:animEffect transition="in" filter="fade">
                                      <p:cBhvr>
                                        <p:cTn id="20" dur="400"/>
                                        <p:tgtEl>
                                          <p:spTgt spid="3"/>
                                        </p:tgtEl>
                                      </p:cBhvr>
                                    </p:animEffect>
                                  </p:childTnLst>
                                </p:cTn>
                              </p:par>
                            </p:childTnLst>
                          </p:cTn>
                        </p:par>
                        <p:par>
                          <p:cTn id="21" fill="hold">
                            <p:stCondLst>
                              <p:cond delay="1100"/>
                            </p:stCondLst>
                            <p:childTnLst>
                              <p:par>
                                <p:cTn id="22" presetID="53" presetClass="entr" presetSubtype="16" fill="hold" grpId="0" nodeType="after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p:cTn id="24"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5"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6" dur="300"/>
                                        <p:tgtEl>
                                          <p:spTgt spid="13">
                                            <p:txEl>
                                              <p:pRg st="0" end="0"/>
                                            </p:txEl>
                                          </p:spTgt>
                                        </p:tgtEl>
                                      </p:cBhvr>
                                    </p:animEffect>
                                  </p:childTnLst>
                                </p:cTn>
                              </p:par>
                              <p:par>
                                <p:cTn id="27" presetID="42" presetClass="entr" presetSubtype="0" fill="hold" grpId="0" nodeType="withEffect">
                                  <p:stCondLst>
                                    <p:cond delay="200"/>
                                  </p:stCondLst>
                                  <p:childTnLst>
                                    <p:set>
                                      <p:cBhvr>
                                        <p:cTn id="28" dur="1" fill="hold">
                                          <p:stCondLst>
                                            <p:cond delay="0"/>
                                          </p:stCondLst>
                                        </p:cTn>
                                        <p:tgtEl>
                                          <p:spTgt spid="26">
                                            <p:txEl>
                                              <p:pRg st="0" end="0"/>
                                            </p:txEl>
                                          </p:spTgt>
                                        </p:tgtEl>
                                        <p:attrNameLst>
                                          <p:attrName>style.visibility</p:attrName>
                                        </p:attrNameLst>
                                      </p:cBhvr>
                                      <p:to>
                                        <p:strVal val="visible"/>
                                      </p:to>
                                    </p:set>
                                    <p:animEffect transition="in" filter="fade">
                                      <p:cBhvr>
                                        <p:cTn id="29" dur="500"/>
                                        <p:tgtEl>
                                          <p:spTgt spid="26">
                                            <p:txEl>
                                              <p:pRg st="0" end="0"/>
                                            </p:txEl>
                                          </p:spTgt>
                                        </p:tgtEl>
                                      </p:cBhvr>
                                    </p:animEffect>
                                    <p:anim calcmode="lin" valueType="num">
                                      <p:cBhvr>
                                        <p:cTn id="30"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26">
                                            <p:txEl>
                                              <p:pRg st="0" end="0"/>
                                            </p:txEl>
                                          </p:spTgt>
                                        </p:tgtEl>
                                        <p:attrNameLst>
                                          <p:attrName>ppt_y</p:attrName>
                                        </p:attrNameLst>
                                      </p:cBhvr>
                                      <p:tavLst>
                                        <p:tav tm="0">
                                          <p:val>
                                            <p:strVal val="#ppt_y+.1"/>
                                          </p:val>
                                        </p:tav>
                                        <p:tav tm="100000">
                                          <p:val>
                                            <p:strVal val="#ppt_y"/>
                                          </p:val>
                                        </p:tav>
                                      </p:tavLst>
                                    </p:anim>
                                  </p:childTnLst>
                                </p:cTn>
                              </p:par>
                              <p:par>
                                <p:cTn id="32" presetID="10" presetClass="entr" presetSubtype="0" fill="hold" grpId="0" nodeType="withEffect">
                                  <p:stCondLst>
                                    <p:cond delay="800"/>
                                  </p:stCondLst>
                                  <p:childTnLst>
                                    <p:set>
                                      <p:cBhvr>
                                        <p:cTn id="33" dur="1" fill="hold">
                                          <p:stCondLst>
                                            <p:cond delay="0"/>
                                          </p:stCondLst>
                                        </p:cTn>
                                        <p:tgtEl>
                                          <p:spTgt spid="27">
                                            <p:txEl>
                                              <p:pRg st="0" end="0"/>
                                            </p:txEl>
                                          </p:spTgt>
                                        </p:tgtEl>
                                        <p:attrNameLst>
                                          <p:attrName>style.visibility</p:attrName>
                                        </p:attrNameLst>
                                      </p:cBhvr>
                                      <p:to>
                                        <p:strVal val="visible"/>
                                      </p:to>
                                    </p:set>
                                    <p:animEffect transition="in" filter="fade">
                                      <p:cBhvr>
                                        <p:cTn id="34" dur="500"/>
                                        <p:tgtEl>
                                          <p:spTgt spid="27">
                                            <p:txEl>
                                              <p:pRg st="0" end="0"/>
                                            </p:txEl>
                                          </p:spTgt>
                                        </p:tgtEl>
                                      </p:cBhvr>
                                    </p:animEffect>
                                  </p:childTnLst>
                                </p:cTn>
                              </p:par>
                            </p:childTnLst>
                          </p:cTn>
                        </p:par>
                        <p:par>
                          <p:cTn id="35" fill="hold">
                            <p:stCondLst>
                              <p:cond delay="2400"/>
                            </p:stCondLst>
                            <p:childTnLst>
                              <p:par>
                                <p:cTn id="36" presetID="53" presetClass="entr" presetSubtype="16" fill="hold" grpId="0" nodeType="after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p:cTn id="38" dur="400" fill="hold"/>
                                        <p:tgtEl>
                                          <p:spTgt spid="28"/>
                                        </p:tgtEl>
                                        <p:attrNameLst>
                                          <p:attrName>ppt_w</p:attrName>
                                        </p:attrNameLst>
                                      </p:cBhvr>
                                      <p:tavLst>
                                        <p:tav tm="0">
                                          <p:val>
                                            <p:fltVal val="0"/>
                                          </p:val>
                                        </p:tav>
                                        <p:tav tm="100000">
                                          <p:val>
                                            <p:strVal val="#ppt_w"/>
                                          </p:val>
                                        </p:tav>
                                      </p:tavLst>
                                    </p:anim>
                                    <p:anim calcmode="lin" valueType="num">
                                      <p:cBhvr>
                                        <p:cTn id="39" dur="400" fill="hold"/>
                                        <p:tgtEl>
                                          <p:spTgt spid="28"/>
                                        </p:tgtEl>
                                        <p:attrNameLst>
                                          <p:attrName>ppt_h</p:attrName>
                                        </p:attrNameLst>
                                      </p:cBhvr>
                                      <p:tavLst>
                                        <p:tav tm="0">
                                          <p:val>
                                            <p:fltVal val="0"/>
                                          </p:val>
                                        </p:tav>
                                        <p:tav tm="100000">
                                          <p:val>
                                            <p:strVal val="#ppt_h"/>
                                          </p:val>
                                        </p:tav>
                                      </p:tavLst>
                                    </p:anim>
                                    <p:animEffect transition="in" filter="fade">
                                      <p:cBhvr>
                                        <p:cTn id="40" dur="400"/>
                                        <p:tgtEl>
                                          <p:spTgt spid="28"/>
                                        </p:tgtEl>
                                      </p:cBhvr>
                                    </p:animEffect>
                                  </p:childTnLst>
                                </p:cTn>
                              </p:par>
                            </p:childTnLst>
                          </p:cTn>
                        </p:par>
                        <p:par>
                          <p:cTn id="41" fill="hold">
                            <p:stCondLst>
                              <p:cond delay="2800"/>
                            </p:stCondLst>
                            <p:childTnLst>
                              <p:par>
                                <p:cTn id="42" presetID="53" presetClass="entr" presetSubtype="16" fill="hold" grpId="0" nodeType="afterEffect">
                                  <p:stCondLst>
                                    <p:cond delay="0"/>
                                  </p:stCondLst>
                                  <p:childTnLst>
                                    <p:set>
                                      <p:cBhvr>
                                        <p:cTn id="43" dur="1" fill="hold">
                                          <p:stCondLst>
                                            <p:cond delay="0"/>
                                          </p:stCondLst>
                                        </p:cTn>
                                        <p:tgtEl>
                                          <p:spTgt spid="29">
                                            <p:txEl>
                                              <p:pRg st="0" end="0"/>
                                            </p:txEl>
                                          </p:spTgt>
                                        </p:tgtEl>
                                        <p:attrNameLst>
                                          <p:attrName>style.visibility</p:attrName>
                                        </p:attrNameLst>
                                      </p:cBhvr>
                                      <p:to>
                                        <p:strVal val="visible"/>
                                      </p:to>
                                    </p:set>
                                    <p:anim calcmode="lin" valueType="num">
                                      <p:cBhvr>
                                        <p:cTn id="44" dur="3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45" dur="3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46" dur="300"/>
                                        <p:tgtEl>
                                          <p:spTgt spid="29">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30">
                                            <p:txEl>
                                              <p:pRg st="0" end="0"/>
                                            </p:txEl>
                                          </p:spTgt>
                                        </p:tgtEl>
                                        <p:attrNameLst>
                                          <p:attrName>style.visibility</p:attrName>
                                        </p:attrNameLst>
                                      </p:cBhvr>
                                      <p:to>
                                        <p:strVal val="visible"/>
                                      </p:to>
                                    </p:set>
                                    <p:animEffect transition="in" filter="fade">
                                      <p:cBhvr>
                                        <p:cTn id="49" dur="500"/>
                                        <p:tgtEl>
                                          <p:spTgt spid="30">
                                            <p:txEl>
                                              <p:pRg st="0" end="0"/>
                                            </p:txEl>
                                          </p:spTgt>
                                        </p:tgtEl>
                                      </p:cBhvr>
                                    </p:animEffect>
                                    <p:anim calcmode="lin" valueType="num">
                                      <p:cBhvr>
                                        <p:cTn id="50"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0">
                                            <p:txEl>
                                              <p:pRg st="0" end="0"/>
                                            </p:txEl>
                                          </p:spTgt>
                                        </p:tgtEl>
                                        <p:attrNameLst>
                                          <p:attrName>ppt_y</p:attrName>
                                        </p:attrNameLst>
                                      </p:cBhvr>
                                      <p:tavLst>
                                        <p:tav tm="0">
                                          <p:val>
                                            <p:strVal val="#ppt_y+.1"/>
                                          </p:val>
                                        </p:tav>
                                        <p:tav tm="100000">
                                          <p:val>
                                            <p:strVal val="#ppt_y"/>
                                          </p:val>
                                        </p:tav>
                                      </p:tavLst>
                                    </p:anim>
                                  </p:childTnLst>
                                </p:cTn>
                              </p:par>
                              <p:par>
                                <p:cTn id="52" presetID="10" presetClass="entr" presetSubtype="0" fill="hold" grpId="0" nodeType="withEffect">
                                  <p:stCondLst>
                                    <p:cond delay="800"/>
                                  </p:stCondLst>
                                  <p:childTnLst>
                                    <p:set>
                                      <p:cBhvr>
                                        <p:cTn id="53" dur="1" fill="hold">
                                          <p:stCondLst>
                                            <p:cond delay="0"/>
                                          </p:stCondLst>
                                        </p:cTn>
                                        <p:tgtEl>
                                          <p:spTgt spid="31">
                                            <p:txEl>
                                              <p:pRg st="0" end="0"/>
                                            </p:txEl>
                                          </p:spTgt>
                                        </p:tgtEl>
                                        <p:attrNameLst>
                                          <p:attrName>style.visibility</p:attrName>
                                        </p:attrNameLst>
                                      </p:cBhvr>
                                      <p:to>
                                        <p:strVal val="visible"/>
                                      </p:to>
                                    </p:set>
                                    <p:animEffect transition="in" filter="fade">
                                      <p:cBhvr>
                                        <p:cTn id="54" dur="500"/>
                                        <p:tgtEl>
                                          <p:spTgt spid="31">
                                            <p:txEl>
                                              <p:pRg st="0" end="0"/>
                                            </p:txEl>
                                          </p:spTgt>
                                        </p:tgtEl>
                                      </p:cBhvr>
                                    </p:animEffect>
                                  </p:childTnLst>
                                </p:cTn>
                              </p:par>
                            </p:childTnLst>
                          </p:cTn>
                        </p:par>
                        <p:par>
                          <p:cTn id="55" fill="hold">
                            <p:stCondLst>
                              <p:cond delay="4100"/>
                            </p:stCondLst>
                            <p:childTnLst>
                              <p:par>
                                <p:cTn id="56" presetID="53" presetClass="entr" presetSubtype="16"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 calcmode="lin" valueType="num">
                                      <p:cBhvr>
                                        <p:cTn id="58" dur="400" fill="hold"/>
                                        <p:tgtEl>
                                          <p:spTgt spid="32"/>
                                        </p:tgtEl>
                                        <p:attrNameLst>
                                          <p:attrName>ppt_w</p:attrName>
                                        </p:attrNameLst>
                                      </p:cBhvr>
                                      <p:tavLst>
                                        <p:tav tm="0">
                                          <p:val>
                                            <p:fltVal val="0"/>
                                          </p:val>
                                        </p:tav>
                                        <p:tav tm="100000">
                                          <p:val>
                                            <p:strVal val="#ppt_w"/>
                                          </p:val>
                                        </p:tav>
                                      </p:tavLst>
                                    </p:anim>
                                    <p:anim calcmode="lin" valueType="num">
                                      <p:cBhvr>
                                        <p:cTn id="59" dur="400" fill="hold"/>
                                        <p:tgtEl>
                                          <p:spTgt spid="32"/>
                                        </p:tgtEl>
                                        <p:attrNameLst>
                                          <p:attrName>ppt_h</p:attrName>
                                        </p:attrNameLst>
                                      </p:cBhvr>
                                      <p:tavLst>
                                        <p:tav tm="0">
                                          <p:val>
                                            <p:fltVal val="0"/>
                                          </p:val>
                                        </p:tav>
                                        <p:tav tm="100000">
                                          <p:val>
                                            <p:strVal val="#ppt_h"/>
                                          </p:val>
                                        </p:tav>
                                      </p:tavLst>
                                    </p:anim>
                                    <p:animEffect transition="in" filter="fade">
                                      <p:cBhvr>
                                        <p:cTn id="60" dur="400"/>
                                        <p:tgtEl>
                                          <p:spTgt spid="32"/>
                                        </p:tgtEl>
                                      </p:cBhvr>
                                    </p:animEffect>
                                  </p:childTnLst>
                                </p:cTn>
                              </p:par>
                            </p:childTnLst>
                          </p:cTn>
                        </p:par>
                        <p:par>
                          <p:cTn id="61" fill="hold">
                            <p:stCondLst>
                              <p:cond delay="4500"/>
                            </p:stCondLst>
                            <p:childTnLst>
                              <p:par>
                                <p:cTn id="62" presetID="53" presetClass="entr" presetSubtype="16" fill="hold" grpId="0" nodeType="afterEffect">
                                  <p:stCondLst>
                                    <p:cond delay="0"/>
                                  </p:stCondLst>
                                  <p:childTnLst>
                                    <p:set>
                                      <p:cBhvr>
                                        <p:cTn id="63" dur="1" fill="hold">
                                          <p:stCondLst>
                                            <p:cond delay="0"/>
                                          </p:stCondLst>
                                        </p:cTn>
                                        <p:tgtEl>
                                          <p:spTgt spid="33">
                                            <p:txEl>
                                              <p:pRg st="0" end="0"/>
                                            </p:txEl>
                                          </p:spTgt>
                                        </p:tgtEl>
                                        <p:attrNameLst>
                                          <p:attrName>style.visibility</p:attrName>
                                        </p:attrNameLst>
                                      </p:cBhvr>
                                      <p:to>
                                        <p:strVal val="visible"/>
                                      </p:to>
                                    </p:set>
                                    <p:anim calcmode="lin" valueType="num">
                                      <p:cBhvr>
                                        <p:cTn id="64" dur="3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65" dur="3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66" dur="300"/>
                                        <p:tgtEl>
                                          <p:spTgt spid="33">
                                            <p:txEl>
                                              <p:pRg st="0" end="0"/>
                                            </p:txEl>
                                          </p:spTgt>
                                        </p:tgtEl>
                                      </p:cBhvr>
                                    </p:animEffect>
                                  </p:childTnLst>
                                </p:cTn>
                              </p:par>
                              <p:par>
                                <p:cTn id="67" presetID="42" presetClass="entr" presetSubtype="0" fill="hold" grpId="0" nodeType="withEffect">
                                  <p:stCondLst>
                                    <p:cond delay="200"/>
                                  </p:stCondLst>
                                  <p:childTnLst>
                                    <p:set>
                                      <p:cBhvr>
                                        <p:cTn id="68" dur="1" fill="hold">
                                          <p:stCondLst>
                                            <p:cond delay="0"/>
                                          </p:stCondLst>
                                        </p:cTn>
                                        <p:tgtEl>
                                          <p:spTgt spid="34">
                                            <p:txEl>
                                              <p:pRg st="0" end="0"/>
                                            </p:txEl>
                                          </p:spTgt>
                                        </p:tgtEl>
                                        <p:attrNameLst>
                                          <p:attrName>style.visibility</p:attrName>
                                        </p:attrNameLst>
                                      </p:cBhvr>
                                      <p:to>
                                        <p:strVal val="visible"/>
                                      </p:to>
                                    </p:set>
                                    <p:animEffect transition="in" filter="fade">
                                      <p:cBhvr>
                                        <p:cTn id="69" dur="500"/>
                                        <p:tgtEl>
                                          <p:spTgt spid="34">
                                            <p:txEl>
                                              <p:pRg st="0" end="0"/>
                                            </p:txEl>
                                          </p:spTgt>
                                        </p:tgtEl>
                                      </p:cBhvr>
                                    </p:animEffect>
                                    <p:anim calcmode="lin" valueType="num">
                                      <p:cBhvr>
                                        <p:cTn id="70"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34">
                                            <p:txEl>
                                              <p:pRg st="0" end="0"/>
                                            </p:txEl>
                                          </p:spTgt>
                                        </p:tgtEl>
                                        <p:attrNameLst>
                                          <p:attrName>ppt_y</p:attrName>
                                        </p:attrNameLst>
                                      </p:cBhvr>
                                      <p:tavLst>
                                        <p:tav tm="0">
                                          <p:val>
                                            <p:strVal val="#ppt_y+.1"/>
                                          </p:val>
                                        </p:tav>
                                        <p:tav tm="100000">
                                          <p:val>
                                            <p:strVal val="#ppt_y"/>
                                          </p:val>
                                        </p:tav>
                                      </p:tavLst>
                                    </p:anim>
                                  </p:childTnLst>
                                </p:cTn>
                              </p:par>
                              <p:par>
                                <p:cTn id="72" presetID="10" presetClass="entr" presetSubtype="0" fill="hold" grpId="0" nodeType="withEffect">
                                  <p:stCondLst>
                                    <p:cond delay="800"/>
                                  </p:stCondLst>
                                  <p:childTnLst>
                                    <p:set>
                                      <p:cBhvr>
                                        <p:cTn id="73" dur="1" fill="hold">
                                          <p:stCondLst>
                                            <p:cond delay="0"/>
                                          </p:stCondLst>
                                        </p:cTn>
                                        <p:tgtEl>
                                          <p:spTgt spid="35">
                                            <p:txEl>
                                              <p:pRg st="0" end="0"/>
                                            </p:txEl>
                                          </p:spTgt>
                                        </p:tgtEl>
                                        <p:attrNameLst>
                                          <p:attrName>style.visibility</p:attrName>
                                        </p:attrNameLst>
                                      </p:cBhvr>
                                      <p:to>
                                        <p:strVal val="visible"/>
                                      </p:to>
                                    </p:set>
                                    <p:animEffect transition="in" filter="fade">
                                      <p:cBhvr>
                                        <p:cTn id="74" dur="500"/>
                                        <p:tgtEl>
                                          <p:spTgt spid="35">
                                            <p:txEl>
                                              <p:pRg st="0" end="0"/>
                                            </p:txEl>
                                          </p:spTgt>
                                        </p:tgtEl>
                                      </p:cBhvr>
                                    </p:animEffect>
                                  </p:childTnLst>
                                </p:cTn>
                              </p:par>
                            </p:childTnLst>
                          </p:cTn>
                        </p:par>
                        <p:par>
                          <p:cTn id="75" fill="hold">
                            <p:stCondLst>
                              <p:cond delay="5800"/>
                            </p:stCondLst>
                            <p:childTnLst>
                              <p:par>
                                <p:cTn id="76" presetID="53" presetClass="entr" presetSubtype="16" fill="hold" grpId="0" nodeType="afterEffect">
                                  <p:stCondLst>
                                    <p:cond delay="0"/>
                                  </p:stCondLst>
                                  <p:childTnLst>
                                    <p:set>
                                      <p:cBhvr>
                                        <p:cTn id="77" dur="1" fill="hold">
                                          <p:stCondLst>
                                            <p:cond delay="0"/>
                                          </p:stCondLst>
                                        </p:cTn>
                                        <p:tgtEl>
                                          <p:spTgt spid="36"/>
                                        </p:tgtEl>
                                        <p:attrNameLst>
                                          <p:attrName>style.visibility</p:attrName>
                                        </p:attrNameLst>
                                      </p:cBhvr>
                                      <p:to>
                                        <p:strVal val="visible"/>
                                      </p:to>
                                    </p:set>
                                    <p:anim calcmode="lin" valueType="num">
                                      <p:cBhvr>
                                        <p:cTn id="78" dur="400" fill="hold"/>
                                        <p:tgtEl>
                                          <p:spTgt spid="36"/>
                                        </p:tgtEl>
                                        <p:attrNameLst>
                                          <p:attrName>ppt_w</p:attrName>
                                        </p:attrNameLst>
                                      </p:cBhvr>
                                      <p:tavLst>
                                        <p:tav tm="0">
                                          <p:val>
                                            <p:fltVal val="0"/>
                                          </p:val>
                                        </p:tav>
                                        <p:tav tm="100000">
                                          <p:val>
                                            <p:strVal val="#ppt_w"/>
                                          </p:val>
                                        </p:tav>
                                      </p:tavLst>
                                    </p:anim>
                                    <p:anim calcmode="lin" valueType="num">
                                      <p:cBhvr>
                                        <p:cTn id="79" dur="400" fill="hold"/>
                                        <p:tgtEl>
                                          <p:spTgt spid="36"/>
                                        </p:tgtEl>
                                        <p:attrNameLst>
                                          <p:attrName>ppt_h</p:attrName>
                                        </p:attrNameLst>
                                      </p:cBhvr>
                                      <p:tavLst>
                                        <p:tav tm="0">
                                          <p:val>
                                            <p:fltVal val="0"/>
                                          </p:val>
                                        </p:tav>
                                        <p:tav tm="100000">
                                          <p:val>
                                            <p:strVal val="#ppt_h"/>
                                          </p:val>
                                        </p:tav>
                                      </p:tavLst>
                                    </p:anim>
                                    <p:animEffect transition="in" filter="fade">
                                      <p:cBhvr>
                                        <p:cTn id="80" dur="400"/>
                                        <p:tgtEl>
                                          <p:spTgt spid="36"/>
                                        </p:tgtEl>
                                      </p:cBhvr>
                                    </p:animEffect>
                                  </p:childTnLst>
                                </p:cTn>
                              </p:par>
                            </p:childTnLst>
                          </p:cTn>
                        </p:par>
                        <p:par>
                          <p:cTn id="81" fill="hold">
                            <p:stCondLst>
                              <p:cond delay="6200"/>
                            </p:stCondLst>
                            <p:childTnLst>
                              <p:par>
                                <p:cTn id="82" presetID="53" presetClass="entr" presetSubtype="16" fill="hold" grpId="0" nodeType="afterEffect">
                                  <p:stCondLst>
                                    <p:cond delay="0"/>
                                  </p:stCondLst>
                                  <p:childTnLst>
                                    <p:set>
                                      <p:cBhvr>
                                        <p:cTn id="83" dur="1" fill="hold">
                                          <p:stCondLst>
                                            <p:cond delay="0"/>
                                          </p:stCondLst>
                                        </p:cTn>
                                        <p:tgtEl>
                                          <p:spTgt spid="37">
                                            <p:txEl>
                                              <p:pRg st="0" end="0"/>
                                            </p:txEl>
                                          </p:spTgt>
                                        </p:tgtEl>
                                        <p:attrNameLst>
                                          <p:attrName>style.visibility</p:attrName>
                                        </p:attrNameLst>
                                      </p:cBhvr>
                                      <p:to>
                                        <p:strVal val="visible"/>
                                      </p:to>
                                    </p:set>
                                    <p:anim calcmode="lin" valueType="num">
                                      <p:cBhvr>
                                        <p:cTn id="84" dur="3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85" dur="3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86" dur="300"/>
                                        <p:tgtEl>
                                          <p:spTgt spid="37">
                                            <p:txEl>
                                              <p:pRg st="0" end="0"/>
                                            </p:txEl>
                                          </p:spTgt>
                                        </p:tgtEl>
                                      </p:cBhvr>
                                    </p:animEffect>
                                  </p:childTnLst>
                                </p:cTn>
                              </p:par>
                              <p:par>
                                <p:cTn id="87" presetID="42" presetClass="entr" presetSubtype="0" fill="hold" grpId="0" nodeType="withEffect">
                                  <p:stCondLst>
                                    <p:cond delay="200"/>
                                  </p:stCondLst>
                                  <p:childTnLst>
                                    <p:set>
                                      <p:cBhvr>
                                        <p:cTn id="88" dur="1" fill="hold">
                                          <p:stCondLst>
                                            <p:cond delay="0"/>
                                          </p:stCondLst>
                                        </p:cTn>
                                        <p:tgtEl>
                                          <p:spTgt spid="38">
                                            <p:txEl>
                                              <p:pRg st="0" end="0"/>
                                            </p:txEl>
                                          </p:spTgt>
                                        </p:tgtEl>
                                        <p:attrNameLst>
                                          <p:attrName>style.visibility</p:attrName>
                                        </p:attrNameLst>
                                      </p:cBhvr>
                                      <p:to>
                                        <p:strVal val="visible"/>
                                      </p:to>
                                    </p:set>
                                    <p:animEffect transition="in" filter="fade">
                                      <p:cBhvr>
                                        <p:cTn id="89" dur="500"/>
                                        <p:tgtEl>
                                          <p:spTgt spid="38">
                                            <p:txEl>
                                              <p:pRg st="0" end="0"/>
                                            </p:txEl>
                                          </p:spTgt>
                                        </p:tgtEl>
                                      </p:cBhvr>
                                    </p:animEffect>
                                    <p:anim calcmode="lin" valueType="num">
                                      <p:cBhvr>
                                        <p:cTn id="90"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91" dur="500" fill="hold"/>
                                        <p:tgtEl>
                                          <p:spTgt spid="38">
                                            <p:txEl>
                                              <p:pRg st="0" end="0"/>
                                            </p:txEl>
                                          </p:spTgt>
                                        </p:tgtEl>
                                        <p:attrNameLst>
                                          <p:attrName>ppt_y</p:attrName>
                                        </p:attrNameLst>
                                      </p:cBhvr>
                                      <p:tavLst>
                                        <p:tav tm="0">
                                          <p:val>
                                            <p:strVal val="#ppt_y+.1"/>
                                          </p:val>
                                        </p:tav>
                                        <p:tav tm="100000">
                                          <p:val>
                                            <p:strVal val="#ppt_y"/>
                                          </p:val>
                                        </p:tav>
                                      </p:tavLst>
                                    </p:anim>
                                  </p:childTnLst>
                                </p:cTn>
                              </p:par>
                              <p:par>
                                <p:cTn id="92" presetID="10" presetClass="entr" presetSubtype="0" fill="hold" grpId="0" nodeType="withEffect">
                                  <p:stCondLst>
                                    <p:cond delay="800"/>
                                  </p:stCondLst>
                                  <p:childTnLst>
                                    <p:set>
                                      <p:cBhvr>
                                        <p:cTn id="93" dur="1" fill="hold">
                                          <p:stCondLst>
                                            <p:cond delay="0"/>
                                          </p:stCondLst>
                                        </p:cTn>
                                        <p:tgtEl>
                                          <p:spTgt spid="39">
                                            <p:txEl>
                                              <p:pRg st="0" end="0"/>
                                            </p:txEl>
                                          </p:spTgt>
                                        </p:tgtEl>
                                        <p:attrNameLst>
                                          <p:attrName>style.visibility</p:attrName>
                                        </p:attrNameLst>
                                      </p:cBhvr>
                                      <p:to>
                                        <p:strVal val="visible"/>
                                      </p:to>
                                    </p:set>
                                    <p:animEffect transition="in" filter="fade">
                                      <p:cBhvr>
                                        <p:cTn id="94" dur="500"/>
                                        <p:tgtEl>
                                          <p:spTgt spid="39">
                                            <p:txEl>
                                              <p:pRg st="0" end="0"/>
                                            </p:txEl>
                                          </p:spTgt>
                                        </p:tgtEl>
                                      </p:cBhvr>
                                    </p:animEffect>
                                  </p:childTnLst>
                                </p:cTn>
                              </p:par>
                            </p:childTnLst>
                          </p:cTn>
                        </p:par>
                        <p:par>
                          <p:cTn id="95" fill="hold">
                            <p:stCondLst>
                              <p:cond delay="7500"/>
                            </p:stCondLst>
                            <p:childTnLst>
                              <p:par>
                                <p:cTn id="96" presetID="53" presetClass="entr" presetSubtype="16" fill="hold" grpId="0" nodeType="afterEffect">
                                  <p:stCondLst>
                                    <p:cond delay="0"/>
                                  </p:stCondLst>
                                  <p:childTnLst>
                                    <p:set>
                                      <p:cBhvr>
                                        <p:cTn id="97" dur="1" fill="hold">
                                          <p:stCondLst>
                                            <p:cond delay="0"/>
                                          </p:stCondLst>
                                        </p:cTn>
                                        <p:tgtEl>
                                          <p:spTgt spid="40"/>
                                        </p:tgtEl>
                                        <p:attrNameLst>
                                          <p:attrName>style.visibility</p:attrName>
                                        </p:attrNameLst>
                                      </p:cBhvr>
                                      <p:to>
                                        <p:strVal val="visible"/>
                                      </p:to>
                                    </p:set>
                                    <p:anim calcmode="lin" valueType="num">
                                      <p:cBhvr>
                                        <p:cTn id="98" dur="400" fill="hold"/>
                                        <p:tgtEl>
                                          <p:spTgt spid="40"/>
                                        </p:tgtEl>
                                        <p:attrNameLst>
                                          <p:attrName>ppt_w</p:attrName>
                                        </p:attrNameLst>
                                      </p:cBhvr>
                                      <p:tavLst>
                                        <p:tav tm="0">
                                          <p:val>
                                            <p:fltVal val="0"/>
                                          </p:val>
                                        </p:tav>
                                        <p:tav tm="100000">
                                          <p:val>
                                            <p:strVal val="#ppt_w"/>
                                          </p:val>
                                        </p:tav>
                                      </p:tavLst>
                                    </p:anim>
                                    <p:anim calcmode="lin" valueType="num">
                                      <p:cBhvr>
                                        <p:cTn id="99" dur="400" fill="hold"/>
                                        <p:tgtEl>
                                          <p:spTgt spid="40"/>
                                        </p:tgtEl>
                                        <p:attrNameLst>
                                          <p:attrName>ppt_h</p:attrName>
                                        </p:attrNameLst>
                                      </p:cBhvr>
                                      <p:tavLst>
                                        <p:tav tm="0">
                                          <p:val>
                                            <p:fltVal val="0"/>
                                          </p:val>
                                        </p:tav>
                                        <p:tav tm="100000">
                                          <p:val>
                                            <p:strVal val="#ppt_h"/>
                                          </p:val>
                                        </p:tav>
                                      </p:tavLst>
                                    </p:anim>
                                    <p:animEffect transition="in" filter="fade">
                                      <p:cBhvr>
                                        <p:cTn id="100" dur="400"/>
                                        <p:tgtEl>
                                          <p:spTgt spid="40"/>
                                        </p:tgtEl>
                                      </p:cBhvr>
                                    </p:animEffect>
                                  </p:childTnLst>
                                </p:cTn>
                              </p:par>
                            </p:childTnLst>
                          </p:cTn>
                        </p:par>
                        <p:par>
                          <p:cTn id="101" fill="hold">
                            <p:stCondLst>
                              <p:cond delay="7900"/>
                            </p:stCondLst>
                            <p:childTnLst>
                              <p:par>
                                <p:cTn id="102" presetID="53" presetClass="entr" presetSubtype="16" fill="hold" grpId="0" nodeType="afterEffect">
                                  <p:stCondLst>
                                    <p:cond delay="0"/>
                                  </p:stCondLst>
                                  <p:childTnLst>
                                    <p:set>
                                      <p:cBhvr>
                                        <p:cTn id="103" dur="1" fill="hold">
                                          <p:stCondLst>
                                            <p:cond delay="0"/>
                                          </p:stCondLst>
                                        </p:cTn>
                                        <p:tgtEl>
                                          <p:spTgt spid="41">
                                            <p:txEl>
                                              <p:pRg st="0" end="0"/>
                                            </p:txEl>
                                          </p:spTgt>
                                        </p:tgtEl>
                                        <p:attrNameLst>
                                          <p:attrName>style.visibility</p:attrName>
                                        </p:attrNameLst>
                                      </p:cBhvr>
                                      <p:to>
                                        <p:strVal val="visible"/>
                                      </p:to>
                                    </p:set>
                                    <p:anim calcmode="lin" valueType="num">
                                      <p:cBhvr>
                                        <p:cTn id="104" dur="3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105" dur="3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106" dur="300"/>
                                        <p:tgtEl>
                                          <p:spTgt spid="41">
                                            <p:txEl>
                                              <p:pRg st="0" end="0"/>
                                            </p:txEl>
                                          </p:spTgt>
                                        </p:tgtEl>
                                      </p:cBhvr>
                                    </p:animEffect>
                                  </p:childTnLst>
                                </p:cTn>
                              </p:par>
                              <p:par>
                                <p:cTn id="107" presetID="42" presetClass="entr" presetSubtype="0" fill="hold" grpId="0" nodeType="withEffect">
                                  <p:stCondLst>
                                    <p:cond delay="200"/>
                                  </p:stCondLst>
                                  <p:childTnLst>
                                    <p:set>
                                      <p:cBhvr>
                                        <p:cTn id="108" dur="1" fill="hold">
                                          <p:stCondLst>
                                            <p:cond delay="0"/>
                                          </p:stCondLst>
                                        </p:cTn>
                                        <p:tgtEl>
                                          <p:spTgt spid="42">
                                            <p:txEl>
                                              <p:pRg st="0" end="0"/>
                                            </p:txEl>
                                          </p:spTgt>
                                        </p:tgtEl>
                                        <p:attrNameLst>
                                          <p:attrName>style.visibility</p:attrName>
                                        </p:attrNameLst>
                                      </p:cBhvr>
                                      <p:to>
                                        <p:strVal val="visible"/>
                                      </p:to>
                                    </p:set>
                                    <p:animEffect transition="in" filter="fade">
                                      <p:cBhvr>
                                        <p:cTn id="109" dur="500"/>
                                        <p:tgtEl>
                                          <p:spTgt spid="42">
                                            <p:txEl>
                                              <p:pRg st="0" end="0"/>
                                            </p:txEl>
                                          </p:spTgt>
                                        </p:tgtEl>
                                      </p:cBhvr>
                                    </p:animEffect>
                                    <p:anim calcmode="lin" valueType="num">
                                      <p:cBhvr>
                                        <p:cTn id="110"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111" dur="500" fill="hold"/>
                                        <p:tgtEl>
                                          <p:spTgt spid="42">
                                            <p:txEl>
                                              <p:pRg st="0" end="0"/>
                                            </p:txEl>
                                          </p:spTgt>
                                        </p:tgtEl>
                                        <p:attrNameLst>
                                          <p:attrName>ppt_y</p:attrName>
                                        </p:attrNameLst>
                                      </p:cBhvr>
                                      <p:tavLst>
                                        <p:tav tm="0">
                                          <p:val>
                                            <p:strVal val="#ppt_y+.1"/>
                                          </p:val>
                                        </p:tav>
                                        <p:tav tm="100000">
                                          <p:val>
                                            <p:strVal val="#ppt_y"/>
                                          </p:val>
                                        </p:tav>
                                      </p:tavLst>
                                    </p:anim>
                                  </p:childTnLst>
                                </p:cTn>
                              </p:par>
                              <p:par>
                                <p:cTn id="112" presetID="10" presetClass="entr" presetSubtype="0" fill="hold" grpId="0" nodeType="withEffect">
                                  <p:stCondLst>
                                    <p:cond delay="800"/>
                                  </p:stCondLst>
                                  <p:childTnLst>
                                    <p:set>
                                      <p:cBhvr>
                                        <p:cTn id="113" dur="1" fill="hold">
                                          <p:stCondLst>
                                            <p:cond delay="0"/>
                                          </p:stCondLst>
                                        </p:cTn>
                                        <p:tgtEl>
                                          <p:spTgt spid="43">
                                            <p:txEl>
                                              <p:pRg st="0" end="0"/>
                                            </p:txEl>
                                          </p:spTgt>
                                        </p:tgtEl>
                                        <p:attrNameLst>
                                          <p:attrName>style.visibility</p:attrName>
                                        </p:attrNameLst>
                                      </p:cBhvr>
                                      <p:to>
                                        <p:strVal val="visible"/>
                                      </p:to>
                                    </p:set>
                                    <p:animEffect transition="in" filter="fade">
                                      <p:cBhvr>
                                        <p:cTn id="114" dur="500"/>
                                        <p:tgtEl>
                                          <p:spTgt spid="43">
                                            <p:txEl>
                                              <p:pRg st="0" end="0"/>
                                            </p:txEl>
                                          </p:spTgt>
                                        </p:tgtEl>
                                      </p:cBhvr>
                                    </p:animEffect>
                                  </p:childTnLst>
                                </p:cTn>
                              </p:par>
                            </p:childTnLst>
                          </p:cTn>
                        </p:par>
                        <p:par>
                          <p:cTn id="115" fill="hold">
                            <p:stCondLst>
                              <p:cond delay="9200"/>
                            </p:stCondLst>
                            <p:childTnLst>
                              <p:par>
                                <p:cTn id="116" presetID="53" presetClass="entr" presetSubtype="16" fill="hold" grpId="0" nodeType="afterEffect">
                                  <p:stCondLst>
                                    <p:cond delay="0"/>
                                  </p:stCondLst>
                                  <p:childTnLst>
                                    <p:set>
                                      <p:cBhvr>
                                        <p:cTn id="117" dur="1" fill="hold">
                                          <p:stCondLst>
                                            <p:cond delay="0"/>
                                          </p:stCondLst>
                                        </p:cTn>
                                        <p:tgtEl>
                                          <p:spTgt spid="44"/>
                                        </p:tgtEl>
                                        <p:attrNameLst>
                                          <p:attrName>style.visibility</p:attrName>
                                        </p:attrNameLst>
                                      </p:cBhvr>
                                      <p:to>
                                        <p:strVal val="visible"/>
                                      </p:to>
                                    </p:set>
                                    <p:anim calcmode="lin" valueType="num">
                                      <p:cBhvr>
                                        <p:cTn id="118" dur="400" fill="hold"/>
                                        <p:tgtEl>
                                          <p:spTgt spid="44"/>
                                        </p:tgtEl>
                                        <p:attrNameLst>
                                          <p:attrName>ppt_w</p:attrName>
                                        </p:attrNameLst>
                                      </p:cBhvr>
                                      <p:tavLst>
                                        <p:tav tm="0">
                                          <p:val>
                                            <p:fltVal val="0"/>
                                          </p:val>
                                        </p:tav>
                                        <p:tav tm="100000">
                                          <p:val>
                                            <p:strVal val="#ppt_w"/>
                                          </p:val>
                                        </p:tav>
                                      </p:tavLst>
                                    </p:anim>
                                    <p:anim calcmode="lin" valueType="num">
                                      <p:cBhvr>
                                        <p:cTn id="119" dur="400" fill="hold"/>
                                        <p:tgtEl>
                                          <p:spTgt spid="44"/>
                                        </p:tgtEl>
                                        <p:attrNameLst>
                                          <p:attrName>ppt_h</p:attrName>
                                        </p:attrNameLst>
                                      </p:cBhvr>
                                      <p:tavLst>
                                        <p:tav tm="0">
                                          <p:val>
                                            <p:fltVal val="0"/>
                                          </p:val>
                                        </p:tav>
                                        <p:tav tm="100000">
                                          <p:val>
                                            <p:strVal val="#ppt_h"/>
                                          </p:val>
                                        </p:tav>
                                      </p:tavLst>
                                    </p:anim>
                                    <p:animEffect transition="in" filter="fade">
                                      <p:cBhvr>
                                        <p:cTn id="120" dur="400"/>
                                        <p:tgtEl>
                                          <p:spTgt spid="44"/>
                                        </p:tgtEl>
                                      </p:cBhvr>
                                    </p:animEffect>
                                  </p:childTnLst>
                                </p:cTn>
                              </p:par>
                            </p:childTnLst>
                          </p:cTn>
                        </p:par>
                        <p:par>
                          <p:cTn id="121" fill="hold">
                            <p:stCondLst>
                              <p:cond delay="9600"/>
                            </p:stCondLst>
                            <p:childTnLst>
                              <p:par>
                                <p:cTn id="122" presetID="53" presetClass="entr" presetSubtype="16" fill="hold" grpId="0" nodeType="afterEffect">
                                  <p:stCondLst>
                                    <p:cond delay="0"/>
                                  </p:stCondLst>
                                  <p:childTnLst>
                                    <p:set>
                                      <p:cBhvr>
                                        <p:cTn id="123" dur="1" fill="hold">
                                          <p:stCondLst>
                                            <p:cond delay="0"/>
                                          </p:stCondLst>
                                        </p:cTn>
                                        <p:tgtEl>
                                          <p:spTgt spid="45">
                                            <p:txEl>
                                              <p:pRg st="0" end="0"/>
                                            </p:txEl>
                                          </p:spTgt>
                                        </p:tgtEl>
                                        <p:attrNameLst>
                                          <p:attrName>style.visibility</p:attrName>
                                        </p:attrNameLst>
                                      </p:cBhvr>
                                      <p:to>
                                        <p:strVal val="visible"/>
                                      </p:to>
                                    </p:set>
                                    <p:anim calcmode="lin" valueType="num">
                                      <p:cBhvr>
                                        <p:cTn id="124" dur="3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125" dur="300" fill="hold"/>
                                        <p:tgtEl>
                                          <p:spTgt spid="45">
                                            <p:txEl>
                                              <p:pRg st="0" end="0"/>
                                            </p:txEl>
                                          </p:spTgt>
                                        </p:tgtEl>
                                        <p:attrNameLst>
                                          <p:attrName>ppt_h</p:attrName>
                                        </p:attrNameLst>
                                      </p:cBhvr>
                                      <p:tavLst>
                                        <p:tav tm="0">
                                          <p:val>
                                            <p:fltVal val="0"/>
                                          </p:val>
                                        </p:tav>
                                        <p:tav tm="100000">
                                          <p:val>
                                            <p:strVal val="#ppt_h"/>
                                          </p:val>
                                        </p:tav>
                                      </p:tavLst>
                                    </p:anim>
                                    <p:animEffect transition="in" filter="fade">
                                      <p:cBhvr>
                                        <p:cTn id="126" dur="300"/>
                                        <p:tgtEl>
                                          <p:spTgt spid="45">
                                            <p:txEl>
                                              <p:pRg st="0" end="0"/>
                                            </p:txEl>
                                          </p:spTgt>
                                        </p:tgtEl>
                                      </p:cBhvr>
                                    </p:animEffect>
                                  </p:childTnLst>
                                </p:cTn>
                              </p:par>
                              <p:par>
                                <p:cTn id="127" presetID="42" presetClass="entr" presetSubtype="0" fill="hold" grpId="0" nodeType="withEffect">
                                  <p:stCondLst>
                                    <p:cond delay="200"/>
                                  </p:stCondLst>
                                  <p:childTnLst>
                                    <p:set>
                                      <p:cBhvr>
                                        <p:cTn id="128" dur="1" fill="hold">
                                          <p:stCondLst>
                                            <p:cond delay="0"/>
                                          </p:stCondLst>
                                        </p:cTn>
                                        <p:tgtEl>
                                          <p:spTgt spid="46">
                                            <p:txEl>
                                              <p:pRg st="0" end="0"/>
                                            </p:txEl>
                                          </p:spTgt>
                                        </p:tgtEl>
                                        <p:attrNameLst>
                                          <p:attrName>style.visibility</p:attrName>
                                        </p:attrNameLst>
                                      </p:cBhvr>
                                      <p:to>
                                        <p:strVal val="visible"/>
                                      </p:to>
                                    </p:set>
                                    <p:animEffect transition="in" filter="fade">
                                      <p:cBhvr>
                                        <p:cTn id="129" dur="500"/>
                                        <p:tgtEl>
                                          <p:spTgt spid="46">
                                            <p:txEl>
                                              <p:pRg st="0" end="0"/>
                                            </p:txEl>
                                          </p:spTgt>
                                        </p:tgtEl>
                                      </p:cBhvr>
                                    </p:animEffect>
                                    <p:anim calcmode="lin" valueType="num">
                                      <p:cBhvr>
                                        <p:cTn id="130" dur="500" fill="hold"/>
                                        <p:tgtEl>
                                          <p:spTgt spid="46">
                                            <p:txEl>
                                              <p:pRg st="0" end="0"/>
                                            </p:txEl>
                                          </p:spTgt>
                                        </p:tgtEl>
                                        <p:attrNameLst>
                                          <p:attrName>ppt_x</p:attrName>
                                        </p:attrNameLst>
                                      </p:cBhvr>
                                      <p:tavLst>
                                        <p:tav tm="0">
                                          <p:val>
                                            <p:strVal val="#ppt_x"/>
                                          </p:val>
                                        </p:tav>
                                        <p:tav tm="100000">
                                          <p:val>
                                            <p:strVal val="#ppt_x"/>
                                          </p:val>
                                        </p:tav>
                                      </p:tavLst>
                                    </p:anim>
                                    <p:anim calcmode="lin" valueType="num">
                                      <p:cBhvr>
                                        <p:cTn id="131" dur="500" fill="hold"/>
                                        <p:tgtEl>
                                          <p:spTgt spid="46">
                                            <p:txEl>
                                              <p:pRg st="0" end="0"/>
                                            </p:txEl>
                                          </p:spTgt>
                                        </p:tgtEl>
                                        <p:attrNameLst>
                                          <p:attrName>ppt_y</p:attrName>
                                        </p:attrNameLst>
                                      </p:cBhvr>
                                      <p:tavLst>
                                        <p:tav tm="0">
                                          <p:val>
                                            <p:strVal val="#ppt_y+.1"/>
                                          </p:val>
                                        </p:tav>
                                        <p:tav tm="100000">
                                          <p:val>
                                            <p:strVal val="#ppt_y"/>
                                          </p:val>
                                        </p:tav>
                                      </p:tavLst>
                                    </p:anim>
                                  </p:childTnLst>
                                </p:cTn>
                              </p:par>
                              <p:par>
                                <p:cTn id="132" presetID="10" presetClass="entr" presetSubtype="0" fill="hold" grpId="0" nodeType="withEffect">
                                  <p:stCondLst>
                                    <p:cond delay="800"/>
                                  </p:stCondLst>
                                  <p:childTnLst>
                                    <p:set>
                                      <p:cBhvr>
                                        <p:cTn id="133" dur="1" fill="hold">
                                          <p:stCondLst>
                                            <p:cond delay="0"/>
                                          </p:stCondLst>
                                        </p:cTn>
                                        <p:tgtEl>
                                          <p:spTgt spid="47">
                                            <p:txEl>
                                              <p:pRg st="0" end="0"/>
                                            </p:txEl>
                                          </p:spTgt>
                                        </p:tgtEl>
                                        <p:attrNameLst>
                                          <p:attrName>style.visibility</p:attrName>
                                        </p:attrNameLst>
                                      </p:cBhvr>
                                      <p:to>
                                        <p:strVal val="visible"/>
                                      </p:to>
                                    </p:set>
                                    <p:animEffect transition="in" filter="fade">
                                      <p:cBhvr>
                                        <p:cTn id="134" dur="500"/>
                                        <p:tgtEl>
                                          <p:spTgt spid="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animBg="1"/>
      <p:bldP spid="29" grpId="0" build="p">
        <p:tmplLst>
          <p:tmpl lvl="1">
            <p:tnLst>
              <p:par>
                <p:cTn presetID="53" presetClass="entr" presetSubtype="16"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p:cTn dur="300" fill="hold"/>
                        <p:tgtEl>
                          <p:spTgt spid="29"/>
                        </p:tgtEl>
                        <p:attrNameLst>
                          <p:attrName>ppt_w</p:attrName>
                        </p:attrNameLst>
                      </p:cBhvr>
                      <p:tavLst>
                        <p:tav tm="0">
                          <p:val>
                            <p:fltVal val="0"/>
                          </p:val>
                        </p:tav>
                        <p:tav tm="100000">
                          <p:val>
                            <p:strVal val="#ppt_w"/>
                          </p:val>
                        </p:tav>
                      </p:tavLst>
                    </p:anim>
                    <p:anim calcmode="lin" valueType="num">
                      <p:cBhvr>
                        <p:cTn dur="300" fill="hold"/>
                        <p:tgtEl>
                          <p:spTgt spid="29"/>
                        </p:tgtEl>
                        <p:attrNameLst>
                          <p:attrName>ppt_h</p:attrName>
                        </p:attrNameLst>
                      </p:cBhvr>
                      <p:tavLst>
                        <p:tav tm="0">
                          <p:val>
                            <p:fltVal val="0"/>
                          </p:val>
                        </p:tav>
                        <p:tav tm="100000">
                          <p:val>
                            <p:strVal val="#ppt_h"/>
                          </p:val>
                        </p:tav>
                      </p:tavLst>
                    </p:anim>
                    <p:animEffect transition="in" filter="fade">
                      <p:cBhvr>
                        <p:cTn dur="300"/>
                        <p:tgtEl>
                          <p:spTgt spid="29"/>
                        </p:tgtEl>
                      </p:cBhvr>
                    </p:animEffect>
                  </p:childTnLst>
                </p:cTn>
              </p:par>
            </p:tnLst>
          </p:tmpl>
        </p:tmplLst>
      </p:bldP>
      <p:bldP spid="30" grpId="0" build="p">
        <p:tmplLst>
          <p:tmpl lvl="1">
            <p:tnLst>
              <p:par>
                <p:cTn presetID="42" presetClass="entr" presetSubtype="0"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anim calcmode="lin" valueType="num">
                      <p:cBhvr>
                        <p:cTn dur="500" fill="hold"/>
                        <p:tgtEl>
                          <p:spTgt spid="30"/>
                        </p:tgtEl>
                        <p:attrNameLst>
                          <p:attrName>ppt_x</p:attrName>
                        </p:attrNameLst>
                      </p:cBhvr>
                      <p:tavLst>
                        <p:tav tm="0">
                          <p:val>
                            <p:strVal val="#ppt_x"/>
                          </p:val>
                        </p:tav>
                        <p:tav tm="100000">
                          <p:val>
                            <p:strVal val="#ppt_x"/>
                          </p:val>
                        </p:tav>
                      </p:tavLst>
                    </p:anim>
                    <p:anim calcmode="lin" valueType="num">
                      <p:cBhvr>
                        <p:cTn dur="5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10" presetClass="entr" presetSubtype="0" fill="hold" nodeType="withEffect">
                  <p:stCondLst>
                    <p:cond delay="8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animBg="1"/>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300" fill="hold"/>
                        <p:tgtEl>
                          <p:spTgt spid="33"/>
                        </p:tgtEl>
                        <p:attrNameLst>
                          <p:attrName>ppt_w</p:attrName>
                        </p:attrNameLst>
                      </p:cBhvr>
                      <p:tavLst>
                        <p:tav tm="0">
                          <p:val>
                            <p:fltVal val="0"/>
                          </p:val>
                        </p:tav>
                        <p:tav tm="100000">
                          <p:val>
                            <p:strVal val="#ppt_w"/>
                          </p:val>
                        </p:tav>
                      </p:tavLst>
                    </p:anim>
                    <p:anim calcmode="lin" valueType="num">
                      <p:cBhvr>
                        <p:cTn dur="300" fill="hold"/>
                        <p:tgtEl>
                          <p:spTgt spid="33"/>
                        </p:tgtEl>
                        <p:attrNameLst>
                          <p:attrName>ppt_h</p:attrName>
                        </p:attrNameLst>
                      </p:cBhvr>
                      <p:tavLst>
                        <p:tav tm="0">
                          <p:val>
                            <p:fltVal val="0"/>
                          </p:val>
                        </p:tav>
                        <p:tav tm="100000">
                          <p:val>
                            <p:strVal val="#ppt_h"/>
                          </p:val>
                        </p:tav>
                      </p:tavLst>
                    </p:anim>
                    <p:animEffect transition="in" filter="fade">
                      <p:cBhvr>
                        <p:cTn dur="300"/>
                        <p:tgtEl>
                          <p:spTgt spid="33"/>
                        </p:tgtEl>
                      </p:cBhvr>
                    </p:animEffect>
                  </p:childTnLst>
                </p:cTn>
              </p:par>
            </p:tnLst>
          </p:tmpl>
        </p:tmplLst>
      </p:bldP>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anim calcmode="lin" valueType="num">
                      <p:cBhvr>
                        <p:cTn dur="500" fill="hold"/>
                        <p:tgtEl>
                          <p:spTgt spid="34"/>
                        </p:tgtEl>
                        <p:attrNameLst>
                          <p:attrName>ppt_x</p:attrName>
                        </p:attrNameLst>
                      </p:cBhvr>
                      <p:tavLst>
                        <p:tav tm="0">
                          <p:val>
                            <p:strVal val="#ppt_x"/>
                          </p:val>
                        </p:tav>
                        <p:tav tm="100000">
                          <p:val>
                            <p:strVal val="#ppt_x"/>
                          </p:val>
                        </p:tav>
                      </p:tavLst>
                    </p:anim>
                    <p:anim calcmode="lin" valueType="num">
                      <p:cBhvr>
                        <p:cTn dur="5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10" presetClass="entr" presetSubtype="0" fill="hold" nodeType="withEffect">
                  <p:stCondLst>
                    <p:cond delay="8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animBg="1"/>
      <p:bldP spid="37" grpId="0" build="p">
        <p:tmplLst>
          <p:tmpl lvl="1">
            <p:tnLst>
              <p:par>
                <p:cTn presetID="53" presetClass="entr" presetSubtype="16"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p:cTn dur="300" fill="hold"/>
                        <p:tgtEl>
                          <p:spTgt spid="37"/>
                        </p:tgtEl>
                        <p:attrNameLst>
                          <p:attrName>ppt_w</p:attrName>
                        </p:attrNameLst>
                      </p:cBhvr>
                      <p:tavLst>
                        <p:tav tm="0">
                          <p:val>
                            <p:fltVal val="0"/>
                          </p:val>
                        </p:tav>
                        <p:tav tm="100000">
                          <p:val>
                            <p:strVal val="#ppt_w"/>
                          </p:val>
                        </p:tav>
                      </p:tavLst>
                    </p:anim>
                    <p:anim calcmode="lin" valueType="num">
                      <p:cBhvr>
                        <p:cTn dur="300" fill="hold"/>
                        <p:tgtEl>
                          <p:spTgt spid="37"/>
                        </p:tgtEl>
                        <p:attrNameLst>
                          <p:attrName>ppt_h</p:attrName>
                        </p:attrNameLst>
                      </p:cBhvr>
                      <p:tavLst>
                        <p:tav tm="0">
                          <p:val>
                            <p:fltVal val="0"/>
                          </p:val>
                        </p:tav>
                        <p:tav tm="100000">
                          <p:val>
                            <p:strVal val="#ppt_h"/>
                          </p:val>
                        </p:tav>
                      </p:tavLst>
                    </p:anim>
                    <p:animEffect transition="in" filter="fade">
                      <p:cBhvr>
                        <p:cTn dur="300"/>
                        <p:tgtEl>
                          <p:spTgt spid="37"/>
                        </p:tgtEl>
                      </p:cBhvr>
                    </p:animEffect>
                  </p:childTnLst>
                </p:cTn>
              </p:par>
            </p:tnLst>
          </p:tmpl>
        </p:tmplLst>
      </p:bldP>
      <p:bldP spid="38" grpId="0" build="p">
        <p:tmplLst>
          <p:tmpl lvl="1">
            <p:tnLst>
              <p:par>
                <p:cTn presetID="42" presetClass="entr" presetSubtype="0"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anim calcmode="lin" valueType="num">
                      <p:cBhvr>
                        <p:cTn dur="500" fill="hold"/>
                        <p:tgtEl>
                          <p:spTgt spid="38"/>
                        </p:tgtEl>
                        <p:attrNameLst>
                          <p:attrName>ppt_x</p:attrName>
                        </p:attrNameLst>
                      </p:cBhvr>
                      <p:tavLst>
                        <p:tav tm="0">
                          <p:val>
                            <p:strVal val="#ppt_x"/>
                          </p:val>
                        </p:tav>
                        <p:tav tm="100000">
                          <p:val>
                            <p:strVal val="#ppt_x"/>
                          </p:val>
                        </p:tav>
                      </p:tavLst>
                    </p:anim>
                    <p:anim calcmode="lin" valueType="num">
                      <p:cBhvr>
                        <p:cTn dur="500" fill="hold"/>
                        <p:tgtEl>
                          <p:spTgt spid="38"/>
                        </p:tgtEl>
                        <p:attrNameLst>
                          <p:attrName>ppt_y</p:attrName>
                        </p:attrNameLst>
                      </p:cBhvr>
                      <p:tavLst>
                        <p:tav tm="0">
                          <p:val>
                            <p:strVal val="#ppt_y+.1"/>
                          </p:val>
                        </p:tav>
                        <p:tav tm="100000">
                          <p:val>
                            <p:strVal val="#ppt_y"/>
                          </p:val>
                        </p:tav>
                      </p:tavLst>
                    </p:anim>
                  </p:childTnLst>
                </p:cTn>
              </p:par>
            </p:tnLst>
          </p:tmpl>
        </p:tmplLst>
      </p:bldP>
      <p:bldP spid="39" grpId="0" build="p">
        <p:tmplLst>
          <p:tmpl lvl="1">
            <p:tnLst>
              <p:par>
                <p:cTn presetID="10" presetClass="entr" presetSubtype="0" fill="hold" nodeType="withEffect">
                  <p:stCondLst>
                    <p:cond delay="8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animBg="1"/>
      <p:bldP spid="41" grpId="0" build="p">
        <p:tmplLst>
          <p:tmpl lvl="1">
            <p:tnLst>
              <p:par>
                <p:cTn presetID="53" presetClass="entr" presetSubtype="16"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300" fill="hold"/>
                        <p:tgtEl>
                          <p:spTgt spid="41"/>
                        </p:tgtEl>
                        <p:attrNameLst>
                          <p:attrName>ppt_w</p:attrName>
                        </p:attrNameLst>
                      </p:cBhvr>
                      <p:tavLst>
                        <p:tav tm="0">
                          <p:val>
                            <p:fltVal val="0"/>
                          </p:val>
                        </p:tav>
                        <p:tav tm="100000">
                          <p:val>
                            <p:strVal val="#ppt_w"/>
                          </p:val>
                        </p:tav>
                      </p:tavLst>
                    </p:anim>
                    <p:anim calcmode="lin" valueType="num">
                      <p:cBhvr>
                        <p:cTn dur="300" fill="hold"/>
                        <p:tgtEl>
                          <p:spTgt spid="41"/>
                        </p:tgtEl>
                        <p:attrNameLst>
                          <p:attrName>ppt_h</p:attrName>
                        </p:attrNameLst>
                      </p:cBhvr>
                      <p:tavLst>
                        <p:tav tm="0">
                          <p:val>
                            <p:fltVal val="0"/>
                          </p:val>
                        </p:tav>
                        <p:tav tm="100000">
                          <p:val>
                            <p:strVal val="#ppt_h"/>
                          </p:val>
                        </p:tav>
                      </p:tavLst>
                    </p:anim>
                    <p:animEffect transition="in" filter="fade">
                      <p:cBhvr>
                        <p:cTn dur="300"/>
                        <p:tgtEl>
                          <p:spTgt spid="41"/>
                        </p:tgtEl>
                      </p:cBhvr>
                    </p:animEffect>
                  </p:childTnLst>
                </p:cTn>
              </p:par>
            </p:tnLst>
          </p:tmpl>
        </p:tmplLst>
      </p:bldP>
      <p:bldP spid="42" grpId="0" build="p">
        <p:tmplLst>
          <p:tmpl lvl="1">
            <p:tnLst>
              <p:par>
                <p:cTn presetID="42"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P spid="43" grpId="0" build="p">
        <p:tmplLst>
          <p:tmpl lvl="1">
            <p:tnLst>
              <p:par>
                <p:cTn presetID="10" presetClass="entr" presetSubtype="0" fill="hold" nodeType="withEffect">
                  <p:stCondLst>
                    <p:cond delay="8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animBg="1"/>
      <p:bldP spid="45" grpId="0" build="p">
        <p:tmplLst>
          <p:tmpl lvl="1">
            <p:tnLst>
              <p:par>
                <p:cTn presetID="53" presetClass="entr" presetSubtype="16"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p:cTn dur="300" fill="hold"/>
                        <p:tgtEl>
                          <p:spTgt spid="45"/>
                        </p:tgtEl>
                        <p:attrNameLst>
                          <p:attrName>ppt_w</p:attrName>
                        </p:attrNameLst>
                      </p:cBhvr>
                      <p:tavLst>
                        <p:tav tm="0">
                          <p:val>
                            <p:fltVal val="0"/>
                          </p:val>
                        </p:tav>
                        <p:tav tm="100000">
                          <p:val>
                            <p:strVal val="#ppt_w"/>
                          </p:val>
                        </p:tav>
                      </p:tavLst>
                    </p:anim>
                    <p:anim calcmode="lin" valueType="num">
                      <p:cBhvr>
                        <p:cTn dur="300" fill="hold"/>
                        <p:tgtEl>
                          <p:spTgt spid="45"/>
                        </p:tgtEl>
                        <p:attrNameLst>
                          <p:attrName>ppt_h</p:attrName>
                        </p:attrNameLst>
                      </p:cBhvr>
                      <p:tavLst>
                        <p:tav tm="0">
                          <p:val>
                            <p:fltVal val="0"/>
                          </p:val>
                        </p:tav>
                        <p:tav tm="100000">
                          <p:val>
                            <p:strVal val="#ppt_h"/>
                          </p:val>
                        </p:tav>
                      </p:tavLst>
                    </p:anim>
                    <p:animEffect transition="in" filter="fade">
                      <p:cBhvr>
                        <p:cTn dur="300"/>
                        <p:tgtEl>
                          <p:spTgt spid="45"/>
                        </p:tgtEl>
                      </p:cBhvr>
                    </p:animEffect>
                  </p:childTnLst>
                </p:cTn>
              </p:par>
            </p:tnLst>
          </p:tmpl>
        </p:tmplLst>
      </p:bldP>
      <p:bldP spid="46" grpId="0" build="p">
        <p:tmplLst>
          <p:tmpl lvl="1">
            <p:tnLst>
              <p:par>
                <p:cTn presetID="42" presetClass="entr" presetSubtype="0"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Effect transition="in" filter="fade">
                      <p:cBhvr>
                        <p:cTn dur="500"/>
                        <p:tgtEl>
                          <p:spTgt spid="46"/>
                        </p:tgtEl>
                      </p:cBhvr>
                    </p:animEffect>
                    <p:anim calcmode="lin" valueType="num">
                      <p:cBhvr>
                        <p:cTn dur="500" fill="hold"/>
                        <p:tgtEl>
                          <p:spTgt spid="46"/>
                        </p:tgtEl>
                        <p:attrNameLst>
                          <p:attrName>ppt_x</p:attrName>
                        </p:attrNameLst>
                      </p:cBhvr>
                      <p:tavLst>
                        <p:tav tm="0">
                          <p:val>
                            <p:strVal val="#ppt_x"/>
                          </p:val>
                        </p:tav>
                        <p:tav tm="100000">
                          <p:val>
                            <p:strVal val="#ppt_x"/>
                          </p:val>
                        </p:tav>
                      </p:tavLst>
                    </p:anim>
                    <p:anim calcmode="lin" valueType="num">
                      <p:cBhvr>
                        <p:cTn dur="500" fill="hold"/>
                        <p:tgtEl>
                          <p:spTgt spid="46"/>
                        </p:tgtEl>
                        <p:attrNameLst>
                          <p:attrName>ppt_y</p:attrName>
                        </p:attrNameLst>
                      </p:cBhvr>
                      <p:tavLst>
                        <p:tav tm="0">
                          <p:val>
                            <p:strVal val="#ppt_y+.1"/>
                          </p:val>
                        </p:tav>
                        <p:tav tm="100000">
                          <p:val>
                            <p:strVal val="#ppt_y"/>
                          </p:val>
                        </p:tav>
                      </p:tavLst>
                    </p:anim>
                  </p:childTnLst>
                </p:cTn>
              </p:par>
            </p:tnLst>
          </p:tmpl>
        </p:tmplLst>
      </p:bldP>
      <p:bldP spid="47" grpId="0" build="p">
        <p:tmplLst>
          <p:tmpl lvl="1">
            <p:tnLst>
              <p:par>
                <p:cTn presetID="10" presetClass="entr" presetSubtype="0" fill="hold" nodeType="withEffect">
                  <p:stCondLst>
                    <p:cond delay="80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conic list 3">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example</a:t>
            </a:r>
            <a:endParaRPr lang="es-ES_tradnl" dirty="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3" name="Rounded Rectangle 2"/>
          <p:cNvSpPr/>
          <p:nvPr userDrawn="1"/>
        </p:nvSpPr>
        <p:spPr>
          <a:xfrm>
            <a:off x="1293285" y="1365562"/>
            <a:ext cx="652462" cy="652462"/>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7"/>
          <p:cNvSpPr>
            <a:spLocks noGrp="1"/>
          </p:cNvSpPr>
          <p:nvPr>
            <p:ph type="body" sz="quarter" idx="39" hasCustomPrompt="1"/>
          </p:nvPr>
        </p:nvSpPr>
        <p:spPr>
          <a:xfrm>
            <a:off x="1354141" y="1403662"/>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a:t>icon</a:t>
            </a:r>
            <a:endParaRPr lang="es-ES_tradnl" dirty="0"/>
          </a:p>
        </p:txBody>
      </p:sp>
      <p:sp>
        <p:nvSpPr>
          <p:cNvPr id="26" name="Text Placeholder 7"/>
          <p:cNvSpPr>
            <a:spLocks noGrp="1"/>
          </p:cNvSpPr>
          <p:nvPr>
            <p:ph type="body" sz="quarter" idx="19" hasCustomPrompt="1"/>
          </p:nvPr>
        </p:nvSpPr>
        <p:spPr>
          <a:xfrm>
            <a:off x="452438" y="2106648"/>
            <a:ext cx="2303462"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a:t>Subtitle</a:t>
            </a:r>
            <a:r>
              <a:rPr lang="es-ES_tradnl" dirty="0"/>
              <a:t> </a:t>
            </a:r>
            <a:r>
              <a:rPr lang="es-ES_tradnl" dirty="0" err="1"/>
              <a:t>Example</a:t>
            </a:r>
            <a:endParaRPr lang="es-ES_tradnl" dirty="0"/>
          </a:p>
        </p:txBody>
      </p:sp>
      <p:sp>
        <p:nvSpPr>
          <p:cNvPr id="27" name="Text Placeholder 2"/>
          <p:cNvSpPr>
            <a:spLocks noGrp="1"/>
          </p:cNvSpPr>
          <p:nvPr>
            <p:ph type="body" sz="quarter" idx="16" hasCustomPrompt="1"/>
          </p:nvPr>
        </p:nvSpPr>
        <p:spPr>
          <a:xfrm>
            <a:off x="452439" y="2364758"/>
            <a:ext cx="2303461" cy="649977"/>
          </a:xfrm>
          <a:prstGeom prst="rect">
            <a:avLst/>
          </a:prstGeom>
        </p:spPr>
        <p:txBody>
          <a:bodyPr vert="horz" lIns="0" tIns="0" rIns="0" bIns="0"/>
          <a:lstStyle>
            <a:lvl1pPr marL="0" indent="0" algn="ctr">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72" name="Rounded Rectangle 71"/>
          <p:cNvSpPr/>
          <p:nvPr userDrawn="1"/>
        </p:nvSpPr>
        <p:spPr>
          <a:xfrm>
            <a:off x="4252385" y="1365562"/>
            <a:ext cx="652462" cy="652462"/>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 name="Text Placeholder 7"/>
          <p:cNvSpPr>
            <a:spLocks noGrp="1"/>
          </p:cNvSpPr>
          <p:nvPr>
            <p:ph type="body" sz="quarter" idx="40" hasCustomPrompt="1"/>
          </p:nvPr>
        </p:nvSpPr>
        <p:spPr>
          <a:xfrm>
            <a:off x="4313241" y="1403662"/>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a:t>icon</a:t>
            </a:r>
            <a:endParaRPr lang="es-ES_tradnl" dirty="0"/>
          </a:p>
        </p:txBody>
      </p:sp>
      <p:sp>
        <p:nvSpPr>
          <p:cNvPr id="74" name="Text Placeholder 7"/>
          <p:cNvSpPr>
            <a:spLocks noGrp="1"/>
          </p:cNvSpPr>
          <p:nvPr>
            <p:ph type="body" sz="quarter" idx="41" hasCustomPrompt="1"/>
          </p:nvPr>
        </p:nvSpPr>
        <p:spPr>
          <a:xfrm>
            <a:off x="3411538" y="2106648"/>
            <a:ext cx="2303462"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a:t>Subtitle</a:t>
            </a:r>
            <a:r>
              <a:rPr lang="es-ES_tradnl" dirty="0"/>
              <a:t> </a:t>
            </a:r>
            <a:r>
              <a:rPr lang="es-ES_tradnl" dirty="0" err="1"/>
              <a:t>Example</a:t>
            </a:r>
            <a:endParaRPr lang="es-ES_tradnl" dirty="0"/>
          </a:p>
        </p:txBody>
      </p:sp>
      <p:sp>
        <p:nvSpPr>
          <p:cNvPr id="75" name="Text Placeholder 2"/>
          <p:cNvSpPr>
            <a:spLocks noGrp="1"/>
          </p:cNvSpPr>
          <p:nvPr>
            <p:ph type="body" sz="quarter" idx="42" hasCustomPrompt="1"/>
          </p:nvPr>
        </p:nvSpPr>
        <p:spPr>
          <a:xfrm>
            <a:off x="3411539" y="2364758"/>
            <a:ext cx="2303461" cy="649977"/>
          </a:xfrm>
          <a:prstGeom prst="rect">
            <a:avLst/>
          </a:prstGeom>
        </p:spPr>
        <p:txBody>
          <a:bodyPr vert="horz" lIns="0" tIns="0" rIns="0" bIns="0"/>
          <a:lstStyle>
            <a:lvl1pPr marL="0" indent="0" algn="ctr">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76" name="Rounded Rectangle 75"/>
          <p:cNvSpPr/>
          <p:nvPr userDrawn="1"/>
        </p:nvSpPr>
        <p:spPr>
          <a:xfrm>
            <a:off x="7219423" y="1365562"/>
            <a:ext cx="652462" cy="652462"/>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 name="Text Placeholder 7"/>
          <p:cNvSpPr>
            <a:spLocks noGrp="1"/>
          </p:cNvSpPr>
          <p:nvPr>
            <p:ph type="body" sz="quarter" idx="43" hasCustomPrompt="1"/>
          </p:nvPr>
        </p:nvSpPr>
        <p:spPr>
          <a:xfrm>
            <a:off x="7280279" y="1403662"/>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a:t>icon</a:t>
            </a:r>
            <a:endParaRPr lang="es-ES_tradnl" dirty="0"/>
          </a:p>
        </p:txBody>
      </p:sp>
      <p:sp>
        <p:nvSpPr>
          <p:cNvPr id="78" name="Text Placeholder 7"/>
          <p:cNvSpPr>
            <a:spLocks noGrp="1"/>
          </p:cNvSpPr>
          <p:nvPr>
            <p:ph type="body" sz="quarter" idx="44" hasCustomPrompt="1"/>
          </p:nvPr>
        </p:nvSpPr>
        <p:spPr>
          <a:xfrm>
            <a:off x="6378576" y="2106648"/>
            <a:ext cx="2303462"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a:t>Subtitle</a:t>
            </a:r>
            <a:r>
              <a:rPr lang="es-ES_tradnl" dirty="0"/>
              <a:t> </a:t>
            </a:r>
            <a:r>
              <a:rPr lang="es-ES_tradnl" dirty="0" err="1"/>
              <a:t>Example</a:t>
            </a:r>
            <a:endParaRPr lang="es-ES_tradnl" dirty="0"/>
          </a:p>
        </p:txBody>
      </p:sp>
      <p:sp>
        <p:nvSpPr>
          <p:cNvPr id="79" name="Text Placeholder 2"/>
          <p:cNvSpPr>
            <a:spLocks noGrp="1"/>
          </p:cNvSpPr>
          <p:nvPr>
            <p:ph type="body" sz="quarter" idx="45" hasCustomPrompt="1"/>
          </p:nvPr>
        </p:nvSpPr>
        <p:spPr>
          <a:xfrm>
            <a:off x="6378577" y="2364758"/>
            <a:ext cx="2303461" cy="649977"/>
          </a:xfrm>
          <a:prstGeom prst="rect">
            <a:avLst/>
          </a:prstGeom>
        </p:spPr>
        <p:txBody>
          <a:bodyPr vert="horz" lIns="0" tIns="0" rIns="0" bIns="0"/>
          <a:lstStyle>
            <a:lvl1pPr marL="0" indent="0" algn="ctr">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80" name="Rounded Rectangle 79"/>
          <p:cNvSpPr/>
          <p:nvPr userDrawn="1"/>
        </p:nvSpPr>
        <p:spPr>
          <a:xfrm>
            <a:off x="1293285" y="3270562"/>
            <a:ext cx="652462" cy="652462"/>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 name="Text Placeholder 7"/>
          <p:cNvSpPr>
            <a:spLocks noGrp="1"/>
          </p:cNvSpPr>
          <p:nvPr>
            <p:ph type="body" sz="quarter" idx="46" hasCustomPrompt="1"/>
          </p:nvPr>
        </p:nvSpPr>
        <p:spPr>
          <a:xfrm>
            <a:off x="1354141" y="3308662"/>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a:t>icon</a:t>
            </a:r>
            <a:endParaRPr lang="es-ES_tradnl" dirty="0"/>
          </a:p>
        </p:txBody>
      </p:sp>
      <p:sp>
        <p:nvSpPr>
          <p:cNvPr id="82" name="Text Placeholder 7"/>
          <p:cNvSpPr>
            <a:spLocks noGrp="1"/>
          </p:cNvSpPr>
          <p:nvPr>
            <p:ph type="body" sz="quarter" idx="47" hasCustomPrompt="1"/>
          </p:nvPr>
        </p:nvSpPr>
        <p:spPr>
          <a:xfrm>
            <a:off x="452438" y="4011648"/>
            <a:ext cx="2303462"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a:t>Subtitle</a:t>
            </a:r>
            <a:r>
              <a:rPr lang="es-ES_tradnl" dirty="0"/>
              <a:t> </a:t>
            </a:r>
            <a:r>
              <a:rPr lang="es-ES_tradnl" dirty="0" err="1"/>
              <a:t>Example</a:t>
            </a:r>
            <a:endParaRPr lang="es-ES_tradnl" dirty="0"/>
          </a:p>
        </p:txBody>
      </p:sp>
      <p:sp>
        <p:nvSpPr>
          <p:cNvPr id="83" name="Text Placeholder 2"/>
          <p:cNvSpPr>
            <a:spLocks noGrp="1"/>
          </p:cNvSpPr>
          <p:nvPr>
            <p:ph type="body" sz="quarter" idx="48" hasCustomPrompt="1"/>
          </p:nvPr>
        </p:nvSpPr>
        <p:spPr>
          <a:xfrm>
            <a:off x="452439" y="4269758"/>
            <a:ext cx="2303461" cy="649977"/>
          </a:xfrm>
          <a:prstGeom prst="rect">
            <a:avLst/>
          </a:prstGeom>
        </p:spPr>
        <p:txBody>
          <a:bodyPr vert="horz" lIns="0" tIns="0" rIns="0" bIns="0"/>
          <a:lstStyle>
            <a:lvl1pPr marL="0" indent="0" algn="ctr">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84" name="Rounded Rectangle 83"/>
          <p:cNvSpPr/>
          <p:nvPr userDrawn="1"/>
        </p:nvSpPr>
        <p:spPr>
          <a:xfrm>
            <a:off x="4252385" y="3270562"/>
            <a:ext cx="652462" cy="652462"/>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 name="Text Placeholder 7"/>
          <p:cNvSpPr>
            <a:spLocks noGrp="1"/>
          </p:cNvSpPr>
          <p:nvPr>
            <p:ph type="body" sz="quarter" idx="49" hasCustomPrompt="1"/>
          </p:nvPr>
        </p:nvSpPr>
        <p:spPr>
          <a:xfrm>
            <a:off x="4313241" y="3308662"/>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a:t>icon</a:t>
            </a:r>
            <a:endParaRPr lang="es-ES_tradnl" dirty="0"/>
          </a:p>
        </p:txBody>
      </p:sp>
      <p:sp>
        <p:nvSpPr>
          <p:cNvPr id="86" name="Text Placeholder 7"/>
          <p:cNvSpPr>
            <a:spLocks noGrp="1"/>
          </p:cNvSpPr>
          <p:nvPr>
            <p:ph type="body" sz="quarter" idx="50" hasCustomPrompt="1"/>
          </p:nvPr>
        </p:nvSpPr>
        <p:spPr>
          <a:xfrm>
            <a:off x="3411538" y="4011648"/>
            <a:ext cx="2303462"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a:t>Subtitle</a:t>
            </a:r>
            <a:r>
              <a:rPr lang="es-ES_tradnl" dirty="0"/>
              <a:t> </a:t>
            </a:r>
            <a:r>
              <a:rPr lang="es-ES_tradnl" dirty="0" err="1"/>
              <a:t>Example</a:t>
            </a:r>
            <a:endParaRPr lang="es-ES_tradnl" dirty="0"/>
          </a:p>
        </p:txBody>
      </p:sp>
      <p:sp>
        <p:nvSpPr>
          <p:cNvPr id="87" name="Text Placeholder 2"/>
          <p:cNvSpPr>
            <a:spLocks noGrp="1"/>
          </p:cNvSpPr>
          <p:nvPr>
            <p:ph type="body" sz="quarter" idx="51" hasCustomPrompt="1"/>
          </p:nvPr>
        </p:nvSpPr>
        <p:spPr>
          <a:xfrm>
            <a:off x="3411539" y="4269758"/>
            <a:ext cx="2303461" cy="649977"/>
          </a:xfrm>
          <a:prstGeom prst="rect">
            <a:avLst/>
          </a:prstGeom>
        </p:spPr>
        <p:txBody>
          <a:bodyPr vert="horz" lIns="0" tIns="0" rIns="0" bIns="0"/>
          <a:lstStyle>
            <a:lvl1pPr marL="0" indent="0" algn="ctr">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88" name="Rounded Rectangle 87"/>
          <p:cNvSpPr/>
          <p:nvPr userDrawn="1"/>
        </p:nvSpPr>
        <p:spPr>
          <a:xfrm>
            <a:off x="7219423" y="3270562"/>
            <a:ext cx="652462" cy="652462"/>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 name="Text Placeholder 7"/>
          <p:cNvSpPr>
            <a:spLocks noGrp="1"/>
          </p:cNvSpPr>
          <p:nvPr>
            <p:ph type="body" sz="quarter" idx="52" hasCustomPrompt="1"/>
          </p:nvPr>
        </p:nvSpPr>
        <p:spPr>
          <a:xfrm>
            <a:off x="7280279" y="3308662"/>
            <a:ext cx="528106" cy="562099"/>
          </a:xfrm>
          <a:prstGeom prst="rect">
            <a:avLst/>
          </a:prstGeom>
        </p:spPr>
        <p:txBody>
          <a:bodyPr vert="horz" lIns="0" tIns="103884" rIns="0" bIns="103884" anchor="ctr"/>
          <a:lstStyle>
            <a:lvl1pPr marL="0" indent="0" algn="ctr">
              <a:lnSpc>
                <a:spcPct val="100000"/>
              </a:lnSpc>
              <a:spcBef>
                <a:spcPts val="0"/>
              </a:spcBef>
              <a:buNone/>
              <a:defRPr sz="1600" b="1">
                <a:solidFill>
                  <a:schemeClr val="bg1"/>
                </a:solidFill>
                <a:latin typeface="FontAwesome"/>
                <a:cs typeface="FontAwesome"/>
              </a:defRPr>
            </a:lvl1pPr>
          </a:lstStyle>
          <a:p>
            <a:pPr lvl="0"/>
            <a:r>
              <a:rPr lang="es-ES_tradnl" dirty="0" err="1"/>
              <a:t>icon</a:t>
            </a:r>
            <a:endParaRPr lang="es-ES_tradnl" dirty="0"/>
          </a:p>
        </p:txBody>
      </p:sp>
      <p:sp>
        <p:nvSpPr>
          <p:cNvPr id="90" name="Text Placeholder 7"/>
          <p:cNvSpPr>
            <a:spLocks noGrp="1"/>
          </p:cNvSpPr>
          <p:nvPr>
            <p:ph type="body" sz="quarter" idx="53" hasCustomPrompt="1"/>
          </p:nvPr>
        </p:nvSpPr>
        <p:spPr>
          <a:xfrm>
            <a:off x="6378576" y="4011648"/>
            <a:ext cx="2303462"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a:t>Subtitle</a:t>
            </a:r>
            <a:r>
              <a:rPr lang="es-ES_tradnl" dirty="0"/>
              <a:t> </a:t>
            </a:r>
            <a:r>
              <a:rPr lang="es-ES_tradnl" dirty="0" err="1"/>
              <a:t>Example</a:t>
            </a:r>
            <a:endParaRPr lang="es-ES_tradnl" dirty="0"/>
          </a:p>
        </p:txBody>
      </p:sp>
      <p:sp>
        <p:nvSpPr>
          <p:cNvPr id="91" name="Text Placeholder 2"/>
          <p:cNvSpPr>
            <a:spLocks noGrp="1"/>
          </p:cNvSpPr>
          <p:nvPr>
            <p:ph type="body" sz="quarter" idx="54" hasCustomPrompt="1"/>
          </p:nvPr>
        </p:nvSpPr>
        <p:spPr>
          <a:xfrm>
            <a:off x="6378577" y="4269758"/>
            <a:ext cx="2303461" cy="649977"/>
          </a:xfrm>
          <a:prstGeom prst="rect">
            <a:avLst/>
          </a:prstGeom>
        </p:spPr>
        <p:txBody>
          <a:bodyPr vert="horz" lIns="0" tIns="0" rIns="0" bIns="0"/>
          <a:lstStyle>
            <a:lvl1pPr marL="0" indent="0" algn="ctr">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Tree>
    <p:extLst>
      <p:ext uri="{BB962C8B-B14F-4D97-AF65-F5344CB8AC3E}">
        <p14:creationId xmlns:p14="http://schemas.microsoft.com/office/powerpoint/2010/main" val="3234252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400" fill="hold"/>
                                        <p:tgtEl>
                                          <p:spTgt spid="3"/>
                                        </p:tgtEl>
                                        <p:attrNameLst>
                                          <p:attrName>ppt_w</p:attrName>
                                        </p:attrNameLst>
                                      </p:cBhvr>
                                      <p:tavLst>
                                        <p:tav tm="0">
                                          <p:val>
                                            <p:fltVal val="0"/>
                                          </p:val>
                                        </p:tav>
                                        <p:tav tm="100000">
                                          <p:val>
                                            <p:strVal val="#ppt_w"/>
                                          </p:val>
                                        </p:tav>
                                      </p:tavLst>
                                    </p:anim>
                                    <p:anim calcmode="lin" valueType="num">
                                      <p:cBhvr>
                                        <p:cTn id="19" dur="400" fill="hold"/>
                                        <p:tgtEl>
                                          <p:spTgt spid="3"/>
                                        </p:tgtEl>
                                        <p:attrNameLst>
                                          <p:attrName>ppt_h</p:attrName>
                                        </p:attrNameLst>
                                      </p:cBhvr>
                                      <p:tavLst>
                                        <p:tav tm="0">
                                          <p:val>
                                            <p:fltVal val="0"/>
                                          </p:val>
                                        </p:tav>
                                        <p:tav tm="100000">
                                          <p:val>
                                            <p:strVal val="#ppt_h"/>
                                          </p:val>
                                        </p:tav>
                                      </p:tavLst>
                                    </p:anim>
                                    <p:animEffect transition="in" filter="fade">
                                      <p:cBhvr>
                                        <p:cTn id="20" dur="400"/>
                                        <p:tgtEl>
                                          <p:spTgt spid="3"/>
                                        </p:tgtEl>
                                      </p:cBhvr>
                                    </p:animEffect>
                                  </p:childTnLst>
                                </p:cTn>
                              </p:par>
                            </p:childTnLst>
                          </p:cTn>
                        </p:par>
                        <p:par>
                          <p:cTn id="21" fill="hold">
                            <p:stCondLst>
                              <p:cond delay="1100"/>
                            </p:stCondLst>
                            <p:childTnLst>
                              <p:par>
                                <p:cTn id="22" presetID="53" presetClass="entr" presetSubtype="16" fill="hold" grpId="0" nodeType="after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p:cTn id="24"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5"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6" dur="300"/>
                                        <p:tgtEl>
                                          <p:spTgt spid="13">
                                            <p:txEl>
                                              <p:pRg st="0" end="0"/>
                                            </p:txEl>
                                          </p:spTgt>
                                        </p:tgtEl>
                                      </p:cBhvr>
                                    </p:animEffect>
                                  </p:childTnLst>
                                </p:cTn>
                              </p:par>
                              <p:par>
                                <p:cTn id="27" presetID="42" presetClass="entr" presetSubtype="0" fill="hold" grpId="0" nodeType="withEffect">
                                  <p:stCondLst>
                                    <p:cond delay="200"/>
                                  </p:stCondLst>
                                  <p:childTnLst>
                                    <p:set>
                                      <p:cBhvr>
                                        <p:cTn id="28" dur="1" fill="hold">
                                          <p:stCondLst>
                                            <p:cond delay="0"/>
                                          </p:stCondLst>
                                        </p:cTn>
                                        <p:tgtEl>
                                          <p:spTgt spid="26">
                                            <p:txEl>
                                              <p:pRg st="0" end="0"/>
                                            </p:txEl>
                                          </p:spTgt>
                                        </p:tgtEl>
                                        <p:attrNameLst>
                                          <p:attrName>style.visibility</p:attrName>
                                        </p:attrNameLst>
                                      </p:cBhvr>
                                      <p:to>
                                        <p:strVal val="visible"/>
                                      </p:to>
                                    </p:set>
                                    <p:animEffect transition="in" filter="fade">
                                      <p:cBhvr>
                                        <p:cTn id="29" dur="500"/>
                                        <p:tgtEl>
                                          <p:spTgt spid="26">
                                            <p:txEl>
                                              <p:pRg st="0" end="0"/>
                                            </p:txEl>
                                          </p:spTgt>
                                        </p:tgtEl>
                                      </p:cBhvr>
                                    </p:animEffect>
                                    <p:anim calcmode="lin" valueType="num">
                                      <p:cBhvr>
                                        <p:cTn id="30"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26">
                                            <p:txEl>
                                              <p:pRg st="0" end="0"/>
                                            </p:txEl>
                                          </p:spTgt>
                                        </p:tgtEl>
                                        <p:attrNameLst>
                                          <p:attrName>ppt_y</p:attrName>
                                        </p:attrNameLst>
                                      </p:cBhvr>
                                      <p:tavLst>
                                        <p:tav tm="0">
                                          <p:val>
                                            <p:strVal val="#ppt_y+.1"/>
                                          </p:val>
                                        </p:tav>
                                        <p:tav tm="100000">
                                          <p:val>
                                            <p:strVal val="#ppt_y"/>
                                          </p:val>
                                        </p:tav>
                                      </p:tavLst>
                                    </p:anim>
                                  </p:childTnLst>
                                </p:cTn>
                              </p:par>
                              <p:par>
                                <p:cTn id="32" presetID="10" presetClass="entr" presetSubtype="0" fill="hold" grpId="0" nodeType="withEffect">
                                  <p:stCondLst>
                                    <p:cond delay="800"/>
                                  </p:stCondLst>
                                  <p:childTnLst>
                                    <p:set>
                                      <p:cBhvr>
                                        <p:cTn id="33" dur="1" fill="hold">
                                          <p:stCondLst>
                                            <p:cond delay="0"/>
                                          </p:stCondLst>
                                        </p:cTn>
                                        <p:tgtEl>
                                          <p:spTgt spid="27">
                                            <p:txEl>
                                              <p:pRg st="0" end="0"/>
                                            </p:txEl>
                                          </p:spTgt>
                                        </p:tgtEl>
                                        <p:attrNameLst>
                                          <p:attrName>style.visibility</p:attrName>
                                        </p:attrNameLst>
                                      </p:cBhvr>
                                      <p:to>
                                        <p:strVal val="visible"/>
                                      </p:to>
                                    </p:set>
                                    <p:animEffect transition="in" filter="fade">
                                      <p:cBhvr>
                                        <p:cTn id="34" dur="500"/>
                                        <p:tgtEl>
                                          <p:spTgt spid="27">
                                            <p:txEl>
                                              <p:pRg st="0" end="0"/>
                                            </p:txEl>
                                          </p:spTgt>
                                        </p:tgtEl>
                                      </p:cBhvr>
                                    </p:animEffect>
                                  </p:childTnLst>
                                </p:cTn>
                              </p:par>
                            </p:childTnLst>
                          </p:cTn>
                        </p:par>
                        <p:par>
                          <p:cTn id="35" fill="hold">
                            <p:stCondLst>
                              <p:cond delay="2400"/>
                            </p:stCondLst>
                            <p:childTnLst>
                              <p:par>
                                <p:cTn id="36" presetID="53" presetClass="entr" presetSubtype="16" fill="hold" grpId="0" nodeType="afterEffect">
                                  <p:stCondLst>
                                    <p:cond delay="0"/>
                                  </p:stCondLst>
                                  <p:childTnLst>
                                    <p:set>
                                      <p:cBhvr>
                                        <p:cTn id="37" dur="1" fill="hold">
                                          <p:stCondLst>
                                            <p:cond delay="0"/>
                                          </p:stCondLst>
                                        </p:cTn>
                                        <p:tgtEl>
                                          <p:spTgt spid="72"/>
                                        </p:tgtEl>
                                        <p:attrNameLst>
                                          <p:attrName>style.visibility</p:attrName>
                                        </p:attrNameLst>
                                      </p:cBhvr>
                                      <p:to>
                                        <p:strVal val="visible"/>
                                      </p:to>
                                    </p:set>
                                    <p:anim calcmode="lin" valueType="num">
                                      <p:cBhvr>
                                        <p:cTn id="38" dur="400" fill="hold"/>
                                        <p:tgtEl>
                                          <p:spTgt spid="72"/>
                                        </p:tgtEl>
                                        <p:attrNameLst>
                                          <p:attrName>ppt_w</p:attrName>
                                        </p:attrNameLst>
                                      </p:cBhvr>
                                      <p:tavLst>
                                        <p:tav tm="0">
                                          <p:val>
                                            <p:fltVal val="0"/>
                                          </p:val>
                                        </p:tav>
                                        <p:tav tm="100000">
                                          <p:val>
                                            <p:strVal val="#ppt_w"/>
                                          </p:val>
                                        </p:tav>
                                      </p:tavLst>
                                    </p:anim>
                                    <p:anim calcmode="lin" valueType="num">
                                      <p:cBhvr>
                                        <p:cTn id="39" dur="400" fill="hold"/>
                                        <p:tgtEl>
                                          <p:spTgt spid="72"/>
                                        </p:tgtEl>
                                        <p:attrNameLst>
                                          <p:attrName>ppt_h</p:attrName>
                                        </p:attrNameLst>
                                      </p:cBhvr>
                                      <p:tavLst>
                                        <p:tav tm="0">
                                          <p:val>
                                            <p:fltVal val="0"/>
                                          </p:val>
                                        </p:tav>
                                        <p:tav tm="100000">
                                          <p:val>
                                            <p:strVal val="#ppt_h"/>
                                          </p:val>
                                        </p:tav>
                                      </p:tavLst>
                                    </p:anim>
                                    <p:animEffect transition="in" filter="fade">
                                      <p:cBhvr>
                                        <p:cTn id="40" dur="400"/>
                                        <p:tgtEl>
                                          <p:spTgt spid="72"/>
                                        </p:tgtEl>
                                      </p:cBhvr>
                                    </p:animEffect>
                                  </p:childTnLst>
                                </p:cTn>
                              </p:par>
                            </p:childTnLst>
                          </p:cTn>
                        </p:par>
                        <p:par>
                          <p:cTn id="41" fill="hold">
                            <p:stCondLst>
                              <p:cond delay="2800"/>
                            </p:stCondLst>
                            <p:childTnLst>
                              <p:par>
                                <p:cTn id="42" presetID="53" presetClass="entr" presetSubtype="16" fill="hold" grpId="0" nodeType="afterEffect">
                                  <p:stCondLst>
                                    <p:cond delay="0"/>
                                  </p:stCondLst>
                                  <p:childTnLst>
                                    <p:set>
                                      <p:cBhvr>
                                        <p:cTn id="43" dur="1" fill="hold">
                                          <p:stCondLst>
                                            <p:cond delay="0"/>
                                          </p:stCondLst>
                                        </p:cTn>
                                        <p:tgtEl>
                                          <p:spTgt spid="73">
                                            <p:txEl>
                                              <p:pRg st="0" end="0"/>
                                            </p:txEl>
                                          </p:spTgt>
                                        </p:tgtEl>
                                        <p:attrNameLst>
                                          <p:attrName>style.visibility</p:attrName>
                                        </p:attrNameLst>
                                      </p:cBhvr>
                                      <p:to>
                                        <p:strVal val="visible"/>
                                      </p:to>
                                    </p:set>
                                    <p:anim calcmode="lin" valueType="num">
                                      <p:cBhvr>
                                        <p:cTn id="44" dur="300" fill="hold"/>
                                        <p:tgtEl>
                                          <p:spTgt spid="73">
                                            <p:txEl>
                                              <p:pRg st="0" end="0"/>
                                            </p:txEl>
                                          </p:spTgt>
                                        </p:tgtEl>
                                        <p:attrNameLst>
                                          <p:attrName>ppt_w</p:attrName>
                                        </p:attrNameLst>
                                      </p:cBhvr>
                                      <p:tavLst>
                                        <p:tav tm="0">
                                          <p:val>
                                            <p:fltVal val="0"/>
                                          </p:val>
                                        </p:tav>
                                        <p:tav tm="100000">
                                          <p:val>
                                            <p:strVal val="#ppt_w"/>
                                          </p:val>
                                        </p:tav>
                                      </p:tavLst>
                                    </p:anim>
                                    <p:anim calcmode="lin" valueType="num">
                                      <p:cBhvr>
                                        <p:cTn id="45" dur="300" fill="hold"/>
                                        <p:tgtEl>
                                          <p:spTgt spid="73">
                                            <p:txEl>
                                              <p:pRg st="0" end="0"/>
                                            </p:txEl>
                                          </p:spTgt>
                                        </p:tgtEl>
                                        <p:attrNameLst>
                                          <p:attrName>ppt_h</p:attrName>
                                        </p:attrNameLst>
                                      </p:cBhvr>
                                      <p:tavLst>
                                        <p:tav tm="0">
                                          <p:val>
                                            <p:fltVal val="0"/>
                                          </p:val>
                                        </p:tav>
                                        <p:tav tm="100000">
                                          <p:val>
                                            <p:strVal val="#ppt_h"/>
                                          </p:val>
                                        </p:tav>
                                      </p:tavLst>
                                    </p:anim>
                                    <p:animEffect transition="in" filter="fade">
                                      <p:cBhvr>
                                        <p:cTn id="46" dur="300"/>
                                        <p:tgtEl>
                                          <p:spTgt spid="73">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74">
                                            <p:txEl>
                                              <p:pRg st="0" end="0"/>
                                            </p:txEl>
                                          </p:spTgt>
                                        </p:tgtEl>
                                        <p:attrNameLst>
                                          <p:attrName>style.visibility</p:attrName>
                                        </p:attrNameLst>
                                      </p:cBhvr>
                                      <p:to>
                                        <p:strVal val="visible"/>
                                      </p:to>
                                    </p:set>
                                    <p:animEffect transition="in" filter="fade">
                                      <p:cBhvr>
                                        <p:cTn id="49" dur="500"/>
                                        <p:tgtEl>
                                          <p:spTgt spid="74">
                                            <p:txEl>
                                              <p:pRg st="0" end="0"/>
                                            </p:txEl>
                                          </p:spTgt>
                                        </p:tgtEl>
                                      </p:cBhvr>
                                    </p:animEffect>
                                    <p:anim calcmode="lin" valueType="num">
                                      <p:cBhvr>
                                        <p:cTn id="50" dur="500" fill="hold"/>
                                        <p:tgtEl>
                                          <p:spTgt spid="74">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74">
                                            <p:txEl>
                                              <p:pRg st="0" end="0"/>
                                            </p:txEl>
                                          </p:spTgt>
                                        </p:tgtEl>
                                        <p:attrNameLst>
                                          <p:attrName>ppt_y</p:attrName>
                                        </p:attrNameLst>
                                      </p:cBhvr>
                                      <p:tavLst>
                                        <p:tav tm="0">
                                          <p:val>
                                            <p:strVal val="#ppt_y+.1"/>
                                          </p:val>
                                        </p:tav>
                                        <p:tav tm="100000">
                                          <p:val>
                                            <p:strVal val="#ppt_y"/>
                                          </p:val>
                                        </p:tav>
                                      </p:tavLst>
                                    </p:anim>
                                  </p:childTnLst>
                                </p:cTn>
                              </p:par>
                              <p:par>
                                <p:cTn id="52" presetID="10" presetClass="entr" presetSubtype="0" fill="hold" grpId="0" nodeType="withEffect">
                                  <p:stCondLst>
                                    <p:cond delay="800"/>
                                  </p:stCondLst>
                                  <p:childTnLst>
                                    <p:set>
                                      <p:cBhvr>
                                        <p:cTn id="53" dur="1" fill="hold">
                                          <p:stCondLst>
                                            <p:cond delay="0"/>
                                          </p:stCondLst>
                                        </p:cTn>
                                        <p:tgtEl>
                                          <p:spTgt spid="75">
                                            <p:txEl>
                                              <p:pRg st="0" end="0"/>
                                            </p:txEl>
                                          </p:spTgt>
                                        </p:tgtEl>
                                        <p:attrNameLst>
                                          <p:attrName>style.visibility</p:attrName>
                                        </p:attrNameLst>
                                      </p:cBhvr>
                                      <p:to>
                                        <p:strVal val="visible"/>
                                      </p:to>
                                    </p:set>
                                    <p:animEffect transition="in" filter="fade">
                                      <p:cBhvr>
                                        <p:cTn id="54" dur="500"/>
                                        <p:tgtEl>
                                          <p:spTgt spid="75">
                                            <p:txEl>
                                              <p:pRg st="0" end="0"/>
                                            </p:txEl>
                                          </p:spTgt>
                                        </p:tgtEl>
                                      </p:cBhvr>
                                    </p:animEffect>
                                  </p:childTnLst>
                                </p:cTn>
                              </p:par>
                            </p:childTnLst>
                          </p:cTn>
                        </p:par>
                        <p:par>
                          <p:cTn id="55" fill="hold">
                            <p:stCondLst>
                              <p:cond delay="4100"/>
                            </p:stCondLst>
                            <p:childTnLst>
                              <p:par>
                                <p:cTn id="56" presetID="53" presetClass="entr" presetSubtype="16" fill="hold" grpId="0" nodeType="afterEffect">
                                  <p:stCondLst>
                                    <p:cond delay="0"/>
                                  </p:stCondLst>
                                  <p:childTnLst>
                                    <p:set>
                                      <p:cBhvr>
                                        <p:cTn id="57" dur="1" fill="hold">
                                          <p:stCondLst>
                                            <p:cond delay="0"/>
                                          </p:stCondLst>
                                        </p:cTn>
                                        <p:tgtEl>
                                          <p:spTgt spid="76"/>
                                        </p:tgtEl>
                                        <p:attrNameLst>
                                          <p:attrName>style.visibility</p:attrName>
                                        </p:attrNameLst>
                                      </p:cBhvr>
                                      <p:to>
                                        <p:strVal val="visible"/>
                                      </p:to>
                                    </p:set>
                                    <p:anim calcmode="lin" valueType="num">
                                      <p:cBhvr>
                                        <p:cTn id="58" dur="400" fill="hold"/>
                                        <p:tgtEl>
                                          <p:spTgt spid="76"/>
                                        </p:tgtEl>
                                        <p:attrNameLst>
                                          <p:attrName>ppt_w</p:attrName>
                                        </p:attrNameLst>
                                      </p:cBhvr>
                                      <p:tavLst>
                                        <p:tav tm="0">
                                          <p:val>
                                            <p:fltVal val="0"/>
                                          </p:val>
                                        </p:tav>
                                        <p:tav tm="100000">
                                          <p:val>
                                            <p:strVal val="#ppt_w"/>
                                          </p:val>
                                        </p:tav>
                                      </p:tavLst>
                                    </p:anim>
                                    <p:anim calcmode="lin" valueType="num">
                                      <p:cBhvr>
                                        <p:cTn id="59" dur="400" fill="hold"/>
                                        <p:tgtEl>
                                          <p:spTgt spid="76"/>
                                        </p:tgtEl>
                                        <p:attrNameLst>
                                          <p:attrName>ppt_h</p:attrName>
                                        </p:attrNameLst>
                                      </p:cBhvr>
                                      <p:tavLst>
                                        <p:tav tm="0">
                                          <p:val>
                                            <p:fltVal val="0"/>
                                          </p:val>
                                        </p:tav>
                                        <p:tav tm="100000">
                                          <p:val>
                                            <p:strVal val="#ppt_h"/>
                                          </p:val>
                                        </p:tav>
                                      </p:tavLst>
                                    </p:anim>
                                    <p:animEffect transition="in" filter="fade">
                                      <p:cBhvr>
                                        <p:cTn id="60" dur="400"/>
                                        <p:tgtEl>
                                          <p:spTgt spid="76"/>
                                        </p:tgtEl>
                                      </p:cBhvr>
                                    </p:animEffect>
                                  </p:childTnLst>
                                </p:cTn>
                              </p:par>
                            </p:childTnLst>
                          </p:cTn>
                        </p:par>
                        <p:par>
                          <p:cTn id="61" fill="hold">
                            <p:stCondLst>
                              <p:cond delay="4500"/>
                            </p:stCondLst>
                            <p:childTnLst>
                              <p:par>
                                <p:cTn id="62" presetID="53" presetClass="entr" presetSubtype="16" fill="hold" grpId="0" nodeType="afterEffect">
                                  <p:stCondLst>
                                    <p:cond delay="0"/>
                                  </p:stCondLst>
                                  <p:childTnLst>
                                    <p:set>
                                      <p:cBhvr>
                                        <p:cTn id="63" dur="1" fill="hold">
                                          <p:stCondLst>
                                            <p:cond delay="0"/>
                                          </p:stCondLst>
                                        </p:cTn>
                                        <p:tgtEl>
                                          <p:spTgt spid="77">
                                            <p:txEl>
                                              <p:pRg st="0" end="0"/>
                                            </p:txEl>
                                          </p:spTgt>
                                        </p:tgtEl>
                                        <p:attrNameLst>
                                          <p:attrName>style.visibility</p:attrName>
                                        </p:attrNameLst>
                                      </p:cBhvr>
                                      <p:to>
                                        <p:strVal val="visible"/>
                                      </p:to>
                                    </p:set>
                                    <p:anim calcmode="lin" valueType="num">
                                      <p:cBhvr>
                                        <p:cTn id="64" dur="300" fill="hold"/>
                                        <p:tgtEl>
                                          <p:spTgt spid="77">
                                            <p:txEl>
                                              <p:pRg st="0" end="0"/>
                                            </p:txEl>
                                          </p:spTgt>
                                        </p:tgtEl>
                                        <p:attrNameLst>
                                          <p:attrName>ppt_w</p:attrName>
                                        </p:attrNameLst>
                                      </p:cBhvr>
                                      <p:tavLst>
                                        <p:tav tm="0">
                                          <p:val>
                                            <p:fltVal val="0"/>
                                          </p:val>
                                        </p:tav>
                                        <p:tav tm="100000">
                                          <p:val>
                                            <p:strVal val="#ppt_w"/>
                                          </p:val>
                                        </p:tav>
                                      </p:tavLst>
                                    </p:anim>
                                    <p:anim calcmode="lin" valueType="num">
                                      <p:cBhvr>
                                        <p:cTn id="65" dur="300" fill="hold"/>
                                        <p:tgtEl>
                                          <p:spTgt spid="77">
                                            <p:txEl>
                                              <p:pRg st="0" end="0"/>
                                            </p:txEl>
                                          </p:spTgt>
                                        </p:tgtEl>
                                        <p:attrNameLst>
                                          <p:attrName>ppt_h</p:attrName>
                                        </p:attrNameLst>
                                      </p:cBhvr>
                                      <p:tavLst>
                                        <p:tav tm="0">
                                          <p:val>
                                            <p:fltVal val="0"/>
                                          </p:val>
                                        </p:tav>
                                        <p:tav tm="100000">
                                          <p:val>
                                            <p:strVal val="#ppt_h"/>
                                          </p:val>
                                        </p:tav>
                                      </p:tavLst>
                                    </p:anim>
                                    <p:animEffect transition="in" filter="fade">
                                      <p:cBhvr>
                                        <p:cTn id="66" dur="300"/>
                                        <p:tgtEl>
                                          <p:spTgt spid="77">
                                            <p:txEl>
                                              <p:pRg st="0" end="0"/>
                                            </p:txEl>
                                          </p:spTgt>
                                        </p:tgtEl>
                                      </p:cBhvr>
                                    </p:animEffect>
                                  </p:childTnLst>
                                </p:cTn>
                              </p:par>
                              <p:par>
                                <p:cTn id="67" presetID="42" presetClass="entr" presetSubtype="0" fill="hold" grpId="0" nodeType="withEffect">
                                  <p:stCondLst>
                                    <p:cond delay="200"/>
                                  </p:stCondLst>
                                  <p:childTnLst>
                                    <p:set>
                                      <p:cBhvr>
                                        <p:cTn id="68" dur="1" fill="hold">
                                          <p:stCondLst>
                                            <p:cond delay="0"/>
                                          </p:stCondLst>
                                        </p:cTn>
                                        <p:tgtEl>
                                          <p:spTgt spid="78">
                                            <p:txEl>
                                              <p:pRg st="0" end="0"/>
                                            </p:txEl>
                                          </p:spTgt>
                                        </p:tgtEl>
                                        <p:attrNameLst>
                                          <p:attrName>style.visibility</p:attrName>
                                        </p:attrNameLst>
                                      </p:cBhvr>
                                      <p:to>
                                        <p:strVal val="visible"/>
                                      </p:to>
                                    </p:set>
                                    <p:animEffect transition="in" filter="fade">
                                      <p:cBhvr>
                                        <p:cTn id="69" dur="500"/>
                                        <p:tgtEl>
                                          <p:spTgt spid="78">
                                            <p:txEl>
                                              <p:pRg st="0" end="0"/>
                                            </p:txEl>
                                          </p:spTgt>
                                        </p:tgtEl>
                                      </p:cBhvr>
                                    </p:animEffect>
                                    <p:anim calcmode="lin" valueType="num">
                                      <p:cBhvr>
                                        <p:cTn id="70"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78">
                                            <p:txEl>
                                              <p:pRg st="0" end="0"/>
                                            </p:txEl>
                                          </p:spTgt>
                                        </p:tgtEl>
                                        <p:attrNameLst>
                                          <p:attrName>ppt_y</p:attrName>
                                        </p:attrNameLst>
                                      </p:cBhvr>
                                      <p:tavLst>
                                        <p:tav tm="0">
                                          <p:val>
                                            <p:strVal val="#ppt_y+.1"/>
                                          </p:val>
                                        </p:tav>
                                        <p:tav tm="100000">
                                          <p:val>
                                            <p:strVal val="#ppt_y"/>
                                          </p:val>
                                        </p:tav>
                                      </p:tavLst>
                                    </p:anim>
                                  </p:childTnLst>
                                </p:cTn>
                              </p:par>
                              <p:par>
                                <p:cTn id="72" presetID="10" presetClass="entr" presetSubtype="0" fill="hold" grpId="0" nodeType="withEffect">
                                  <p:stCondLst>
                                    <p:cond delay="800"/>
                                  </p:stCondLst>
                                  <p:childTnLst>
                                    <p:set>
                                      <p:cBhvr>
                                        <p:cTn id="73" dur="1" fill="hold">
                                          <p:stCondLst>
                                            <p:cond delay="0"/>
                                          </p:stCondLst>
                                        </p:cTn>
                                        <p:tgtEl>
                                          <p:spTgt spid="79">
                                            <p:txEl>
                                              <p:pRg st="0" end="0"/>
                                            </p:txEl>
                                          </p:spTgt>
                                        </p:tgtEl>
                                        <p:attrNameLst>
                                          <p:attrName>style.visibility</p:attrName>
                                        </p:attrNameLst>
                                      </p:cBhvr>
                                      <p:to>
                                        <p:strVal val="visible"/>
                                      </p:to>
                                    </p:set>
                                    <p:animEffect transition="in" filter="fade">
                                      <p:cBhvr>
                                        <p:cTn id="74" dur="500"/>
                                        <p:tgtEl>
                                          <p:spTgt spid="79">
                                            <p:txEl>
                                              <p:pRg st="0" end="0"/>
                                            </p:txEl>
                                          </p:spTgt>
                                        </p:tgtEl>
                                      </p:cBhvr>
                                    </p:animEffect>
                                  </p:childTnLst>
                                </p:cTn>
                              </p:par>
                            </p:childTnLst>
                          </p:cTn>
                        </p:par>
                        <p:par>
                          <p:cTn id="75" fill="hold">
                            <p:stCondLst>
                              <p:cond delay="5800"/>
                            </p:stCondLst>
                            <p:childTnLst>
                              <p:par>
                                <p:cTn id="76" presetID="53" presetClass="entr" presetSubtype="16" fill="hold" grpId="0" nodeType="afterEffect">
                                  <p:stCondLst>
                                    <p:cond delay="0"/>
                                  </p:stCondLst>
                                  <p:childTnLst>
                                    <p:set>
                                      <p:cBhvr>
                                        <p:cTn id="77" dur="1" fill="hold">
                                          <p:stCondLst>
                                            <p:cond delay="0"/>
                                          </p:stCondLst>
                                        </p:cTn>
                                        <p:tgtEl>
                                          <p:spTgt spid="80"/>
                                        </p:tgtEl>
                                        <p:attrNameLst>
                                          <p:attrName>style.visibility</p:attrName>
                                        </p:attrNameLst>
                                      </p:cBhvr>
                                      <p:to>
                                        <p:strVal val="visible"/>
                                      </p:to>
                                    </p:set>
                                    <p:anim calcmode="lin" valueType="num">
                                      <p:cBhvr>
                                        <p:cTn id="78" dur="400" fill="hold"/>
                                        <p:tgtEl>
                                          <p:spTgt spid="80"/>
                                        </p:tgtEl>
                                        <p:attrNameLst>
                                          <p:attrName>ppt_w</p:attrName>
                                        </p:attrNameLst>
                                      </p:cBhvr>
                                      <p:tavLst>
                                        <p:tav tm="0">
                                          <p:val>
                                            <p:fltVal val="0"/>
                                          </p:val>
                                        </p:tav>
                                        <p:tav tm="100000">
                                          <p:val>
                                            <p:strVal val="#ppt_w"/>
                                          </p:val>
                                        </p:tav>
                                      </p:tavLst>
                                    </p:anim>
                                    <p:anim calcmode="lin" valueType="num">
                                      <p:cBhvr>
                                        <p:cTn id="79" dur="400" fill="hold"/>
                                        <p:tgtEl>
                                          <p:spTgt spid="80"/>
                                        </p:tgtEl>
                                        <p:attrNameLst>
                                          <p:attrName>ppt_h</p:attrName>
                                        </p:attrNameLst>
                                      </p:cBhvr>
                                      <p:tavLst>
                                        <p:tav tm="0">
                                          <p:val>
                                            <p:fltVal val="0"/>
                                          </p:val>
                                        </p:tav>
                                        <p:tav tm="100000">
                                          <p:val>
                                            <p:strVal val="#ppt_h"/>
                                          </p:val>
                                        </p:tav>
                                      </p:tavLst>
                                    </p:anim>
                                    <p:animEffect transition="in" filter="fade">
                                      <p:cBhvr>
                                        <p:cTn id="80" dur="400"/>
                                        <p:tgtEl>
                                          <p:spTgt spid="80"/>
                                        </p:tgtEl>
                                      </p:cBhvr>
                                    </p:animEffect>
                                  </p:childTnLst>
                                </p:cTn>
                              </p:par>
                            </p:childTnLst>
                          </p:cTn>
                        </p:par>
                        <p:par>
                          <p:cTn id="81" fill="hold">
                            <p:stCondLst>
                              <p:cond delay="6200"/>
                            </p:stCondLst>
                            <p:childTnLst>
                              <p:par>
                                <p:cTn id="82" presetID="53" presetClass="entr" presetSubtype="16" fill="hold" grpId="0" nodeType="afterEffect">
                                  <p:stCondLst>
                                    <p:cond delay="0"/>
                                  </p:stCondLst>
                                  <p:childTnLst>
                                    <p:set>
                                      <p:cBhvr>
                                        <p:cTn id="83" dur="1" fill="hold">
                                          <p:stCondLst>
                                            <p:cond delay="0"/>
                                          </p:stCondLst>
                                        </p:cTn>
                                        <p:tgtEl>
                                          <p:spTgt spid="81">
                                            <p:txEl>
                                              <p:pRg st="0" end="0"/>
                                            </p:txEl>
                                          </p:spTgt>
                                        </p:tgtEl>
                                        <p:attrNameLst>
                                          <p:attrName>style.visibility</p:attrName>
                                        </p:attrNameLst>
                                      </p:cBhvr>
                                      <p:to>
                                        <p:strVal val="visible"/>
                                      </p:to>
                                    </p:set>
                                    <p:anim calcmode="lin" valueType="num">
                                      <p:cBhvr>
                                        <p:cTn id="84" dur="300" fill="hold"/>
                                        <p:tgtEl>
                                          <p:spTgt spid="81">
                                            <p:txEl>
                                              <p:pRg st="0" end="0"/>
                                            </p:txEl>
                                          </p:spTgt>
                                        </p:tgtEl>
                                        <p:attrNameLst>
                                          <p:attrName>ppt_w</p:attrName>
                                        </p:attrNameLst>
                                      </p:cBhvr>
                                      <p:tavLst>
                                        <p:tav tm="0">
                                          <p:val>
                                            <p:fltVal val="0"/>
                                          </p:val>
                                        </p:tav>
                                        <p:tav tm="100000">
                                          <p:val>
                                            <p:strVal val="#ppt_w"/>
                                          </p:val>
                                        </p:tav>
                                      </p:tavLst>
                                    </p:anim>
                                    <p:anim calcmode="lin" valueType="num">
                                      <p:cBhvr>
                                        <p:cTn id="85" dur="300" fill="hold"/>
                                        <p:tgtEl>
                                          <p:spTgt spid="81">
                                            <p:txEl>
                                              <p:pRg st="0" end="0"/>
                                            </p:txEl>
                                          </p:spTgt>
                                        </p:tgtEl>
                                        <p:attrNameLst>
                                          <p:attrName>ppt_h</p:attrName>
                                        </p:attrNameLst>
                                      </p:cBhvr>
                                      <p:tavLst>
                                        <p:tav tm="0">
                                          <p:val>
                                            <p:fltVal val="0"/>
                                          </p:val>
                                        </p:tav>
                                        <p:tav tm="100000">
                                          <p:val>
                                            <p:strVal val="#ppt_h"/>
                                          </p:val>
                                        </p:tav>
                                      </p:tavLst>
                                    </p:anim>
                                    <p:animEffect transition="in" filter="fade">
                                      <p:cBhvr>
                                        <p:cTn id="86" dur="300"/>
                                        <p:tgtEl>
                                          <p:spTgt spid="81">
                                            <p:txEl>
                                              <p:pRg st="0" end="0"/>
                                            </p:txEl>
                                          </p:spTgt>
                                        </p:tgtEl>
                                      </p:cBhvr>
                                    </p:animEffect>
                                  </p:childTnLst>
                                </p:cTn>
                              </p:par>
                              <p:par>
                                <p:cTn id="87" presetID="42" presetClass="entr" presetSubtype="0" fill="hold" grpId="0" nodeType="withEffect">
                                  <p:stCondLst>
                                    <p:cond delay="200"/>
                                  </p:stCondLst>
                                  <p:childTnLst>
                                    <p:set>
                                      <p:cBhvr>
                                        <p:cTn id="88" dur="1" fill="hold">
                                          <p:stCondLst>
                                            <p:cond delay="0"/>
                                          </p:stCondLst>
                                        </p:cTn>
                                        <p:tgtEl>
                                          <p:spTgt spid="82">
                                            <p:txEl>
                                              <p:pRg st="0" end="0"/>
                                            </p:txEl>
                                          </p:spTgt>
                                        </p:tgtEl>
                                        <p:attrNameLst>
                                          <p:attrName>style.visibility</p:attrName>
                                        </p:attrNameLst>
                                      </p:cBhvr>
                                      <p:to>
                                        <p:strVal val="visible"/>
                                      </p:to>
                                    </p:set>
                                    <p:animEffect transition="in" filter="fade">
                                      <p:cBhvr>
                                        <p:cTn id="89" dur="500"/>
                                        <p:tgtEl>
                                          <p:spTgt spid="82">
                                            <p:txEl>
                                              <p:pRg st="0" end="0"/>
                                            </p:txEl>
                                          </p:spTgt>
                                        </p:tgtEl>
                                      </p:cBhvr>
                                    </p:animEffect>
                                    <p:anim calcmode="lin" valueType="num">
                                      <p:cBhvr>
                                        <p:cTn id="90" dur="500" fill="hold"/>
                                        <p:tgtEl>
                                          <p:spTgt spid="82">
                                            <p:txEl>
                                              <p:pRg st="0" end="0"/>
                                            </p:txEl>
                                          </p:spTgt>
                                        </p:tgtEl>
                                        <p:attrNameLst>
                                          <p:attrName>ppt_x</p:attrName>
                                        </p:attrNameLst>
                                      </p:cBhvr>
                                      <p:tavLst>
                                        <p:tav tm="0">
                                          <p:val>
                                            <p:strVal val="#ppt_x"/>
                                          </p:val>
                                        </p:tav>
                                        <p:tav tm="100000">
                                          <p:val>
                                            <p:strVal val="#ppt_x"/>
                                          </p:val>
                                        </p:tav>
                                      </p:tavLst>
                                    </p:anim>
                                    <p:anim calcmode="lin" valueType="num">
                                      <p:cBhvr>
                                        <p:cTn id="91" dur="500" fill="hold"/>
                                        <p:tgtEl>
                                          <p:spTgt spid="82">
                                            <p:txEl>
                                              <p:pRg st="0" end="0"/>
                                            </p:txEl>
                                          </p:spTgt>
                                        </p:tgtEl>
                                        <p:attrNameLst>
                                          <p:attrName>ppt_y</p:attrName>
                                        </p:attrNameLst>
                                      </p:cBhvr>
                                      <p:tavLst>
                                        <p:tav tm="0">
                                          <p:val>
                                            <p:strVal val="#ppt_y+.1"/>
                                          </p:val>
                                        </p:tav>
                                        <p:tav tm="100000">
                                          <p:val>
                                            <p:strVal val="#ppt_y"/>
                                          </p:val>
                                        </p:tav>
                                      </p:tavLst>
                                    </p:anim>
                                  </p:childTnLst>
                                </p:cTn>
                              </p:par>
                              <p:par>
                                <p:cTn id="92" presetID="10" presetClass="entr" presetSubtype="0" fill="hold" grpId="0" nodeType="withEffect">
                                  <p:stCondLst>
                                    <p:cond delay="800"/>
                                  </p:stCondLst>
                                  <p:childTnLst>
                                    <p:set>
                                      <p:cBhvr>
                                        <p:cTn id="93" dur="1" fill="hold">
                                          <p:stCondLst>
                                            <p:cond delay="0"/>
                                          </p:stCondLst>
                                        </p:cTn>
                                        <p:tgtEl>
                                          <p:spTgt spid="83">
                                            <p:txEl>
                                              <p:pRg st="0" end="0"/>
                                            </p:txEl>
                                          </p:spTgt>
                                        </p:tgtEl>
                                        <p:attrNameLst>
                                          <p:attrName>style.visibility</p:attrName>
                                        </p:attrNameLst>
                                      </p:cBhvr>
                                      <p:to>
                                        <p:strVal val="visible"/>
                                      </p:to>
                                    </p:set>
                                    <p:animEffect transition="in" filter="fade">
                                      <p:cBhvr>
                                        <p:cTn id="94" dur="500"/>
                                        <p:tgtEl>
                                          <p:spTgt spid="83">
                                            <p:txEl>
                                              <p:pRg st="0" end="0"/>
                                            </p:txEl>
                                          </p:spTgt>
                                        </p:tgtEl>
                                      </p:cBhvr>
                                    </p:animEffect>
                                  </p:childTnLst>
                                </p:cTn>
                              </p:par>
                            </p:childTnLst>
                          </p:cTn>
                        </p:par>
                        <p:par>
                          <p:cTn id="95" fill="hold">
                            <p:stCondLst>
                              <p:cond delay="7500"/>
                            </p:stCondLst>
                            <p:childTnLst>
                              <p:par>
                                <p:cTn id="96" presetID="53" presetClass="entr" presetSubtype="16" fill="hold" grpId="0" nodeType="afterEffect">
                                  <p:stCondLst>
                                    <p:cond delay="0"/>
                                  </p:stCondLst>
                                  <p:childTnLst>
                                    <p:set>
                                      <p:cBhvr>
                                        <p:cTn id="97" dur="1" fill="hold">
                                          <p:stCondLst>
                                            <p:cond delay="0"/>
                                          </p:stCondLst>
                                        </p:cTn>
                                        <p:tgtEl>
                                          <p:spTgt spid="84"/>
                                        </p:tgtEl>
                                        <p:attrNameLst>
                                          <p:attrName>style.visibility</p:attrName>
                                        </p:attrNameLst>
                                      </p:cBhvr>
                                      <p:to>
                                        <p:strVal val="visible"/>
                                      </p:to>
                                    </p:set>
                                    <p:anim calcmode="lin" valueType="num">
                                      <p:cBhvr>
                                        <p:cTn id="98" dur="400" fill="hold"/>
                                        <p:tgtEl>
                                          <p:spTgt spid="84"/>
                                        </p:tgtEl>
                                        <p:attrNameLst>
                                          <p:attrName>ppt_w</p:attrName>
                                        </p:attrNameLst>
                                      </p:cBhvr>
                                      <p:tavLst>
                                        <p:tav tm="0">
                                          <p:val>
                                            <p:fltVal val="0"/>
                                          </p:val>
                                        </p:tav>
                                        <p:tav tm="100000">
                                          <p:val>
                                            <p:strVal val="#ppt_w"/>
                                          </p:val>
                                        </p:tav>
                                      </p:tavLst>
                                    </p:anim>
                                    <p:anim calcmode="lin" valueType="num">
                                      <p:cBhvr>
                                        <p:cTn id="99" dur="400" fill="hold"/>
                                        <p:tgtEl>
                                          <p:spTgt spid="84"/>
                                        </p:tgtEl>
                                        <p:attrNameLst>
                                          <p:attrName>ppt_h</p:attrName>
                                        </p:attrNameLst>
                                      </p:cBhvr>
                                      <p:tavLst>
                                        <p:tav tm="0">
                                          <p:val>
                                            <p:fltVal val="0"/>
                                          </p:val>
                                        </p:tav>
                                        <p:tav tm="100000">
                                          <p:val>
                                            <p:strVal val="#ppt_h"/>
                                          </p:val>
                                        </p:tav>
                                      </p:tavLst>
                                    </p:anim>
                                    <p:animEffect transition="in" filter="fade">
                                      <p:cBhvr>
                                        <p:cTn id="100" dur="400"/>
                                        <p:tgtEl>
                                          <p:spTgt spid="84"/>
                                        </p:tgtEl>
                                      </p:cBhvr>
                                    </p:animEffect>
                                  </p:childTnLst>
                                </p:cTn>
                              </p:par>
                            </p:childTnLst>
                          </p:cTn>
                        </p:par>
                        <p:par>
                          <p:cTn id="101" fill="hold">
                            <p:stCondLst>
                              <p:cond delay="7900"/>
                            </p:stCondLst>
                            <p:childTnLst>
                              <p:par>
                                <p:cTn id="102" presetID="53" presetClass="entr" presetSubtype="16" fill="hold" grpId="0" nodeType="afterEffect">
                                  <p:stCondLst>
                                    <p:cond delay="0"/>
                                  </p:stCondLst>
                                  <p:childTnLst>
                                    <p:set>
                                      <p:cBhvr>
                                        <p:cTn id="103" dur="1" fill="hold">
                                          <p:stCondLst>
                                            <p:cond delay="0"/>
                                          </p:stCondLst>
                                        </p:cTn>
                                        <p:tgtEl>
                                          <p:spTgt spid="85">
                                            <p:txEl>
                                              <p:pRg st="0" end="0"/>
                                            </p:txEl>
                                          </p:spTgt>
                                        </p:tgtEl>
                                        <p:attrNameLst>
                                          <p:attrName>style.visibility</p:attrName>
                                        </p:attrNameLst>
                                      </p:cBhvr>
                                      <p:to>
                                        <p:strVal val="visible"/>
                                      </p:to>
                                    </p:set>
                                    <p:anim calcmode="lin" valueType="num">
                                      <p:cBhvr>
                                        <p:cTn id="104" dur="300" fill="hold"/>
                                        <p:tgtEl>
                                          <p:spTgt spid="85">
                                            <p:txEl>
                                              <p:pRg st="0" end="0"/>
                                            </p:txEl>
                                          </p:spTgt>
                                        </p:tgtEl>
                                        <p:attrNameLst>
                                          <p:attrName>ppt_w</p:attrName>
                                        </p:attrNameLst>
                                      </p:cBhvr>
                                      <p:tavLst>
                                        <p:tav tm="0">
                                          <p:val>
                                            <p:fltVal val="0"/>
                                          </p:val>
                                        </p:tav>
                                        <p:tav tm="100000">
                                          <p:val>
                                            <p:strVal val="#ppt_w"/>
                                          </p:val>
                                        </p:tav>
                                      </p:tavLst>
                                    </p:anim>
                                    <p:anim calcmode="lin" valueType="num">
                                      <p:cBhvr>
                                        <p:cTn id="105" dur="300" fill="hold"/>
                                        <p:tgtEl>
                                          <p:spTgt spid="85">
                                            <p:txEl>
                                              <p:pRg st="0" end="0"/>
                                            </p:txEl>
                                          </p:spTgt>
                                        </p:tgtEl>
                                        <p:attrNameLst>
                                          <p:attrName>ppt_h</p:attrName>
                                        </p:attrNameLst>
                                      </p:cBhvr>
                                      <p:tavLst>
                                        <p:tav tm="0">
                                          <p:val>
                                            <p:fltVal val="0"/>
                                          </p:val>
                                        </p:tav>
                                        <p:tav tm="100000">
                                          <p:val>
                                            <p:strVal val="#ppt_h"/>
                                          </p:val>
                                        </p:tav>
                                      </p:tavLst>
                                    </p:anim>
                                    <p:animEffect transition="in" filter="fade">
                                      <p:cBhvr>
                                        <p:cTn id="106" dur="300"/>
                                        <p:tgtEl>
                                          <p:spTgt spid="85">
                                            <p:txEl>
                                              <p:pRg st="0" end="0"/>
                                            </p:txEl>
                                          </p:spTgt>
                                        </p:tgtEl>
                                      </p:cBhvr>
                                    </p:animEffect>
                                  </p:childTnLst>
                                </p:cTn>
                              </p:par>
                              <p:par>
                                <p:cTn id="107" presetID="42" presetClass="entr" presetSubtype="0" fill="hold" grpId="0" nodeType="withEffect">
                                  <p:stCondLst>
                                    <p:cond delay="200"/>
                                  </p:stCondLst>
                                  <p:childTnLst>
                                    <p:set>
                                      <p:cBhvr>
                                        <p:cTn id="108" dur="1" fill="hold">
                                          <p:stCondLst>
                                            <p:cond delay="0"/>
                                          </p:stCondLst>
                                        </p:cTn>
                                        <p:tgtEl>
                                          <p:spTgt spid="86">
                                            <p:txEl>
                                              <p:pRg st="0" end="0"/>
                                            </p:txEl>
                                          </p:spTgt>
                                        </p:tgtEl>
                                        <p:attrNameLst>
                                          <p:attrName>style.visibility</p:attrName>
                                        </p:attrNameLst>
                                      </p:cBhvr>
                                      <p:to>
                                        <p:strVal val="visible"/>
                                      </p:to>
                                    </p:set>
                                    <p:animEffect transition="in" filter="fade">
                                      <p:cBhvr>
                                        <p:cTn id="109" dur="500"/>
                                        <p:tgtEl>
                                          <p:spTgt spid="86">
                                            <p:txEl>
                                              <p:pRg st="0" end="0"/>
                                            </p:txEl>
                                          </p:spTgt>
                                        </p:tgtEl>
                                      </p:cBhvr>
                                    </p:animEffect>
                                    <p:anim calcmode="lin" valueType="num">
                                      <p:cBhvr>
                                        <p:cTn id="110" dur="500" fill="hold"/>
                                        <p:tgtEl>
                                          <p:spTgt spid="86">
                                            <p:txEl>
                                              <p:pRg st="0" end="0"/>
                                            </p:txEl>
                                          </p:spTgt>
                                        </p:tgtEl>
                                        <p:attrNameLst>
                                          <p:attrName>ppt_x</p:attrName>
                                        </p:attrNameLst>
                                      </p:cBhvr>
                                      <p:tavLst>
                                        <p:tav tm="0">
                                          <p:val>
                                            <p:strVal val="#ppt_x"/>
                                          </p:val>
                                        </p:tav>
                                        <p:tav tm="100000">
                                          <p:val>
                                            <p:strVal val="#ppt_x"/>
                                          </p:val>
                                        </p:tav>
                                      </p:tavLst>
                                    </p:anim>
                                    <p:anim calcmode="lin" valueType="num">
                                      <p:cBhvr>
                                        <p:cTn id="111" dur="500" fill="hold"/>
                                        <p:tgtEl>
                                          <p:spTgt spid="86">
                                            <p:txEl>
                                              <p:pRg st="0" end="0"/>
                                            </p:txEl>
                                          </p:spTgt>
                                        </p:tgtEl>
                                        <p:attrNameLst>
                                          <p:attrName>ppt_y</p:attrName>
                                        </p:attrNameLst>
                                      </p:cBhvr>
                                      <p:tavLst>
                                        <p:tav tm="0">
                                          <p:val>
                                            <p:strVal val="#ppt_y+.1"/>
                                          </p:val>
                                        </p:tav>
                                        <p:tav tm="100000">
                                          <p:val>
                                            <p:strVal val="#ppt_y"/>
                                          </p:val>
                                        </p:tav>
                                      </p:tavLst>
                                    </p:anim>
                                  </p:childTnLst>
                                </p:cTn>
                              </p:par>
                              <p:par>
                                <p:cTn id="112" presetID="10" presetClass="entr" presetSubtype="0" fill="hold" grpId="0" nodeType="withEffect">
                                  <p:stCondLst>
                                    <p:cond delay="800"/>
                                  </p:stCondLst>
                                  <p:childTnLst>
                                    <p:set>
                                      <p:cBhvr>
                                        <p:cTn id="113" dur="1" fill="hold">
                                          <p:stCondLst>
                                            <p:cond delay="0"/>
                                          </p:stCondLst>
                                        </p:cTn>
                                        <p:tgtEl>
                                          <p:spTgt spid="87">
                                            <p:txEl>
                                              <p:pRg st="0" end="0"/>
                                            </p:txEl>
                                          </p:spTgt>
                                        </p:tgtEl>
                                        <p:attrNameLst>
                                          <p:attrName>style.visibility</p:attrName>
                                        </p:attrNameLst>
                                      </p:cBhvr>
                                      <p:to>
                                        <p:strVal val="visible"/>
                                      </p:to>
                                    </p:set>
                                    <p:animEffect transition="in" filter="fade">
                                      <p:cBhvr>
                                        <p:cTn id="114" dur="500"/>
                                        <p:tgtEl>
                                          <p:spTgt spid="87">
                                            <p:txEl>
                                              <p:pRg st="0" end="0"/>
                                            </p:txEl>
                                          </p:spTgt>
                                        </p:tgtEl>
                                      </p:cBhvr>
                                    </p:animEffect>
                                  </p:childTnLst>
                                </p:cTn>
                              </p:par>
                            </p:childTnLst>
                          </p:cTn>
                        </p:par>
                        <p:par>
                          <p:cTn id="115" fill="hold">
                            <p:stCondLst>
                              <p:cond delay="9200"/>
                            </p:stCondLst>
                            <p:childTnLst>
                              <p:par>
                                <p:cTn id="116" presetID="53" presetClass="entr" presetSubtype="16" fill="hold" grpId="0" nodeType="afterEffect">
                                  <p:stCondLst>
                                    <p:cond delay="0"/>
                                  </p:stCondLst>
                                  <p:childTnLst>
                                    <p:set>
                                      <p:cBhvr>
                                        <p:cTn id="117" dur="1" fill="hold">
                                          <p:stCondLst>
                                            <p:cond delay="0"/>
                                          </p:stCondLst>
                                        </p:cTn>
                                        <p:tgtEl>
                                          <p:spTgt spid="88"/>
                                        </p:tgtEl>
                                        <p:attrNameLst>
                                          <p:attrName>style.visibility</p:attrName>
                                        </p:attrNameLst>
                                      </p:cBhvr>
                                      <p:to>
                                        <p:strVal val="visible"/>
                                      </p:to>
                                    </p:set>
                                    <p:anim calcmode="lin" valueType="num">
                                      <p:cBhvr>
                                        <p:cTn id="118" dur="400" fill="hold"/>
                                        <p:tgtEl>
                                          <p:spTgt spid="88"/>
                                        </p:tgtEl>
                                        <p:attrNameLst>
                                          <p:attrName>ppt_w</p:attrName>
                                        </p:attrNameLst>
                                      </p:cBhvr>
                                      <p:tavLst>
                                        <p:tav tm="0">
                                          <p:val>
                                            <p:fltVal val="0"/>
                                          </p:val>
                                        </p:tav>
                                        <p:tav tm="100000">
                                          <p:val>
                                            <p:strVal val="#ppt_w"/>
                                          </p:val>
                                        </p:tav>
                                      </p:tavLst>
                                    </p:anim>
                                    <p:anim calcmode="lin" valueType="num">
                                      <p:cBhvr>
                                        <p:cTn id="119" dur="400" fill="hold"/>
                                        <p:tgtEl>
                                          <p:spTgt spid="88"/>
                                        </p:tgtEl>
                                        <p:attrNameLst>
                                          <p:attrName>ppt_h</p:attrName>
                                        </p:attrNameLst>
                                      </p:cBhvr>
                                      <p:tavLst>
                                        <p:tav tm="0">
                                          <p:val>
                                            <p:fltVal val="0"/>
                                          </p:val>
                                        </p:tav>
                                        <p:tav tm="100000">
                                          <p:val>
                                            <p:strVal val="#ppt_h"/>
                                          </p:val>
                                        </p:tav>
                                      </p:tavLst>
                                    </p:anim>
                                    <p:animEffect transition="in" filter="fade">
                                      <p:cBhvr>
                                        <p:cTn id="120" dur="400"/>
                                        <p:tgtEl>
                                          <p:spTgt spid="88"/>
                                        </p:tgtEl>
                                      </p:cBhvr>
                                    </p:animEffect>
                                  </p:childTnLst>
                                </p:cTn>
                              </p:par>
                            </p:childTnLst>
                          </p:cTn>
                        </p:par>
                        <p:par>
                          <p:cTn id="121" fill="hold">
                            <p:stCondLst>
                              <p:cond delay="9600"/>
                            </p:stCondLst>
                            <p:childTnLst>
                              <p:par>
                                <p:cTn id="122" presetID="53" presetClass="entr" presetSubtype="16" fill="hold" grpId="0" nodeType="afterEffect">
                                  <p:stCondLst>
                                    <p:cond delay="0"/>
                                  </p:stCondLst>
                                  <p:childTnLst>
                                    <p:set>
                                      <p:cBhvr>
                                        <p:cTn id="123" dur="1" fill="hold">
                                          <p:stCondLst>
                                            <p:cond delay="0"/>
                                          </p:stCondLst>
                                        </p:cTn>
                                        <p:tgtEl>
                                          <p:spTgt spid="89">
                                            <p:txEl>
                                              <p:pRg st="0" end="0"/>
                                            </p:txEl>
                                          </p:spTgt>
                                        </p:tgtEl>
                                        <p:attrNameLst>
                                          <p:attrName>style.visibility</p:attrName>
                                        </p:attrNameLst>
                                      </p:cBhvr>
                                      <p:to>
                                        <p:strVal val="visible"/>
                                      </p:to>
                                    </p:set>
                                    <p:anim calcmode="lin" valueType="num">
                                      <p:cBhvr>
                                        <p:cTn id="124" dur="300" fill="hold"/>
                                        <p:tgtEl>
                                          <p:spTgt spid="89">
                                            <p:txEl>
                                              <p:pRg st="0" end="0"/>
                                            </p:txEl>
                                          </p:spTgt>
                                        </p:tgtEl>
                                        <p:attrNameLst>
                                          <p:attrName>ppt_w</p:attrName>
                                        </p:attrNameLst>
                                      </p:cBhvr>
                                      <p:tavLst>
                                        <p:tav tm="0">
                                          <p:val>
                                            <p:fltVal val="0"/>
                                          </p:val>
                                        </p:tav>
                                        <p:tav tm="100000">
                                          <p:val>
                                            <p:strVal val="#ppt_w"/>
                                          </p:val>
                                        </p:tav>
                                      </p:tavLst>
                                    </p:anim>
                                    <p:anim calcmode="lin" valueType="num">
                                      <p:cBhvr>
                                        <p:cTn id="125" dur="300" fill="hold"/>
                                        <p:tgtEl>
                                          <p:spTgt spid="89">
                                            <p:txEl>
                                              <p:pRg st="0" end="0"/>
                                            </p:txEl>
                                          </p:spTgt>
                                        </p:tgtEl>
                                        <p:attrNameLst>
                                          <p:attrName>ppt_h</p:attrName>
                                        </p:attrNameLst>
                                      </p:cBhvr>
                                      <p:tavLst>
                                        <p:tav tm="0">
                                          <p:val>
                                            <p:fltVal val="0"/>
                                          </p:val>
                                        </p:tav>
                                        <p:tav tm="100000">
                                          <p:val>
                                            <p:strVal val="#ppt_h"/>
                                          </p:val>
                                        </p:tav>
                                      </p:tavLst>
                                    </p:anim>
                                    <p:animEffect transition="in" filter="fade">
                                      <p:cBhvr>
                                        <p:cTn id="126" dur="300"/>
                                        <p:tgtEl>
                                          <p:spTgt spid="89">
                                            <p:txEl>
                                              <p:pRg st="0" end="0"/>
                                            </p:txEl>
                                          </p:spTgt>
                                        </p:tgtEl>
                                      </p:cBhvr>
                                    </p:animEffect>
                                  </p:childTnLst>
                                </p:cTn>
                              </p:par>
                              <p:par>
                                <p:cTn id="127" presetID="42" presetClass="entr" presetSubtype="0" fill="hold" grpId="0" nodeType="withEffect">
                                  <p:stCondLst>
                                    <p:cond delay="200"/>
                                  </p:stCondLst>
                                  <p:childTnLst>
                                    <p:set>
                                      <p:cBhvr>
                                        <p:cTn id="128" dur="1" fill="hold">
                                          <p:stCondLst>
                                            <p:cond delay="0"/>
                                          </p:stCondLst>
                                        </p:cTn>
                                        <p:tgtEl>
                                          <p:spTgt spid="90">
                                            <p:txEl>
                                              <p:pRg st="0" end="0"/>
                                            </p:txEl>
                                          </p:spTgt>
                                        </p:tgtEl>
                                        <p:attrNameLst>
                                          <p:attrName>style.visibility</p:attrName>
                                        </p:attrNameLst>
                                      </p:cBhvr>
                                      <p:to>
                                        <p:strVal val="visible"/>
                                      </p:to>
                                    </p:set>
                                    <p:animEffect transition="in" filter="fade">
                                      <p:cBhvr>
                                        <p:cTn id="129" dur="500"/>
                                        <p:tgtEl>
                                          <p:spTgt spid="90">
                                            <p:txEl>
                                              <p:pRg st="0" end="0"/>
                                            </p:txEl>
                                          </p:spTgt>
                                        </p:tgtEl>
                                      </p:cBhvr>
                                    </p:animEffect>
                                    <p:anim calcmode="lin" valueType="num">
                                      <p:cBhvr>
                                        <p:cTn id="130" dur="500" fill="hold"/>
                                        <p:tgtEl>
                                          <p:spTgt spid="90">
                                            <p:txEl>
                                              <p:pRg st="0" end="0"/>
                                            </p:txEl>
                                          </p:spTgt>
                                        </p:tgtEl>
                                        <p:attrNameLst>
                                          <p:attrName>ppt_x</p:attrName>
                                        </p:attrNameLst>
                                      </p:cBhvr>
                                      <p:tavLst>
                                        <p:tav tm="0">
                                          <p:val>
                                            <p:strVal val="#ppt_x"/>
                                          </p:val>
                                        </p:tav>
                                        <p:tav tm="100000">
                                          <p:val>
                                            <p:strVal val="#ppt_x"/>
                                          </p:val>
                                        </p:tav>
                                      </p:tavLst>
                                    </p:anim>
                                    <p:anim calcmode="lin" valueType="num">
                                      <p:cBhvr>
                                        <p:cTn id="131" dur="500" fill="hold"/>
                                        <p:tgtEl>
                                          <p:spTgt spid="90">
                                            <p:txEl>
                                              <p:pRg st="0" end="0"/>
                                            </p:txEl>
                                          </p:spTgt>
                                        </p:tgtEl>
                                        <p:attrNameLst>
                                          <p:attrName>ppt_y</p:attrName>
                                        </p:attrNameLst>
                                      </p:cBhvr>
                                      <p:tavLst>
                                        <p:tav tm="0">
                                          <p:val>
                                            <p:strVal val="#ppt_y+.1"/>
                                          </p:val>
                                        </p:tav>
                                        <p:tav tm="100000">
                                          <p:val>
                                            <p:strVal val="#ppt_y"/>
                                          </p:val>
                                        </p:tav>
                                      </p:tavLst>
                                    </p:anim>
                                  </p:childTnLst>
                                </p:cTn>
                              </p:par>
                              <p:par>
                                <p:cTn id="132" presetID="10" presetClass="entr" presetSubtype="0" fill="hold" grpId="0" nodeType="withEffect">
                                  <p:stCondLst>
                                    <p:cond delay="800"/>
                                  </p:stCondLst>
                                  <p:childTnLst>
                                    <p:set>
                                      <p:cBhvr>
                                        <p:cTn id="133" dur="1" fill="hold">
                                          <p:stCondLst>
                                            <p:cond delay="0"/>
                                          </p:stCondLst>
                                        </p:cTn>
                                        <p:tgtEl>
                                          <p:spTgt spid="91">
                                            <p:txEl>
                                              <p:pRg st="0" end="0"/>
                                            </p:txEl>
                                          </p:spTgt>
                                        </p:tgtEl>
                                        <p:attrNameLst>
                                          <p:attrName>style.visibility</p:attrName>
                                        </p:attrNameLst>
                                      </p:cBhvr>
                                      <p:to>
                                        <p:strVal val="visible"/>
                                      </p:to>
                                    </p:set>
                                    <p:animEffect transition="in" filter="fade">
                                      <p:cBhvr>
                                        <p:cTn id="134" dur="500"/>
                                        <p:tgtEl>
                                          <p:spTgt spid="9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72" grpId="0" animBg="1"/>
      <p:bldP spid="73" grpId="0" build="p">
        <p:tmplLst>
          <p:tmpl lvl="1">
            <p:tnLst>
              <p:par>
                <p:cTn presetID="53" presetClass="entr" presetSubtype="16"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p:cTn dur="300" fill="hold"/>
                        <p:tgtEl>
                          <p:spTgt spid="73"/>
                        </p:tgtEl>
                        <p:attrNameLst>
                          <p:attrName>ppt_w</p:attrName>
                        </p:attrNameLst>
                      </p:cBhvr>
                      <p:tavLst>
                        <p:tav tm="0">
                          <p:val>
                            <p:fltVal val="0"/>
                          </p:val>
                        </p:tav>
                        <p:tav tm="100000">
                          <p:val>
                            <p:strVal val="#ppt_w"/>
                          </p:val>
                        </p:tav>
                      </p:tavLst>
                    </p:anim>
                    <p:anim calcmode="lin" valueType="num">
                      <p:cBhvr>
                        <p:cTn dur="300" fill="hold"/>
                        <p:tgtEl>
                          <p:spTgt spid="73"/>
                        </p:tgtEl>
                        <p:attrNameLst>
                          <p:attrName>ppt_h</p:attrName>
                        </p:attrNameLst>
                      </p:cBhvr>
                      <p:tavLst>
                        <p:tav tm="0">
                          <p:val>
                            <p:fltVal val="0"/>
                          </p:val>
                        </p:tav>
                        <p:tav tm="100000">
                          <p:val>
                            <p:strVal val="#ppt_h"/>
                          </p:val>
                        </p:tav>
                      </p:tavLst>
                    </p:anim>
                    <p:animEffect transition="in" filter="fade">
                      <p:cBhvr>
                        <p:cTn dur="300"/>
                        <p:tgtEl>
                          <p:spTgt spid="73"/>
                        </p:tgtEl>
                      </p:cBhvr>
                    </p:animEffect>
                  </p:childTnLst>
                </p:cTn>
              </p:par>
            </p:tnLst>
          </p:tmpl>
        </p:tmplLst>
      </p:bldP>
      <p:bldP spid="74" grpId="0" build="p">
        <p:tmplLst>
          <p:tmpl lvl="1">
            <p:tnLst>
              <p:par>
                <p:cTn presetID="42" presetClass="entr" presetSubtype="0" fill="hold" nodeType="withEffect">
                  <p:stCondLst>
                    <p:cond delay="200"/>
                  </p:stCondLst>
                  <p:childTnLst>
                    <p:set>
                      <p:cBhvr>
                        <p:cTn dur="1" fill="hold">
                          <p:stCondLst>
                            <p:cond delay="0"/>
                          </p:stCondLst>
                        </p:cTn>
                        <p:tgtEl>
                          <p:spTgt spid="74"/>
                        </p:tgtEl>
                        <p:attrNameLst>
                          <p:attrName>style.visibility</p:attrName>
                        </p:attrNameLst>
                      </p:cBhvr>
                      <p:to>
                        <p:strVal val="visible"/>
                      </p:to>
                    </p:set>
                    <p:animEffect transition="in" filter="fade">
                      <p:cBhvr>
                        <p:cTn dur="500"/>
                        <p:tgtEl>
                          <p:spTgt spid="74"/>
                        </p:tgtEl>
                      </p:cBhvr>
                    </p:animEffect>
                    <p:anim calcmode="lin" valueType="num">
                      <p:cBhvr>
                        <p:cTn dur="500" fill="hold"/>
                        <p:tgtEl>
                          <p:spTgt spid="74"/>
                        </p:tgtEl>
                        <p:attrNameLst>
                          <p:attrName>ppt_x</p:attrName>
                        </p:attrNameLst>
                      </p:cBhvr>
                      <p:tavLst>
                        <p:tav tm="0">
                          <p:val>
                            <p:strVal val="#ppt_x"/>
                          </p:val>
                        </p:tav>
                        <p:tav tm="100000">
                          <p:val>
                            <p:strVal val="#ppt_x"/>
                          </p:val>
                        </p:tav>
                      </p:tavLst>
                    </p:anim>
                    <p:anim calcmode="lin" valueType="num">
                      <p:cBhvr>
                        <p:cTn dur="500" fill="hold"/>
                        <p:tgtEl>
                          <p:spTgt spid="74"/>
                        </p:tgtEl>
                        <p:attrNameLst>
                          <p:attrName>ppt_y</p:attrName>
                        </p:attrNameLst>
                      </p:cBhvr>
                      <p:tavLst>
                        <p:tav tm="0">
                          <p:val>
                            <p:strVal val="#ppt_y+.1"/>
                          </p:val>
                        </p:tav>
                        <p:tav tm="100000">
                          <p:val>
                            <p:strVal val="#ppt_y"/>
                          </p:val>
                        </p:tav>
                      </p:tavLst>
                    </p:anim>
                  </p:childTnLst>
                </p:cTn>
              </p:par>
            </p:tnLst>
          </p:tmpl>
        </p:tmplLst>
      </p:bldP>
      <p:bldP spid="75" grpId="0" build="p">
        <p:tmplLst>
          <p:tmpl lvl="1">
            <p:tnLst>
              <p:par>
                <p:cTn presetID="10" presetClass="entr" presetSubtype="0" fill="hold" nodeType="withEffect">
                  <p:stCondLst>
                    <p:cond delay="800"/>
                  </p:stCondLst>
                  <p:childTnLst>
                    <p:set>
                      <p:cBhvr>
                        <p:cTn dur="1" fill="hold">
                          <p:stCondLst>
                            <p:cond delay="0"/>
                          </p:stCondLst>
                        </p:cTn>
                        <p:tgtEl>
                          <p:spTgt spid="75"/>
                        </p:tgtEl>
                        <p:attrNameLst>
                          <p:attrName>style.visibility</p:attrName>
                        </p:attrNameLst>
                      </p:cBhvr>
                      <p:to>
                        <p:strVal val="visible"/>
                      </p:to>
                    </p:set>
                    <p:animEffect transition="in" filter="fade">
                      <p:cBhvr>
                        <p:cTn dur="500"/>
                        <p:tgtEl>
                          <p:spTgt spid="75"/>
                        </p:tgtEl>
                      </p:cBhvr>
                    </p:animEffect>
                  </p:childTnLst>
                </p:cTn>
              </p:par>
            </p:tnLst>
          </p:tmpl>
        </p:tmplLst>
      </p:bldP>
      <p:bldP spid="76" grpId="0" animBg="1"/>
      <p:bldP spid="77" grpId="0" build="p">
        <p:tmplLst>
          <p:tmpl lvl="1">
            <p:tnLst>
              <p:par>
                <p:cTn presetID="53" presetClass="entr" presetSubtype="16" fill="hold" nodeType="afterEffect">
                  <p:stCondLst>
                    <p:cond delay="0"/>
                  </p:stCondLst>
                  <p:childTnLst>
                    <p:set>
                      <p:cBhvr>
                        <p:cTn dur="1" fill="hold">
                          <p:stCondLst>
                            <p:cond delay="0"/>
                          </p:stCondLst>
                        </p:cTn>
                        <p:tgtEl>
                          <p:spTgt spid="77"/>
                        </p:tgtEl>
                        <p:attrNameLst>
                          <p:attrName>style.visibility</p:attrName>
                        </p:attrNameLst>
                      </p:cBhvr>
                      <p:to>
                        <p:strVal val="visible"/>
                      </p:to>
                    </p:set>
                    <p:anim calcmode="lin" valueType="num">
                      <p:cBhvr>
                        <p:cTn dur="300" fill="hold"/>
                        <p:tgtEl>
                          <p:spTgt spid="77"/>
                        </p:tgtEl>
                        <p:attrNameLst>
                          <p:attrName>ppt_w</p:attrName>
                        </p:attrNameLst>
                      </p:cBhvr>
                      <p:tavLst>
                        <p:tav tm="0">
                          <p:val>
                            <p:fltVal val="0"/>
                          </p:val>
                        </p:tav>
                        <p:tav tm="100000">
                          <p:val>
                            <p:strVal val="#ppt_w"/>
                          </p:val>
                        </p:tav>
                      </p:tavLst>
                    </p:anim>
                    <p:anim calcmode="lin" valueType="num">
                      <p:cBhvr>
                        <p:cTn dur="300" fill="hold"/>
                        <p:tgtEl>
                          <p:spTgt spid="77"/>
                        </p:tgtEl>
                        <p:attrNameLst>
                          <p:attrName>ppt_h</p:attrName>
                        </p:attrNameLst>
                      </p:cBhvr>
                      <p:tavLst>
                        <p:tav tm="0">
                          <p:val>
                            <p:fltVal val="0"/>
                          </p:val>
                        </p:tav>
                        <p:tav tm="100000">
                          <p:val>
                            <p:strVal val="#ppt_h"/>
                          </p:val>
                        </p:tav>
                      </p:tavLst>
                    </p:anim>
                    <p:animEffect transition="in" filter="fade">
                      <p:cBhvr>
                        <p:cTn dur="300"/>
                        <p:tgtEl>
                          <p:spTgt spid="77"/>
                        </p:tgtEl>
                      </p:cBhvr>
                    </p:animEffect>
                  </p:childTnLst>
                </p:cTn>
              </p:par>
            </p:tnLst>
          </p:tmpl>
        </p:tmplLst>
      </p:bldP>
      <p:bldP spid="78" grpId="0" build="p">
        <p:tmplLst>
          <p:tmpl lvl="1">
            <p:tnLst>
              <p:par>
                <p:cTn presetID="42" presetClass="entr" presetSubtype="0" fill="hold" nodeType="withEffect">
                  <p:stCondLst>
                    <p:cond delay="2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anim calcmode="lin" valueType="num">
                      <p:cBhvr>
                        <p:cTn dur="500" fill="hold"/>
                        <p:tgtEl>
                          <p:spTgt spid="78"/>
                        </p:tgtEl>
                        <p:attrNameLst>
                          <p:attrName>ppt_x</p:attrName>
                        </p:attrNameLst>
                      </p:cBhvr>
                      <p:tavLst>
                        <p:tav tm="0">
                          <p:val>
                            <p:strVal val="#ppt_x"/>
                          </p:val>
                        </p:tav>
                        <p:tav tm="100000">
                          <p:val>
                            <p:strVal val="#ppt_x"/>
                          </p:val>
                        </p:tav>
                      </p:tavLst>
                    </p:anim>
                    <p:anim calcmode="lin" valueType="num">
                      <p:cBhvr>
                        <p:cTn dur="500" fill="hold"/>
                        <p:tgtEl>
                          <p:spTgt spid="78"/>
                        </p:tgtEl>
                        <p:attrNameLst>
                          <p:attrName>ppt_y</p:attrName>
                        </p:attrNameLst>
                      </p:cBhvr>
                      <p:tavLst>
                        <p:tav tm="0">
                          <p:val>
                            <p:strVal val="#ppt_y+.1"/>
                          </p:val>
                        </p:tav>
                        <p:tav tm="100000">
                          <p:val>
                            <p:strVal val="#ppt_y"/>
                          </p:val>
                        </p:tav>
                      </p:tavLst>
                    </p:anim>
                  </p:childTnLst>
                </p:cTn>
              </p:par>
            </p:tnLst>
          </p:tmpl>
        </p:tmplLst>
      </p:bldP>
      <p:bldP spid="79" grpId="0" build="p">
        <p:tmplLst>
          <p:tmpl lvl="1">
            <p:tnLst>
              <p:par>
                <p:cTn presetID="10" presetClass="entr" presetSubtype="0" fill="hold" nodeType="withEffect">
                  <p:stCondLst>
                    <p:cond delay="80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80" grpId="0" animBg="1"/>
      <p:bldP spid="81" grpId="0" build="p">
        <p:tmplLst>
          <p:tmpl lvl="1">
            <p:tnLst>
              <p:par>
                <p:cTn presetID="53" presetClass="entr" presetSubtype="16" fill="hold" nodeType="afterEffect">
                  <p:stCondLst>
                    <p:cond delay="0"/>
                  </p:stCondLst>
                  <p:childTnLst>
                    <p:set>
                      <p:cBhvr>
                        <p:cTn dur="1" fill="hold">
                          <p:stCondLst>
                            <p:cond delay="0"/>
                          </p:stCondLst>
                        </p:cTn>
                        <p:tgtEl>
                          <p:spTgt spid="81"/>
                        </p:tgtEl>
                        <p:attrNameLst>
                          <p:attrName>style.visibility</p:attrName>
                        </p:attrNameLst>
                      </p:cBhvr>
                      <p:to>
                        <p:strVal val="visible"/>
                      </p:to>
                    </p:set>
                    <p:anim calcmode="lin" valueType="num">
                      <p:cBhvr>
                        <p:cTn dur="300" fill="hold"/>
                        <p:tgtEl>
                          <p:spTgt spid="81"/>
                        </p:tgtEl>
                        <p:attrNameLst>
                          <p:attrName>ppt_w</p:attrName>
                        </p:attrNameLst>
                      </p:cBhvr>
                      <p:tavLst>
                        <p:tav tm="0">
                          <p:val>
                            <p:fltVal val="0"/>
                          </p:val>
                        </p:tav>
                        <p:tav tm="100000">
                          <p:val>
                            <p:strVal val="#ppt_w"/>
                          </p:val>
                        </p:tav>
                      </p:tavLst>
                    </p:anim>
                    <p:anim calcmode="lin" valueType="num">
                      <p:cBhvr>
                        <p:cTn dur="300" fill="hold"/>
                        <p:tgtEl>
                          <p:spTgt spid="81"/>
                        </p:tgtEl>
                        <p:attrNameLst>
                          <p:attrName>ppt_h</p:attrName>
                        </p:attrNameLst>
                      </p:cBhvr>
                      <p:tavLst>
                        <p:tav tm="0">
                          <p:val>
                            <p:fltVal val="0"/>
                          </p:val>
                        </p:tav>
                        <p:tav tm="100000">
                          <p:val>
                            <p:strVal val="#ppt_h"/>
                          </p:val>
                        </p:tav>
                      </p:tavLst>
                    </p:anim>
                    <p:animEffect transition="in" filter="fade">
                      <p:cBhvr>
                        <p:cTn dur="300"/>
                        <p:tgtEl>
                          <p:spTgt spid="81"/>
                        </p:tgtEl>
                      </p:cBhvr>
                    </p:animEffect>
                  </p:childTnLst>
                </p:cTn>
              </p:par>
            </p:tnLst>
          </p:tmpl>
        </p:tmplLst>
      </p:bldP>
      <p:bldP spid="82" grpId="0" build="p">
        <p:tmplLst>
          <p:tmpl lvl="1">
            <p:tnLst>
              <p:par>
                <p:cTn presetID="42" presetClass="entr" presetSubtype="0" fill="hold" nodeType="withEffect">
                  <p:stCondLst>
                    <p:cond delay="200"/>
                  </p:stCondLst>
                  <p:childTnLst>
                    <p:set>
                      <p:cBhvr>
                        <p:cTn dur="1" fill="hold">
                          <p:stCondLst>
                            <p:cond delay="0"/>
                          </p:stCondLst>
                        </p:cTn>
                        <p:tgtEl>
                          <p:spTgt spid="82"/>
                        </p:tgtEl>
                        <p:attrNameLst>
                          <p:attrName>style.visibility</p:attrName>
                        </p:attrNameLst>
                      </p:cBhvr>
                      <p:to>
                        <p:strVal val="visible"/>
                      </p:to>
                    </p:set>
                    <p:animEffect transition="in" filter="fade">
                      <p:cBhvr>
                        <p:cTn dur="500"/>
                        <p:tgtEl>
                          <p:spTgt spid="82"/>
                        </p:tgtEl>
                      </p:cBhvr>
                    </p:animEffect>
                    <p:anim calcmode="lin" valueType="num">
                      <p:cBhvr>
                        <p:cTn dur="500" fill="hold"/>
                        <p:tgtEl>
                          <p:spTgt spid="82"/>
                        </p:tgtEl>
                        <p:attrNameLst>
                          <p:attrName>ppt_x</p:attrName>
                        </p:attrNameLst>
                      </p:cBhvr>
                      <p:tavLst>
                        <p:tav tm="0">
                          <p:val>
                            <p:strVal val="#ppt_x"/>
                          </p:val>
                        </p:tav>
                        <p:tav tm="100000">
                          <p:val>
                            <p:strVal val="#ppt_x"/>
                          </p:val>
                        </p:tav>
                      </p:tavLst>
                    </p:anim>
                    <p:anim calcmode="lin" valueType="num">
                      <p:cBhvr>
                        <p:cTn dur="500" fill="hold"/>
                        <p:tgtEl>
                          <p:spTgt spid="82"/>
                        </p:tgtEl>
                        <p:attrNameLst>
                          <p:attrName>ppt_y</p:attrName>
                        </p:attrNameLst>
                      </p:cBhvr>
                      <p:tavLst>
                        <p:tav tm="0">
                          <p:val>
                            <p:strVal val="#ppt_y+.1"/>
                          </p:val>
                        </p:tav>
                        <p:tav tm="100000">
                          <p:val>
                            <p:strVal val="#ppt_y"/>
                          </p:val>
                        </p:tav>
                      </p:tavLst>
                    </p:anim>
                  </p:childTnLst>
                </p:cTn>
              </p:par>
            </p:tnLst>
          </p:tmpl>
        </p:tmplLst>
      </p:bldP>
      <p:bldP spid="83" grpId="0" build="p">
        <p:tmplLst>
          <p:tmpl lvl="1">
            <p:tnLst>
              <p:par>
                <p:cTn presetID="10" presetClass="entr" presetSubtype="0" fill="hold" nodeType="withEffect">
                  <p:stCondLst>
                    <p:cond delay="800"/>
                  </p:stCondLst>
                  <p:childTnLst>
                    <p:set>
                      <p:cBhvr>
                        <p:cTn dur="1" fill="hold">
                          <p:stCondLst>
                            <p:cond delay="0"/>
                          </p:stCondLst>
                        </p:cTn>
                        <p:tgtEl>
                          <p:spTgt spid="83"/>
                        </p:tgtEl>
                        <p:attrNameLst>
                          <p:attrName>style.visibility</p:attrName>
                        </p:attrNameLst>
                      </p:cBhvr>
                      <p:to>
                        <p:strVal val="visible"/>
                      </p:to>
                    </p:set>
                    <p:animEffect transition="in" filter="fade">
                      <p:cBhvr>
                        <p:cTn dur="500"/>
                        <p:tgtEl>
                          <p:spTgt spid="83"/>
                        </p:tgtEl>
                      </p:cBhvr>
                    </p:animEffect>
                  </p:childTnLst>
                </p:cTn>
              </p:par>
            </p:tnLst>
          </p:tmpl>
        </p:tmplLst>
      </p:bldP>
      <p:bldP spid="84" grpId="0" animBg="1"/>
      <p:bldP spid="85" grpId="0" build="p">
        <p:tmplLst>
          <p:tmpl lvl="1">
            <p:tnLst>
              <p:par>
                <p:cTn presetID="53" presetClass="entr" presetSubtype="16" fill="hold" nodeType="afterEffect">
                  <p:stCondLst>
                    <p:cond delay="0"/>
                  </p:stCondLst>
                  <p:childTnLst>
                    <p:set>
                      <p:cBhvr>
                        <p:cTn dur="1" fill="hold">
                          <p:stCondLst>
                            <p:cond delay="0"/>
                          </p:stCondLst>
                        </p:cTn>
                        <p:tgtEl>
                          <p:spTgt spid="85"/>
                        </p:tgtEl>
                        <p:attrNameLst>
                          <p:attrName>style.visibility</p:attrName>
                        </p:attrNameLst>
                      </p:cBhvr>
                      <p:to>
                        <p:strVal val="visible"/>
                      </p:to>
                    </p:set>
                    <p:anim calcmode="lin" valueType="num">
                      <p:cBhvr>
                        <p:cTn dur="300" fill="hold"/>
                        <p:tgtEl>
                          <p:spTgt spid="85"/>
                        </p:tgtEl>
                        <p:attrNameLst>
                          <p:attrName>ppt_w</p:attrName>
                        </p:attrNameLst>
                      </p:cBhvr>
                      <p:tavLst>
                        <p:tav tm="0">
                          <p:val>
                            <p:fltVal val="0"/>
                          </p:val>
                        </p:tav>
                        <p:tav tm="100000">
                          <p:val>
                            <p:strVal val="#ppt_w"/>
                          </p:val>
                        </p:tav>
                      </p:tavLst>
                    </p:anim>
                    <p:anim calcmode="lin" valueType="num">
                      <p:cBhvr>
                        <p:cTn dur="300" fill="hold"/>
                        <p:tgtEl>
                          <p:spTgt spid="85"/>
                        </p:tgtEl>
                        <p:attrNameLst>
                          <p:attrName>ppt_h</p:attrName>
                        </p:attrNameLst>
                      </p:cBhvr>
                      <p:tavLst>
                        <p:tav tm="0">
                          <p:val>
                            <p:fltVal val="0"/>
                          </p:val>
                        </p:tav>
                        <p:tav tm="100000">
                          <p:val>
                            <p:strVal val="#ppt_h"/>
                          </p:val>
                        </p:tav>
                      </p:tavLst>
                    </p:anim>
                    <p:animEffect transition="in" filter="fade">
                      <p:cBhvr>
                        <p:cTn dur="300"/>
                        <p:tgtEl>
                          <p:spTgt spid="85"/>
                        </p:tgtEl>
                      </p:cBhvr>
                    </p:animEffect>
                  </p:childTnLst>
                </p:cTn>
              </p:par>
            </p:tnLst>
          </p:tmpl>
        </p:tmplLst>
      </p:bldP>
      <p:bldP spid="86" grpId="0" build="p">
        <p:tmplLst>
          <p:tmpl lvl="1">
            <p:tnLst>
              <p:par>
                <p:cTn presetID="42" presetClass="entr" presetSubtype="0" fill="hold" nodeType="withEffect">
                  <p:stCondLst>
                    <p:cond delay="20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anim calcmode="lin" valueType="num">
                      <p:cBhvr>
                        <p:cTn dur="500" fill="hold"/>
                        <p:tgtEl>
                          <p:spTgt spid="86"/>
                        </p:tgtEl>
                        <p:attrNameLst>
                          <p:attrName>ppt_x</p:attrName>
                        </p:attrNameLst>
                      </p:cBhvr>
                      <p:tavLst>
                        <p:tav tm="0">
                          <p:val>
                            <p:strVal val="#ppt_x"/>
                          </p:val>
                        </p:tav>
                        <p:tav tm="100000">
                          <p:val>
                            <p:strVal val="#ppt_x"/>
                          </p:val>
                        </p:tav>
                      </p:tavLst>
                    </p:anim>
                    <p:anim calcmode="lin" valueType="num">
                      <p:cBhvr>
                        <p:cTn dur="500" fill="hold"/>
                        <p:tgtEl>
                          <p:spTgt spid="86"/>
                        </p:tgtEl>
                        <p:attrNameLst>
                          <p:attrName>ppt_y</p:attrName>
                        </p:attrNameLst>
                      </p:cBhvr>
                      <p:tavLst>
                        <p:tav tm="0">
                          <p:val>
                            <p:strVal val="#ppt_y+.1"/>
                          </p:val>
                        </p:tav>
                        <p:tav tm="100000">
                          <p:val>
                            <p:strVal val="#ppt_y"/>
                          </p:val>
                        </p:tav>
                      </p:tavLst>
                    </p:anim>
                  </p:childTnLst>
                </p:cTn>
              </p:par>
            </p:tnLst>
          </p:tmpl>
        </p:tmplLst>
      </p:bldP>
      <p:bldP spid="87" grpId="0" build="p">
        <p:tmplLst>
          <p:tmpl lvl="1">
            <p:tnLst>
              <p:par>
                <p:cTn presetID="10" presetClass="entr" presetSubtype="0" fill="hold" nodeType="withEffect">
                  <p:stCondLst>
                    <p:cond delay="800"/>
                  </p:stCondLst>
                  <p:childTnLst>
                    <p:set>
                      <p:cBhvr>
                        <p:cTn dur="1" fill="hold">
                          <p:stCondLst>
                            <p:cond delay="0"/>
                          </p:stCondLst>
                        </p:cTn>
                        <p:tgtEl>
                          <p:spTgt spid="87"/>
                        </p:tgtEl>
                        <p:attrNameLst>
                          <p:attrName>style.visibility</p:attrName>
                        </p:attrNameLst>
                      </p:cBhvr>
                      <p:to>
                        <p:strVal val="visible"/>
                      </p:to>
                    </p:set>
                    <p:animEffect transition="in" filter="fade">
                      <p:cBhvr>
                        <p:cTn dur="500"/>
                        <p:tgtEl>
                          <p:spTgt spid="87"/>
                        </p:tgtEl>
                      </p:cBhvr>
                    </p:animEffect>
                  </p:childTnLst>
                </p:cTn>
              </p:par>
            </p:tnLst>
          </p:tmpl>
        </p:tmplLst>
      </p:bldP>
      <p:bldP spid="88" grpId="0" animBg="1"/>
      <p:bldP spid="89" grpId="0" build="p">
        <p:tmplLst>
          <p:tmpl lvl="1">
            <p:tnLst>
              <p:par>
                <p:cTn presetID="53" presetClass="entr" presetSubtype="16" fill="hold" nodeType="afterEffect">
                  <p:stCondLst>
                    <p:cond delay="0"/>
                  </p:stCondLst>
                  <p:childTnLst>
                    <p:set>
                      <p:cBhvr>
                        <p:cTn dur="1" fill="hold">
                          <p:stCondLst>
                            <p:cond delay="0"/>
                          </p:stCondLst>
                        </p:cTn>
                        <p:tgtEl>
                          <p:spTgt spid="89"/>
                        </p:tgtEl>
                        <p:attrNameLst>
                          <p:attrName>style.visibility</p:attrName>
                        </p:attrNameLst>
                      </p:cBhvr>
                      <p:to>
                        <p:strVal val="visible"/>
                      </p:to>
                    </p:set>
                    <p:anim calcmode="lin" valueType="num">
                      <p:cBhvr>
                        <p:cTn dur="300" fill="hold"/>
                        <p:tgtEl>
                          <p:spTgt spid="89"/>
                        </p:tgtEl>
                        <p:attrNameLst>
                          <p:attrName>ppt_w</p:attrName>
                        </p:attrNameLst>
                      </p:cBhvr>
                      <p:tavLst>
                        <p:tav tm="0">
                          <p:val>
                            <p:fltVal val="0"/>
                          </p:val>
                        </p:tav>
                        <p:tav tm="100000">
                          <p:val>
                            <p:strVal val="#ppt_w"/>
                          </p:val>
                        </p:tav>
                      </p:tavLst>
                    </p:anim>
                    <p:anim calcmode="lin" valueType="num">
                      <p:cBhvr>
                        <p:cTn dur="300" fill="hold"/>
                        <p:tgtEl>
                          <p:spTgt spid="89"/>
                        </p:tgtEl>
                        <p:attrNameLst>
                          <p:attrName>ppt_h</p:attrName>
                        </p:attrNameLst>
                      </p:cBhvr>
                      <p:tavLst>
                        <p:tav tm="0">
                          <p:val>
                            <p:fltVal val="0"/>
                          </p:val>
                        </p:tav>
                        <p:tav tm="100000">
                          <p:val>
                            <p:strVal val="#ppt_h"/>
                          </p:val>
                        </p:tav>
                      </p:tavLst>
                    </p:anim>
                    <p:animEffect transition="in" filter="fade">
                      <p:cBhvr>
                        <p:cTn dur="300"/>
                        <p:tgtEl>
                          <p:spTgt spid="89"/>
                        </p:tgtEl>
                      </p:cBhvr>
                    </p:animEffect>
                  </p:childTnLst>
                </p:cTn>
              </p:par>
            </p:tnLst>
          </p:tmpl>
        </p:tmplLst>
      </p:bldP>
      <p:bldP spid="90" grpId="0" build="p">
        <p:tmplLst>
          <p:tmpl lvl="1">
            <p:tnLst>
              <p:par>
                <p:cTn presetID="42" presetClass="entr" presetSubtype="0" fill="hold" nodeType="withEffect">
                  <p:stCondLst>
                    <p:cond delay="200"/>
                  </p:stCondLst>
                  <p:childTnLst>
                    <p:set>
                      <p:cBhvr>
                        <p:cTn dur="1" fill="hold">
                          <p:stCondLst>
                            <p:cond delay="0"/>
                          </p:stCondLst>
                        </p:cTn>
                        <p:tgtEl>
                          <p:spTgt spid="90"/>
                        </p:tgtEl>
                        <p:attrNameLst>
                          <p:attrName>style.visibility</p:attrName>
                        </p:attrNameLst>
                      </p:cBhvr>
                      <p:to>
                        <p:strVal val="visible"/>
                      </p:to>
                    </p:set>
                    <p:animEffect transition="in" filter="fade">
                      <p:cBhvr>
                        <p:cTn dur="500"/>
                        <p:tgtEl>
                          <p:spTgt spid="90"/>
                        </p:tgtEl>
                      </p:cBhvr>
                    </p:animEffect>
                    <p:anim calcmode="lin" valueType="num">
                      <p:cBhvr>
                        <p:cTn dur="500" fill="hold"/>
                        <p:tgtEl>
                          <p:spTgt spid="90"/>
                        </p:tgtEl>
                        <p:attrNameLst>
                          <p:attrName>ppt_x</p:attrName>
                        </p:attrNameLst>
                      </p:cBhvr>
                      <p:tavLst>
                        <p:tav tm="0">
                          <p:val>
                            <p:strVal val="#ppt_x"/>
                          </p:val>
                        </p:tav>
                        <p:tav tm="100000">
                          <p:val>
                            <p:strVal val="#ppt_x"/>
                          </p:val>
                        </p:tav>
                      </p:tavLst>
                    </p:anim>
                    <p:anim calcmode="lin" valueType="num">
                      <p:cBhvr>
                        <p:cTn dur="500" fill="hold"/>
                        <p:tgtEl>
                          <p:spTgt spid="90"/>
                        </p:tgtEl>
                        <p:attrNameLst>
                          <p:attrName>ppt_y</p:attrName>
                        </p:attrNameLst>
                      </p:cBhvr>
                      <p:tavLst>
                        <p:tav tm="0">
                          <p:val>
                            <p:strVal val="#ppt_y+.1"/>
                          </p:val>
                        </p:tav>
                        <p:tav tm="100000">
                          <p:val>
                            <p:strVal val="#ppt_y"/>
                          </p:val>
                        </p:tav>
                      </p:tavLst>
                    </p:anim>
                  </p:childTnLst>
                </p:cTn>
              </p:par>
            </p:tnLst>
          </p:tmpl>
        </p:tmplLst>
      </p:bldP>
      <p:bldP spid="91" grpId="0" build="p">
        <p:tmplLst>
          <p:tmpl lvl="1">
            <p:tnLst>
              <p:par>
                <p:cTn presetID="10" presetClass="entr" presetSubtype="0" fill="hold" nodeType="withEffect">
                  <p:stCondLst>
                    <p:cond delay="800"/>
                  </p:stCondLst>
                  <p:childTnLst>
                    <p:set>
                      <p:cBhvr>
                        <p:cTn dur="1" fill="hold">
                          <p:stCondLst>
                            <p:cond delay="0"/>
                          </p:stCondLst>
                        </p:cTn>
                        <p:tgtEl>
                          <p:spTgt spid="91"/>
                        </p:tgtEl>
                        <p:attrNameLst>
                          <p:attrName>style.visibility</p:attrName>
                        </p:attrNameLst>
                      </p:cBhvr>
                      <p:to>
                        <p:strVal val="visible"/>
                      </p:to>
                    </p:set>
                    <p:animEffect transition="in" filter="fade">
                      <p:cBhvr>
                        <p:cTn dur="500"/>
                        <p:tgtEl>
                          <p:spTgt spid="91"/>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Iconic list 4">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a:t>Text </a:t>
            </a:r>
            <a:r>
              <a:rPr lang="es-ES_tradnl" dirty="0" err="1"/>
              <a:t>example</a:t>
            </a:r>
            <a:endParaRPr lang="es-ES_tradnl" dirty="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3" name="Rounded Rectangle 2"/>
          <p:cNvSpPr/>
          <p:nvPr userDrawn="1"/>
        </p:nvSpPr>
        <p:spPr>
          <a:xfrm>
            <a:off x="452438" y="1556062"/>
            <a:ext cx="652462" cy="652462"/>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7"/>
          <p:cNvSpPr>
            <a:spLocks noGrp="1"/>
          </p:cNvSpPr>
          <p:nvPr>
            <p:ph type="body" sz="quarter" idx="39" hasCustomPrompt="1"/>
          </p:nvPr>
        </p:nvSpPr>
        <p:spPr>
          <a:xfrm>
            <a:off x="513294" y="1594162"/>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a:t>icon</a:t>
            </a:r>
            <a:endParaRPr lang="es-ES_tradnl" dirty="0"/>
          </a:p>
        </p:txBody>
      </p:sp>
      <p:sp>
        <p:nvSpPr>
          <p:cNvPr id="26" name="Text Placeholder 7"/>
          <p:cNvSpPr>
            <a:spLocks noGrp="1"/>
          </p:cNvSpPr>
          <p:nvPr>
            <p:ph type="body" sz="quarter" idx="19" hasCustomPrompt="1"/>
          </p:nvPr>
        </p:nvSpPr>
        <p:spPr>
          <a:xfrm>
            <a:off x="1206500" y="1992748"/>
            <a:ext cx="15494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a:t>Subtitle</a:t>
            </a:r>
            <a:r>
              <a:rPr lang="es-ES_tradnl" dirty="0"/>
              <a:t> </a:t>
            </a:r>
            <a:r>
              <a:rPr lang="es-ES_tradnl" dirty="0" err="1"/>
              <a:t>Example</a:t>
            </a:r>
            <a:endParaRPr lang="es-ES_tradnl" dirty="0"/>
          </a:p>
        </p:txBody>
      </p:sp>
      <p:sp>
        <p:nvSpPr>
          <p:cNvPr id="27" name="Text Placeholder 2"/>
          <p:cNvSpPr>
            <a:spLocks noGrp="1"/>
          </p:cNvSpPr>
          <p:nvPr>
            <p:ph type="body" sz="quarter" idx="16" hasCustomPrompt="1"/>
          </p:nvPr>
        </p:nvSpPr>
        <p:spPr>
          <a:xfrm>
            <a:off x="452439" y="2313958"/>
            <a:ext cx="23034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72" name="Rounded Rectangle 71"/>
          <p:cNvSpPr/>
          <p:nvPr userDrawn="1"/>
        </p:nvSpPr>
        <p:spPr>
          <a:xfrm>
            <a:off x="3401486" y="1556062"/>
            <a:ext cx="652462" cy="652462"/>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 name="Text Placeholder 7"/>
          <p:cNvSpPr>
            <a:spLocks noGrp="1"/>
          </p:cNvSpPr>
          <p:nvPr>
            <p:ph type="body" sz="quarter" idx="40" hasCustomPrompt="1"/>
          </p:nvPr>
        </p:nvSpPr>
        <p:spPr>
          <a:xfrm>
            <a:off x="3462342" y="1594162"/>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a:t>icon</a:t>
            </a:r>
            <a:endParaRPr lang="es-ES_tradnl" dirty="0"/>
          </a:p>
        </p:txBody>
      </p:sp>
      <p:sp>
        <p:nvSpPr>
          <p:cNvPr id="74" name="Text Placeholder 7"/>
          <p:cNvSpPr>
            <a:spLocks noGrp="1"/>
          </p:cNvSpPr>
          <p:nvPr>
            <p:ph type="body" sz="quarter" idx="41" hasCustomPrompt="1"/>
          </p:nvPr>
        </p:nvSpPr>
        <p:spPr>
          <a:xfrm>
            <a:off x="4165600" y="1992748"/>
            <a:ext cx="15494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a:t>Subtitle</a:t>
            </a:r>
            <a:r>
              <a:rPr lang="es-ES_tradnl" dirty="0"/>
              <a:t> </a:t>
            </a:r>
            <a:r>
              <a:rPr lang="es-ES_tradnl" dirty="0" err="1"/>
              <a:t>Example</a:t>
            </a:r>
            <a:endParaRPr lang="es-ES_tradnl" dirty="0"/>
          </a:p>
        </p:txBody>
      </p:sp>
      <p:sp>
        <p:nvSpPr>
          <p:cNvPr id="75" name="Text Placeholder 2"/>
          <p:cNvSpPr>
            <a:spLocks noGrp="1"/>
          </p:cNvSpPr>
          <p:nvPr>
            <p:ph type="body" sz="quarter" idx="42" hasCustomPrompt="1"/>
          </p:nvPr>
        </p:nvSpPr>
        <p:spPr>
          <a:xfrm>
            <a:off x="3411539" y="2313958"/>
            <a:ext cx="23034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76" name="Rounded Rectangle 75"/>
          <p:cNvSpPr/>
          <p:nvPr userDrawn="1"/>
        </p:nvSpPr>
        <p:spPr>
          <a:xfrm>
            <a:off x="6378577" y="1556062"/>
            <a:ext cx="652462" cy="652462"/>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 name="Text Placeholder 7"/>
          <p:cNvSpPr>
            <a:spLocks noGrp="1"/>
          </p:cNvSpPr>
          <p:nvPr>
            <p:ph type="body" sz="quarter" idx="43" hasCustomPrompt="1"/>
          </p:nvPr>
        </p:nvSpPr>
        <p:spPr>
          <a:xfrm>
            <a:off x="6439433" y="1594162"/>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a:t>icon</a:t>
            </a:r>
            <a:endParaRPr lang="es-ES_tradnl" dirty="0"/>
          </a:p>
        </p:txBody>
      </p:sp>
      <p:sp>
        <p:nvSpPr>
          <p:cNvPr id="78" name="Text Placeholder 7"/>
          <p:cNvSpPr>
            <a:spLocks noGrp="1"/>
          </p:cNvSpPr>
          <p:nvPr>
            <p:ph type="body" sz="quarter" idx="44" hasCustomPrompt="1"/>
          </p:nvPr>
        </p:nvSpPr>
        <p:spPr>
          <a:xfrm>
            <a:off x="7132638" y="1992748"/>
            <a:ext cx="15494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a:t>Subtitle</a:t>
            </a:r>
            <a:r>
              <a:rPr lang="es-ES_tradnl" dirty="0"/>
              <a:t> </a:t>
            </a:r>
            <a:r>
              <a:rPr lang="es-ES_tradnl" dirty="0" err="1"/>
              <a:t>Example</a:t>
            </a:r>
            <a:endParaRPr lang="es-ES_tradnl" dirty="0"/>
          </a:p>
        </p:txBody>
      </p:sp>
      <p:sp>
        <p:nvSpPr>
          <p:cNvPr id="79" name="Text Placeholder 2"/>
          <p:cNvSpPr>
            <a:spLocks noGrp="1"/>
          </p:cNvSpPr>
          <p:nvPr>
            <p:ph type="body" sz="quarter" idx="45" hasCustomPrompt="1"/>
          </p:nvPr>
        </p:nvSpPr>
        <p:spPr>
          <a:xfrm>
            <a:off x="6378577" y="2313958"/>
            <a:ext cx="23034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80" name="Rounded Rectangle 79"/>
          <p:cNvSpPr/>
          <p:nvPr userDrawn="1"/>
        </p:nvSpPr>
        <p:spPr>
          <a:xfrm>
            <a:off x="452438" y="3219762"/>
            <a:ext cx="652462" cy="652462"/>
          </a:xfrm>
          <a:prstGeom prst="roundRect">
            <a:avLst>
              <a:gd name="adj" fmla="val 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 name="Text Placeholder 7"/>
          <p:cNvSpPr>
            <a:spLocks noGrp="1"/>
          </p:cNvSpPr>
          <p:nvPr>
            <p:ph type="body" sz="quarter" idx="46" hasCustomPrompt="1"/>
          </p:nvPr>
        </p:nvSpPr>
        <p:spPr>
          <a:xfrm>
            <a:off x="513294" y="3257862"/>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a:t>icon</a:t>
            </a:r>
            <a:endParaRPr lang="es-ES_tradnl" dirty="0"/>
          </a:p>
        </p:txBody>
      </p:sp>
      <p:sp>
        <p:nvSpPr>
          <p:cNvPr id="82" name="Text Placeholder 7"/>
          <p:cNvSpPr>
            <a:spLocks noGrp="1"/>
          </p:cNvSpPr>
          <p:nvPr>
            <p:ph type="body" sz="quarter" idx="47" hasCustomPrompt="1"/>
          </p:nvPr>
        </p:nvSpPr>
        <p:spPr>
          <a:xfrm>
            <a:off x="1206500" y="3655172"/>
            <a:ext cx="1549400"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a:t>Subtitle</a:t>
            </a:r>
            <a:r>
              <a:rPr lang="es-ES_tradnl" dirty="0"/>
              <a:t> </a:t>
            </a:r>
            <a:r>
              <a:rPr lang="es-ES_tradnl" dirty="0" err="1"/>
              <a:t>Example</a:t>
            </a:r>
            <a:endParaRPr lang="es-ES_tradnl" dirty="0"/>
          </a:p>
        </p:txBody>
      </p:sp>
      <p:sp>
        <p:nvSpPr>
          <p:cNvPr id="83" name="Text Placeholder 2"/>
          <p:cNvSpPr>
            <a:spLocks noGrp="1"/>
          </p:cNvSpPr>
          <p:nvPr>
            <p:ph type="body" sz="quarter" idx="48" hasCustomPrompt="1"/>
          </p:nvPr>
        </p:nvSpPr>
        <p:spPr>
          <a:xfrm>
            <a:off x="452439" y="3977658"/>
            <a:ext cx="23034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84" name="Rounded Rectangle 83"/>
          <p:cNvSpPr/>
          <p:nvPr userDrawn="1"/>
        </p:nvSpPr>
        <p:spPr>
          <a:xfrm>
            <a:off x="3416833" y="3219762"/>
            <a:ext cx="652462" cy="652462"/>
          </a:xfrm>
          <a:prstGeom prst="roundRect">
            <a:avLst>
              <a:gd name="adj" fmla="val 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 name="Text Placeholder 7"/>
          <p:cNvSpPr>
            <a:spLocks noGrp="1"/>
          </p:cNvSpPr>
          <p:nvPr>
            <p:ph type="body" sz="quarter" idx="49" hasCustomPrompt="1"/>
          </p:nvPr>
        </p:nvSpPr>
        <p:spPr>
          <a:xfrm>
            <a:off x="3477689" y="3257862"/>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a:t>icon</a:t>
            </a:r>
            <a:endParaRPr lang="es-ES_tradnl" dirty="0"/>
          </a:p>
        </p:txBody>
      </p:sp>
      <p:sp>
        <p:nvSpPr>
          <p:cNvPr id="86" name="Text Placeholder 7"/>
          <p:cNvSpPr>
            <a:spLocks noGrp="1"/>
          </p:cNvSpPr>
          <p:nvPr>
            <p:ph type="body" sz="quarter" idx="50" hasCustomPrompt="1"/>
          </p:nvPr>
        </p:nvSpPr>
        <p:spPr>
          <a:xfrm>
            <a:off x="4165600" y="3655172"/>
            <a:ext cx="1549400"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a:t>Subtitle</a:t>
            </a:r>
            <a:r>
              <a:rPr lang="es-ES_tradnl" dirty="0"/>
              <a:t> </a:t>
            </a:r>
            <a:r>
              <a:rPr lang="es-ES_tradnl" dirty="0" err="1"/>
              <a:t>Example</a:t>
            </a:r>
            <a:endParaRPr lang="es-ES_tradnl" dirty="0"/>
          </a:p>
        </p:txBody>
      </p:sp>
      <p:sp>
        <p:nvSpPr>
          <p:cNvPr id="87" name="Text Placeholder 2"/>
          <p:cNvSpPr>
            <a:spLocks noGrp="1"/>
          </p:cNvSpPr>
          <p:nvPr>
            <p:ph type="body" sz="quarter" idx="51" hasCustomPrompt="1"/>
          </p:nvPr>
        </p:nvSpPr>
        <p:spPr>
          <a:xfrm>
            <a:off x="3411539" y="3977658"/>
            <a:ext cx="23034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88" name="Rounded Rectangle 87"/>
          <p:cNvSpPr/>
          <p:nvPr userDrawn="1"/>
        </p:nvSpPr>
        <p:spPr>
          <a:xfrm>
            <a:off x="6378576" y="3219762"/>
            <a:ext cx="652462" cy="652462"/>
          </a:xfrm>
          <a:prstGeom prst="roundRect">
            <a:avLst>
              <a:gd name="adj" fmla="val 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 name="Text Placeholder 7"/>
          <p:cNvSpPr>
            <a:spLocks noGrp="1"/>
          </p:cNvSpPr>
          <p:nvPr>
            <p:ph type="body" sz="quarter" idx="52" hasCustomPrompt="1"/>
          </p:nvPr>
        </p:nvSpPr>
        <p:spPr>
          <a:xfrm>
            <a:off x="6439432" y="3257862"/>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a:t>icon</a:t>
            </a:r>
            <a:endParaRPr lang="es-ES_tradnl" dirty="0"/>
          </a:p>
        </p:txBody>
      </p:sp>
      <p:sp>
        <p:nvSpPr>
          <p:cNvPr id="90" name="Text Placeholder 7"/>
          <p:cNvSpPr>
            <a:spLocks noGrp="1"/>
          </p:cNvSpPr>
          <p:nvPr>
            <p:ph type="body" sz="quarter" idx="53" hasCustomPrompt="1"/>
          </p:nvPr>
        </p:nvSpPr>
        <p:spPr>
          <a:xfrm>
            <a:off x="7132638" y="3655172"/>
            <a:ext cx="1549400"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a:t>Subtitle</a:t>
            </a:r>
            <a:r>
              <a:rPr lang="es-ES_tradnl" dirty="0"/>
              <a:t> </a:t>
            </a:r>
            <a:r>
              <a:rPr lang="es-ES_tradnl" dirty="0" err="1"/>
              <a:t>Example</a:t>
            </a:r>
            <a:endParaRPr lang="es-ES_tradnl" dirty="0"/>
          </a:p>
        </p:txBody>
      </p:sp>
      <p:sp>
        <p:nvSpPr>
          <p:cNvPr id="91" name="Text Placeholder 2"/>
          <p:cNvSpPr>
            <a:spLocks noGrp="1"/>
          </p:cNvSpPr>
          <p:nvPr>
            <p:ph type="body" sz="quarter" idx="54" hasCustomPrompt="1"/>
          </p:nvPr>
        </p:nvSpPr>
        <p:spPr>
          <a:xfrm>
            <a:off x="6378577" y="3977658"/>
            <a:ext cx="23034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28" name="Text Placeholder 7"/>
          <p:cNvSpPr>
            <a:spLocks noGrp="1"/>
          </p:cNvSpPr>
          <p:nvPr>
            <p:ph type="body" sz="quarter" idx="55" hasCustomPrompt="1"/>
          </p:nvPr>
        </p:nvSpPr>
        <p:spPr>
          <a:xfrm>
            <a:off x="1206500" y="1559845"/>
            <a:ext cx="1549400" cy="359817"/>
          </a:xfrm>
          <a:prstGeom prst="rect">
            <a:avLst/>
          </a:prstGeom>
        </p:spPr>
        <p:txBody>
          <a:bodyPr vert="horz" lIns="0" tIns="40504" rIns="0" bIns="40504" anchor="ctr"/>
          <a:lstStyle>
            <a:lvl1pPr marL="0" indent="0" algn="l">
              <a:lnSpc>
                <a:spcPct val="100000"/>
              </a:lnSpc>
              <a:spcBef>
                <a:spcPts val="0"/>
              </a:spcBef>
              <a:buNone/>
              <a:defRPr sz="2500" b="1">
                <a:solidFill>
                  <a:schemeClr val="accent1"/>
                </a:solidFill>
                <a:latin typeface="Lato Light"/>
                <a:cs typeface="Lato Light"/>
              </a:defRPr>
            </a:lvl1pPr>
          </a:lstStyle>
          <a:p>
            <a:pPr lvl="0"/>
            <a:r>
              <a:rPr lang="es-ES_tradnl" dirty="0"/>
              <a:t>80%</a:t>
            </a:r>
          </a:p>
        </p:txBody>
      </p:sp>
      <p:sp>
        <p:nvSpPr>
          <p:cNvPr id="29" name="Text Placeholder 7"/>
          <p:cNvSpPr>
            <a:spLocks noGrp="1"/>
          </p:cNvSpPr>
          <p:nvPr>
            <p:ph type="body" sz="quarter" idx="56" hasCustomPrompt="1"/>
          </p:nvPr>
        </p:nvSpPr>
        <p:spPr>
          <a:xfrm>
            <a:off x="4165600" y="1559845"/>
            <a:ext cx="1549400" cy="359817"/>
          </a:xfrm>
          <a:prstGeom prst="rect">
            <a:avLst/>
          </a:prstGeom>
        </p:spPr>
        <p:txBody>
          <a:bodyPr vert="horz" lIns="0" tIns="40504" rIns="0" bIns="40504" anchor="ctr"/>
          <a:lstStyle>
            <a:lvl1pPr marL="0" indent="0" algn="l">
              <a:lnSpc>
                <a:spcPct val="100000"/>
              </a:lnSpc>
              <a:spcBef>
                <a:spcPts val="0"/>
              </a:spcBef>
              <a:buNone/>
              <a:defRPr sz="2500" b="1">
                <a:solidFill>
                  <a:schemeClr val="accent2"/>
                </a:solidFill>
                <a:latin typeface="Lato Light"/>
                <a:cs typeface="Lato Light"/>
              </a:defRPr>
            </a:lvl1pPr>
          </a:lstStyle>
          <a:p>
            <a:pPr lvl="0"/>
            <a:r>
              <a:rPr lang="es-ES_tradnl" dirty="0"/>
              <a:t>80%</a:t>
            </a:r>
          </a:p>
        </p:txBody>
      </p:sp>
      <p:sp>
        <p:nvSpPr>
          <p:cNvPr id="30" name="Text Placeholder 7"/>
          <p:cNvSpPr>
            <a:spLocks noGrp="1"/>
          </p:cNvSpPr>
          <p:nvPr>
            <p:ph type="body" sz="quarter" idx="57" hasCustomPrompt="1"/>
          </p:nvPr>
        </p:nvSpPr>
        <p:spPr>
          <a:xfrm>
            <a:off x="7132638" y="1559845"/>
            <a:ext cx="1549400" cy="359817"/>
          </a:xfrm>
          <a:prstGeom prst="rect">
            <a:avLst/>
          </a:prstGeom>
        </p:spPr>
        <p:txBody>
          <a:bodyPr vert="horz" lIns="0" tIns="40504" rIns="0" bIns="40504" anchor="ctr"/>
          <a:lstStyle>
            <a:lvl1pPr marL="0" indent="0" algn="l">
              <a:lnSpc>
                <a:spcPct val="100000"/>
              </a:lnSpc>
              <a:spcBef>
                <a:spcPts val="0"/>
              </a:spcBef>
              <a:buNone/>
              <a:defRPr sz="2500" b="1">
                <a:solidFill>
                  <a:schemeClr val="accent3"/>
                </a:solidFill>
                <a:latin typeface="Lato Light"/>
                <a:cs typeface="Lato Light"/>
              </a:defRPr>
            </a:lvl1pPr>
          </a:lstStyle>
          <a:p>
            <a:pPr lvl="0"/>
            <a:r>
              <a:rPr lang="es-ES_tradnl" dirty="0"/>
              <a:t>80%</a:t>
            </a:r>
          </a:p>
        </p:txBody>
      </p:sp>
      <p:sp>
        <p:nvSpPr>
          <p:cNvPr id="31" name="Text Placeholder 7"/>
          <p:cNvSpPr>
            <a:spLocks noGrp="1"/>
          </p:cNvSpPr>
          <p:nvPr>
            <p:ph type="body" sz="quarter" idx="58" hasCustomPrompt="1"/>
          </p:nvPr>
        </p:nvSpPr>
        <p:spPr>
          <a:xfrm>
            <a:off x="1206500" y="3219762"/>
            <a:ext cx="1549400" cy="359817"/>
          </a:xfrm>
          <a:prstGeom prst="rect">
            <a:avLst/>
          </a:prstGeom>
        </p:spPr>
        <p:txBody>
          <a:bodyPr vert="horz" lIns="0" tIns="40504" rIns="0" bIns="40504" anchor="ctr"/>
          <a:lstStyle>
            <a:lvl1pPr marL="0" indent="0" algn="l">
              <a:lnSpc>
                <a:spcPct val="100000"/>
              </a:lnSpc>
              <a:spcBef>
                <a:spcPts val="0"/>
              </a:spcBef>
              <a:buNone/>
              <a:defRPr sz="2500" b="1">
                <a:solidFill>
                  <a:schemeClr val="accent4"/>
                </a:solidFill>
                <a:latin typeface="Lato Light"/>
                <a:cs typeface="Lato Light"/>
              </a:defRPr>
            </a:lvl1pPr>
          </a:lstStyle>
          <a:p>
            <a:pPr lvl="0"/>
            <a:r>
              <a:rPr lang="es-ES_tradnl" dirty="0"/>
              <a:t>80%</a:t>
            </a:r>
          </a:p>
        </p:txBody>
      </p:sp>
      <p:sp>
        <p:nvSpPr>
          <p:cNvPr id="32" name="Text Placeholder 7"/>
          <p:cNvSpPr>
            <a:spLocks noGrp="1"/>
          </p:cNvSpPr>
          <p:nvPr>
            <p:ph type="body" sz="quarter" idx="59" hasCustomPrompt="1"/>
          </p:nvPr>
        </p:nvSpPr>
        <p:spPr>
          <a:xfrm>
            <a:off x="4165600" y="3219762"/>
            <a:ext cx="1549400" cy="359817"/>
          </a:xfrm>
          <a:prstGeom prst="rect">
            <a:avLst/>
          </a:prstGeom>
        </p:spPr>
        <p:txBody>
          <a:bodyPr vert="horz" lIns="0" tIns="40504" rIns="0" bIns="40504" anchor="ctr"/>
          <a:lstStyle>
            <a:lvl1pPr marL="0" indent="0" algn="l">
              <a:lnSpc>
                <a:spcPct val="100000"/>
              </a:lnSpc>
              <a:spcBef>
                <a:spcPts val="0"/>
              </a:spcBef>
              <a:buNone/>
              <a:defRPr sz="2500" b="1">
                <a:solidFill>
                  <a:schemeClr val="accent5"/>
                </a:solidFill>
                <a:latin typeface="Lato Light"/>
                <a:cs typeface="Lato Light"/>
              </a:defRPr>
            </a:lvl1pPr>
          </a:lstStyle>
          <a:p>
            <a:pPr lvl="0"/>
            <a:r>
              <a:rPr lang="es-ES_tradnl" dirty="0"/>
              <a:t>80%</a:t>
            </a:r>
          </a:p>
        </p:txBody>
      </p:sp>
      <p:sp>
        <p:nvSpPr>
          <p:cNvPr id="33" name="Text Placeholder 7"/>
          <p:cNvSpPr>
            <a:spLocks noGrp="1"/>
          </p:cNvSpPr>
          <p:nvPr>
            <p:ph type="body" sz="quarter" idx="60" hasCustomPrompt="1"/>
          </p:nvPr>
        </p:nvSpPr>
        <p:spPr>
          <a:xfrm>
            <a:off x="7132638" y="3219762"/>
            <a:ext cx="1549400" cy="359817"/>
          </a:xfrm>
          <a:prstGeom prst="rect">
            <a:avLst/>
          </a:prstGeom>
        </p:spPr>
        <p:txBody>
          <a:bodyPr vert="horz" lIns="0" tIns="40504" rIns="0" bIns="40504" anchor="ctr"/>
          <a:lstStyle>
            <a:lvl1pPr marL="0" indent="0" algn="l">
              <a:lnSpc>
                <a:spcPct val="100000"/>
              </a:lnSpc>
              <a:spcBef>
                <a:spcPts val="0"/>
              </a:spcBef>
              <a:buNone/>
              <a:defRPr sz="2500" b="1">
                <a:solidFill>
                  <a:schemeClr val="accent6"/>
                </a:solidFill>
                <a:latin typeface="Lato Light"/>
                <a:cs typeface="Lato Light"/>
              </a:defRPr>
            </a:lvl1pPr>
          </a:lstStyle>
          <a:p>
            <a:pPr lvl="0"/>
            <a:r>
              <a:rPr lang="es-ES_tradnl" dirty="0"/>
              <a:t>80%</a:t>
            </a:r>
          </a:p>
        </p:txBody>
      </p:sp>
    </p:spTree>
    <p:extLst>
      <p:ext uri="{BB962C8B-B14F-4D97-AF65-F5344CB8AC3E}">
        <p14:creationId xmlns:p14="http://schemas.microsoft.com/office/powerpoint/2010/main" val="3024981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400" fill="hold"/>
                                        <p:tgtEl>
                                          <p:spTgt spid="3"/>
                                        </p:tgtEl>
                                        <p:attrNameLst>
                                          <p:attrName>ppt_w</p:attrName>
                                        </p:attrNameLst>
                                      </p:cBhvr>
                                      <p:tavLst>
                                        <p:tav tm="0">
                                          <p:val>
                                            <p:fltVal val="0"/>
                                          </p:val>
                                        </p:tav>
                                        <p:tav tm="100000">
                                          <p:val>
                                            <p:strVal val="#ppt_w"/>
                                          </p:val>
                                        </p:tav>
                                      </p:tavLst>
                                    </p:anim>
                                    <p:anim calcmode="lin" valueType="num">
                                      <p:cBhvr>
                                        <p:cTn id="19" dur="400" fill="hold"/>
                                        <p:tgtEl>
                                          <p:spTgt spid="3"/>
                                        </p:tgtEl>
                                        <p:attrNameLst>
                                          <p:attrName>ppt_h</p:attrName>
                                        </p:attrNameLst>
                                      </p:cBhvr>
                                      <p:tavLst>
                                        <p:tav tm="0">
                                          <p:val>
                                            <p:fltVal val="0"/>
                                          </p:val>
                                        </p:tav>
                                        <p:tav tm="100000">
                                          <p:val>
                                            <p:strVal val="#ppt_h"/>
                                          </p:val>
                                        </p:tav>
                                      </p:tavLst>
                                    </p:anim>
                                    <p:animEffect transition="in" filter="fade">
                                      <p:cBhvr>
                                        <p:cTn id="20" dur="400"/>
                                        <p:tgtEl>
                                          <p:spTgt spid="3"/>
                                        </p:tgtEl>
                                      </p:cBhvr>
                                    </p:animEffect>
                                  </p:childTnLst>
                                </p:cTn>
                              </p:par>
                            </p:childTnLst>
                          </p:cTn>
                        </p:par>
                        <p:par>
                          <p:cTn id="21" fill="hold">
                            <p:stCondLst>
                              <p:cond delay="1100"/>
                            </p:stCondLst>
                            <p:childTnLst>
                              <p:par>
                                <p:cTn id="22" presetID="53" presetClass="entr" presetSubtype="16" fill="hold" grpId="0" nodeType="after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p:cTn id="24"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5"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6" dur="300"/>
                                        <p:tgtEl>
                                          <p:spTgt spid="13">
                                            <p:txEl>
                                              <p:pRg st="0" end="0"/>
                                            </p:txEl>
                                          </p:spTgt>
                                        </p:tgtEl>
                                      </p:cBhvr>
                                    </p:animEffect>
                                  </p:childTnLst>
                                </p:cTn>
                              </p:par>
                              <p:par>
                                <p:cTn id="27" presetID="42" presetClass="entr" presetSubtype="0" fill="hold" grpId="0" nodeType="withEffect">
                                  <p:stCondLst>
                                    <p:cond delay="200"/>
                                  </p:stCondLst>
                                  <p:childTnLst>
                                    <p:set>
                                      <p:cBhvr>
                                        <p:cTn id="28" dur="1" fill="hold">
                                          <p:stCondLst>
                                            <p:cond delay="0"/>
                                          </p:stCondLst>
                                        </p:cTn>
                                        <p:tgtEl>
                                          <p:spTgt spid="26">
                                            <p:txEl>
                                              <p:pRg st="0" end="0"/>
                                            </p:txEl>
                                          </p:spTgt>
                                        </p:tgtEl>
                                        <p:attrNameLst>
                                          <p:attrName>style.visibility</p:attrName>
                                        </p:attrNameLst>
                                      </p:cBhvr>
                                      <p:to>
                                        <p:strVal val="visible"/>
                                      </p:to>
                                    </p:set>
                                    <p:animEffect transition="in" filter="fade">
                                      <p:cBhvr>
                                        <p:cTn id="29" dur="500"/>
                                        <p:tgtEl>
                                          <p:spTgt spid="26">
                                            <p:txEl>
                                              <p:pRg st="0" end="0"/>
                                            </p:txEl>
                                          </p:spTgt>
                                        </p:tgtEl>
                                      </p:cBhvr>
                                    </p:animEffect>
                                    <p:anim calcmode="lin" valueType="num">
                                      <p:cBhvr>
                                        <p:cTn id="30"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26">
                                            <p:txEl>
                                              <p:pRg st="0" end="0"/>
                                            </p:txEl>
                                          </p:spTgt>
                                        </p:tgtEl>
                                        <p:attrNameLst>
                                          <p:attrName>ppt_y</p:attrName>
                                        </p:attrNameLst>
                                      </p:cBhvr>
                                      <p:tavLst>
                                        <p:tav tm="0">
                                          <p:val>
                                            <p:strVal val="#ppt_y+.1"/>
                                          </p:val>
                                        </p:tav>
                                        <p:tav tm="100000">
                                          <p:val>
                                            <p:strVal val="#ppt_y"/>
                                          </p:val>
                                        </p:tav>
                                      </p:tavLst>
                                    </p:anim>
                                  </p:childTnLst>
                                </p:cTn>
                              </p:par>
                              <p:par>
                                <p:cTn id="32" presetID="10" presetClass="entr" presetSubtype="0" fill="hold" grpId="0" nodeType="withEffect">
                                  <p:stCondLst>
                                    <p:cond delay="800"/>
                                  </p:stCondLst>
                                  <p:childTnLst>
                                    <p:set>
                                      <p:cBhvr>
                                        <p:cTn id="33" dur="1" fill="hold">
                                          <p:stCondLst>
                                            <p:cond delay="0"/>
                                          </p:stCondLst>
                                        </p:cTn>
                                        <p:tgtEl>
                                          <p:spTgt spid="27">
                                            <p:txEl>
                                              <p:pRg st="0" end="0"/>
                                            </p:txEl>
                                          </p:spTgt>
                                        </p:tgtEl>
                                        <p:attrNameLst>
                                          <p:attrName>style.visibility</p:attrName>
                                        </p:attrNameLst>
                                      </p:cBhvr>
                                      <p:to>
                                        <p:strVal val="visible"/>
                                      </p:to>
                                    </p:set>
                                    <p:animEffect transition="in" filter="fade">
                                      <p:cBhvr>
                                        <p:cTn id="34" dur="500"/>
                                        <p:tgtEl>
                                          <p:spTgt spid="27">
                                            <p:txEl>
                                              <p:pRg st="0" end="0"/>
                                            </p:txEl>
                                          </p:spTgt>
                                        </p:tgtEl>
                                      </p:cBhvr>
                                    </p:animEffect>
                                  </p:childTnLst>
                                </p:cTn>
                              </p:par>
                            </p:childTnLst>
                          </p:cTn>
                        </p:par>
                        <p:par>
                          <p:cTn id="35" fill="hold">
                            <p:stCondLst>
                              <p:cond delay="2400"/>
                            </p:stCondLst>
                            <p:childTnLst>
                              <p:par>
                                <p:cTn id="36" presetID="53" presetClass="entr" presetSubtype="16" fill="hold" grpId="0" nodeType="afterEffect">
                                  <p:stCondLst>
                                    <p:cond delay="0"/>
                                  </p:stCondLst>
                                  <p:childTnLst>
                                    <p:set>
                                      <p:cBhvr>
                                        <p:cTn id="37" dur="1" fill="hold">
                                          <p:stCondLst>
                                            <p:cond delay="0"/>
                                          </p:stCondLst>
                                        </p:cTn>
                                        <p:tgtEl>
                                          <p:spTgt spid="72"/>
                                        </p:tgtEl>
                                        <p:attrNameLst>
                                          <p:attrName>style.visibility</p:attrName>
                                        </p:attrNameLst>
                                      </p:cBhvr>
                                      <p:to>
                                        <p:strVal val="visible"/>
                                      </p:to>
                                    </p:set>
                                    <p:anim calcmode="lin" valueType="num">
                                      <p:cBhvr>
                                        <p:cTn id="38" dur="400" fill="hold"/>
                                        <p:tgtEl>
                                          <p:spTgt spid="72"/>
                                        </p:tgtEl>
                                        <p:attrNameLst>
                                          <p:attrName>ppt_w</p:attrName>
                                        </p:attrNameLst>
                                      </p:cBhvr>
                                      <p:tavLst>
                                        <p:tav tm="0">
                                          <p:val>
                                            <p:fltVal val="0"/>
                                          </p:val>
                                        </p:tav>
                                        <p:tav tm="100000">
                                          <p:val>
                                            <p:strVal val="#ppt_w"/>
                                          </p:val>
                                        </p:tav>
                                      </p:tavLst>
                                    </p:anim>
                                    <p:anim calcmode="lin" valueType="num">
                                      <p:cBhvr>
                                        <p:cTn id="39" dur="400" fill="hold"/>
                                        <p:tgtEl>
                                          <p:spTgt spid="72"/>
                                        </p:tgtEl>
                                        <p:attrNameLst>
                                          <p:attrName>ppt_h</p:attrName>
                                        </p:attrNameLst>
                                      </p:cBhvr>
                                      <p:tavLst>
                                        <p:tav tm="0">
                                          <p:val>
                                            <p:fltVal val="0"/>
                                          </p:val>
                                        </p:tav>
                                        <p:tav tm="100000">
                                          <p:val>
                                            <p:strVal val="#ppt_h"/>
                                          </p:val>
                                        </p:tav>
                                      </p:tavLst>
                                    </p:anim>
                                    <p:animEffect transition="in" filter="fade">
                                      <p:cBhvr>
                                        <p:cTn id="40" dur="400"/>
                                        <p:tgtEl>
                                          <p:spTgt spid="72"/>
                                        </p:tgtEl>
                                      </p:cBhvr>
                                    </p:animEffect>
                                  </p:childTnLst>
                                </p:cTn>
                              </p:par>
                            </p:childTnLst>
                          </p:cTn>
                        </p:par>
                        <p:par>
                          <p:cTn id="41" fill="hold">
                            <p:stCondLst>
                              <p:cond delay="2800"/>
                            </p:stCondLst>
                            <p:childTnLst>
                              <p:par>
                                <p:cTn id="42" presetID="53" presetClass="entr" presetSubtype="16" fill="hold" grpId="0" nodeType="afterEffect">
                                  <p:stCondLst>
                                    <p:cond delay="0"/>
                                  </p:stCondLst>
                                  <p:childTnLst>
                                    <p:set>
                                      <p:cBhvr>
                                        <p:cTn id="43" dur="1" fill="hold">
                                          <p:stCondLst>
                                            <p:cond delay="0"/>
                                          </p:stCondLst>
                                        </p:cTn>
                                        <p:tgtEl>
                                          <p:spTgt spid="73">
                                            <p:txEl>
                                              <p:pRg st="0" end="0"/>
                                            </p:txEl>
                                          </p:spTgt>
                                        </p:tgtEl>
                                        <p:attrNameLst>
                                          <p:attrName>style.visibility</p:attrName>
                                        </p:attrNameLst>
                                      </p:cBhvr>
                                      <p:to>
                                        <p:strVal val="visible"/>
                                      </p:to>
                                    </p:set>
                                    <p:anim calcmode="lin" valueType="num">
                                      <p:cBhvr>
                                        <p:cTn id="44" dur="300" fill="hold"/>
                                        <p:tgtEl>
                                          <p:spTgt spid="73">
                                            <p:txEl>
                                              <p:pRg st="0" end="0"/>
                                            </p:txEl>
                                          </p:spTgt>
                                        </p:tgtEl>
                                        <p:attrNameLst>
                                          <p:attrName>ppt_w</p:attrName>
                                        </p:attrNameLst>
                                      </p:cBhvr>
                                      <p:tavLst>
                                        <p:tav tm="0">
                                          <p:val>
                                            <p:fltVal val="0"/>
                                          </p:val>
                                        </p:tav>
                                        <p:tav tm="100000">
                                          <p:val>
                                            <p:strVal val="#ppt_w"/>
                                          </p:val>
                                        </p:tav>
                                      </p:tavLst>
                                    </p:anim>
                                    <p:anim calcmode="lin" valueType="num">
                                      <p:cBhvr>
                                        <p:cTn id="45" dur="300" fill="hold"/>
                                        <p:tgtEl>
                                          <p:spTgt spid="73">
                                            <p:txEl>
                                              <p:pRg st="0" end="0"/>
                                            </p:txEl>
                                          </p:spTgt>
                                        </p:tgtEl>
                                        <p:attrNameLst>
                                          <p:attrName>ppt_h</p:attrName>
                                        </p:attrNameLst>
                                      </p:cBhvr>
                                      <p:tavLst>
                                        <p:tav tm="0">
                                          <p:val>
                                            <p:fltVal val="0"/>
                                          </p:val>
                                        </p:tav>
                                        <p:tav tm="100000">
                                          <p:val>
                                            <p:strVal val="#ppt_h"/>
                                          </p:val>
                                        </p:tav>
                                      </p:tavLst>
                                    </p:anim>
                                    <p:animEffect transition="in" filter="fade">
                                      <p:cBhvr>
                                        <p:cTn id="46" dur="300"/>
                                        <p:tgtEl>
                                          <p:spTgt spid="73">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74">
                                            <p:txEl>
                                              <p:pRg st="0" end="0"/>
                                            </p:txEl>
                                          </p:spTgt>
                                        </p:tgtEl>
                                        <p:attrNameLst>
                                          <p:attrName>style.visibility</p:attrName>
                                        </p:attrNameLst>
                                      </p:cBhvr>
                                      <p:to>
                                        <p:strVal val="visible"/>
                                      </p:to>
                                    </p:set>
                                    <p:animEffect transition="in" filter="fade">
                                      <p:cBhvr>
                                        <p:cTn id="49" dur="500"/>
                                        <p:tgtEl>
                                          <p:spTgt spid="74">
                                            <p:txEl>
                                              <p:pRg st="0" end="0"/>
                                            </p:txEl>
                                          </p:spTgt>
                                        </p:tgtEl>
                                      </p:cBhvr>
                                    </p:animEffect>
                                    <p:anim calcmode="lin" valueType="num">
                                      <p:cBhvr>
                                        <p:cTn id="50" dur="500" fill="hold"/>
                                        <p:tgtEl>
                                          <p:spTgt spid="74">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74">
                                            <p:txEl>
                                              <p:pRg st="0" end="0"/>
                                            </p:txEl>
                                          </p:spTgt>
                                        </p:tgtEl>
                                        <p:attrNameLst>
                                          <p:attrName>ppt_y</p:attrName>
                                        </p:attrNameLst>
                                      </p:cBhvr>
                                      <p:tavLst>
                                        <p:tav tm="0">
                                          <p:val>
                                            <p:strVal val="#ppt_y+.1"/>
                                          </p:val>
                                        </p:tav>
                                        <p:tav tm="100000">
                                          <p:val>
                                            <p:strVal val="#ppt_y"/>
                                          </p:val>
                                        </p:tav>
                                      </p:tavLst>
                                    </p:anim>
                                  </p:childTnLst>
                                </p:cTn>
                              </p:par>
                              <p:par>
                                <p:cTn id="52" presetID="10" presetClass="entr" presetSubtype="0" fill="hold" grpId="0" nodeType="withEffect">
                                  <p:stCondLst>
                                    <p:cond delay="800"/>
                                  </p:stCondLst>
                                  <p:childTnLst>
                                    <p:set>
                                      <p:cBhvr>
                                        <p:cTn id="53" dur="1" fill="hold">
                                          <p:stCondLst>
                                            <p:cond delay="0"/>
                                          </p:stCondLst>
                                        </p:cTn>
                                        <p:tgtEl>
                                          <p:spTgt spid="75">
                                            <p:txEl>
                                              <p:pRg st="0" end="0"/>
                                            </p:txEl>
                                          </p:spTgt>
                                        </p:tgtEl>
                                        <p:attrNameLst>
                                          <p:attrName>style.visibility</p:attrName>
                                        </p:attrNameLst>
                                      </p:cBhvr>
                                      <p:to>
                                        <p:strVal val="visible"/>
                                      </p:to>
                                    </p:set>
                                    <p:animEffect transition="in" filter="fade">
                                      <p:cBhvr>
                                        <p:cTn id="54" dur="500"/>
                                        <p:tgtEl>
                                          <p:spTgt spid="75">
                                            <p:txEl>
                                              <p:pRg st="0" end="0"/>
                                            </p:txEl>
                                          </p:spTgt>
                                        </p:tgtEl>
                                      </p:cBhvr>
                                    </p:animEffect>
                                  </p:childTnLst>
                                </p:cTn>
                              </p:par>
                            </p:childTnLst>
                          </p:cTn>
                        </p:par>
                        <p:par>
                          <p:cTn id="55" fill="hold">
                            <p:stCondLst>
                              <p:cond delay="4100"/>
                            </p:stCondLst>
                            <p:childTnLst>
                              <p:par>
                                <p:cTn id="56" presetID="53" presetClass="entr" presetSubtype="16" fill="hold" grpId="0" nodeType="afterEffect">
                                  <p:stCondLst>
                                    <p:cond delay="0"/>
                                  </p:stCondLst>
                                  <p:childTnLst>
                                    <p:set>
                                      <p:cBhvr>
                                        <p:cTn id="57" dur="1" fill="hold">
                                          <p:stCondLst>
                                            <p:cond delay="0"/>
                                          </p:stCondLst>
                                        </p:cTn>
                                        <p:tgtEl>
                                          <p:spTgt spid="76"/>
                                        </p:tgtEl>
                                        <p:attrNameLst>
                                          <p:attrName>style.visibility</p:attrName>
                                        </p:attrNameLst>
                                      </p:cBhvr>
                                      <p:to>
                                        <p:strVal val="visible"/>
                                      </p:to>
                                    </p:set>
                                    <p:anim calcmode="lin" valueType="num">
                                      <p:cBhvr>
                                        <p:cTn id="58" dur="400" fill="hold"/>
                                        <p:tgtEl>
                                          <p:spTgt spid="76"/>
                                        </p:tgtEl>
                                        <p:attrNameLst>
                                          <p:attrName>ppt_w</p:attrName>
                                        </p:attrNameLst>
                                      </p:cBhvr>
                                      <p:tavLst>
                                        <p:tav tm="0">
                                          <p:val>
                                            <p:fltVal val="0"/>
                                          </p:val>
                                        </p:tav>
                                        <p:tav tm="100000">
                                          <p:val>
                                            <p:strVal val="#ppt_w"/>
                                          </p:val>
                                        </p:tav>
                                      </p:tavLst>
                                    </p:anim>
                                    <p:anim calcmode="lin" valueType="num">
                                      <p:cBhvr>
                                        <p:cTn id="59" dur="400" fill="hold"/>
                                        <p:tgtEl>
                                          <p:spTgt spid="76"/>
                                        </p:tgtEl>
                                        <p:attrNameLst>
                                          <p:attrName>ppt_h</p:attrName>
                                        </p:attrNameLst>
                                      </p:cBhvr>
                                      <p:tavLst>
                                        <p:tav tm="0">
                                          <p:val>
                                            <p:fltVal val="0"/>
                                          </p:val>
                                        </p:tav>
                                        <p:tav tm="100000">
                                          <p:val>
                                            <p:strVal val="#ppt_h"/>
                                          </p:val>
                                        </p:tav>
                                      </p:tavLst>
                                    </p:anim>
                                    <p:animEffect transition="in" filter="fade">
                                      <p:cBhvr>
                                        <p:cTn id="60" dur="400"/>
                                        <p:tgtEl>
                                          <p:spTgt spid="76"/>
                                        </p:tgtEl>
                                      </p:cBhvr>
                                    </p:animEffect>
                                  </p:childTnLst>
                                </p:cTn>
                              </p:par>
                            </p:childTnLst>
                          </p:cTn>
                        </p:par>
                        <p:par>
                          <p:cTn id="61" fill="hold">
                            <p:stCondLst>
                              <p:cond delay="4500"/>
                            </p:stCondLst>
                            <p:childTnLst>
                              <p:par>
                                <p:cTn id="62" presetID="53" presetClass="entr" presetSubtype="16" fill="hold" grpId="0" nodeType="afterEffect">
                                  <p:stCondLst>
                                    <p:cond delay="0"/>
                                  </p:stCondLst>
                                  <p:childTnLst>
                                    <p:set>
                                      <p:cBhvr>
                                        <p:cTn id="63" dur="1" fill="hold">
                                          <p:stCondLst>
                                            <p:cond delay="0"/>
                                          </p:stCondLst>
                                        </p:cTn>
                                        <p:tgtEl>
                                          <p:spTgt spid="77">
                                            <p:txEl>
                                              <p:pRg st="0" end="0"/>
                                            </p:txEl>
                                          </p:spTgt>
                                        </p:tgtEl>
                                        <p:attrNameLst>
                                          <p:attrName>style.visibility</p:attrName>
                                        </p:attrNameLst>
                                      </p:cBhvr>
                                      <p:to>
                                        <p:strVal val="visible"/>
                                      </p:to>
                                    </p:set>
                                    <p:anim calcmode="lin" valueType="num">
                                      <p:cBhvr>
                                        <p:cTn id="64" dur="300" fill="hold"/>
                                        <p:tgtEl>
                                          <p:spTgt spid="77">
                                            <p:txEl>
                                              <p:pRg st="0" end="0"/>
                                            </p:txEl>
                                          </p:spTgt>
                                        </p:tgtEl>
                                        <p:attrNameLst>
                                          <p:attrName>ppt_w</p:attrName>
                                        </p:attrNameLst>
                                      </p:cBhvr>
                                      <p:tavLst>
                                        <p:tav tm="0">
                                          <p:val>
                                            <p:fltVal val="0"/>
                                          </p:val>
                                        </p:tav>
                                        <p:tav tm="100000">
                                          <p:val>
                                            <p:strVal val="#ppt_w"/>
                                          </p:val>
                                        </p:tav>
                                      </p:tavLst>
                                    </p:anim>
                                    <p:anim calcmode="lin" valueType="num">
                                      <p:cBhvr>
                                        <p:cTn id="65" dur="300" fill="hold"/>
                                        <p:tgtEl>
                                          <p:spTgt spid="77">
                                            <p:txEl>
                                              <p:pRg st="0" end="0"/>
                                            </p:txEl>
                                          </p:spTgt>
                                        </p:tgtEl>
                                        <p:attrNameLst>
                                          <p:attrName>ppt_h</p:attrName>
                                        </p:attrNameLst>
                                      </p:cBhvr>
                                      <p:tavLst>
                                        <p:tav tm="0">
                                          <p:val>
                                            <p:fltVal val="0"/>
                                          </p:val>
                                        </p:tav>
                                        <p:tav tm="100000">
                                          <p:val>
                                            <p:strVal val="#ppt_h"/>
                                          </p:val>
                                        </p:tav>
                                      </p:tavLst>
                                    </p:anim>
                                    <p:animEffect transition="in" filter="fade">
                                      <p:cBhvr>
                                        <p:cTn id="66" dur="300"/>
                                        <p:tgtEl>
                                          <p:spTgt spid="77">
                                            <p:txEl>
                                              <p:pRg st="0" end="0"/>
                                            </p:txEl>
                                          </p:spTgt>
                                        </p:tgtEl>
                                      </p:cBhvr>
                                    </p:animEffect>
                                  </p:childTnLst>
                                </p:cTn>
                              </p:par>
                              <p:par>
                                <p:cTn id="67" presetID="42" presetClass="entr" presetSubtype="0" fill="hold" grpId="0" nodeType="withEffect">
                                  <p:stCondLst>
                                    <p:cond delay="200"/>
                                  </p:stCondLst>
                                  <p:childTnLst>
                                    <p:set>
                                      <p:cBhvr>
                                        <p:cTn id="68" dur="1" fill="hold">
                                          <p:stCondLst>
                                            <p:cond delay="0"/>
                                          </p:stCondLst>
                                        </p:cTn>
                                        <p:tgtEl>
                                          <p:spTgt spid="78">
                                            <p:txEl>
                                              <p:pRg st="0" end="0"/>
                                            </p:txEl>
                                          </p:spTgt>
                                        </p:tgtEl>
                                        <p:attrNameLst>
                                          <p:attrName>style.visibility</p:attrName>
                                        </p:attrNameLst>
                                      </p:cBhvr>
                                      <p:to>
                                        <p:strVal val="visible"/>
                                      </p:to>
                                    </p:set>
                                    <p:animEffect transition="in" filter="fade">
                                      <p:cBhvr>
                                        <p:cTn id="69" dur="500"/>
                                        <p:tgtEl>
                                          <p:spTgt spid="78">
                                            <p:txEl>
                                              <p:pRg st="0" end="0"/>
                                            </p:txEl>
                                          </p:spTgt>
                                        </p:tgtEl>
                                      </p:cBhvr>
                                    </p:animEffect>
                                    <p:anim calcmode="lin" valueType="num">
                                      <p:cBhvr>
                                        <p:cTn id="70"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78">
                                            <p:txEl>
                                              <p:pRg st="0" end="0"/>
                                            </p:txEl>
                                          </p:spTgt>
                                        </p:tgtEl>
                                        <p:attrNameLst>
                                          <p:attrName>ppt_y</p:attrName>
                                        </p:attrNameLst>
                                      </p:cBhvr>
                                      <p:tavLst>
                                        <p:tav tm="0">
                                          <p:val>
                                            <p:strVal val="#ppt_y+.1"/>
                                          </p:val>
                                        </p:tav>
                                        <p:tav tm="100000">
                                          <p:val>
                                            <p:strVal val="#ppt_y"/>
                                          </p:val>
                                        </p:tav>
                                      </p:tavLst>
                                    </p:anim>
                                  </p:childTnLst>
                                </p:cTn>
                              </p:par>
                              <p:par>
                                <p:cTn id="72" presetID="10" presetClass="entr" presetSubtype="0" fill="hold" grpId="0" nodeType="withEffect">
                                  <p:stCondLst>
                                    <p:cond delay="800"/>
                                  </p:stCondLst>
                                  <p:childTnLst>
                                    <p:set>
                                      <p:cBhvr>
                                        <p:cTn id="73" dur="1" fill="hold">
                                          <p:stCondLst>
                                            <p:cond delay="0"/>
                                          </p:stCondLst>
                                        </p:cTn>
                                        <p:tgtEl>
                                          <p:spTgt spid="79">
                                            <p:txEl>
                                              <p:pRg st="0" end="0"/>
                                            </p:txEl>
                                          </p:spTgt>
                                        </p:tgtEl>
                                        <p:attrNameLst>
                                          <p:attrName>style.visibility</p:attrName>
                                        </p:attrNameLst>
                                      </p:cBhvr>
                                      <p:to>
                                        <p:strVal val="visible"/>
                                      </p:to>
                                    </p:set>
                                    <p:animEffect transition="in" filter="fade">
                                      <p:cBhvr>
                                        <p:cTn id="74" dur="500"/>
                                        <p:tgtEl>
                                          <p:spTgt spid="79">
                                            <p:txEl>
                                              <p:pRg st="0" end="0"/>
                                            </p:txEl>
                                          </p:spTgt>
                                        </p:tgtEl>
                                      </p:cBhvr>
                                    </p:animEffect>
                                  </p:childTnLst>
                                </p:cTn>
                              </p:par>
                            </p:childTnLst>
                          </p:cTn>
                        </p:par>
                        <p:par>
                          <p:cTn id="75" fill="hold">
                            <p:stCondLst>
                              <p:cond delay="5800"/>
                            </p:stCondLst>
                            <p:childTnLst>
                              <p:par>
                                <p:cTn id="76" presetID="53" presetClass="entr" presetSubtype="16" fill="hold" grpId="0" nodeType="afterEffect">
                                  <p:stCondLst>
                                    <p:cond delay="0"/>
                                  </p:stCondLst>
                                  <p:childTnLst>
                                    <p:set>
                                      <p:cBhvr>
                                        <p:cTn id="77" dur="1" fill="hold">
                                          <p:stCondLst>
                                            <p:cond delay="0"/>
                                          </p:stCondLst>
                                        </p:cTn>
                                        <p:tgtEl>
                                          <p:spTgt spid="80"/>
                                        </p:tgtEl>
                                        <p:attrNameLst>
                                          <p:attrName>style.visibility</p:attrName>
                                        </p:attrNameLst>
                                      </p:cBhvr>
                                      <p:to>
                                        <p:strVal val="visible"/>
                                      </p:to>
                                    </p:set>
                                    <p:anim calcmode="lin" valueType="num">
                                      <p:cBhvr>
                                        <p:cTn id="78" dur="400" fill="hold"/>
                                        <p:tgtEl>
                                          <p:spTgt spid="80"/>
                                        </p:tgtEl>
                                        <p:attrNameLst>
                                          <p:attrName>ppt_w</p:attrName>
                                        </p:attrNameLst>
                                      </p:cBhvr>
                                      <p:tavLst>
                                        <p:tav tm="0">
                                          <p:val>
                                            <p:fltVal val="0"/>
                                          </p:val>
                                        </p:tav>
                                        <p:tav tm="100000">
                                          <p:val>
                                            <p:strVal val="#ppt_w"/>
                                          </p:val>
                                        </p:tav>
                                      </p:tavLst>
                                    </p:anim>
                                    <p:anim calcmode="lin" valueType="num">
                                      <p:cBhvr>
                                        <p:cTn id="79" dur="400" fill="hold"/>
                                        <p:tgtEl>
                                          <p:spTgt spid="80"/>
                                        </p:tgtEl>
                                        <p:attrNameLst>
                                          <p:attrName>ppt_h</p:attrName>
                                        </p:attrNameLst>
                                      </p:cBhvr>
                                      <p:tavLst>
                                        <p:tav tm="0">
                                          <p:val>
                                            <p:fltVal val="0"/>
                                          </p:val>
                                        </p:tav>
                                        <p:tav tm="100000">
                                          <p:val>
                                            <p:strVal val="#ppt_h"/>
                                          </p:val>
                                        </p:tav>
                                      </p:tavLst>
                                    </p:anim>
                                    <p:animEffect transition="in" filter="fade">
                                      <p:cBhvr>
                                        <p:cTn id="80" dur="400"/>
                                        <p:tgtEl>
                                          <p:spTgt spid="80"/>
                                        </p:tgtEl>
                                      </p:cBhvr>
                                    </p:animEffect>
                                  </p:childTnLst>
                                </p:cTn>
                              </p:par>
                            </p:childTnLst>
                          </p:cTn>
                        </p:par>
                        <p:par>
                          <p:cTn id="81" fill="hold">
                            <p:stCondLst>
                              <p:cond delay="6200"/>
                            </p:stCondLst>
                            <p:childTnLst>
                              <p:par>
                                <p:cTn id="82" presetID="53" presetClass="entr" presetSubtype="16" fill="hold" grpId="0" nodeType="afterEffect">
                                  <p:stCondLst>
                                    <p:cond delay="0"/>
                                  </p:stCondLst>
                                  <p:childTnLst>
                                    <p:set>
                                      <p:cBhvr>
                                        <p:cTn id="83" dur="1" fill="hold">
                                          <p:stCondLst>
                                            <p:cond delay="0"/>
                                          </p:stCondLst>
                                        </p:cTn>
                                        <p:tgtEl>
                                          <p:spTgt spid="81">
                                            <p:txEl>
                                              <p:pRg st="0" end="0"/>
                                            </p:txEl>
                                          </p:spTgt>
                                        </p:tgtEl>
                                        <p:attrNameLst>
                                          <p:attrName>style.visibility</p:attrName>
                                        </p:attrNameLst>
                                      </p:cBhvr>
                                      <p:to>
                                        <p:strVal val="visible"/>
                                      </p:to>
                                    </p:set>
                                    <p:anim calcmode="lin" valueType="num">
                                      <p:cBhvr>
                                        <p:cTn id="84" dur="300" fill="hold"/>
                                        <p:tgtEl>
                                          <p:spTgt spid="81">
                                            <p:txEl>
                                              <p:pRg st="0" end="0"/>
                                            </p:txEl>
                                          </p:spTgt>
                                        </p:tgtEl>
                                        <p:attrNameLst>
                                          <p:attrName>ppt_w</p:attrName>
                                        </p:attrNameLst>
                                      </p:cBhvr>
                                      <p:tavLst>
                                        <p:tav tm="0">
                                          <p:val>
                                            <p:fltVal val="0"/>
                                          </p:val>
                                        </p:tav>
                                        <p:tav tm="100000">
                                          <p:val>
                                            <p:strVal val="#ppt_w"/>
                                          </p:val>
                                        </p:tav>
                                      </p:tavLst>
                                    </p:anim>
                                    <p:anim calcmode="lin" valueType="num">
                                      <p:cBhvr>
                                        <p:cTn id="85" dur="300" fill="hold"/>
                                        <p:tgtEl>
                                          <p:spTgt spid="81">
                                            <p:txEl>
                                              <p:pRg st="0" end="0"/>
                                            </p:txEl>
                                          </p:spTgt>
                                        </p:tgtEl>
                                        <p:attrNameLst>
                                          <p:attrName>ppt_h</p:attrName>
                                        </p:attrNameLst>
                                      </p:cBhvr>
                                      <p:tavLst>
                                        <p:tav tm="0">
                                          <p:val>
                                            <p:fltVal val="0"/>
                                          </p:val>
                                        </p:tav>
                                        <p:tav tm="100000">
                                          <p:val>
                                            <p:strVal val="#ppt_h"/>
                                          </p:val>
                                        </p:tav>
                                      </p:tavLst>
                                    </p:anim>
                                    <p:animEffect transition="in" filter="fade">
                                      <p:cBhvr>
                                        <p:cTn id="86" dur="300"/>
                                        <p:tgtEl>
                                          <p:spTgt spid="81">
                                            <p:txEl>
                                              <p:pRg st="0" end="0"/>
                                            </p:txEl>
                                          </p:spTgt>
                                        </p:tgtEl>
                                      </p:cBhvr>
                                    </p:animEffect>
                                  </p:childTnLst>
                                </p:cTn>
                              </p:par>
                              <p:par>
                                <p:cTn id="87" presetID="42" presetClass="entr" presetSubtype="0" fill="hold" grpId="0" nodeType="withEffect">
                                  <p:stCondLst>
                                    <p:cond delay="200"/>
                                  </p:stCondLst>
                                  <p:childTnLst>
                                    <p:set>
                                      <p:cBhvr>
                                        <p:cTn id="88" dur="1" fill="hold">
                                          <p:stCondLst>
                                            <p:cond delay="0"/>
                                          </p:stCondLst>
                                        </p:cTn>
                                        <p:tgtEl>
                                          <p:spTgt spid="82">
                                            <p:txEl>
                                              <p:pRg st="0" end="0"/>
                                            </p:txEl>
                                          </p:spTgt>
                                        </p:tgtEl>
                                        <p:attrNameLst>
                                          <p:attrName>style.visibility</p:attrName>
                                        </p:attrNameLst>
                                      </p:cBhvr>
                                      <p:to>
                                        <p:strVal val="visible"/>
                                      </p:to>
                                    </p:set>
                                    <p:animEffect transition="in" filter="fade">
                                      <p:cBhvr>
                                        <p:cTn id="89" dur="500"/>
                                        <p:tgtEl>
                                          <p:spTgt spid="82">
                                            <p:txEl>
                                              <p:pRg st="0" end="0"/>
                                            </p:txEl>
                                          </p:spTgt>
                                        </p:tgtEl>
                                      </p:cBhvr>
                                    </p:animEffect>
                                    <p:anim calcmode="lin" valueType="num">
                                      <p:cBhvr>
                                        <p:cTn id="90" dur="500" fill="hold"/>
                                        <p:tgtEl>
                                          <p:spTgt spid="82">
                                            <p:txEl>
                                              <p:pRg st="0" end="0"/>
                                            </p:txEl>
                                          </p:spTgt>
                                        </p:tgtEl>
                                        <p:attrNameLst>
                                          <p:attrName>ppt_x</p:attrName>
                                        </p:attrNameLst>
                                      </p:cBhvr>
                                      <p:tavLst>
                                        <p:tav tm="0">
                                          <p:val>
                                            <p:strVal val="#ppt_x"/>
                                          </p:val>
                                        </p:tav>
                                        <p:tav tm="100000">
                                          <p:val>
                                            <p:strVal val="#ppt_x"/>
                                          </p:val>
                                        </p:tav>
                                      </p:tavLst>
                                    </p:anim>
                                    <p:anim calcmode="lin" valueType="num">
                                      <p:cBhvr>
                                        <p:cTn id="91" dur="500" fill="hold"/>
                                        <p:tgtEl>
                                          <p:spTgt spid="82">
                                            <p:txEl>
                                              <p:pRg st="0" end="0"/>
                                            </p:txEl>
                                          </p:spTgt>
                                        </p:tgtEl>
                                        <p:attrNameLst>
                                          <p:attrName>ppt_y</p:attrName>
                                        </p:attrNameLst>
                                      </p:cBhvr>
                                      <p:tavLst>
                                        <p:tav tm="0">
                                          <p:val>
                                            <p:strVal val="#ppt_y+.1"/>
                                          </p:val>
                                        </p:tav>
                                        <p:tav tm="100000">
                                          <p:val>
                                            <p:strVal val="#ppt_y"/>
                                          </p:val>
                                        </p:tav>
                                      </p:tavLst>
                                    </p:anim>
                                  </p:childTnLst>
                                </p:cTn>
                              </p:par>
                              <p:par>
                                <p:cTn id="92" presetID="10" presetClass="entr" presetSubtype="0" fill="hold" grpId="0" nodeType="withEffect">
                                  <p:stCondLst>
                                    <p:cond delay="800"/>
                                  </p:stCondLst>
                                  <p:childTnLst>
                                    <p:set>
                                      <p:cBhvr>
                                        <p:cTn id="93" dur="1" fill="hold">
                                          <p:stCondLst>
                                            <p:cond delay="0"/>
                                          </p:stCondLst>
                                        </p:cTn>
                                        <p:tgtEl>
                                          <p:spTgt spid="83">
                                            <p:txEl>
                                              <p:pRg st="0" end="0"/>
                                            </p:txEl>
                                          </p:spTgt>
                                        </p:tgtEl>
                                        <p:attrNameLst>
                                          <p:attrName>style.visibility</p:attrName>
                                        </p:attrNameLst>
                                      </p:cBhvr>
                                      <p:to>
                                        <p:strVal val="visible"/>
                                      </p:to>
                                    </p:set>
                                    <p:animEffect transition="in" filter="fade">
                                      <p:cBhvr>
                                        <p:cTn id="94" dur="500"/>
                                        <p:tgtEl>
                                          <p:spTgt spid="83">
                                            <p:txEl>
                                              <p:pRg st="0" end="0"/>
                                            </p:txEl>
                                          </p:spTgt>
                                        </p:tgtEl>
                                      </p:cBhvr>
                                    </p:animEffect>
                                  </p:childTnLst>
                                </p:cTn>
                              </p:par>
                            </p:childTnLst>
                          </p:cTn>
                        </p:par>
                        <p:par>
                          <p:cTn id="95" fill="hold">
                            <p:stCondLst>
                              <p:cond delay="7500"/>
                            </p:stCondLst>
                            <p:childTnLst>
                              <p:par>
                                <p:cTn id="96" presetID="53" presetClass="entr" presetSubtype="16" fill="hold" grpId="0" nodeType="afterEffect">
                                  <p:stCondLst>
                                    <p:cond delay="0"/>
                                  </p:stCondLst>
                                  <p:childTnLst>
                                    <p:set>
                                      <p:cBhvr>
                                        <p:cTn id="97" dur="1" fill="hold">
                                          <p:stCondLst>
                                            <p:cond delay="0"/>
                                          </p:stCondLst>
                                        </p:cTn>
                                        <p:tgtEl>
                                          <p:spTgt spid="84"/>
                                        </p:tgtEl>
                                        <p:attrNameLst>
                                          <p:attrName>style.visibility</p:attrName>
                                        </p:attrNameLst>
                                      </p:cBhvr>
                                      <p:to>
                                        <p:strVal val="visible"/>
                                      </p:to>
                                    </p:set>
                                    <p:anim calcmode="lin" valueType="num">
                                      <p:cBhvr>
                                        <p:cTn id="98" dur="400" fill="hold"/>
                                        <p:tgtEl>
                                          <p:spTgt spid="84"/>
                                        </p:tgtEl>
                                        <p:attrNameLst>
                                          <p:attrName>ppt_w</p:attrName>
                                        </p:attrNameLst>
                                      </p:cBhvr>
                                      <p:tavLst>
                                        <p:tav tm="0">
                                          <p:val>
                                            <p:fltVal val="0"/>
                                          </p:val>
                                        </p:tav>
                                        <p:tav tm="100000">
                                          <p:val>
                                            <p:strVal val="#ppt_w"/>
                                          </p:val>
                                        </p:tav>
                                      </p:tavLst>
                                    </p:anim>
                                    <p:anim calcmode="lin" valueType="num">
                                      <p:cBhvr>
                                        <p:cTn id="99" dur="400" fill="hold"/>
                                        <p:tgtEl>
                                          <p:spTgt spid="84"/>
                                        </p:tgtEl>
                                        <p:attrNameLst>
                                          <p:attrName>ppt_h</p:attrName>
                                        </p:attrNameLst>
                                      </p:cBhvr>
                                      <p:tavLst>
                                        <p:tav tm="0">
                                          <p:val>
                                            <p:fltVal val="0"/>
                                          </p:val>
                                        </p:tav>
                                        <p:tav tm="100000">
                                          <p:val>
                                            <p:strVal val="#ppt_h"/>
                                          </p:val>
                                        </p:tav>
                                      </p:tavLst>
                                    </p:anim>
                                    <p:animEffect transition="in" filter="fade">
                                      <p:cBhvr>
                                        <p:cTn id="100" dur="400"/>
                                        <p:tgtEl>
                                          <p:spTgt spid="84"/>
                                        </p:tgtEl>
                                      </p:cBhvr>
                                    </p:animEffect>
                                  </p:childTnLst>
                                </p:cTn>
                              </p:par>
                            </p:childTnLst>
                          </p:cTn>
                        </p:par>
                        <p:par>
                          <p:cTn id="101" fill="hold">
                            <p:stCondLst>
                              <p:cond delay="7900"/>
                            </p:stCondLst>
                            <p:childTnLst>
                              <p:par>
                                <p:cTn id="102" presetID="53" presetClass="entr" presetSubtype="16" fill="hold" grpId="0" nodeType="afterEffect">
                                  <p:stCondLst>
                                    <p:cond delay="0"/>
                                  </p:stCondLst>
                                  <p:childTnLst>
                                    <p:set>
                                      <p:cBhvr>
                                        <p:cTn id="103" dur="1" fill="hold">
                                          <p:stCondLst>
                                            <p:cond delay="0"/>
                                          </p:stCondLst>
                                        </p:cTn>
                                        <p:tgtEl>
                                          <p:spTgt spid="85">
                                            <p:txEl>
                                              <p:pRg st="0" end="0"/>
                                            </p:txEl>
                                          </p:spTgt>
                                        </p:tgtEl>
                                        <p:attrNameLst>
                                          <p:attrName>style.visibility</p:attrName>
                                        </p:attrNameLst>
                                      </p:cBhvr>
                                      <p:to>
                                        <p:strVal val="visible"/>
                                      </p:to>
                                    </p:set>
                                    <p:anim calcmode="lin" valueType="num">
                                      <p:cBhvr>
                                        <p:cTn id="104" dur="300" fill="hold"/>
                                        <p:tgtEl>
                                          <p:spTgt spid="85">
                                            <p:txEl>
                                              <p:pRg st="0" end="0"/>
                                            </p:txEl>
                                          </p:spTgt>
                                        </p:tgtEl>
                                        <p:attrNameLst>
                                          <p:attrName>ppt_w</p:attrName>
                                        </p:attrNameLst>
                                      </p:cBhvr>
                                      <p:tavLst>
                                        <p:tav tm="0">
                                          <p:val>
                                            <p:fltVal val="0"/>
                                          </p:val>
                                        </p:tav>
                                        <p:tav tm="100000">
                                          <p:val>
                                            <p:strVal val="#ppt_w"/>
                                          </p:val>
                                        </p:tav>
                                      </p:tavLst>
                                    </p:anim>
                                    <p:anim calcmode="lin" valueType="num">
                                      <p:cBhvr>
                                        <p:cTn id="105" dur="300" fill="hold"/>
                                        <p:tgtEl>
                                          <p:spTgt spid="85">
                                            <p:txEl>
                                              <p:pRg st="0" end="0"/>
                                            </p:txEl>
                                          </p:spTgt>
                                        </p:tgtEl>
                                        <p:attrNameLst>
                                          <p:attrName>ppt_h</p:attrName>
                                        </p:attrNameLst>
                                      </p:cBhvr>
                                      <p:tavLst>
                                        <p:tav tm="0">
                                          <p:val>
                                            <p:fltVal val="0"/>
                                          </p:val>
                                        </p:tav>
                                        <p:tav tm="100000">
                                          <p:val>
                                            <p:strVal val="#ppt_h"/>
                                          </p:val>
                                        </p:tav>
                                      </p:tavLst>
                                    </p:anim>
                                    <p:animEffect transition="in" filter="fade">
                                      <p:cBhvr>
                                        <p:cTn id="106" dur="300"/>
                                        <p:tgtEl>
                                          <p:spTgt spid="85">
                                            <p:txEl>
                                              <p:pRg st="0" end="0"/>
                                            </p:txEl>
                                          </p:spTgt>
                                        </p:tgtEl>
                                      </p:cBhvr>
                                    </p:animEffect>
                                  </p:childTnLst>
                                </p:cTn>
                              </p:par>
                              <p:par>
                                <p:cTn id="107" presetID="42" presetClass="entr" presetSubtype="0" fill="hold" grpId="0" nodeType="withEffect">
                                  <p:stCondLst>
                                    <p:cond delay="200"/>
                                  </p:stCondLst>
                                  <p:childTnLst>
                                    <p:set>
                                      <p:cBhvr>
                                        <p:cTn id="108" dur="1" fill="hold">
                                          <p:stCondLst>
                                            <p:cond delay="0"/>
                                          </p:stCondLst>
                                        </p:cTn>
                                        <p:tgtEl>
                                          <p:spTgt spid="86">
                                            <p:txEl>
                                              <p:pRg st="0" end="0"/>
                                            </p:txEl>
                                          </p:spTgt>
                                        </p:tgtEl>
                                        <p:attrNameLst>
                                          <p:attrName>style.visibility</p:attrName>
                                        </p:attrNameLst>
                                      </p:cBhvr>
                                      <p:to>
                                        <p:strVal val="visible"/>
                                      </p:to>
                                    </p:set>
                                    <p:animEffect transition="in" filter="fade">
                                      <p:cBhvr>
                                        <p:cTn id="109" dur="500"/>
                                        <p:tgtEl>
                                          <p:spTgt spid="86">
                                            <p:txEl>
                                              <p:pRg st="0" end="0"/>
                                            </p:txEl>
                                          </p:spTgt>
                                        </p:tgtEl>
                                      </p:cBhvr>
                                    </p:animEffect>
                                    <p:anim calcmode="lin" valueType="num">
                                      <p:cBhvr>
                                        <p:cTn id="110" dur="500" fill="hold"/>
                                        <p:tgtEl>
                                          <p:spTgt spid="86">
                                            <p:txEl>
                                              <p:pRg st="0" end="0"/>
                                            </p:txEl>
                                          </p:spTgt>
                                        </p:tgtEl>
                                        <p:attrNameLst>
                                          <p:attrName>ppt_x</p:attrName>
                                        </p:attrNameLst>
                                      </p:cBhvr>
                                      <p:tavLst>
                                        <p:tav tm="0">
                                          <p:val>
                                            <p:strVal val="#ppt_x"/>
                                          </p:val>
                                        </p:tav>
                                        <p:tav tm="100000">
                                          <p:val>
                                            <p:strVal val="#ppt_x"/>
                                          </p:val>
                                        </p:tav>
                                      </p:tavLst>
                                    </p:anim>
                                    <p:anim calcmode="lin" valueType="num">
                                      <p:cBhvr>
                                        <p:cTn id="111" dur="500" fill="hold"/>
                                        <p:tgtEl>
                                          <p:spTgt spid="86">
                                            <p:txEl>
                                              <p:pRg st="0" end="0"/>
                                            </p:txEl>
                                          </p:spTgt>
                                        </p:tgtEl>
                                        <p:attrNameLst>
                                          <p:attrName>ppt_y</p:attrName>
                                        </p:attrNameLst>
                                      </p:cBhvr>
                                      <p:tavLst>
                                        <p:tav tm="0">
                                          <p:val>
                                            <p:strVal val="#ppt_y+.1"/>
                                          </p:val>
                                        </p:tav>
                                        <p:tav tm="100000">
                                          <p:val>
                                            <p:strVal val="#ppt_y"/>
                                          </p:val>
                                        </p:tav>
                                      </p:tavLst>
                                    </p:anim>
                                  </p:childTnLst>
                                </p:cTn>
                              </p:par>
                              <p:par>
                                <p:cTn id="112" presetID="10" presetClass="entr" presetSubtype="0" fill="hold" grpId="0" nodeType="withEffect">
                                  <p:stCondLst>
                                    <p:cond delay="800"/>
                                  </p:stCondLst>
                                  <p:childTnLst>
                                    <p:set>
                                      <p:cBhvr>
                                        <p:cTn id="113" dur="1" fill="hold">
                                          <p:stCondLst>
                                            <p:cond delay="0"/>
                                          </p:stCondLst>
                                        </p:cTn>
                                        <p:tgtEl>
                                          <p:spTgt spid="87">
                                            <p:txEl>
                                              <p:pRg st="0" end="0"/>
                                            </p:txEl>
                                          </p:spTgt>
                                        </p:tgtEl>
                                        <p:attrNameLst>
                                          <p:attrName>style.visibility</p:attrName>
                                        </p:attrNameLst>
                                      </p:cBhvr>
                                      <p:to>
                                        <p:strVal val="visible"/>
                                      </p:to>
                                    </p:set>
                                    <p:animEffect transition="in" filter="fade">
                                      <p:cBhvr>
                                        <p:cTn id="114" dur="500"/>
                                        <p:tgtEl>
                                          <p:spTgt spid="87">
                                            <p:txEl>
                                              <p:pRg st="0" end="0"/>
                                            </p:txEl>
                                          </p:spTgt>
                                        </p:tgtEl>
                                      </p:cBhvr>
                                    </p:animEffect>
                                  </p:childTnLst>
                                </p:cTn>
                              </p:par>
                            </p:childTnLst>
                          </p:cTn>
                        </p:par>
                        <p:par>
                          <p:cTn id="115" fill="hold">
                            <p:stCondLst>
                              <p:cond delay="9200"/>
                            </p:stCondLst>
                            <p:childTnLst>
                              <p:par>
                                <p:cTn id="116" presetID="53" presetClass="entr" presetSubtype="16" fill="hold" grpId="0" nodeType="afterEffect">
                                  <p:stCondLst>
                                    <p:cond delay="0"/>
                                  </p:stCondLst>
                                  <p:childTnLst>
                                    <p:set>
                                      <p:cBhvr>
                                        <p:cTn id="117" dur="1" fill="hold">
                                          <p:stCondLst>
                                            <p:cond delay="0"/>
                                          </p:stCondLst>
                                        </p:cTn>
                                        <p:tgtEl>
                                          <p:spTgt spid="88"/>
                                        </p:tgtEl>
                                        <p:attrNameLst>
                                          <p:attrName>style.visibility</p:attrName>
                                        </p:attrNameLst>
                                      </p:cBhvr>
                                      <p:to>
                                        <p:strVal val="visible"/>
                                      </p:to>
                                    </p:set>
                                    <p:anim calcmode="lin" valueType="num">
                                      <p:cBhvr>
                                        <p:cTn id="118" dur="400" fill="hold"/>
                                        <p:tgtEl>
                                          <p:spTgt spid="88"/>
                                        </p:tgtEl>
                                        <p:attrNameLst>
                                          <p:attrName>ppt_w</p:attrName>
                                        </p:attrNameLst>
                                      </p:cBhvr>
                                      <p:tavLst>
                                        <p:tav tm="0">
                                          <p:val>
                                            <p:fltVal val="0"/>
                                          </p:val>
                                        </p:tav>
                                        <p:tav tm="100000">
                                          <p:val>
                                            <p:strVal val="#ppt_w"/>
                                          </p:val>
                                        </p:tav>
                                      </p:tavLst>
                                    </p:anim>
                                    <p:anim calcmode="lin" valueType="num">
                                      <p:cBhvr>
                                        <p:cTn id="119" dur="400" fill="hold"/>
                                        <p:tgtEl>
                                          <p:spTgt spid="88"/>
                                        </p:tgtEl>
                                        <p:attrNameLst>
                                          <p:attrName>ppt_h</p:attrName>
                                        </p:attrNameLst>
                                      </p:cBhvr>
                                      <p:tavLst>
                                        <p:tav tm="0">
                                          <p:val>
                                            <p:fltVal val="0"/>
                                          </p:val>
                                        </p:tav>
                                        <p:tav tm="100000">
                                          <p:val>
                                            <p:strVal val="#ppt_h"/>
                                          </p:val>
                                        </p:tav>
                                      </p:tavLst>
                                    </p:anim>
                                    <p:animEffect transition="in" filter="fade">
                                      <p:cBhvr>
                                        <p:cTn id="120" dur="400"/>
                                        <p:tgtEl>
                                          <p:spTgt spid="88"/>
                                        </p:tgtEl>
                                      </p:cBhvr>
                                    </p:animEffect>
                                  </p:childTnLst>
                                </p:cTn>
                              </p:par>
                            </p:childTnLst>
                          </p:cTn>
                        </p:par>
                        <p:par>
                          <p:cTn id="121" fill="hold">
                            <p:stCondLst>
                              <p:cond delay="9600"/>
                            </p:stCondLst>
                            <p:childTnLst>
                              <p:par>
                                <p:cTn id="122" presetID="53" presetClass="entr" presetSubtype="16" fill="hold" grpId="0" nodeType="afterEffect">
                                  <p:stCondLst>
                                    <p:cond delay="0"/>
                                  </p:stCondLst>
                                  <p:childTnLst>
                                    <p:set>
                                      <p:cBhvr>
                                        <p:cTn id="123" dur="1" fill="hold">
                                          <p:stCondLst>
                                            <p:cond delay="0"/>
                                          </p:stCondLst>
                                        </p:cTn>
                                        <p:tgtEl>
                                          <p:spTgt spid="89">
                                            <p:txEl>
                                              <p:pRg st="0" end="0"/>
                                            </p:txEl>
                                          </p:spTgt>
                                        </p:tgtEl>
                                        <p:attrNameLst>
                                          <p:attrName>style.visibility</p:attrName>
                                        </p:attrNameLst>
                                      </p:cBhvr>
                                      <p:to>
                                        <p:strVal val="visible"/>
                                      </p:to>
                                    </p:set>
                                    <p:anim calcmode="lin" valueType="num">
                                      <p:cBhvr>
                                        <p:cTn id="124" dur="300" fill="hold"/>
                                        <p:tgtEl>
                                          <p:spTgt spid="89">
                                            <p:txEl>
                                              <p:pRg st="0" end="0"/>
                                            </p:txEl>
                                          </p:spTgt>
                                        </p:tgtEl>
                                        <p:attrNameLst>
                                          <p:attrName>ppt_w</p:attrName>
                                        </p:attrNameLst>
                                      </p:cBhvr>
                                      <p:tavLst>
                                        <p:tav tm="0">
                                          <p:val>
                                            <p:fltVal val="0"/>
                                          </p:val>
                                        </p:tav>
                                        <p:tav tm="100000">
                                          <p:val>
                                            <p:strVal val="#ppt_w"/>
                                          </p:val>
                                        </p:tav>
                                      </p:tavLst>
                                    </p:anim>
                                    <p:anim calcmode="lin" valueType="num">
                                      <p:cBhvr>
                                        <p:cTn id="125" dur="300" fill="hold"/>
                                        <p:tgtEl>
                                          <p:spTgt spid="89">
                                            <p:txEl>
                                              <p:pRg st="0" end="0"/>
                                            </p:txEl>
                                          </p:spTgt>
                                        </p:tgtEl>
                                        <p:attrNameLst>
                                          <p:attrName>ppt_h</p:attrName>
                                        </p:attrNameLst>
                                      </p:cBhvr>
                                      <p:tavLst>
                                        <p:tav tm="0">
                                          <p:val>
                                            <p:fltVal val="0"/>
                                          </p:val>
                                        </p:tav>
                                        <p:tav tm="100000">
                                          <p:val>
                                            <p:strVal val="#ppt_h"/>
                                          </p:val>
                                        </p:tav>
                                      </p:tavLst>
                                    </p:anim>
                                    <p:animEffect transition="in" filter="fade">
                                      <p:cBhvr>
                                        <p:cTn id="126" dur="300"/>
                                        <p:tgtEl>
                                          <p:spTgt spid="89">
                                            <p:txEl>
                                              <p:pRg st="0" end="0"/>
                                            </p:txEl>
                                          </p:spTgt>
                                        </p:tgtEl>
                                      </p:cBhvr>
                                    </p:animEffect>
                                  </p:childTnLst>
                                </p:cTn>
                              </p:par>
                              <p:par>
                                <p:cTn id="127" presetID="42" presetClass="entr" presetSubtype="0" fill="hold" grpId="0" nodeType="withEffect">
                                  <p:stCondLst>
                                    <p:cond delay="200"/>
                                  </p:stCondLst>
                                  <p:childTnLst>
                                    <p:set>
                                      <p:cBhvr>
                                        <p:cTn id="128" dur="1" fill="hold">
                                          <p:stCondLst>
                                            <p:cond delay="0"/>
                                          </p:stCondLst>
                                        </p:cTn>
                                        <p:tgtEl>
                                          <p:spTgt spid="90">
                                            <p:txEl>
                                              <p:pRg st="0" end="0"/>
                                            </p:txEl>
                                          </p:spTgt>
                                        </p:tgtEl>
                                        <p:attrNameLst>
                                          <p:attrName>style.visibility</p:attrName>
                                        </p:attrNameLst>
                                      </p:cBhvr>
                                      <p:to>
                                        <p:strVal val="visible"/>
                                      </p:to>
                                    </p:set>
                                    <p:animEffect transition="in" filter="fade">
                                      <p:cBhvr>
                                        <p:cTn id="129" dur="500"/>
                                        <p:tgtEl>
                                          <p:spTgt spid="90">
                                            <p:txEl>
                                              <p:pRg st="0" end="0"/>
                                            </p:txEl>
                                          </p:spTgt>
                                        </p:tgtEl>
                                      </p:cBhvr>
                                    </p:animEffect>
                                    <p:anim calcmode="lin" valueType="num">
                                      <p:cBhvr>
                                        <p:cTn id="130" dur="500" fill="hold"/>
                                        <p:tgtEl>
                                          <p:spTgt spid="90">
                                            <p:txEl>
                                              <p:pRg st="0" end="0"/>
                                            </p:txEl>
                                          </p:spTgt>
                                        </p:tgtEl>
                                        <p:attrNameLst>
                                          <p:attrName>ppt_x</p:attrName>
                                        </p:attrNameLst>
                                      </p:cBhvr>
                                      <p:tavLst>
                                        <p:tav tm="0">
                                          <p:val>
                                            <p:strVal val="#ppt_x"/>
                                          </p:val>
                                        </p:tav>
                                        <p:tav tm="100000">
                                          <p:val>
                                            <p:strVal val="#ppt_x"/>
                                          </p:val>
                                        </p:tav>
                                      </p:tavLst>
                                    </p:anim>
                                    <p:anim calcmode="lin" valueType="num">
                                      <p:cBhvr>
                                        <p:cTn id="131" dur="500" fill="hold"/>
                                        <p:tgtEl>
                                          <p:spTgt spid="90">
                                            <p:txEl>
                                              <p:pRg st="0" end="0"/>
                                            </p:txEl>
                                          </p:spTgt>
                                        </p:tgtEl>
                                        <p:attrNameLst>
                                          <p:attrName>ppt_y</p:attrName>
                                        </p:attrNameLst>
                                      </p:cBhvr>
                                      <p:tavLst>
                                        <p:tav tm="0">
                                          <p:val>
                                            <p:strVal val="#ppt_y+.1"/>
                                          </p:val>
                                        </p:tav>
                                        <p:tav tm="100000">
                                          <p:val>
                                            <p:strVal val="#ppt_y"/>
                                          </p:val>
                                        </p:tav>
                                      </p:tavLst>
                                    </p:anim>
                                  </p:childTnLst>
                                </p:cTn>
                              </p:par>
                              <p:par>
                                <p:cTn id="132" presetID="10" presetClass="entr" presetSubtype="0" fill="hold" grpId="0" nodeType="withEffect">
                                  <p:stCondLst>
                                    <p:cond delay="800"/>
                                  </p:stCondLst>
                                  <p:childTnLst>
                                    <p:set>
                                      <p:cBhvr>
                                        <p:cTn id="133" dur="1" fill="hold">
                                          <p:stCondLst>
                                            <p:cond delay="0"/>
                                          </p:stCondLst>
                                        </p:cTn>
                                        <p:tgtEl>
                                          <p:spTgt spid="91">
                                            <p:txEl>
                                              <p:pRg st="0" end="0"/>
                                            </p:txEl>
                                          </p:spTgt>
                                        </p:tgtEl>
                                        <p:attrNameLst>
                                          <p:attrName>style.visibility</p:attrName>
                                        </p:attrNameLst>
                                      </p:cBhvr>
                                      <p:to>
                                        <p:strVal val="visible"/>
                                      </p:to>
                                    </p:set>
                                    <p:animEffect transition="in" filter="fade">
                                      <p:cBhvr>
                                        <p:cTn id="134" dur="500"/>
                                        <p:tgtEl>
                                          <p:spTgt spid="91">
                                            <p:txEl>
                                              <p:pRg st="0" end="0"/>
                                            </p:txEl>
                                          </p:spTgt>
                                        </p:tgtEl>
                                      </p:cBhvr>
                                    </p:animEffect>
                                  </p:childTnLst>
                                </p:cTn>
                              </p:par>
                              <p:par>
                                <p:cTn id="135" presetID="42" presetClass="entr" presetSubtype="0" fill="hold" grpId="0" nodeType="withEffect">
                                  <p:stCondLst>
                                    <p:cond delay="200"/>
                                  </p:stCondLst>
                                  <p:childTnLst>
                                    <p:set>
                                      <p:cBhvr>
                                        <p:cTn id="136" dur="1" fill="hold">
                                          <p:stCondLst>
                                            <p:cond delay="0"/>
                                          </p:stCondLst>
                                        </p:cTn>
                                        <p:tgtEl>
                                          <p:spTgt spid="28">
                                            <p:txEl>
                                              <p:pRg st="0" end="0"/>
                                            </p:txEl>
                                          </p:spTgt>
                                        </p:tgtEl>
                                        <p:attrNameLst>
                                          <p:attrName>style.visibility</p:attrName>
                                        </p:attrNameLst>
                                      </p:cBhvr>
                                      <p:to>
                                        <p:strVal val="visible"/>
                                      </p:to>
                                    </p:set>
                                    <p:animEffect transition="in" filter="fade">
                                      <p:cBhvr>
                                        <p:cTn id="137" dur="400"/>
                                        <p:tgtEl>
                                          <p:spTgt spid="28">
                                            <p:txEl>
                                              <p:pRg st="0" end="0"/>
                                            </p:txEl>
                                          </p:spTgt>
                                        </p:tgtEl>
                                      </p:cBhvr>
                                    </p:animEffect>
                                    <p:anim calcmode="lin" valueType="num">
                                      <p:cBhvr>
                                        <p:cTn id="138"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139" dur="400" fill="hold"/>
                                        <p:tgtEl>
                                          <p:spTgt spid="28">
                                            <p:txEl>
                                              <p:pRg st="0" end="0"/>
                                            </p:txEl>
                                          </p:spTgt>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200"/>
                                  </p:stCondLst>
                                  <p:childTnLst>
                                    <p:set>
                                      <p:cBhvr>
                                        <p:cTn id="141" dur="1" fill="hold">
                                          <p:stCondLst>
                                            <p:cond delay="0"/>
                                          </p:stCondLst>
                                        </p:cTn>
                                        <p:tgtEl>
                                          <p:spTgt spid="29">
                                            <p:txEl>
                                              <p:pRg st="0" end="0"/>
                                            </p:txEl>
                                          </p:spTgt>
                                        </p:tgtEl>
                                        <p:attrNameLst>
                                          <p:attrName>style.visibility</p:attrName>
                                        </p:attrNameLst>
                                      </p:cBhvr>
                                      <p:to>
                                        <p:strVal val="visible"/>
                                      </p:to>
                                    </p:set>
                                    <p:animEffect transition="in" filter="fade">
                                      <p:cBhvr>
                                        <p:cTn id="142" dur="400"/>
                                        <p:tgtEl>
                                          <p:spTgt spid="29">
                                            <p:txEl>
                                              <p:pRg st="0" end="0"/>
                                            </p:txEl>
                                          </p:spTgt>
                                        </p:tgtEl>
                                      </p:cBhvr>
                                    </p:animEffect>
                                    <p:anim calcmode="lin" valueType="num">
                                      <p:cBhvr>
                                        <p:cTn id="143" dur="400" fill="hold"/>
                                        <p:tgtEl>
                                          <p:spTgt spid="29">
                                            <p:txEl>
                                              <p:pRg st="0" end="0"/>
                                            </p:txEl>
                                          </p:spTgt>
                                        </p:tgtEl>
                                        <p:attrNameLst>
                                          <p:attrName>ppt_x</p:attrName>
                                        </p:attrNameLst>
                                      </p:cBhvr>
                                      <p:tavLst>
                                        <p:tav tm="0">
                                          <p:val>
                                            <p:strVal val="#ppt_x"/>
                                          </p:val>
                                        </p:tav>
                                        <p:tav tm="100000">
                                          <p:val>
                                            <p:strVal val="#ppt_x"/>
                                          </p:val>
                                        </p:tav>
                                      </p:tavLst>
                                    </p:anim>
                                    <p:anim calcmode="lin" valueType="num">
                                      <p:cBhvr>
                                        <p:cTn id="144" dur="400" fill="hold"/>
                                        <p:tgtEl>
                                          <p:spTgt spid="29">
                                            <p:txEl>
                                              <p:pRg st="0" end="0"/>
                                            </p:txEl>
                                          </p:spTgt>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200"/>
                                  </p:stCondLst>
                                  <p:childTnLst>
                                    <p:set>
                                      <p:cBhvr>
                                        <p:cTn id="146" dur="1" fill="hold">
                                          <p:stCondLst>
                                            <p:cond delay="0"/>
                                          </p:stCondLst>
                                        </p:cTn>
                                        <p:tgtEl>
                                          <p:spTgt spid="30">
                                            <p:txEl>
                                              <p:pRg st="0" end="0"/>
                                            </p:txEl>
                                          </p:spTgt>
                                        </p:tgtEl>
                                        <p:attrNameLst>
                                          <p:attrName>style.visibility</p:attrName>
                                        </p:attrNameLst>
                                      </p:cBhvr>
                                      <p:to>
                                        <p:strVal val="visible"/>
                                      </p:to>
                                    </p:set>
                                    <p:animEffect transition="in" filter="fade">
                                      <p:cBhvr>
                                        <p:cTn id="147" dur="400"/>
                                        <p:tgtEl>
                                          <p:spTgt spid="30">
                                            <p:txEl>
                                              <p:pRg st="0" end="0"/>
                                            </p:txEl>
                                          </p:spTgt>
                                        </p:tgtEl>
                                      </p:cBhvr>
                                    </p:animEffect>
                                    <p:anim calcmode="lin" valueType="num">
                                      <p:cBhvr>
                                        <p:cTn id="148" dur="4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149" dur="400" fill="hold"/>
                                        <p:tgtEl>
                                          <p:spTgt spid="30">
                                            <p:txEl>
                                              <p:pRg st="0" end="0"/>
                                            </p:txEl>
                                          </p:spTgt>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200"/>
                                  </p:stCondLst>
                                  <p:childTnLst>
                                    <p:set>
                                      <p:cBhvr>
                                        <p:cTn id="151" dur="1" fill="hold">
                                          <p:stCondLst>
                                            <p:cond delay="0"/>
                                          </p:stCondLst>
                                        </p:cTn>
                                        <p:tgtEl>
                                          <p:spTgt spid="31">
                                            <p:txEl>
                                              <p:pRg st="0" end="0"/>
                                            </p:txEl>
                                          </p:spTgt>
                                        </p:tgtEl>
                                        <p:attrNameLst>
                                          <p:attrName>style.visibility</p:attrName>
                                        </p:attrNameLst>
                                      </p:cBhvr>
                                      <p:to>
                                        <p:strVal val="visible"/>
                                      </p:to>
                                    </p:set>
                                    <p:animEffect transition="in" filter="fade">
                                      <p:cBhvr>
                                        <p:cTn id="152" dur="400"/>
                                        <p:tgtEl>
                                          <p:spTgt spid="31">
                                            <p:txEl>
                                              <p:pRg st="0" end="0"/>
                                            </p:txEl>
                                          </p:spTgt>
                                        </p:tgtEl>
                                      </p:cBhvr>
                                    </p:animEffect>
                                    <p:anim calcmode="lin" valueType="num">
                                      <p:cBhvr>
                                        <p:cTn id="153" dur="4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154" dur="400" fill="hold"/>
                                        <p:tgtEl>
                                          <p:spTgt spid="31">
                                            <p:txEl>
                                              <p:pRg st="0" end="0"/>
                                            </p:txEl>
                                          </p:spTgt>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200"/>
                                  </p:stCondLst>
                                  <p:childTnLst>
                                    <p:set>
                                      <p:cBhvr>
                                        <p:cTn id="156" dur="1" fill="hold">
                                          <p:stCondLst>
                                            <p:cond delay="0"/>
                                          </p:stCondLst>
                                        </p:cTn>
                                        <p:tgtEl>
                                          <p:spTgt spid="32">
                                            <p:txEl>
                                              <p:pRg st="0" end="0"/>
                                            </p:txEl>
                                          </p:spTgt>
                                        </p:tgtEl>
                                        <p:attrNameLst>
                                          <p:attrName>style.visibility</p:attrName>
                                        </p:attrNameLst>
                                      </p:cBhvr>
                                      <p:to>
                                        <p:strVal val="visible"/>
                                      </p:to>
                                    </p:set>
                                    <p:animEffect transition="in" filter="fade">
                                      <p:cBhvr>
                                        <p:cTn id="157" dur="400"/>
                                        <p:tgtEl>
                                          <p:spTgt spid="32">
                                            <p:txEl>
                                              <p:pRg st="0" end="0"/>
                                            </p:txEl>
                                          </p:spTgt>
                                        </p:tgtEl>
                                      </p:cBhvr>
                                    </p:animEffect>
                                    <p:anim calcmode="lin" valueType="num">
                                      <p:cBhvr>
                                        <p:cTn id="158" dur="4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159" dur="400" fill="hold"/>
                                        <p:tgtEl>
                                          <p:spTgt spid="32">
                                            <p:txEl>
                                              <p:pRg st="0" end="0"/>
                                            </p:txEl>
                                          </p:spTgt>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200"/>
                                  </p:stCondLst>
                                  <p:childTnLst>
                                    <p:set>
                                      <p:cBhvr>
                                        <p:cTn id="161" dur="1" fill="hold">
                                          <p:stCondLst>
                                            <p:cond delay="0"/>
                                          </p:stCondLst>
                                        </p:cTn>
                                        <p:tgtEl>
                                          <p:spTgt spid="33">
                                            <p:txEl>
                                              <p:pRg st="0" end="0"/>
                                            </p:txEl>
                                          </p:spTgt>
                                        </p:tgtEl>
                                        <p:attrNameLst>
                                          <p:attrName>style.visibility</p:attrName>
                                        </p:attrNameLst>
                                      </p:cBhvr>
                                      <p:to>
                                        <p:strVal val="visible"/>
                                      </p:to>
                                    </p:set>
                                    <p:animEffect transition="in" filter="fade">
                                      <p:cBhvr>
                                        <p:cTn id="162" dur="400"/>
                                        <p:tgtEl>
                                          <p:spTgt spid="33">
                                            <p:txEl>
                                              <p:pRg st="0" end="0"/>
                                            </p:txEl>
                                          </p:spTgt>
                                        </p:tgtEl>
                                      </p:cBhvr>
                                    </p:animEffect>
                                    <p:anim calcmode="lin" valueType="num">
                                      <p:cBhvr>
                                        <p:cTn id="163" dur="4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164" dur="400" fill="hold"/>
                                        <p:tgtEl>
                                          <p:spTgt spid="3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72" grpId="0" animBg="1"/>
      <p:bldP spid="73" grpId="0" build="p">
        <p:tmplLst>
          <p:tmpl lvl="1">
            <p:tnLst>
              <p:par>
                <p:cTn presetID="53" presetClass="entr" presetSubtype="16"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p:cTn dur="300" fill="hold"/>
                        <p:tgtEl>
                          <p:spTgt spid="73"/>
                        </p:tgtEl>
                        <p:attrNameLst>
                          <p:attrName>ppt_w</p:attrName>
                        </p:attrNameLst>
                      </p:cBhvr>
                      <p:tavLst>
                        <p:tav tm="0">
                          <p:val>
                            <p:fltVal val="0"/>
                          </p:val>
                        </p:tav>
                        <p:tav tm="100000">
                          <p:val>
                            <p:strVal val="#ppt_w"/>
                          </p:val>
                        </p:tav>
                      </p:tavLst>
                    </p:anim>
                    <p:anim calcmode="lin" valueType="num">
                      <p:cBhvr>
                        <p:cTn dur="300" fill="hold"/>
                        <p:tgtEl>
                          <p:spTgt spid="73"/>
                        </p:tgtEl>
                        <p:attrNameLst>
                          <p:attrName>ppt_h</p:attrName>
                        </p:attrNameLst>
                      </p:cBhvr>
                      <p:tavLst>
                        <p:tav tm="0">
                          <p:val>
                            <p:fltVal val="0"/>
                          </p:val>
                        </p:tav>
                        <p:tav tm="100000">
                          <p:val>
                            <p:strVal val="#ppt_h"/>
                          </p:val>
                        </p:tav>
                      </p:tavLst>
                    </p:anim>
                    <p:animEffect transition="in" filter="fade">
                      <p:cBhvr>
                        <p:cTn dur="300"/>
                        <p:tgtEl>
                          <p:spTgt spid="73"/>
                        </p:tgtEl>
                      </p:cBhvr>
                    </p:animEffect>
                  </p:childTnLst>
                </p:cTn>
              </p:par>
            </p:tnLst>
          </p:tmpl>
        </p:tmplLst>
      </p:bldP>
      <p:bldP spid="74" grpId="0" build="p">
        <p:tmplLst>
          <p:tmpl lvl="1">
            <p:tnLst>
              <p:par>
                <p:cTn presetID="42" presetClass="entr" presetSubtype="0" fill="hold" nodeType="withEffect">
                  <p:stCondLst>
                    <p:cond delay="200"/>
                  </p:stCondLst>
                  <p:childTnLst>
                    <p:set>
                      <p:cBhvr>
                        <p:cTn dur="1" fill="hold">
                          <p:stCondLst>
                            <p:cond delay="0"/>
                          </p:stCondLst>
                        </p:cTn>
                        <p:tgtEl>
                          <p:spTgt spid="74"/>
                        </p:tgtEl>
                        <p:attrNameLst>
                          <p:attrName>style.visibility</p:attrName>
                        </p:attrNameLst>
                      </p:cBhvr>
                      <p:to>
                        <p:strVal val="visible"/>
                      </p:to>
                    </p:set>
                    <p:animEffect transition="in" filter="fade">
                      <p:cBhvr>
                        <p:cTn dur="500"/>
                        <p:tgtEl>
                          <p:spTgt spid="74"/>
                        </p:tgtEl>
                      </p:cBhvr>
                    </p:animEffect>
                    <p:anim calcmode="lin" valueType="num">
                      <p:cBhvr>
                        <p:cTn dur="500" fill="hold"/>
                        <p:tgtEl>
                          <p:spTgt spid="74"/>
                        </p:tgtEl>
                        <p:attrNameLst>
                          <p:attrName>ppt_x</p:attrName>
                        </p:attrNameLst>
                      </p:cBhvr>
                      <p:tavLst>
                        <p:tav tm="0">
                          <p:val>
                            <p:strVal val="#ppt_x"/>
                          </p:val>
                        </p:tav>
                        <p:tav tm="100000">
                          <p:val>
                            <p:strVal val="#ppt_x"/>
                          </p:val>
                        </p:tav>
                      </p:tavLst>
                    </p:anim>
                    <p:anim calcmode="lin" valueType="num">
                      <p:cBhvr>
                        <p:cTn dur="500" fill="hold"/>
                        <p:tgtEl>
                          <p:spTgt spid="74"/>
                        </p:tgtEl>
                        <p:attrNameLst>
                          <p:attrName>ppt_y</p:attrName>
                        </p:attrNameLst>
                      </p:cBhvr>
                      <p:tavLst>
                        <p:tav tm="0">
                          <p:val>
                            <p:strVal val="#ppt_y+.1"/>
                          </p:val>
                        </p:tav>
                        <p:tav tm="100000">
                          <p:val>
                            <p:strVal val="#ppt_y"/>
                          </p:val>
                        </p:tav>
                      </p:tavLst>
                    </p:anim>
                  </p:childTnLst>
                </p:cTn>
              </p:par>
            </p:tnLst>
          </p:tmpl>
        </p:tmplLst>
      </p:bldP>
      <p:bldP spid="75" grpId="0" build="p">
        <p:tmplLst>
          <p:tmpl lvl="1">
            <p:tnLst>
              <p:par>
                <p:cTn presetID="10" presetClass="entr" presetSubtype="0" fill="hold" nodeType="withEffect">
                  <p:stCondLst>
                    <p:cond delay="800"/>
                  </p:stCondLst>
                  <p:childTnLst>
                    <p:set>
                      <p:cBhvr>
                        <p:cTn dur="1" fill="hold">
                          <p:stCondLst>
                            <p:cond delay="0"/>
                          </p:stCondLst>
                        </p:cTn>
                        <p:tgtEl>
                          <p:spTgt spid="75"/>
                        </p:tgtEl>
                        <p:attrNameLst>
                          <p:attrName>style.visibility</p:attrName>
                        </p:attrNameLst>
                      </p:cBhvr>
                      <p:to>
                        <p:strVal val="visible"/>
                      </p:to>
                    </p:set>
                    <p:animEffect transition="in" filter="fade">
                      <p:cBhvr>
                        <p:cTn dur="500"/>
                        <p:tgtEl>
                          <p:spTgt spid="75"/>
                        </p:tgtEl>
                      </p:cBhvr>
                    </p:animEffect>
                  </p:childTnLst>
                </p:cTn>
              </p:par>
            </p:tnLst>
          </p:tmpl>
        </p:tmplLst>
      </p:bldP>
      <p:bldP spid="76" grpId="0" animBg="1"/>
      <p:bldP spid="77" grpId="0" build="p">
        <p:tmplLst>
          <p:tmpl lvl="1">
            <p:tnLst>
              <p:par>
                <p:cTn presetID="53" presetClass="entr" presetSubtype="16" fill="hold" nodeType="afterEffect">
                  <p:stCondLst>
                    <p:cond delay="0"/>
                  </p:stCondLst>
                  <p:childTnLst>
                    <p:set>
                      <p:cBhvr>
                        <p:cTn dur="1" fill="hold">
                          <p:stCondLst>
                            <p:cond delay="0"/>
                          </p:stCondLst>
                        </p:cTn>
                        <p:tgtEl>
                          <p:spTgt spid="77"/>
                        </p:tgtEl>
                        <p:attrNameLst>
                          <p:attrName>style.visibility</p:attrName>
                        </p:attrNameLst>
                      </p:cBhvr>
                      <p:to>
                        <p:strVal val="visible"/>
                      </p:to>
                    </p:set>
                    <p:anim calcmode="lin" valueType="num">
                      <p:cBhvr>
                        <p:cTn dur="300" fill="hold"/>
                        <p:tgtEl>
                          <p:spTgt spid="77"/>
                        </p:tgtEl>
                        <p:attrNameLst>
                          <p:attrName>ppt_w</p:attrName>
                        </p:attrNameLst>
                      </p:cBhvr>
                      <p:tavLst>
                        <p:tav tm="0">
                          <p:val>
                            <p:fltVal val="0"/>
                          </p:val>
                        </p:tav>
                        <p:tav tm="100000">
                          <p:val>
                            <p:strVal val="#ppt_w"/>
                          </p:val>
                        </p:tav>
                      </p:tavLst>
                    </p:anim>
                    <p:anim calcmode="lin" valueType="num">
                      <p:cBhvr>
                        <p:cTn dur="300" fill="hold"/>
                        <p:tgtEl>
                          <p:spTgt spid="77"/>
                        </p:tgtEl>
                        <p:attrNameLst>
                          <p:attrName>ppt_h</p:attrName>
                        </p:attrNameLst>
                      </p:cBhvr>
                      <p:tavLst>
                        <p:tav tm="0">
                          <p:val>
                            <p:fltVal val="0"/>
                          </p:val>
                        </p:tav>
                        <p:tav tm="100000">
                          <p:val>
                            <p:strVal val="#ppt_h"/>
                          </p:val>
                        </p:tav>
                      </p:tavLst>
                    </p:anim>
                    <p:animEffect transition="in" filter="fade">
                      <p:cBhvr>
                        <p:cTn dur="300"/>
                        <p:tgtEl>
                          <p:spTgt spid="77"/>
                        </p:tgtEl>
                      </p:cBhvr>
                    </p:animEffect>
                  </p:childTnLst>
                </p:cTn>
              </p:par>
            </p:tnLst>
          </p:tmpl>
        </p:tmplLst>
      </p:bldP>
      <p:bldP spid="78" grpId="0" build="p">
        <p:tmplLst>
          <p:tmpl lvl="1">
            <p:tnLst>
              <p:par>
                <p:cTn presetID="42" presetClass="entr" presetSubtype="0" fill="hold" nodeType="withEffect">
                  <p:stCondLst>
                    <p:cond delay="2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anim calcmode="lin" valueType="num">
                      <p:cBhvr>
                        <p:cTn dur="500" fill="hold"/>
                        <p:tgtEl>
                          <p:spTgt spid="78"/>
                        </p:tgtEl>
                        <p:attrNameLst>
                          <p:attrName>ppt_x</p:attrName>
                        </p:attrNameLst>
                      </p:cBhvr>
                      <p:tavLst>
                        <p:tav tm="0">
                          <p:val>
                            <p:strVal val="#ppt_x"/>
                          </p:val>
                        </p:tav>
                        <p:tav tm="100000">
                          <p:val>
                            <p:strVal val="#ppt_x"/>
                          </p:val>
                        </p:tav>
                      </p:tavLst>
                    </p:anim>
                    <p:anim calcmode="lin" valueType="num">
                      <p:cBhvr>
                        <p:cTn dur="500" fill="hold"/>
                        <p:tgtEl>
                          <p:spTgt spid="78"/>
                        </p:tgtEl>
                        <p:attrNameLst>
                          <p:attrName>ppt_y</p:attrName>
                        </p:attrNameLst>
                      </p:cBhvr>
                      <p:tavLst>
                        <p:tav tm="0">
                          <p:val>
                            <p:strVal val="#ppt_y+.1"/>
                          </p:val>
                        </p:tav>
                        <p:tav tm="100000">
                          <p:val>
                            <p:strVal val="#ppt_y"/>
                          </p:val>
                        </p:tav>
                      </p:tavLst>
                    </p:anim>
                  </p:childTnLst>
                </p:cTn>
              </p:par>
            </p:tnLst>
          </p:tmpl>
        </p:tmplLst>
      </p:bldP>
      <p:bldP spid="79" grpId="0" build="p">
        <p:tmplLst>
          <p:tmpl lvl="1">
            <p:tnLst>
              <p:par>
                <p:cTn presetID="10" presetClass="entr" presetSubtype="0" fill="hold" nodeType="withEffect">
                  <p:stCondLst>
                    <p:cond delay="80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80" grpId="0" animBg="1"/>
      <p:bldP spid="81" grpId="0" build="p">
        <p:tmplLst>
          <p:tmpl lvl="1">
            <p:tnLst>
              <p:par>
                <p:cTn presetID="53" presetClass="entr" presetSubtype="16" fill="hold" nodeType="afterEffect">
                  <p:stCondLst>
                    <p:cond delay="0"/>
                  </p:stCondLst>
                  <p:childTnLst>
                    <p:set>
                      <p:cBhvr>
                        <p:cTn dur="1" fill="hold">
                          <p:stCondLst>
                            <p:cond delay="0"/>
                          </p:stCondLst>
                        </p:cTn>
                        <p:tgtEl>
                          <p:spTgt spid="81"/>
                        </p:tgtEl>
                        <p:attrNameLst>
                          <p:attrName>style.visibility</p:attrName>
                        </p:attrNameLst>
                      </p:cBhvr>
                      <p:to>
                        <p:strVal val="visible"/>
                      </p:to>
                    </p:set>
                    <p:anim calcmode="lin" valueType="num">
                      <p:cBhvr>
                        <p:cTn dur="300" fill="hold"/>
                        <p:tgtEl>
                          <p:spTgt spid="81"/>
                        </p:tgtEl>
                        <p:attrNameLst>
                          <p:attrName>ppt_w</p:attrName>
                        </p:attrNameLst>
                      </p:cBhvr>
                      <p:tavLst>
                        <p:tav tm="0">
                          <p:val>
                            <p:fltVal val="0"/>
                          </p:val>
                        </p:tav>
                        <p:tav tm="100000">
                          <p:val>
                            <p:strVal val="#ppt_w"/>
                          </p:val>
                        </p:tav>
                      </p:tavLst>
                    </p:anim>
                    <p:anim calcmode="lin" valueType="num">
                      <p:cBhvr>
                        <p:cTn dur="300" fill="hold"/>
                        <p:tgtEl>
                          <p:spTgt spid="81"/>
                        </p:tgtEl>
                        <p:attrNameLst>
                          <p:attrName>ppt_h</p:attrName>
                        </p:attrNameLst>
                      </p:cBhvr>
                      <p:tavLst>
                        <p:tav tm="0">
                          <p:val>
                            <p:fltVal val="0"/>
                          </p:val>
                        </p:tav>
                        <p:tav tm="100000">
                          <p:val>
                            <p:strVal val="#ppt_h"/>
                          </p:val>
                        </p:tav>
                      </p:tavLst>
                    </p:anim>
                    <p:animEffect transition="in" filter="fade">
                      <p:cBhvr>
                        <p:cTn dur="300"/>
                        <p:tgtEl>
                          <p:spTgt spid="81"/>
                        </p:tgtEl>
                      </p:cBhvr>
                    </p:animEffect>
                  </p:childTnLst>
                </p:cTn>
              </p:par>
            </p:tnLst>
          </p:tmpl>
        </p:tmplLst>
      </p:bldP>
      <p:bldP spid="82" grpId="0" build="p">
        <p:tmplLst>
          <p:tmpl lvl="1">
            <p:tnLst>
              <p:par>
                <p:cTn presetID="42" presetClass="entr" presetSubtype="0" fill="hold" nodeType="withEffect">
                  <p:stCondLst>
                    <p:cond delay="200"/>
                  </p:stCondLst>
                  <p:childTnLst>
                    <p:set>
                      <p:cBhvr>
                        <p:cTn dur="1" fill="hold">
                          <p:stCondLst>
                            <p:cond delay="0"/>
                          </p:stCondLst>
                        </p:cTn>
                        <p:tgtEl>
                          <p:spTgt spid="82"/>
                        </p:tgtEl>
                        <p:attrNameLst>
                          <p:attrName>style.visibility</p:attrName>
                        </p:attrNameLst>
                      </p:cBhvr>
                      <p:to>
                        <p:strVal val="visible"/>
                      </p:to>
                    </p:set>
                    <p:animEffect transition="in" filter="fade">
                      <p:cBhvr>
                        <p:cTn dur="500"/>
                        <p:tgtEl>
                          <p:spTgt spid="82"/>
                        </p:tgtEl>
                      </p:cBhvr>
                    </p:animEffect>
                    <p:anim calcmode="lin" valueType="num">
                      <p:cBhvr>
                        <p:cTn dur="500" fill="hold"/>
                        <p:tgtEl>
                          <p:spTgt spid="82"/>
                        </p:tgtEl>
                        <p:attrNameLst>
                          <p:attrName>ppt_x</p:attrName>
                        </p:attrNameLst>
                      </p:cBhvr>
                      <p:tavLst>
                        <p:tav tm="0">
                          <p:val>
                            <p:strVal val="#ppt_x"/>
                          </p:val>
                        </p:tav>
                        <p:tav tm="100000">
                          <p:val>
                            <p:strVal val="#ppt_x"/>
                          </p:val>
                        </p:tav>
                      </p:tavLst>
                    </p:anim>
                    <p:anim calcmode="lin" valueType="num">
                      <p:cBhvr>
                        <p:cTn dur="500" fill="hold"/>
                        <p:tgtEl>
                          <p:spTgt spid="82"/>
                        </p:tgtEl>
                        <p:attrNameLst>
                          <p:attrName>ppt_y</p:attrName>
                        </p:attrNameLst>
                      </p:cBhvr>
                      <p:tavLst>
                        <p:tav tm="0">
                          <p:val>
                            <p:strVal val="#ppt_y+.1"/>
                          </p:val>
                        </p:tav>
                        <p:tav tm="100000">
                          <p:val>
                            <p:strVal val="#ppt_y"/>
                          </p:val>
                        </p:tav>
                      </p:tavLst>
                    </p:anim>
                  </p:childTnLst>
                </p:cTn>
              </p:par>
            </p:tnLst>
          </p:tmpl>
        </p:tmplLst>
      </p:bldP>
      <p:bldP spid="83" grpId="0" build="p">
        <p:tmplLst>
          <p:tmpl lvl="1">
            <p:tnLst>
              <p:par>
                <p:cTn presetID="10" presetClass="entr" presetSubtype="0" fill="hold" nodeType="withEffect">
                  <p:stCondLst>
                    <p:cond delay="800"/>
                  </p:stCondLst>
                  <p:childTnLst>
                    <p:set>
                      <p:cBhvr>
                        <p:cTn dur="1" fill="hold">
                          <p:stCondLst>
                            <p:cond delay="0"/>
                          </p:stCondLst>
                        </p:cTn>
                        <p:tgtEl>
                          <p:spTgt spid="83"/>
                        </p:tgtEl>
                        <p:attrNameLst>
                          <p:attrName>style.visibility</p:attrName>
                        </p:attrNameLst>
                      </p:cBhvr>
                      <p:to>
                        <p:strVal val="visible"/>
                      </p:to>
                    </p:set>
                    <p:animEffect transition="in" filter="fade">
                      <p:cBhvr>
                        <p:cTn dur="500"/>
                        <p:tgtEl>
                          <p:spTgt spid="83"/>
                        </p:tgtEl>
                      </p:cBhvr>
                    </p:animEffect>
                  </p:childTnLst>
                </p:cTn>
              </p:par>
            </p:tnLst>
          </p:tmpl>
        </p:tmplLst>
      </p:bldP>
      <p:bldP spid="84" grpId="0" animBg="1"/>
      <p:bldP spid="85" grpId="0" build="p">
        <p:tmplLst>
          <p:tmpl lvl="1">
            <p:tnLst>
              <p:par>
                <p:cTn presetID="53" presetClass="entr" presetSubtype="16" fill="hold" nodeType="afterEffect">
                  <p:stCondLst>
                    <p:cond delay="0"/>
                  </p:stCondLst>
                  <p:childTnLst>
                    <p:set>
                      <p:cBhvr>
                        <p:cTn dur="1" fill="hold">
                          <p:stCondLst>
                            <p:cond delay="0"/>
                          </p:stCondLst>
                        </p:cTn>
                        <p:tgtEl>
                          <p:spTgt spid="85"/>
                        </p:tgtEl>
                        <p:attrNameLst>
                          <p:attrName>style.visibility</p:attrName>
                        </p:attrNameLst>
                      </p:cBhvr>
                      <p:to>
                        <p:strVal val="visible"/>
                      </p:to>
                    </p:set>
                    <p:anim calcmode="lin" valueType="num">
                      <p:cBhvr>
                        <p:cTn dur="300" fill="hold"/>
                        <p:tgtEl>
                          <p:spTgt spid="85"/>
                        </p:tgtEl>
                        <p:attrNameLst>
                          <p:attrName>ppt_w</p:attrName>
                        </p:attrNameLst>
                      </p:cBhvr>
                      <p:tavLst>
                        <p:tav tm="0">
                          <p:val>
                            <p:fltVal val="0"/>
                          </p:val>
                        </p:tav>
                        <p:tav tm="100000">
                          <p:val>
                            <p:strVal val="#ppt_w"/>
                          </p:val>
                        </p:tav>
                      </p:tavLst>
                    </p:anim>
                    <p:anim calcmode="lin" valueType="num">
                      <p:cBhvr>
                        <p:cTn dur="300" fill="hold"/>
                        <p:tgtEl>
                          <p:spTgt spid="85"/>
                        </p:tgtEl>
                        <p:attrNameLst>
                          <p:attrName>ppt_h</p:attrName>
                        </p:attrNameLst>
                      </p:cBhvr>
                      <p:tavLst>
                        <p:tav tm="0">
                          <p:val>
                            <p:fltVal val="0"/>
                          </p:val>
                        </p:tav>
                        <p:tav tm="100000">
                          <p:val>
                            <p:strVal val="#ppt_h"/>
                          </p:val>
                        </p:tav>
                      </p:tavLst>
                    </p:anim>
                    <p:animEffect transition="in" filter="fade">
                      <p:cBhvr>
                        <p:cTn dur="300"/>
                        <p:tgtEl>
                          <p:spTgt spid="85"/>
                        </p:tgtEl>
                      </p:cBhvr>
                    </p:animEffect>
                  </p:childTnLst>
                </p:cTn>
              </p:par>
            </p:tnLst>
          </p:tmpl>
        </p:tmplLst>
      </p:bldP>
      <p:bldP spid="86" grpId="0" build="p">
        <p:tmplLst>
          <p:tmpl lvl="1">
            <p:tnLst>
              <p:par>
                <p:cTn presetID="42" presetClass="entr" presetSubtype="0" fill="hold" nodeType="withEffect">
                  <p:stCondLst>
                    <p:cond delay="20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anim calcmode="lin" valueType="num">
                      <p:cBhvr>
                        <p:cTn dur="500" fill="hold"/>
                        <p:tgtEl>
                          <p:spTgt spid="86"/>
                        </p:tgtEl>
                        <p:attrNameLst>
                          <p:attrName>ppt_x</p:attrName>
                        </p:attrNameLst>
                      </p:cBhvr>
                      <p:tavLst>
                        <p:tav tm="0">
                          <p:val>
                            <p:strVal val="#ppt_x"/>
                          </p:val>
                        </p:tav>
                        <p:tav tm="100000">
                          <p:val>
                            <p:strVal val="#ppt_x"/>
                          </p:val>
                        </p:tav>
                      </p:tavLst>
                    </p:anim>
                    <p:anim calcmode="lin" valueType="num">
                      <p:cBhvr>
                        <p:cTn dur="500" fill="hold"/>
                        <p:tgtEl>
                          <p:spTgt spid="86"/>
                        </p:tgtEl>
                        <p:attrNameLst>
                          <p:attrName>ppt_y</p:attrName>
                        </p:attrNameLst>
                      </p:cBhvr>
                      <p:tavLst>
                        <p:tav tm="0">
                          <p:val>
                            <p:strVal val="#ppt_y+.1"/>
                          </p:val>
                        </p:tav>
                        <p:tav tm="100000">
                          <p:val>
                            <p:strVal val="#ppt_y"/>
                          </p:val>
                        </p:tav>
                      </p:tavLst>
                    </p:anim>
                  </p:childTnLst>
                </p:cTn>
              </p:par>
            </p:tnLst>
          </p:tmpl>
        </p:tmplLst>
      </p:bldP>
      <p:bldP spid="87" grpId="0" build="p">
        <p:tmplLst>
          <p:tmpl lvl="1">
            <p:tnLst>
              <p:par>
                <p:cTn presetID="10" presetClass="entr" presetSubtype="0" fill="hold" nodeType="withEffect">
                  <p:stCondLst>
                    <p:cond delay="800"/>
                  </p:stCondLst>
                  <p:childTnLst>
                    <p:set>
                      <p:cBhvr>
                        <p:cTn dur="1" fill="hold">
                          <p:stCondLst>
                            <p:cond delay="0"/>
                          </p:stCondLst>
                        </p:cTn>
                        <p:tgtEl>
                          <p:spTgt spid="87"/>
                        </p:tgtEl>
                        <p:attrNameLst>
                          <p:attrName>style.visibility</p:attrName>
                        </p:attrNameLst>
                      </p:cBhvr>
                      <p:to>
                        <p:strVal val="visible"/>
                      </p:to>
                    </p:set>
                    <p:animEffect transition="in" filter="fade">
                      <p:cBhvr>
                        <p:cTn dur="500"/>
                        <p:tgtEl>
                          <p:spTgt spid="87"/>
                        </p:tgtEl>
                      </p:cBhvr>
                    </p:animEffect>
                  </p:childTnLst>
                </p:cTn>
              </p:par>
            </p:tnLst>
          </p:tmpl>
        </p:tmplLst>
      </p:bldP>
      <p:bldP spid="88" grpId="0" animBg="1"/>
      <p:bldP spid="89" grpId="0" build="p">
        <p:tmplLst>
          <p:tmpl lvl="1">
            <p:tnLst>
              <p:par>
                <p:cTn presetID="53" presetClass="entr" presetSubtype="16" fill="hold" nodeType="afterEffect">
                  <p:stCondLst>
                    <p:cond delay="0"/>
                  </p:stCondLst>
                  <p:childTnLst>
                    <p:set>
                      <p:cBhvr>
                        <p:cTn dur="1" fill="hold">
                          <p:stCondLst>
                            <p:cond delay="0"/>
                          </p:stCondLst>
                        </p:cTn>
                        <p:tgtEl>
                          <p:spTgt spid="89"/>
                        </p:tgtEl>
                        <p:attrNameLst>
                          <p:attrName>style.visibility</p:attrName>
                        </p:attrNameLst>
                      </p:cBhvr>
                      <p:to>
                        <p:strVal val="visible"/>
                      </p:to>
                    </p:set>
                    <p:anim calcmode="lin" valueType="num">
                      <p:cBhvr>
                        <p:cTn dur="300" fill="hold"/>
                        <p:tgtEl>
                          <p:spTgt spid="89"/>
                        </p:tgtEl>
                        <p:attrNameLst>
                          <p:attrName>ppt_w</p:attrName>
                        </p:attrNameLst>
                      </p:cBhvr>
                      <p:tavLst>
                        <p:tav tm="0">
                          <p:val>
                            <p:fltVal val="0"/>
                          </p:val>
                        </p:tav>
                        <p:tav tm="100000">
                          <p:val>
                            <p:strVal val="#ppt_w"/>
                          </p:val>
                        </p:tav>
                      </p:tavLst>
                    </p:anim>
                    <p:anim calcmode="lin" valueType="num">
                      <p:cBhvr>
                        <p:cTn dur="300" fill="hold"/>
                        <p:tgtEl>
                          <p:spTgt spid="89"/>
                        </p:tgtEl>
                        <p:attrNameLst>
                          <p:attrName>ppt_h</p:attrName>
                        </p:attrNameLst>
                      </p:cBhvr>
                      <p:tavLst>
                        <p:tav tm="0">
                          <p:val>
                            <p:fltVal val="0"/>
                          </p:val>
                        </p:tav>
                        <p:tav tm="100000">
                          <p:val>
                            <p:strVal val="#ppt_h"/>
                          </p:val>
                        </p:tav>
                      </p:tavLst>
                    </p:anim>
                    <p:animEffect transition="in" filter="fade">
                      <p:cBhvr>
                        <p:cTn dur="300"/>
                        <p:tgtEl>
                          <p:spTgt spid="89"/>
                        </p:tgtEl>
                      </p:cBhvr>
                    </p:animEffect>
                  </p:childTnLst>
                </p:cTn>
              </p:par>
            </p:tnLst>
          </p:tmpl>
        </p:tmplLst>
      </p:bldP>
      <p:bldP spid="90" grpId="0" build="p">
        <p:tmplLst>
          <p:tmpl lvl="1">
            <p:tnLst>
              <p:par>
                <p:cTn presetID="42" presetClass="entr" presetSubtype="0" fill="hold" nodeType="withEffect">
                  <p:stCondLst>
                    <p:cond delay="200"/>
                  </p:stCondLst>
                  <p:childTnLst>
                    <p:set>
                      <p:cBhvr>
                        <p:cTn dur="1" fill="hold">
                          <p:stCondLst>
                            <p:cond delay="0"/>
                          </p:stCondLst>
                        </p:cTn>
                        <p:tgtEl>
                          <p:spTgt spid="90"/>
                        </p:tgtEl>
                        <p:attrNameLst>
                          <p:attrName>style.visibility</p:attrName>
                        </p:attrNameLst>
                      </p:cBhvr>
                      <p:to>
                        <p:strVal val="visible"/>
                      </p:to>
                    </p:set>
                    <p:animEffect transition="in" filter="fade">
                      <p:cBhvr>
                        <p:cTn dur="500"/>
                        <p:tgtEl>
                          <p:spTgt spid="90"/>
                        </p:tgtEl>
                      </p:cBhvr>
                    </p:animEffect>
                    <p:anim calcmode="lin" valueType="num">
                      <p:cBhvr>
                        <p:cTn dur="500" fill="hold"/>
                        <p:tgtEl>
                          <p:spTgt spid="90"/>
                        </p:tgtEl>
                        <p:attrNameLst>
                          <p:attrName>ppt_x</p:attrName>
                        </p:attrNameLst>
                      </p:cBhvr>
                      <p:tavLst>
                        <p:tav tm="0">
                          <p:val>
                            <p:strVal val="#ppt_x"/>
                          </p:val>
                        </p:tav>
                        <p:tav tm="100000">
                          <p:val>
                            <p:strVal val="#ppt_x"/>
                          </p:val>
                        </p:tav>
                      </p:tavLst>
                    </p:anim>
                    <p:anim calcmode="lin" valueType="num">
                      <p:cBhvr>
                        <p:cTn dur="500" fill="hold"/>
                        <p:tgtEl>
                          <p:spTgt spid="90"/>
                        </p:tgtEl>
                        <p:attrNameLst>
                          <p:attrName>ppt_y</p:attrName>
                        </p:attrNameLst>
                      </p:cBhvr>
                      <p:tavLst>
                        <p:tav tm="0">
                          <p:val>
                            <p:strVal val="#ppt_y+.1"/>
                          </p:val>
                        </p:tav>
                        <p:tav tm="100000">
                          <p:val>
                            <p:strVal val="#ppt_y"/>
                          </p:val>
                        </p:tav>
                      </p:tavLst>
                    </p:anim>
                  </p:childTnLst>
                </p:cTn>
              </p:par>
            </p:tnLst>
          </p:tmpl>
        </p:tmplLst>
      </p:bldP>
      <p:bldP spid="91" grpId="0" build="p">
        <p:tmplLst>
          <p:tmpl lvl="1">
            <p:tnLst>
              <p:par>
                <p:cTn presetID="10" presetClass="entr" presetSubtype="0" fill="hold" nodeType="withEffect">
                  <p:stCondLst>
                    <p:cond delay="800"/>
                  </p:stCondLst>
                  <p:childTnLst>
                    <p:set>
                      <p:cBhvr>
                        <p:cTn dur="1" fill="hold">
                          <p:stCondLst>
                            <p:cond delay="0"/>
                          </p:stCondLst>
                        </p:cTn>
                        <p:tgtEl>
                          <p:spTgt spid="91"/>
                        </p:tgtEl>
                        <p:attrNameLst>
                          <p:attrName>style.visibility</p:attrName>
                        </p:attrNameLst>
                      </p:cBhvr>
                      <p:to>
                        <p:strVal val="visible"/>
                      </p:to>
                    </p:set>
                    <p:animEffect transition="in" filter="fade">
                      <p:cBhvr>
                        <p:cTn dur="500"/>
                        <p:tgtEl>
                          <p:spTgt spid="91"/>
                        </p:tgtEl>
                      </p:cBhvr>
                    </p:animEffect>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42" presetClass="entr" presetSubtype="0"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Effect transition="in" filter="fade">
                      <p:cBhvr>
                        <p:cTn dur="400"/>
                        <p:tgtEl>
                          <p:spTgt spid="29"/>
                        </p:tgtEl>
                      </p:cBhvr>
                    </p:animEffect>
                    <p:anim calcmode="lin" valueType="num">
                      <p:cBhvr>
                        <p:cTn dur="400" fill="hold"/>
                        <p:tgtEl>
                          <p:spTgt spid="29"/>
                        </p:tgtEl>
                        <p:attrNameLst>
                          <p:attrName>ppt_x</p:attrName>
                        </p:attrNameLst>
                      </p:cBhvr>
                      <p:tavLst>
                        <p:tav tm="0">
                          <p:val>
                            <p:strVal val="#ppt_x"/>
                          </p:val>
                        </p:tav>
                        <p:tav tm="100000">
                          <p:val>
                            <p:strVal val="#ppt_x"/>
                          </p:val>
                        </p:tav>
                      </p:tavLst>
                    </p:anim>
                    <p:anim calcmode="lin" valueType="num">
                      <p:cBhvr>
                        <p:cTn dur="400" fill="hold"/>
                        <p:tgtEl>
                          <p:spTgt spid="29"/>
                        </p:tgtEl>
                        <p:attrNameLst>
                          <p:attrName>ppt_y</p:attrName>
                        </p:attrNameLst>
                      </p:cBhvr>
                      <p:tavLst>
                        <p:tav tm="0">
                          <p:val>
                            <p:strVal val="#ppt_y+.1"/>
                          </p:val>
                        </p:tav>
                        <p:tav tm="100000">
                          <p:val>
                            <p:strVal val="#ppt_y"/>
                          </p:val>
                        </p:tav>
                      </p:tavLst>
                    </p:anim>
                  </p:childTnLst>
                </p:cTn>
              </p:par>
            </p:tnLst>
          </p:tmpl>
        </p:tmplLst>
      </p:bldP>
      <p:bldP spid="30" grpId="0" build="p">
        <p:tmplLst>
          <p:tmpl lvl="1">
            <p:tnLst>
              <p:par>
                <p:cTn presetID="42" presetClass="entr" presetSubtype="0"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Effect transition="in" filter="fade">
                      <p:cBhvr>
                        <p:cTn dur="400"/>
                        <p:tgtEl>
                          <p:spTgt spid="30"/>
                        </p:tgtEl>
                      </p:cBhvr>
                    </p:animEffect>
                    <p:anim calcmode="lin" valueType="num">
                      <p:cBhvr>
                        <p:cTn dur="400" fill="hold"/>
                        <p:tgtEl>
                          <p:spTgt spid="30"/>
                        </p:tgtEl>
                        <p:attrNameLst>
                          <p:attrName>ppt_x</p:attrName>
                        </p:attrNameLst>
                      </p:cBhvr>
                      <p:tavLst>
                        <p:tav tm="0">
                          <p:val>
                            <p:strVal val="#ppt_x"/>
                          </p:val>
                        </p:tav>
                        <p:tav tm="100000">
                          <p:val>
                            <p:strVal val="#ppt_x"/>
                          </p:val>
                        </p:tav>
                      </p:tavLst>
                    </p:anim>
                    <p:anim calcmode="lin" valueType="num">
                      <p:cBhvr>
                        <p:cTn dur="4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400"/>
                        <p:tgtEl>
                          <p:spTgt spid="31"/>
                        </p:tgtEl>
                      </p:cBhvr>
                    </p:animEffect>
                    <p:anim calcmode="lin" valueType="num">
                      <p:cBhvr>
                        <p:cTn dur="400" fill="hold"/>
                        <p:tgtEl>
                          <p:spTgt spid="31"/>
                        </p:tgtEl>
                        <p:attrNameLst>
                          <p:attrName>ppt_x</p:attrName>
                        </p:attrNameLst>
                      </p:cBhvr>
                      <p:tavLst>
                        <p:tav tm="0">
                          <p:val>
                            <p:strVal val="#ppt_x"/>
                          </p:val>
                        </p:tav>
                        <p:tav tm="100000">
                          <p:val>
                            <p:strVal val="#ppt_x"/>
                          </p:val>
                        </p:tav>
                      </p:tavLst>
                    </p:anim>
                    <p:anim calcmode="lin" valueType="num">
                      <p:cBhvr>
                        <p:cTn dur="4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400"/>
                        <p:tgtEl>
                          <p:spTgt spid="32"/>
                        </p:tgtEl>
                      </p:cBhvr>
                    </p:animEffect>
                    <p:anim calcmode="lin" valueType="num">
                      <p:cBhvr>
                        <p:cTn dur="400" fill="hold"/>
                        <p:tgtEl>
                          <p:spTgt spid="32"/>
                        </p:tgtEl>
                        <p:attrNameLst>
                          <p:attrName>ppt_x</p:attrName>
                        </p:attrNameLst>
                      </p:cBhvr>
                      <p:tavLst>
                        <p:tav tm="0">
                          <p:val>
                            <p:strVal val="#ppt_x"/>
                          </p:val>
                        </p:tav>
                        <p:tav tm="100000">
                          <p:val>
                            <p:strVal val="#ppt_x"/>
                          </p:val>
                        </p:tav>
                      </p:tavLst>
                    </p:anim>
                    <p:anim calcmode="lin" valueType="num">
                      <p:cBhvr>
                        <p:cTn dur="4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Effect transition="in" filter="fade">
                      <p:cBhvr>
                        <p:cTn dur="400"/>
                        <p:tgtEl>
                          <p:spTgt spid="33"/>
                        </p:tgtEl>
                      </p:cBhvr>
                    </p:animEffect>
                    <p:anim calcmode="lin" valueType="num">
                      <p:cBhvr>
                        <p:cTn dur="400" fill="hold"/>
                        <p:tgtEl>
                          <p:spTgt spid="33"/>
                        </p:tgtEl>
                        <p:attrNameLst>
                          <p:attrName>ppt_x</p:attrName>
                        </p:attrNameLst>
                      </p:cBhvr>
                      <p:tavLst>
                        <p:tav tm="0">
                          <p:val>
                            <p:strVal val="#ppt_x"/>
                          </p:val>
                        </p:tav>
                        <p:tav tm="100000">
                          <p:val>
                            <p:strVal val="#ppt_x"/>
                          </p:val>
                        </p:tav>
                      </p:tavLst>
                    </p:anim>
                    <p:anim calcmode="lin" valueType="num">
                      <p:cBhvr>
                        <p:cTn dur="400" fill="hold"/>
                        <p:tgtEl>
                          <p:spTgt spid="33"/>
                        </p:tgtEl>
                        <p:attrNameLst>
                          <p:attrName>ppt_y</p:attrName>
                        </p:attrNameLst>
                      </p:cBhvr>
                      <p:tavLst>
                        <p:tav tm="0">
                          <p:val>
                            <p:strVal val="#ppt_y+.1"/>
                          </p:val>
                        </p:tav>
                        <p:tav tm="100000">
                          <p:val>
                            <p:strVal val="#ppt_y"/>
                          </p:val>
                        </p:tav>
                      </p:tavLst>
                    </p:anim>
                  </p:childTnLst>
                </p:cTn>
              </p:par>
            </p:tnLst>
          </p:tmpl>
        </p:tmplLst>
      </p:bldP>
    </p:bld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image" Target="../media/image1.jpeg"/><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56"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Rounded Rectangle 1"/>
          <p:cNvSpPr/>
          <p:nvPr userDrawn="1"/>
        </p:nvSpPr>
        <p:spPr>
          <a:xfrm>
            <a:off x="8680453" y="270483"/>
            <a:ext cx="274638" cy="237193"/>
          </a:xfrm>
          <a:prstGeom prst="roundRect">
            <a:avLst>
              <a:gd name="adj" fmla="val 21739"/>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5057" tIns="47529" rIns="95057" bIns="47529" rtlCol="0" anchor="ctr"/>
          <a:lstStyle/>
          <a:p>
            <a:pPr algn="ctr"/>
            <a:endParaRPr lang="en-US" dirty="0">
              <a:solidFill>
                <a:srgbClr val="7F7F7F"/>
              </a:solidFill>
            </a:endParaRPr>
          </a:p>
        </p:txBody>
      </p:sp>
      <p:sp>
        <p:nvSpPr>
          <p:cNvPr id="3" name="TextBox 2"/>
          <p:cNvSpPr txBox="1"/>
          <p:nvPr userDrawn="1"/>
        </p:nvSpPr>
        <p:spPr>
          <a:xfrm flipH="1">
            <a:off x="8744211" y="263429"/>
            <a:ext cx="145790" cy="244248"/>
          </a:xfrm>
          <a:prstGeom prst="rect">
            <a:avLst/>
          </a:prstGeom>
          <a:noFill/>
        </p:spPr>
        <p:txBody>
          <a:bodyPr wrap="none" lIns="0" tIns="0" rIns="0" bIns="0" rtlCol="0" anchor="ctr" anchorCtr="1">
            <a:normAutofit/>
          </a:bodyPr>
          <a:lstStyle/>
          <a:p>
            <a:pPr algn="ctr">
              <a:lnSpc>
                <a:spcPct val="100000"/>
              </a:lnSpc>
            </a:pPr>
            <a:fld id="{FCEE2C88-6C8F-484D-AF69-578F576B1F44}" type="slidenum">
              <a:rPr lang="en-US" sz="900" smtClean="0">
                <a:solidFill>
                  <a:schemeClr val="bg1"/>
                </a:solidFill>
                <a:latin typeface="Arial"/>
                <a:cs typeface="Arial"/>
              </a:rPr>
              <a:pPr algn="ctr">
                <a:lnSpc>
                  <a:spcPct val="100000"/>
                </a:lnSpc>
              </a:pPr>
              <a:t>‹#›</a:t>
            </a:fld>
            <a:endParaRPr lang="en-US" sz="900" dirty="0">
              <a:solidFill>
                <a:schemeClr val="bg1"/>
              </a:solidFill>
              <a:latin typeface="Arial"/>
              <a:cs typeface="Arial"/>
            </a:endParaRPr>
          </a:p>
        </p:txBody>
      </p:sp>
    </p:spTree>
    <p:extLst>
      <p:ext uri="{BB962C8B-B14F-4D97-AF65-F5344CB8AC3E}">
        <p14:creationId xmlns:p14="http://schemas.microsoft.com/office/powerpoint/2010/main" val="363149968"/>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5" r:id="rId4"/>
    <p:sldLayoutId id="2147483690" r:id="rId5"/>
    <p:sldLayoutId id="2147483696" r:id="rId6"/>
    <p:sldLayoutId id="2147483697" r:id="rId7"/>
    <p:sldLayoutId id="2147483698" r:id="rId8"/>
    <p:sldLayoutId id="2147483699" r:id="rId9"/>
    <p:sldLayoutId id="2147483700" r:id="rId10"/>
    <p:sldLayoutId id="2147483708" r:id="rId11"/>
    <p:sldLayoutId id="2147483709" r:id="rId12"/>
    <p:sldLayoutId id="2147483717" r:id="rId13"/>
    <p:sldLayoutId id="2147483683" r:id="rId14"/>
    <p:sldLayoutId id="2147483691" r:id="rId15"/>
    <p:sldLayoutId id="2147483692" r:id="rId16"/>
    <p:sldLayoutId id="2147483693" r:id="rId17"/>
    <p:sldLayoutId id="2147483694" r:id="rId18"/>
    <p:sldLayoutId id="2147483671" r:id="rId19"/>
    <p:sldLayoutId id="2147483701" r:id="rId20"/>
    <p:sldLayoutId id="2147483714" r:id="rId21"/>
    <p:sldLayoutId id="2147483715" r:id="rId22"/>
    <p:sldLayoutId id="2147483722" r:id="rId23"/>
    <p:sldLayoutId id="2147483725" r:id="rId24"/>
    <p:sldLayoutId id="2147483726" r:id="rId25"/>
    <p:sldLayoutId id="2147483727" r:id="rId26"/>
    <p:sldLayoutId id="2147483728" r:id="rId27"/>
    <p:sldLayoutId id="2147483729" r:id="rId28"/>
    <p:sldLayoutId id="2147483730" r:id="rId29"/>
    <p:sldLayoutId id="2147483707" r:id="rId30"/>
    <p:sldLayoutId id="2147483702" r:id="rId31"/>
    <p:sldLayoutId id="2147483718" r:id="rId32"/>
    <p:sldLayoutId id="2147483703" r:id="rId33"/>
    <p:sldLayoutId id="2147483704" r:id="rId34"/>
    <p:sldLayoutId id="2147483705" r:id="rId35"/>
    <p:sldLayoutId id="2147483716" r:id="rId36"/>
    <p:sldLayoutId id="2147483719" r:id="rId37"/>
    <p:sldLayoutId id="2147483713" r:id="rId38"/>
    <p:sldLayoutId id="2147483712" r:id="rId39"/>
    <p:sldLayoutId id="2147483706" r:id="rId40"/>
    <p:sldLayoutId id="2147483710" r:id="rId41"/>
    <p:sldLayoutId id="2147483711" r:id="rId42"/>
    <p:sldLayoutId id="2147483720" r:id="rId43"/>
    <p:sldLayoutId id="2147483721" r:id="rId44"/>
    <p:sldLayoutId id="2147483723" r:id="rId45"/>
    <p:sldLayoutId id="2147483724" r:id="rId46"/>
    <p:sldLayoutId id="2147483686" r:id="rId47"/>
    <p:sldLayoutId id="2147483684" r:id="rId48"/>
    <p:sldLayoutId id="2147483685" r:id="rId49"/>
    <p:sldLayoutId id="2147483738" r:id="rId50"/>
    <p:sldLayoutId id="2147483734" r:id="rId51"/>
    <p:sldLayoutId id="2147483735" r:id="rId52"/>
    <p:sldLayoutId id="2147483736" r:id="rId53"/>
    <p:sldLayoutId id="2147483737" r:id="rId54"/>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0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Effect transition="in" filter="fade">
                                      <p:cBhvr>
                                        <p:cTn id="9" dur="3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hf hdr="0" ftr="0" dt="0"/>
  <p:txStyles>
    <p:titleStyle>
      <a:lvl1pPr algn="ctr" defTabSz="405037" rtl="0" eaLnBrk="1" latinLnBrk="0" hangingPunct="1">
        <a:spcBef>
          <a:spcPct val="0"/>
        </a:spcBef>
        <a:buNone/>
        <a:defRPr sz="3900" kern="1200">
          <a:solidFill>
            <a:schemeClr val="tx1"/>
          </a:solidFill>
          <a:latin typeface="+mj-lt"/>
          <a:ea typeface="+mj-ea"/>
          <a:cs typeface="+mj-cs"/>
        </a:defRPr>
      </a:lvl1pPr>
    </p:titleStyle>
    <p:bodyStyle>
      <a:lvl1pPr marL="303777" indent="-303777" algn="l" defTabSz="405037" rtl="0" eaLnBrk="1" latinLnBrk="0" hangingPunct="1">
        <a:spcBef>
          <a:spcPct val="20000"/>
        </a:spcBef>
        <a:buFont typeface="Arial"/>
        <a:buChar char="•"/>
        <a:defRPr sz="2800" kern="1200">
          <a:solidFill>
            <a:schemeClr val="tx1"/>
          </a:solidFill>
          <a:latin typeface="+mn-lt"/>
          <a:ea typeface="+mn-ea"/>
          <a:cs typeface="+mn-cs"/>
        </a:defRPr>
      </a:lvl1pPr>
      <a:lvl2pPr marL="658184" indent="-253147" algn="l" defTabSz="405037" rtl="0" eaLnBrk="1" latinLnBrk="0" hangingPunct="1">
        <a:spcBef>
          <a:spcPct val="20000"/>
        </a:spcBef>
        <a:buFont typeface="Arial"/>
        <a:buChar char="–"/>
        <a:defRPr sz="2500" kern="1200">
          <a:solidFill>
            <a:schemeClr val="tx1"/>
          </a:solidFill>
          <a:latin typeface="+mn-lt"/>
          <a:ea typeface="+mn-ea"/>
          <a:cs typeface="+mn-cs"/>
        </a:defRPr>
      </a:lvl2pPr>
      <a:lvl3pPr marL="1012591" indent="-202518" algn="l" defTabSz="405037" rtl="0" eaLnBrk="1" latinLnBrk="0" hangingPunct="1">
        <a:spcBef>
          <a:spcPct val="20000"/>
        </a:spcBef>
        <a:buFont typeface="Arial"/>
        <a:buChar char="•"/>
        <a:defRPr sz="2100" kern="1200">
          <a:solidFill>
            <a:schemeClr val="tx1"/>
          </a:solidFill>
          <a:latin typeface="+mn-lt"/>
          <a:ea typeface="+mn-ea"/>
          <a:cs typeface="+mn-cs"/>
        </a:defRPr>
      </a:lvl3pPr>
      <a:lvl4pPr marL="1417626" indent="-202518" algn="l" defTabSz="405037" rtl="0" eaLnBrk="1" latinLnBrk="0" hangingPunct="1">
        <a:spcBef>
          <a:spcPct val="20000"/>
        </a:spcBef>
        <a:buFont typeface="Arial"/>
        <a:buChar char="–"/>
        <a:defRPr sz="1800" kern="1200">
          <a:solidFill>
            <a:schemeClr val="tx1"/>
          </a:solidFill>
          <a:latin typeface="+mn-lt"/>
          <a:ea typeface="+mn-ea"/>
          <a:cs typeface="+mn-cs"/>
        </a:defRPr>
      </a:lvl4pPr>
      <a:lvl5pPr marL="1822662" indent="-202518" algn="l" defTabSz="405037" rtl="0" eaLnBrk="1" latinLnBrk="0" hangingPunct="1">
        <a:spcBef>
          <a:spcPct val="20000"/>
        </a:spcBef>
        <a:buFont typeface="Arial"/>
        <a:buChar char="»"/>
        <a:defRPr sz="1800" kern="1200">
          <a:solidFill>
            <a:schemeClr val="tx1"/>
          </a:solidFill>
          <a:latin typeface="+mn-lt"/>
          <a:ea typeface="+mn-ea"/>
          <a:cs typeface="+mn-cs"/>
        </a:defRPr>
      </a:lvl5pPr>
      <a:lvl6pPr marL="2227698" indent="-202518" algn="l" defTabSz="405037" rtl="0" eaLnBrk="1" latinLnBrk="0" hangingPunct="1">
        <a:spcBef>
          <a:spcPct val="20000"/>
        </a:spcBef>
        <a:buFont typeface="Arial"/>
        <a:buChar char="•"/>
        <a:defRPr sz="1800" kern="1200">
          <a:solidFill>
            <a:schemeClr val="tx1"/>
          </a:solidFill>
          <a:latin typeface="+mn-lt"/>
          <a:ea typeface="+mn-ea"/>
          <a:cs typeface="+mn-cs"/>
        </a:defRPr>
      </a:lvl6pPr>
      <a:lvl7pPr marL="2632735" indent="-202518" algn="l" defTabSz="405037" rtl="0" eaLnBrk="1" latinLnBrk="0" hangingPunct="1">
        <a:spcBef>
          <a:spcPct val="20000"/>
        </a:spcBef>
        <a:buFont typeface="Arial"/>
        <a:buChar char="•"/>
        <a:defRPr sz="1800" kern="1200">
          <a:solidFill>
            <a:schemeClr val="tx1"/>
          </a:solidFill>
          <a:latin typeface="+mn-lt"/>
          <a:ea typeface="+mn-ea"/>
          <a:cs typeface="+mn-cs"/>
        </a:defRPr>
      </a:lvl7pPr>
      <a:lvl8pPr marL="3037771" indent="-202518" algn="l" defTabSz="405037" rtl="0" eaLnBrk="1" latinLnBrk="0" hangingPunct="1">
        <a:spcBef>
          <a:spcPct val="20000"/>
        </a:spcBef>
        <a:buFont typeface="Arial"/>
        <a:buChar char="•"/>
        <a:defRPr sz="1800" kern="1200">
          <a:solidFill>
            <a:schemeClr val="tx1"/>
          </a:solidFill>
          <a:latin typeface="+mn-lt"/>
          <a:ea typeface="+mn-ea"/>
          <a:cs typeface="+mn-cs"/>
        </a:defRPr>
      </a:lvl8pPr>
      <a:lvl9pPr marL="3442807" indent="-202518" algn="l" defTabSz="405037" rtl="0" eaLnBrk="1" latinLnBrk="0" hangingPunct="1">
        <a:spcBef>
          <a:spcPct val="20000"/>
        </a:spcBef>
        <a:buFont typeface="Arial"/>
        <a:buChar char="•"/>
        <a:defRPr sz="1800" kern="1200">
          <a:solidFill>
            <a:schemeClr val="tx1"/>
          </a:solidFill>
          <a:latin typeface="+mn-lt"/>
          <a:ea typeface="+mn-ea"/>
          <a:cs typeface="+mn-cs"/>
        </a:defRPr>
      </a:lvl9pPr>
    </p:bodyStyle>
    <p:otherStyle>
      <a:defPPr>
        <a:defRPr lang="en-US"/>
      </a:defPPr>
      <a:lvl1pPr marL="0" algn="l" defTabSz="405037" rtl="0" eaLnBrk="1" latinLnBrk="0" hangingPunct="1">
        <a:defRPr sz="1600" kern="1200">
          <a:solidFill>
            <a:schemeClr val="tx1"/>
          </a:solidFill>
          <a:latin typeface="+mn-lt"/>
          <a:ea typeface="+mn-ea"/>
          <a:cs typeface="+mn-cs"/>
        </a:defRPr>
      </a:lvl1pPr>
      <a:lvl2pPr marL="405037" algn="l" defTabSz="405037" rtl="0" eaLnBrk="1" latinLnBrk="0" hangingPunct="1">
        <a:defRPr sz="1600" kern="1200">
          <a:solidFill>
            <a:schemeClr val="tx1"/>
          </a:solidFill>
          <a:latin typeface="+mn-lt"/>
          <a:ea typeface="+mn-ea"/>
          <a:cs typeface="+mn-cs"/>
        </a:defRPr>
      </a:lvl2pPr>
      <a:lvl3pPr marL="810073" algn="l" defTabSz="405037" rtl="0" eaLnBrk="1" latinLnBrk="0" hangingPunct="1">
        <a:defRPr sz="1600" kern="1200">
          <a:solidFill>
            <a:schemeClr val="tx1"/>
          </a:solidFill>
          <a:latin typeface="+mn-lt"/>
          <a:ea typeface="+mn-ea"/>
          <a:cs typeface="+mn-cs"/>
        </a:defRPr>
      </a:lvl3pPr>
      <a:lvl4pPr marL="1215109" algn="l" defTabSz="405037" rtl="0" eaLnBrk="1" latinLnBrk="0" hangingPunct="1">
        <a:defRPr sz="1600" kern="1200">
          <a:solidFill>
            <a:schemeClr val="tx1"/>
          </a:solidFill>
          <a:latin typeface="+mn-lt"/>
          <a:ea typeface="+mn-ea"/>
          <a:cs typeface="+mn-cs"/>
        </a:defRPr>
      </a:lvl4pPr>
      <a:lvl5pPr marL="1620144" algn="l" defTabSz="405037" rtl="0" eaLnBrk="1" latinLnBrk="0" hangingPunct="1">
        <a:defRPr sz="1600" kern="1200">
          <a:solidFill>
            <a:schemeClr val="tx1"/>
          </a:solidFill>
          <a:latin typeface="+mn-lt"/>
          <a:ea typeface="+mn-ea"/>
          <a:cs typeface="+mn-cs"/>
        </a:defRPr>
      </a:lvl5pPr>
      <a:lvl6pPr marL="2025180" algn="l" defTabSz="405037" rtl="0" eaLnBrk="1" latinLnBrk="0" hangingPunct="1">
        <a:defRPr sz="1600" kern="1200">
          <a:solidFill>
            <a:schemeClr val="tx1"/>
          </a:solidFill>
          <a:latin typeface="+mn-lt"/>
          <a:ea typeface="+mn-ea"/>
          <a:cs typeface="+mn-cs"/>
        </a:defRPr>
      </a:lvl6pPr>
      <a:lvl7pPr marL="2430216" algn="l" defTabSz="405037" rtl="0" eaLnBrk="1" latinLnBrk="0" hangingPunct="1">
        <a:defRPr sz="1600" kern="1200">
          <a:solidFill>
            <a:schemeClr val="tx1"/>
          </a:solidFill>
          <a:latin typeface="+mn-lt"/>
          <a:ea typeface="+mn-ea"/>
          <a:cs typeface="+mn-cs"/>
        </a:defRPr>
      </a:lvl7pPr>
      <a:lvl8pPr marL="2835253" algn="l" defTabSz="405037" rtl="0" eaLnBrk="1" latinLnBrk="0" hangingPunct="1">
        <a:defRPr sz="1600" kern="1200">
          <a:solidFill>
            <a:schemeClr val="tx1"/>
          </a:solidFill>
          <a:latin typeface="+mn-lt"/>
          <a:ea typeface="+mn-ea"/>
          <a:cs typeface="+mn-cs"/>
        </a:defRPr>
      </a:lvl8pPr>
      <a:lvl9pPr marL="3240289" algn="l" defTabSz="405037"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11.png"/><Relationship Id="rId18" Type="http://schemas.openxmlformats.org/officeDocument/2006/relationships/image" Target="../media/image16.png"/><Relationship Id="rId26" Type="http://schemas.openxmlformats.org/officeDocument/2006/relationships/image" Target="../media/image24.png"/><Relationship Id="rId39" Type="http://schemas.openxmlformats.org/officeDocument/2006/relationships/image" Target="../media/image37.png"/><Relationship Id="rId21" Type="http://schemas.openxmlformats.org/officeDocument/2006/relationships/image" Target="../media/image19.png"/><Relationship Id="rId34" Type="http://schemas.openxmlformats.org/officeDocument/2006/relationships/image" Target="../media/image32.png"/><Relationship Id="rId42" Type="http://schemas.openxmlformats.org/officeDocument/2006/relationships/image" Target="../media/image40.png"/><Relationship Id="rId47" Type="http://schemas.openxmlformats.org/officeDocument/2006/relationships/image" Target="../media/image45.png"/><Relationship Id="rId50" Type="http://schemas.openxmlformats.org/officeDocument/2006/relationships/image" Target="../media/image48.png"/><Relationship Id="rId55" Type="http://schemas.openxmlformats.org/officeDocument/2006/relationships/image" Target="../media/image53.png"/><Relationship Id="rId63" Type="http://schemas.openxmlformats.org/officeDocument/2006/relationships/image" Target="../media/image61.png"/><Relationship Id="rId68" Type="http://schemas.openxmlformats.org/officeDocument/2006/relationships/image" Target="../media/image66.png"/><Relationship Id="rId76" Type="http://schemas.openxmlformats.org/officeDocument/2006/relationships/image" Target="../media/image74.png"/><Relationship Id="rId7" Type="http://schemas.openxmlformats.org/officeDocument/2006/relationships/image" Target="../media/image5.png"/><Relationship Id="rId71" Type="http://schemas.openxmlformats.org/officeDocument/2006/relationships/image" Target="../media/image69.png"/><Relationship Id="rId2" Type="http://schemas.openxmlformats.org/officeDocument/2006/relationships/notesSlide" Target="../notesSlides/notesSlide1.xml"/><Relationship Id="rId16" Type="http://schemas.openxmlformats.org/officeDocument/2006/relationships/image" Target="../media/image14.png"/><Relationship Id="rId29" Type="http://schemas.openxmlformats.org/officeDocument/2006/relationships/image" Target="../media/image27.png"/><Relationship Id="rId11" Type="http://schemas.openxmlformats.org/officeDocument/2006/relationships/image" Target="../media/image9.png"/><Relationship Id="rId24" Type="http://schemas.openxmlformats.org/officeDocument/2006/relationships/image" Target="../media/image22.png"/><Relationship Id="rId32" Type="http://schemas.openxmlformats.org/officeDocument/2006/relationships/image" Target="../media/image30.png"/><Relationship Id="rId37" Type="http://schemas.openxmlformats.org/officeDocument/2006/relationships/image" Target="../media/image35.png"/><Relationship Id="rId40" Type="http://schemas.openxmlformats.org/officeDocument/2006/relationships/image" Target="../media/image38.png"/><Relationship Id="rId45" Type="http://schemas.openxmlformats.org/officeDocument/2006/relationships/image" Target="../media/image43.png"/><Relationship Id="rId53" Type="http://schemas.openxmlformats.org/officeDocument/2006/relationships/image" Target="../media/image51.png"/><Relationship Id="rId58" Type="http://schemas.openxmlformats.org/officeDocument/2006/relationships/image" Target="../media/image56.png"/><Relationship Id="rId66" Type="http://schemas.openxmlformats.org/officeDocument/2006/relationships/image" Target="../media/image64.png"/><Relationship Id="rId74" Type="http://schemas.openxmlformats.org/officeDocument/2006/relationships/image" Target="../media/image72.png"/><Relationship Id="rId79" Type="http://schemas.openxmlformats.org/officeDocument/2006/relationships/image" Target="../media/image77.png"/><Relationship Id="rId5" Type="http://schemas.openxmlformats.org/officeDocument/2006/relationships/image" Target="../media/image3.png"/><Relationship Id="rId61" Type="http://schemas.openxmlformats.org/officeDocument/2006/relationships/image" Target="../media/image59.png"/><Relationship Id="rId10" Type="http://schemas.openxmlformats.org/officeDocument/2006/relationships/image" Target="../media/image8.png"/><Relationship Id="rId19" Type="http://schemas.openxmlformats.org/officeDocument/2006/relationships/image" Target="../media/image17.png"/><Relationship Id="rId31" Type="http://schemas.openxmlformats.org/officeDocument/2006/relationships/image" Target="../media/image29.png"/><Relationship Id="rId44" Type="http://schemas.openxmlformats.org/officeDocument/2006/relationships/image" Target="../media/image42.png"/><Relationship Id="rId52" Type="http://schemas.openxmlformats.org/officeDocument/2006/relationships/image" Target="../media/image50.png"/><Relationship Id="rId60" Type="http://schemas.openxmlformats.org/officeDocument/2006/relationships/image" Target="../media/image58.png"/><Relationship Id="rId65" Type="http://schemas.openxmlformats.org/officeDocument/2006/relationships/image" Target="../media/image63.png"/><Relationship Id="rId73" Type="http://schemas.openxmlformats.org/officeDocument/2006/relationships/image" Target="../media/image71.png"/><Relationship Id="rId78" Type="http://schemas.openxmlformats.org/officeDocument/2006/relationships/image" Target="../media/image76.png"/><Relationship Id="rId4" Type="http://schemas.microsoft.com/office/2007/relationships/hdphoto" Target="../media/hdphoto1.wdp"/><Relationship Id="rId9" Type="http://schemas.openxmlformats.org/officeDocument/2006/relationships/image" Target="../media/image7.png"/><Relationship Id="rId14" Type="http://schemas.openxmlformats.org/officeDocument/2006/relationships/image" Target="../media/image12.png"/><Relationship Id="rId22" Type="http://schemas.openxmlformats.org/officeDocument/2006/relationships/image" Target="../media/image20.png"/><Relationship Id="rId27" Type="http://schemas.openxmlformats.org/officeDocument/2006/relationships/image" Target="../media/image25.png"/><Relationship Id="rId30" Type="http://schemas.openxmlformats.org/officeDocument/2006/relationships/image" Target="../media/image28.png"/><Relationship Id="rId35" Type="http://schemas.openxmlformats.org/officeDocument/2006/relationships/image" Target="../media/image33.png"/><Relationship Id="rId43" Type="http://schemas.openxmlformats.org/officeDocument/2006/relationships/image" Target="../media/image41.png"/><Relationship Id="rId48" Type="http://schemas.openxmlformats.org/officeDocument/2006/relationships/image" Target="../media/image46.png"/><Relationship Id="rId56" Type="http://schemas.openxmlformats.org/officeDocument/2006/relationships/image" Target="../media/image54.png"/><Relationship Id="rId64" Type="http://schemas.openxmlformats.org/officeDocument/2006/relationships/image" Target="../media/image62.png"/><Relationship Id="rId69" Type="http://schemas.openxmlformats.org/officeDocument/2006/relationships/image" Target="../media/image67.png"/><Relationship Id="rId77" Type="http://schemas.openxmlformats.org/officeDocument/2006/relationships/image" Target="../media/image75.png"/><Relationship Id="rId8" Type="http://schemas.openxmlformats.org/officeDocument/2006/relationships/image" Target="../media/image6.png"/><Relationship Id="rId51" Type="http://schemas.openxmlformats.org/officeDocument/2006/relationships/image" Target="../media/image49.png"/><Relationship Id="rId72" Type="http://schemas.openxmlformats.org/officeDocument/2006/relationships/image" Target="../media/image70.png"/><Relationship Id="rId3" Type="http://schemas.openxmlformats.org/officeDocument/2006/relationships/image" Target="../media/image2.png"/><Relationship Id="rId12" Type="http://schemas.openxmlformats.org/officeDocument/2006/relationships/image" Target="../media/image10.png"/><Relationship Id="rId17" Type="http://schemas.openxmlformats.org/officeDocument/2006/relationships/image" Target="../media/image15.png"/><Relationship Id="rId25" Type="http://schemas.openxmlformats.org/officeDocument/2006/relationships/image" Target="../media/image23.png"/><Relationship Id="rId33" Type="http://schemas.openxmlformats.org/officeDocument/2006/relationships/image" Target="../media/image31.png"/><Relationship Id="rId38" Type="http://schemas.openxmlformats.org/officeDocument/2006/relationships/image" Target="../media/image36.png"/><Relationship Id="rId46" Type="http://schemas.openxmlformats.org/officeDocument/2006/relationships/image" Target="../media/image44.png"/><Relationship Id="rId59" Type="http://schemas.openxmlformats.org/officeDocument/2006/relationships/image" Target="../media/image57.png"/><Relationship Id="rId67" Type="http://schemas.openxmlformats.org/officeDocument/2006/relationships/image" Target="../media/image65.png"/><Relationship Id="rId20" Type="http://schemas.openxmlformats.org/officeDocument/2006/relationships/image" Target="../media/image18.png"/><Relationship Id="rId41" Type="http://schemas.openxmlformats.org/officeDocument/2006/relationships/image" Target="../media/image39.png"/><Relationship Id="rId54" Type="http://schemas.openxmlformats.org/officeDocument/2006/relationships/image" Target="../media/image52.png"/><Relationship Id="rId62" Type="http://schemas.openxmlformats.org/officeDocument/2006/relationships/image" Target="../media/image60.png"/><Relationship Id="rId70" Type="http://schemas.openxmlformats.org/officeDocument/2006/relationships/image" Target="../media/image68.png"/><Relationship Id="rId75" Type="http://schemas.openxmlformats.org/officeDocument/2006/relationships/image" Target="../media/image73.png"/><Relationship Id="rId1" Type="http://schemas.openxmlformats.org/officeDocument/2006/relationships/slideLayout" Target="../slideLayouts/slideLayout51.xml"/><Relationship Id="rId6" Type="http://schemas.openxmlformats.org/officeDocument/2006/relationships/image" Target="../media/image4.png"/><Relationship Id="rId15" Type="http://schemas.openxmlformats.org/officeDocument/2006/relationships/image" Target="../media/image13.png"/><Relationship Id="rId23" Type="http://schemas.openxmlformats.org/officeDocument/2006/relationships/image" Target="../media/image21.png"/><Relationship Id="rId28" Type="http://schemas.openxmlformats.org/officeDocument/2006/relationships/image" Target="../media/image26.png"/><Relationship Id="rId36" Type="http://schemas.openxmlformats.org/officeDocument/2006/relationships/image" Target="../media/image34.png"/><Relationship Id="rId49" Type="http://schemas.openxmlformats.org/officeDocument/2006/relationships/image" Target="../media/image47.png"/><Relationship Id="rId57" Type="http://schemas.openxmlformats.org/officeDocument/2006/relationships/image" Target="../media/image55.png"/></Relationships>
</file>

<file path=ppt/slides/_rels/slide1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0.png"/><Relationship Id="rId7" Type="http://schemas.openxmlformats.org/officeDocument/2006/relationships/image" Target="../media/image87.png"/><Relationship Id="rId2" Type="http://schemas.openxmlformats.org/officeDocument/2006/relationships/notesSlide" Target="../notesSlides/notesSlide10.xml"/><Relationship Id="rId1" Type="http://schemas.openxmlformats.org/officeDocument/2006/relationships/slideLayout" Target="../slideLayouts/slideLayout53.xml"/><Relationship Id="rId6" Type="http://schemas.openxmlformats.org/officeDocument/2006/relationships/image" Target="../media/image78.png"/><Relationship Id="rId5" Type="http://schemas.openxmlformats.org/officeDocument/2006/relationships/image" Target="../media/image82.png"/><Relationship Id="rId10" Type="http://schemas.microsoft.com/office/2007/relationships/hdphoto" Target="../media/hdphoto1.wdp"/><Relationship Id="rId4" Type="http://schemas.openxmlformats.org/officeDocument/2006/relationships/image" Target="../media/image86.png"/><Relationship Id="rId9" Type="http://schemas.openxmlformats.org/officeDocument/2006/relationships/image" Target="../media/image2.png"/></Relationships>
</file>

<file path=ppt/slides/_rels/slide1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85.png"/><Relationship Id="rId7" Type="http://schemas.openxmlformats.org/officeDocument/2006/relationships/image" Target="../media/image80.png"/><Relationship Id="rId2" Type="http://schemas.openxmlformats.org/officeDocument/2006/relationships/notesSlide" Target="../notesSlides/notesSlide11.xml"/><Relationship Id="rId1" Type="http://schemas.openxmlformats.org/officeDocument/2006/relationships/slideLayout" Target="../slideLayouts/slideLayout52.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86.png"/><Relationship Id="rId9" Type="http://schemas.microsoft.com/office/2007/relationships/hdphoto" Target="../media/hdphoto1.wdp"/></Relationships>
</file>

<file path=ppt/slides/_rels/slide1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6.png"/><Relationship Id="rId7" Type="http://schemas.openxmlformats.org/officeDocument/2006/relationships/image" Target="../media/image87.png"/><Relationship Id="rId2" Type="http://schemas.openxmlformats.org/officeDocument/2006/relationships/notesSlide" Target="../notesSlides/notesSlide12.xml"/><Relationship Id="rId1" Type="http://schemas.openxmlformats.org/officeDocument/2006/relationships/slideLayout" Target="../slideLayouts/slideLayout54.xml"/><Relationship Id="rId6" Type="http://schemas.openxmlformats.org/officeDocument/2006/relationships/image" Target="../media/image85.png"/><Relationship Id="rId5" Type="http://schemas.openxmlformats.org/officeDocument/2006/relationships/image" Target="../media/image78.png"/><Relationship Id="rId10" Type="http://schemas.microsoft.com/office/2007/relationships/hdphoto" Target="../media/hdphoto1.wdp"/><Relationship Id="rId4" Type="http://schemas.openxmlformats.org/officeDocument/2006/relationships/image" Target="../media/image82.png"/><Relationship Id="rId9"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image" Target="../media/image78.png"/><Relationship Id="rId7" Type="http://schemas.openxmlformats.org/officeDocument/2006/relationships/image" Target="../media/image85.png"/><Relationship Id="rId12" Type="http://schemas.microsoft.com/office/2007/relationships/hdphoto" Target="../media/hdphoto1.wdp"/><Relationship Id="rId2" Type="http://schemas.openxmlformats.org/officeDocument/2006/relationships/notesSlide" Target="../notesSlides/notesSlide13.xml"/><Relationship Id="rId1" Type="http://schemas.openxmlformats.org/officeDocument/2006/relationships/slideLayout" Target="../slideLayouts/slideLayout52.xml"/><Relationship Id="rId6" Type="http://schemas.openxmlformats.org/officeDocument/2006/relationships/image" Target="../media/image80.png"/><Relationship Id="rId11" Type="http://schemas.openxmlformats.org/officeDocument/2006/relationships/image" Target="../media/image2.png"/><Relationship Id="rId5" Type="http://schemas.openxmlformats.org/officeDocument/2006/relationships/image" Target="../media/image82.png"/><Relationship Id="rId10" Type="http://schemas.openxmlformats.org/officeDocument/2006/relationships/image" Target="../media/image3.png"/><Relationship Id="rId4" Type="http://schemas.openxmlformats.org/officeDocument/2006/relationships/image" Target="../media/image79.png"/><Relationship Id="rId9" Type="http://schemas.openxmlformats.org/officeDocument/2006/relationships/image" Target="../media/image87.png"/></Relationships>
</file>

<file path=ppt/slides/_rels/slide14.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79.png"/><Relationship Id="rId7" Type="http://schemas.openxmlformats.org/officeDocument/2006/relationships/image" Target="../media/image91.png"/><Relationship Id="rId2" Type="http://schemas.openxmlformats.org/officeDocument/2006/relationships/notesSlide" Target="../notesSlides/notesSlide14.xml"/><Relationship Id="rId1" Type="http://schemas.openxmlformats.org/officeDocument/2006/relationships/slideLayout" Target="../slideLayouts/slideLayout53.xml"/><Relationship Id="rId6" Type="http://schemas.openxmlformats.org/officeDocument/2006/relationships/image" Target="../media/image90.png"/><Relationship Id="rId11" Type="http://schemas.microsoft.com/office/2007/relationships/hdphoto" Target="../media/hdphoto1.wdp"/><Relationship Id="rId5" Type="http://schemas.openxmlformats.org/officeDocument/2006/relationships/image" Target="../media/image80.png"/><Relationship Id="rId10" Type="http://schemas.openxmlformats.org/officeDocument/2006/relationships/image" Target="../media/image2.png"/><Relationship Id="rId4" Type="http://schemas.openxmlformats.org/officeDocument/2006/relationships/image" Target="../media/image82.png"/><Relationship Id="rId9" Type="http://schemas.openxmlformats.org/officeDocument/2006/relationships/image" Target="../media/image3.png"/></Relationships>
</file>

<file path=ppt/slides/_rels/slide15.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78.png"/><Relationship Id="rId7" Type="http://schemas.openxmlformats.org/officeDocument/2006/relationships/image" Target="../media/image86.png"/><Relationship Id="rId2" Type="http://schemas.openxmlformats.org/officeDocument/2006/relationships/notesSlide" Target="../notesSlides/notesSlide15.xml"/><Relationship Id="rId1" Type="http://schemas.openxmlformats.org/officeDocument/2006/relationships/slideLayout" Target="../slideLayouts/slideLayout52.xml"/><Relationship Id="rId6" Type="http://schemas.openxmlformats.org/officeDocument/2006/relationships/image" Target="../media/image82.png"/><Relationship Id="rId11" Type="http://schemas.microsoft.com/office/2007/relationships/hdphoto" Target="../media/hdphoto1.wdp"/><Relationship Id="rId5" Type="http://schemas.openxmlformats.org/officeDocument/2006/relationships/image" Target="../media/image80.png"/><Relationship Id="rId10" Type="http://schemas.openxmlformats.org/officeDocument/2006/relationships/image" Target="../media/image2.png"/><Relationship Id="rId4" Type="http://schemas.openxmlformats.org/officeDocument/2006/relationships/image" Target="../media/image79.png"/><Relationship Id="rId9" Type="http://schemas.openxmlformats.org/officeDocument/2006/relationships/image" Target="../media/image3.png"/></Relationships>
</file>

<file path=ppt/slides/_rels/slide16.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82.png"/><Relationship Id="rId7" Type="http://schemas.openxmlformats.org/officeDocument/2006/relationships/image" Target="../media/image79.png"/><Relationship Id="rId2" Type="http://schemas.openxmlformats.org/officeDocument/2006/relationships/notesSlide" Target="../notesSlides/notesSlide16.xml"/><Relationship Id="rId1" Type="http://schemas.openxmlformats.org/officeDocument/2006/relationships/slideLayout" Target="../slideLayouts/slideLayout52.xml"/><Relationship Id="rId6" Type="http://schemas.openxmlformats.org/officeDocument/2006/relationships/image" Target="../media/image85.png"/><Relationship Id="rId11" Type="http://schemas.microsoft.com/office/2007/relationships/hdphoto" Target="../media/hdphoto1.wdp"/><Relationship Id="rId5" Type="http://schemas.openxmlformats.org/officeDocument/2006/relationships/image" Target="../media/image80.png"/><Relationship Id="rId10" Type="http://schemas.openxmlformats.org/officeDocument/2006/relationships/image" Target="../media/image2.png"/><Relationship Id="rId4" Type="http://schemas.openxmlformats.org/officeDocument/2006/relationships/image" Target="../media/image78.png"/><Relationship Id="rId9" Type="http://schemas.openxmlformats.org/officeDocument/2006/relationships/image" Target="../media/image3.png"/></Relationships>
</file>

<file path=ppt/slides/_rels/slide17.xml.rels><?xml version="1.0" encoding="UTF-8" standalone="yes"?>
<Relationships xmlns="http://schemas.openxmlformats.org/package/2006/relationships"><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9" Type="http://schemas.openxmlformats.org/officeDocument/2006/relationships/image" Target="../media/image39.png"/><Relationship Id="rId21" Type="http://schemas.openxmlformats.org/officeDocument/2006/relationships/image" Target="../media/image21.png"/><Relationship Id="rId34" Type="http://schemas.openxmlformats.org/officeDocument/2006/relationships/image" Target="../media/image34.png"/><Relationship Id="rId42" Type="http://schemas.openxmlformats.org/officeDocument/2006/relationships/image" Target="../media/image42.png"/><Relationship Id="rId47" Type="http://schemas.openxmlformats.org/officeDocument/2006/relationships/image" Target="../media/image47.png"/><Relationship Id="rId50" Type="http://schemas.openxmlformats.org/officeDocument/2006/relationships/image" Target="../media/image50.png"/><Relationship Id="rId55" Type="http://schemas.openxmlformats.org/officeDocument/2006/relationships/image" Target="../media/image55.png"/><Relationship Id="rId63" Type="http://schemas.openxmlformats.org/officeDocument/2006/relationships/image" Target="../media/image63.png"/><Relationship Id="rId68" Type="http://schemas.openxmlformats.org/officeDocument/2006/relationships/image" Target="../media/image68.png"/><Relationship Id="rId76" Type="http://schemas.openxmlformats.org/officeDocument/2006/relationships/image" Target="../media/image76.png"/><Relationship Id="rId7" Type="http://schemas.openxmlformats.org/officeDocument/2006/relationships/image" Target="../media/image7.png"/><Relationship Id="rId71" Type="http://schemas.openxmlformats.org/officeDocument/2006/relationships/image" Target="../media/image71.png"/><Relationship Id="rId2" Type="http://schemas.openxmlformats.org/officeDocument/2006/relationships/notesSlide" Target="../notesSlides/notesSlide17.xml"/><Relationship Id="rId16" Type="http://schemas.openxmlformats.org/officeDocument/2006/relationships/image" Target="../media/image16.png"/><Relationship Id="rId29" Type="http://schemas.openxmlformats.org/officeDocument/2006/relationships/image" Target="../media/image29.png"/><Relationship Id="rId11" Type="http://schemas.openxmlformats.org/officeDocument/2006/relationships/image" Target="../media/image11.png"/><Relationship Id="rId24" Type="http://schemas.openxmlformats.org/officeDocument/2006/relationships/image" Target="../media/image24.png"/><Relationship Id="rId32" Type="http://schemas.openxmlformats.org/officeDocument/2006/relationships/image" Target="../media/image32.png"/><Relationship Id="rId37" Type="http://schemas.openxmlformats.org/officeDocument/2006/relationships/image" Target="../media/image37.png"/><Relationship Id="rId40" Type="http://schemas.openxmlformats.org/officeDocument/2006/relationships/image" Target="../media/image40.png"/><Relationship Id="rId45" Type="http://schemas.openxmlformats.org/officeDocument/2006/relationships/image" Target="../media/image45.png"/><Relationship Id="rId53" Type="http://schemas.openxmlformats.org/officeDocument/2006/relationships/image" Target="../media/image53.png"/><Relationship Id="rId58" Type="http://schemas.openxmlformats.org/officeDocument/2006/relationships/image" Target="../media/image58.png"/><Relationship Id="rId66" Type="http://schemas.openxmlformats.org/officeDocument/2006/relationships/image" Target="../media/image66.png"/><Relationship Id="rId74" Type="http://schemas.openxmlformats.org/officeDocument/2006/relationships/image" Target="../media/image74.png"/><Relationship Id="rId79" Type="http://schemas.openxmlformats.org/officeDocument/2006/relationships/image" Target="../media/image85.png"/><Relationship Id="rId5" Type="http://schemas.openxmlformats.org/officeDocument/2006/relationships/image" Target="../media/image5.png"/><Relationship Id="rId61" Type="http://schemas.openxmlformats.org/officeDocument/2006/relationships/image" Target="../media/image61.png"/><Relationship Id="rId82" Type="http://schemas.openxmlformats.org/officeDocument/2006/relationships/image" Target="../media/image87.png"/><Relationship Id="rId10" Type="http://schemas.openxmlformats.org/officeDocument/2006/relationships/image" Target="../media/image10.png"/><Relationship Id="rId19" Type="http://schemas.openxmlformats.org/officeDocument/2006/relationships/image" Target="../media/image19.png"/><Relationship Id="rId31" Type="http://schemas.openxmlformats.org/officeDocument/2006/relationships/image" Target="../media/image31.png"/><Relationship Id="rId44" Type="http://schemas.openxmlformats.org/officeDocument/2006/relationships/image" Target="../media/image44.png"/><Relationship Id="rId52" Type="http://schemas.openxmlformats.org/officeDocument/2006/relationships/image" Target="../media/image52.png"/><Relationship Id="rId60" Type="http://schemas.openxmlformats.org/officeDocument/2006/relationships/image" Target="../media/image60.png"/><Relationship Id="rId65" Type="http://schemas.openxmlformats.org/officeDocument/2006/relationships/image" Target="../media/image65.png"/><Relationship Id="rId73" Type="http://schemas.openxmlformats.org/officeDocument/2006/relationships/image" Target="../media/image73.png"/><Relationship Id="rId78" Type="http://schemas.openxmlformats.org/officeDocument/2006/relationships/image" Target="../media/image80.png"/><Relationship Id="rId81" Type="http://schemas.openxmlformats.org/officeDocument/2006/relationships/image" Target="../media/image79.png"/><Relationship Id="rId4" Type="http://schemas.microsoft.com/office/2007/relationships/hdphoto" Target="../media/hdphoto1.wdp"/><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png"/><Relationship Id="rId30" Type="http://schemas.openxmlformats.org/officeDocument/2006/relationships/image" Target="../media/image30.png"/><Relationship Id="rId35" Type="http://schemas.openxmlformats.org/officeDocument/2006/relationships/image" Target="../media/image35.png"/><Relationship Id="rId43" Type="http://schemas.openxmlformats.org/officeDocument/2006/relationships/image" Target="../media/image43.png"/><Relationship Id="rId48" Type="http://schemas.openxmlformats.org/officeDocument/2006/relationships/image" Target="../media/image48.png"/><Relationship Id="rId56" Type="http://schemas.openxmlformats.org/officeDocument/2006/relationships/image" Target="../media/image56.png"/><Relationship Id="rId64" Type="http://schemas.openxmlformats.org/officeDocument/2006/relationships/image" Target="../media/image64.png"/><Relationship Id="rId69" Type="http://schemas.openxmlformats.org/officeDocument/2006/relationships/image" Target="../media/image69.png"/><Relationship Id="rId77" Type="http://schemas.openxmlformats.org/officeDocument/2006/relationships/image" Target="../media/image77.png"/><Relationship Id="rId8" Type="http://schemas.openxmlformats.org/officeDocument/2006/relationships/image" Target="../media/image8.png"/><Relationship Id="rId51" Type="http://schemas.openxmlformats.org/officeDocument/2006/relationships/image" Target="../media/image51.png"/><Relationship Id="rId72" Type="http://schemas.openxmlformats.org/officeDocument/2006/relationships/image" Target="../media/image72.png"/><Relationship Id="rId80" Type="http://schemas.openxmlformats.org/officeDocument/2006/relationships/image" Target="../media/image78.png"/><Relationship Id="rId3" Type="http://schemas.openxmlformats.org/officeDocument/2006/relationships/image" Target="../media/image2.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33" Type="http://schemas.openxmlformats.org/officeDocument/2006/relationships/image" Target="../media/image33.png"/><Relationship Id="rId38" Type="http://schemas.openxmlformats.org/officeDocument/2006/relationships/image" Target="../media/image38.png"/><Relationship Id="rId46" Type="http://schemas.openxmlformats.org/officeDocument/2006/relationships/image" Target="../media/image46.png"/><Relationship Id="rId59" Type="http://schemas.openxmlformats.org/officeDocument/2006/relationships/image" Target="../media/image59.png"/><Relationship Id="rId67" Type="http://schemas.openxmlformats.org/officeDocument/2006/relationships/image" Target="../media/image67.png"/><Relationship Id="rId20" Type="http://schemas.openxmlformats.org/officeDocument/2006/relationships/image" Target="../media/image20.png"/><Relationship Id="rId41" Type="http://schemas.openxmlformats.org/officeDocument/2006/relationships/image" Target="../media/image41.png"/><Relationship Id="rId54" Type="http://schemas.openxmlformats.org/officeDocument/2006/relationships/image" Target="../media/image54.png"/><Relationship Id="rId62" Type="http://schemas.openxmlformats.org/officeDocument/2006/relationships/image" Target="../media/image62.png"/><Relationship Id="rId70" Type="http://schemas.openxmlformats.org/officeDocument/2006/relationships/image" Target="../media/image70.png"/><Relationship Id="rId75" Type="http://schemas.openxmlformats.org/officeDocument/2006/relationships/image" Target="../media/image75.png"/><Relationship Id="rId83" Type="http://schemas.openxmlformats.org/officeDocument/2006/relationships/image" Target="../media/image3.png"/><Relationship Id="rId1" Type="http://schemas.openxmlformats.org/officeDocument/2006/relationships/slideLayout" Target="../slideLayouts/slideLayout52.xml"/><Relationship Id="rId6" Type="http://schemas.openxmlformats.org/officeDocument/2006/relationships/image" Target="../media/image6.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36" Type="http://schemas.openxmlformats.org/officeDocument/2006/relationships/image" Target="../media/image36.png"/><Relationship Id="rId49" Type="http://schemas.openxmlformats.org/officeDocument/2006/relationships/image" Target="../media/image49.png"/><Relationship Id="rId57" Type="http://schemas.openxmlformats.org/officeDocument/2006/relationships/image" Target="../media/image57.png"/></Relationships>
</file>

<file path=ppt/slides/_rels/slide1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85.png"/><Relationship Id="rId7" Type="http://schemas.openxmlformats.org/officeDocument/2006/relationships/image" Target="../media/image80.png"/><Relationship Id="rId2" Type="http://schemas.openxmlformats.org/officeDocument/2006/relationships/notesSlide" Target="../notesSlides/notesSlide18.xml"/><Relationship Id="rId1" Type="http://schemas.openxmlformats.org/officeDocument/2006/relationships/slideLayout" Target="../slideLayouts/slideLayout52.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86.png"/><Relationship Id="rId9" Type="http://schemas.microsoft.com/office/2007/relationships/hdphoto" Target="../media/hdphoto1.wdp"/></Relationships>
</file>

<file path=ppt/slides/_rels/slide19.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82.png"/><Relationship Id="rId7" Type="http://schemas.openxmlformats.org/officeDocument/2006/relationships/image" Target="../media/image93.png"/><Relationship Id="rId2" Type="http://schemas.openxmlformats.org/officeDocument/2006/relationships/notesSlide" Target="../notesSlides/notesSlide19.xml"/><Relationship Id="rId1" Type="http://schemas.openxmlformats.org/officeDocument/2006/relationships/slideLayout" Target="../slideLayouts/slideLayout52.xml"/><Relationship Id="rId6" Type="http://schemas.openxmlformats.org/officeDocument/2006/relationships/image" Target="../media/image92.png"/><Relationship Id="rId11" Type="http://schemas.microsoft.com/office/2007/relationships/hdphoto" Target="../media/hdphoto1.wdp"/><Relationship Id="rId5" Type="http://schemas.openxmlformats.org/officeDocument/2006/relationships/image" Target="../media/image79.png"/><Relationship Id="rId10" Type="http://schemas.openxmlformats.org/officeDocument/2006/relationships/image" Target="../media/image2.png"/><Relationship Id="rId4" Type="http://schemas.openxmlformats.org/officeDocument/2006/relationships/image" Target="../media/image80.png"/><Relationship Id="rId9"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image" Target="../media/image78.png"/><Relationship Id="rId7" Type="http://schemas.openxmlformats.org/officeDocument/2006/relationships/image" Target="../media/image82.png"/><Relationship Id="rId2" Type="http://schemas.openxmlformats.org/officeDocument/2006/relationships/notesSlide" Target="../notesSlides/notesSlide2.xml"/><Relationship Id="rId1" Type="http://schemas.openxmlformats.org/officeDocument/2006/relationships/slideLayout" Target="../slideLayouts/slideLayout52.xml"/><Relationship Id="rId6" Type="http://schemas.openxmlformats.org/officeDocument/2006/relationships/image" Target="../media/image81.png"/><Relationship Id="rId11" Type="http://schemas.microsoft.com/office/2007/relationships/hdphoto" Target="../media/hdphoto1.wdp"/><Relationship Id="rId5" Type="http://schemas.openxmlformats.org/officeDocument/2006/relationships/image" Target="../media/image80.png"/><Relationship Id="rId10" Type="http://schemas.openxmlformats.org/officeDocument/2006/relationships/image" Target="../media/image2.png"/><Relationship Id="rId4" Type="http://schemas.openxmlformats.org/officeDocument/2006/relationships/image" Target="../media/image79.png"/><Relationship Id="rId9" Type="http://schemas.openxmlformats.org/officeDocument/2006/relationships/image" Target="../media/image84.png"/></Relationships>
</file>

<file path=ppt/slides/_rels/slide20.xml.rels><?xml version="1.0" encoding="UTF-8" standalone="yes"?>
<Relationships xmlns="http://schemas.openxmlformats.org/package/2006/relationships"><Relationship Id="rId8" Type="http://schemas.openxmlformats.org/officeDocument/2006/relationships/image" Target="../media/image99.png"/><Relationship Id="rId13" Type="http://schemas.openxmlformats.org/officeDocument/2006/relationships/image" Target="../media/image85.png"/><Relationship Id="rId18" Type="http://schemas.openxmlformats.org/officeDocument/2006/relationships/image" Target="../media/image2.png"/><Relationship Id="rId3" Type="http://schemas.openxmlformats.org/officeDocument/2006/relationships/image" Target="../media/image94.png"/><Relationship Id="rId7" Type="http://schemas.openxmlformats.org/officeDocument/2006/relationships/image" Target="../media/image98.png"/><Relationship Id="rId12" Type="http://schemas.openxmlformats.org/officeDocument/2006/relationships/image" Target="../media/image103.png"/><Relationship Id="rId17" Type="http://schemas.openxmlformats.org/officeDocument/2006/relationships/image" Target="../media/image3.png"/><Relationship Id="rId2" Type="http://schemas.openxmlformats.org/officeDocument/2006/relationships/notesSlide" Target="../notesSlides/notesSlide20.xml"/><Relationship Id="rId16" Type="http://schemas.openxmlformats.org/officeDocument/2006/relationships/image" Target="../media/image87.png"/><Relationship Id="rId1" Type="http://schemas.openxmlformats.org/officeDocument/2006/relationships/slideLayout" Target="../slideLayouts/slideLayout53.xml"/><Relationship Id="rId6" Type="http://schemas.openxmlformats.org/officeDocument/2006/relationships/image" Target="../media/image97.png"/><Relationship Id="rId11" Type="http://schemas.openxmlformats.org/officeDocument/2006/relationships/image" Target="../media/image102.png"/><Relationship Id="rId5" Type="http://schemas.openxmlformats.org/officeDocument/2006/relationships/image" Target="../media/image96.png"/><Relationship Id="rId15" Type="http://schemas.openxmlformats.org/officeDocument/2006/relationships/image" Target="../media/image79.png"/><Relationship Id="rId10" Type="http://schemas.openxmlformats.org/officeDocument/2006/relationships/image" Target="../media/image101.png"/><Relationship Id="rId19" Type="http://schemas.microsoft.com/office/2007/relationships/hdphoto" Target="../media/hdphoto1.wdp"/><Relationship Id="rId4" Type="http://schemas.openxmlformats.org/officeDocument/2006/relationships/image" Target="../media/image95.png"/><Relationship Id="rId9" Type="http://schemas.openxmlformats.org/officeDocument/2006/relationships/image" Target="../media/image100.png"/><Relationship Id="rId14" Type="http://schemas.openxmlformats.org/officeDocument/2006/relationships/image" Target="../media/image82.png"/></Relationships>
</file>

<file path=ppt/slides/_rels/slide21.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78.png"/><Relationship Id="rId7" Type="http://schemas.openxmlformats.org/officeDocument/2006/relationships/image" Target="../media/image82.png"/><Relationship Id="rId2" Type="http://schemas.openxmlformats.org/officeDocument/2006/relationships/notesSlide" Target="../notesSlides/notesSlide21.xml"/><Relationship Id="rId1" Type="http://schemas.openxmlformats.org/officeDocument/2006/relationships/slideLayout" Target="../slideLayouts/slideLayout52.xml"/><Relationship Id="rId6" Type="http://schemas.openxmlformats.org/officeDocument/2006/relationships/image" Target="../media/image86.png"/><Relationship Id="rId11" Type="http://schemas.microsoft.com/office/2007/relationships/hdphoto" Target="../media/hdphoto1.wdp"/><Relationship Id="rId5" Type="http://schemas.openxmlformats.org/officeDocument/2006/relationships/image" Target="../media/image85.png"/><Relationship Id="rId10" Type="http://schemas.openxmlformats.org/officeDocument/2006/relationships/image" Target="../media/image2.png"/><Relationship Id="rId4" Type="http://schemas.openxmlformats.org/officeDocument/2006/relationships/image" Target="../media/image79.png"/><Relationship Id="rId9" Type="http://schemas.openxmlformats.org/officeDocument/2006/relationships/image" Target="../media/image3.png"/></Relationships>
</file>

<file path=ppt/slides/_rels/slide22.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80.png"/><Relationship Id="rId7" Type="http://schemas.openxmlformats.org/officeDocument/2006/relationships/image" Target="../media/image78.png"/><Relationship Id="rId12" Type="http://schemas.microsoft.com/office/2007/relationships/hdphoto" Target="../media/hdphoto1.wdp"/><Relationship Id="rId2" Type="http://schemas.openxmlformats.org/officeDocument/2006/relationships/notesSlide" Target="../notesSlides/notesSlide22.xml"/><Relationship Id="rId1" Type="http://schemas.openxmlformats.org/officeDocument/2006/relationships/slideLayout" Target="../slideLayouts/slideLayout52.xml"/><Relationship Id="rId6" Type="http://schemas.openxmlformats.org/officeDocument/2006/relationships/image" Target="../media/image86.png"/><Relationship Id="rId11" Type="http://schemas.openxmlformats.org/officeDocument/2006/relationships/image" Target="../media/image2.png"/><Relationship Id="rId5" Type="http://schemas.openxmlformats.org/officeDocument/2006/relationships/image" Target="../media/image82.png"/><Relationship Id="rId10" Type="http://schemas.openxmlformats.org/officeDocument/2006/relationships/image" Target="../media/image3.png"/><Relationship Id="rId4" Type="http://schemas.openxmlformats.org/officeDocument/2006/relationships/image" Target="../media/image85.png"/><Relationship Id="rId9" Type="http://schemas.openxmlformats.org/officeDocument/2006/relationships/image" Target="../media/image87.png"/></Relationships>
</file>

<file path=ppt/slides/_rels/slide2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85.png"/><Relationship Id="rId7" Type="http://schemas.openxmlformats.org/officeDocument/2006/relationships/image" Target="../media/image80.png"/><Relationship Id="rId2" Type="http://schemas.openxmlformats.org/officeDocument/2006/relationships/notesSlide" Target="../notesSlides/notesSlide23.xml"/><Relationship Id="rId1" Type="http://schemas.openxmlformats.org/officeDocument/2006/relationships/slideLayout" Target="../slideLayouts/slideLayout52.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86.png"/><Relationship Id="rId9" Type="http://schemas.microsoft.com/office/2007/relationships/hdphoto" Target="../media/hdphoto1.wdp"/></Relationships>
</file>

<file path=ppt/slides/_rels/slide24.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79.png"/><Relationship Id="rId7"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53.xml"/><Relationship Id="rId6" Type="http://schemas.openxmlformats.org/officeDocument/2006/relationships/image" Target="../media/image3.png"/><Relationship Id="rId5" Type="http://schemas.openxmlformats.org/officeDocument/2006/relationships/image" Target="../media/image87.png"/><Relationship Id="rId4" Type="http://schemas.openxmlformats.org/officeDocument/2006/relationships/image" Target="../media/image80.png"/></Relationships>
</file>

<file path=ppt/slides/_rels/slide25.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78.png"/><Relationship Id="rId7" Type="http://schemas.openxmlformats.org/officeDocument/2006/relationships/image" Target="../media/image80.png"/><Relationship Id="rId12" Type="http://schemas.microsoft.com/office/2007/relationships/hdphoto" Target="../media/hdphoto1.wdp"/><Relationship Id="rId2" Type="http://schemas.openxmlformats.org/officeDocument/2006/relationships/notesSlide" Target="../notesSlides/notesSlide25.xml"/><Relationship Id="rId1" Type="http://schemas.openxmlformats.org/officeDocument/2006/relationships/slideLayout" Target="../slideLayouts/slideLayout52.xml"/><Relationship Id="rId6" Type="http://schemas.openxmlformats.org/officeDocument/2006/relationships/image" Target="../media/image85.png"/><Relationship Id="rId11" Type="http://schemas.openxmlformats.org/officeDocument/2006/relationships/image" Target="../media/image2.png"/><Relationship Id="rId5" Type="http://schemas.openxmlformats.org/officeDocument/2006/relationships/image" Target="../media/image82.png"/><Relationship Id="rId10" Type="http://schemas.openxmlformats.org/officeDocument/2006/relationships/image" Target="../media/image3.png"/><Relationship Id="rId4" Type="http://schemas.openxmlformats.org/officeDocument/2006/relationships/image" Target="../media/image86.png"/><Relationship Id="rId9" Type="http://schemas.openxmlformats.org/officeDocument/2006/relationships/image" Target="../media/image87.png"/></Relationships>
</file>

<file path=ppt/slides/_rels/slide26.xml.rels><?xml version="1.0" encoding="UTF-8" standalone="yes"?>
<Relationships xmlns="http://schemas.openxmlformats.org/package/2006/relationships"><Relationship Id="rId13" Type="http://schemas.openxmlformats.org/officeDocument/2006/relationships/image" Target="../media/image11.png"/><Relationship Id="rId18" Type="http://schemas.openxmlformats.org/officeDocument/2006/relationships/image" Target="../media/image16.png"/><Relationship Id="rId26" Type="http://schemas.openxmlformats.org/officeDocument/2006/relationships/image" Target="../media/image24.png"/><Relationship Id="rId39" Type="http://schemas.openxmlformats.org/officeDocument/2006/relationships/image" Target="../media/image37.png"/><Relationship Id="rId21" Type="http://schemas.openxmlformats.org/officeDocument/2006/relationships/image" Target="../media/image19.png"/><Relationship Id="rId34" Type="http://schemas.openxmlformats.org/officeDocument/2006/relationships/image" Target="../media/image32.png"/><Relationship Id="rId42" Type="http://schemas.openxmlformats.org/officeDocument/2006/relationships/image" Target="../media/image40.png"/><Relationship Id="rId47" Type="http://schemas.openxmlformats.org/officeDocument/2006/relationships/image" Target="../media/image45.png"/><Relationship Id="rId50" Type="http://schemas.openxmlformats.org/officeDocument/2006/relationships/image" Target="../media/image48.png"/><Relationship Id="rId55" Type="http://schemas.openxmlformats.org/officeDocument/2006/relationships/image" Target="../media/image53.png"/><Relationship Id="rId63" Type="http://schemas.openxmlformats.org/officeDocument/2006/relationships/image" Target="../media/image61.png"/><Relationship Id="rId68" Type="http://schemas.openxmlformats.org/officeDocument/2006/relationships/image" Target="../media/image66.png"/><Relationship Id="rId76" Type="http://schemas.openxmlformats.org/officeDocument/2006/relationships/image" Target="../media/image74.png"/><Relationship Id="rId7" Type="http://schemas.openxmlformats.org/officeDocument/2006/relationships/image" Target="../media/image5.png"/><Relationship Id="rId71" Type="http://schemas.openxmlformats.org/officeDocument/2006/relationships/image" Target="../media/image69.png"/><Relationship Id="rId2" Type="http://schemas.openxmlformats.org/officeDocument/2006/relationships/notesSlide" Target="../notesSlides/notesSlide26.xml"/><Relationship Id="rId16" Type="http://schemas.openxmlformats.org/officeDocument/2006/relationships/image" Target="../media/image14.png"/><Relationship Id="rId29" Type="http://schemas.openxmlformats.org/officeDocument/2006/relationships/image" Target="../media/image27.png"/><Relationship Id="rId11" Type="http://schemas.openxmlformats.org/officeDocument/2006/relationships/image" Target="../media/image9.png"/><Relationship Id="rId24" Type="http://schemas.openxmlformats.org/officeDocument/2006/relationships/image" Target="../media/image22.png"/><Relationship Id="rId32" Type="http://schemas.openxmlformats.org/officeDocument/2006/relationships/image" Target="../media/image30.png"/><Relationship Id="rId37" Type="http://schemas.openxmlformats.org/officeDocument/2006/relationships/image" Target="../media/image35.png"/><Relationship Id="rId40" Type="http://schemas.openxmlformats.org/officeDocument/2006/relationships/image" Target="../media/image38.png"/><Relationship Id="rId45" Type="http://schemas.openxmlformats.org/officeDocument/2006/relationships/image" Target="../media/image43.png"/><Relationship Id="rId53" Type="http://schemas.openxmlformats.org/officeDocument/2006/relationships/image" Target="../media/image51.png"/><Relationship Id="rId58" Type="http://schemas.openxmlformats.org/officeDocument/2006/relationships/image" Target="../media/image56.png"/><Relationship Id="rId66" Type="http://schemas.openxmlformats.org/officeDocument/2006/relationships/image" Target="../media/image64.png"/><Relationship Id="rId74" Type="http://schemas.openxmlformats.org/officeDocument/2006/relationships/image" Target="../media/image72.png"/><Relationship Id="rId79" Type="http://schemas.openxmlformats.org/officeDocument/2006/relationships/image" Target="../media/image77.png"/><Relationship Id="rId5" Type="http://schemas.openxmlformats.org/officeDocument/2006/relationships/image" Target="../media/image3.png"/><Relationship Id="rId61" Type="http://schemas.openxmlformats.org/officeDocument/2006/relationships/image" Target="../media/image59.png"/><Relationship Id="rId10" Type="http://schemas.openxmlformats.org/officeDocument/2006/relationships/image" Target="../media/image8.png"/><Relationship Id="rId19" Type="http://schemas.openxmlformats.org/officeDocument/2006/relationships/image" Target="../media/image17.png"/><Relationship Id="rId31" Type="http://schemas.openxmlformats.org/officeDocument/2006/relationships/image" Target="../media/image29.png"/><Relationship Id="rId44" Type="http://schemas.openxmlformats.org/officeDocument/2006/relationships/image" Target="../media/image42.png"/><Relationship Id="rId52" Type="http://schemas.openxmlformats.org/officeDocument/2006/relationships/image" Target="../media/image50.png"/><Relationship Id="rId60" Type="http://schemas.openxmlformats.org/officeDocument/2006/relationships/image" Target="../media/image58.png"/><Relationship Id="rId65" Type="http://schemas.openxmlformats.org/officeDocument/2006/relationships/image" Target="../media/image63.png"/><Relationship Id="rId73" Type="http://schemas.openxmlformats.org/officeDocument/2006/relationships/image" Target="../media/image71.png"/><Relationship Id="rId78" Type="http://schemas.openxmlformats.org/officeDocument/2006/relationships/image" Target="../media/image76.png"/><Relationship Id="rId4" Type="http://schemas.microsoft.com/office/2007/relationships/hdphoto" Target="../media/hdphoto1.wdp"/><Relationship Id="rId9" Type="http://schemas.openxmlformats.org/officeDocument/2006/relationships/image" Target="../media/image7.png"/><Relationship Id="rId14" Type="http://schemas.openxmlformats.org/officeDocument/2006/relationships/image" Target="../media/image12.png"/><Relationship Id="rId22" Type="http://schemas.openxmlformats.org/officeDocument/2006/relationships/image" Target="../media/image20.png"/><Relationship Id="rId27" Type="http://schemas.openxmlformats.org/officeDocument/2006/relationships/image" Target="../media/image25.png"/><Relationship Id="rId30" Type="http://schemas.openxmlformats.org/officeDocument/2006/relationships/image" Target="../media/image28.png"/><Relationship Id="rId35" Type="http://schemas.openxmlformats.org/officeDocument/2006/relationships/image" Target="../media/image33.png"/><Relationship Id="rId43" Type="http://schemas.openxmlformats.org/officeDocument/2006/relationships/image" Target="../media/image41.png"/><Relationship Id="rId48" Type="http://schemas.openxmlformats.org/officeDocument/2006/relationships/image" Target="../media/image46.png"/><Relationship Id="rId56" Type="http://schemas.openxmlformats.org/officeDocument/2006/relationships/image" Target="../media/image54.png"/><Relationship Id="rId64" Type="http://schemas.openxmlformats.org/officeDocument/2006/relationships/image" Target="../media/image62.png"/><Relationship Id="rId69" Type="http://schemas.openxmlformats.org/officeDocument/2006/relationships/image" Target="../media/image67.png"/><Relationship Id="rId77" Type="http://schemas.openxmlformats.org/officeDocument/2006/relationships/image" Target="../media/image75.png"/><Relationship Id="rId8" Type="http://schemas.openxmlformats.org/officeDocument/2006/relationships/image" Target="../media/image6.png"/><Relationship Id="rId51" Type="http://schemas.openxmlformats.org/officeDocument/2006/relationships/image" Target="../media/image49.png"/><Relationship Id="rId72" Type="http://schemas.openxmlformats.org/officeDocument/2006/relationships/image" Target="../media/image70.png"/><Relationship Id="rId3" Type="http://schemas.openxmlformats.org/officeDocument/2006/relationships/image" Target="../media/image2.png"/><Relationship Id="rId12" Type="http://schemas.openxmlformats.org/officeDocument/2006/relationships/image" Target="../media/image10.png"/><Relationship Id="rId17" Type="http://schemas.openxmlformats.org/officeDocument/2006/relationships/image" Target="../media/image15.png"/><Relationship Id="rId25" Type="http://schemas.openxmlformats.org/officeDocument/2006/relationships/image" Target="../media/image23.png"/><Relationship Id="rId33" Type="http://schemas.openxmlformats.org/officeDocument/2006/relationships/image" Target="../media/image31.png"/><Relationship Id="rId38" Type="http://schemas.openxmlformats.org/officeDocument/2006/relationships/image" Target="../media/image36.png"/><Relationship Id="rId46" Type="http://schemas.openxmlformats.org/officeDocument/2006/relationships/image" Target="../media/image44.png"/><Relationship Id="rId59" Type="http://schemas.openxmlformats.org/officeDocument/2006/relationships/image" Target="../media/image57.png"/><Relationship Id="rId67" Type="http://schemas.openxmlformats.org/officeDocument/2006/relationships/image" Target="../media/image65.png"/><Relationship Id="rId20" Type="http://schemas.openxmlformats.org/officeDocument/2006/relationships/image" Target="../media/image18.png"/><Relationship Id="rId41" Type="http://schemas.openxmlformats.org/officeDocument/2006/relationships/image" Target="../media/image39.png"/><Relationship Id="rId54" Type="http://schemas.openxmlformats.org/officeDocument/2006/relationships/image" Target="../media/image52.png"/><Relationship Id="rId62" Type="http://schemas.openxmlformats.org/officeDocument/2006/relationships/image" Target="../media/image60.png"/><Relationship Id="rId70" Type="http://schemas.openxmlformats.org/officeDocument/2006/relationships/image" Target="../media/image68.png"/><Relationship Id="rId75" Type="http://schemas.openxmlformats.org/officeDocument/2006/relationships/image" Target="../media/image73.png"/><Relationship Id="rId1" Type="http://schemas.openxmlformats.org/officeDocument/2006/relationships/slideLayout" Target="../slideLayouts/slideLayout51.xml"/><Relationship Id="rId6" Type="http://schemas.openxmlformats.org/officeDocument/2006/relationships/image" Target="../media/image4.png"/><Relationship Id="rId15" Type="http://schemas.openxmlformats.org/officeDocument/2006/relationships/image" Target="../media/image13.png"/><Relationship Id="rId23" Type="http://schemas.openxmlformats.org/officeDocument/2006/relationships/image" Target="../media/image21.png"/><Relationship Id="rId28" Type="http://schemas.openxmlformats.org/officeDocument/2006/relationships/image" Target="../media/image26.png"/><Relationship Id="rId36" Type="http://schemas.openxmlformats.org/officeDocument/2006/relationships/image" Target="../media/image34.png"/><Relationship Id="rId49" Type="http://schemas.openxmlformats.org/officeDocument/2006/relationships/image" Target="../media/image47.png"/><Relationship Id="rId57" Type="http://schemas.openxmlformats.org/officeDocument/2006/relationships/image" Target="../media/image55.png"/></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85.png"/><Relationship Id="rId7" Type="http://schemas.openxmlformats.org/officeDocument/2006/relationships/image" Target="../media/image80.png"/><Relationship Id="rId2" Type="http://schemas.openxmlformats.org/officeDocument/2006/relationships/notesSlide" Target="../notesSlides/notesSlide3.xml"/><Relationship Id="rId1" Type="http://schemas.openxmlformats.org/officeDocument/2006/relationships/slideLayout" Target="../slideLayouts/slideLayout52.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86.png"/><Relationship Id="rId9" Type="http://schemas.microsoft.com/office/2007/relationships/hdphoto" Target="../media/hdphoto1.wdp"/></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6.png"/><Relationship Id="rId7" Type="http://schemas.openxmlformats.org/officeDocument/2006/relationships/image" Target="../media/image87.png"/><Relationship Id="rId2" Type="http://schemas.openxmlformats.org/officeDocument/2006/relationships/notesSlide" Target="../notesSlides/notesSlide4.xml"/><Relationship Id="rId1" Type="http://schemas.openxmlformats.org/officeDocument/2006/relationships/slideLayout" Target="../slideLayouts/slideLayout53.xml"/><Relationship Id="rId6" Type="http://schemas.openxmlformats.org/officeDocument/2006/relationships/image" Target="../media/image82.png"/><Relationship Id="rId5" Type="http://schemas.openxmlformats.org/officeDocument/2006/relationships/image" Target="../media/image80.png"/><Relationship Id="rId10" Type="http://schemas.microsoft.com/office/2007/relationships/hdphoto" Target="../media/hdphoto1.wdp"/><Relationship Id="rId4" Type="http://schemas.openxmlformats.org/officeDocument/2006/relationships/image" Target="../media/image78.png"/><Relationship Id="rId9"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79.png"/><Relationship Id="rId7" Type="http://schemas.openxmlformats.org/officeDocument/2006/relationships/image" Target="../media/image87.png"/><Relationship Id="rId2" Type="http://schemas.openxmlformats.org/officeDocument/2006/relationships/notesSlide" Target="../notesSlides/notesSlide5.xml"/><Relationship Id="rId1" Type="http://schemas.openxmlformats.org/officeDocument/2006/relationships/slideLayout" Target="../slideLayouts/slideLayout52.xml"/><Relationship Id="rId6" Type="http://schemas.openxmlformats.org/officeDocument/2006/relationships/image" Target="../media/image78.png"/><Relationship Id="rId5" Type="http://schemas.openxmlformats.org/officeDocument/2006/relationships/image" Target="../media/image82.png"/><Relationship Id="rId10" Type="http://schemas.microsoft.com/office/2007/relationships/hdphoto" Target="../media/hdphoto1.wdp"/><Relationship Id="rId4" Type="http://schemas.openxmlformats.org/officeDocument/2006/relationships/image" Target="../media/image86.png"/><Relationship Id="rId9" Type="http://schemas.openxmlformats.org/officeDocument/2006/relationships/image" Target="../media/image2.png"/></Relationships>
</file>

<file path=ppt/slides/_rels/slide6.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79.png"/><Relationship Id="rId7" Type="http://schemas.openxmlformats.org/officeDocument/2006/relationships/image" Target="../media/image86.png"/><Relationship Id="rId2" Type="http://schemas.openxmlformats.org/officeDocument/2006/relationships/notesSlide" Target="../notesSlides/notesSlide6.xml"/><Relationship Id="rId1" Type="http://schemas.openxmlformats.org/officeDocument/2006/relationships/slideLayout" Target="../slideLayouts/slideLayout52.xml"/><Relationship Id="rId6" Type="http://schemas.openxmlformats.org/officeDocument/2006/relationships/image" Target="../media/image80.png"/><Relationship Id="rId11" Type="http://schemas.microsoft.com/office/2007/relationships/hdphoto" Target="../media/hdphoto1.wdp"/><Relationship Id="rId5" Type="http://schemas.openxmlformats.org/officeDocument/2006/relationships/image" Target="../media/image82.png"/><Relationship Id="rId10" Type="http://schemas.openxmlformats.org/officeDocument/2006/relationships/image" Target="../media/image2.png"/><Relationship Id="rId4" Type="http://schemas.openxmlformats.org/officeDocument/2006/relationships/image" Target="../media/image78.png"/><Relationship Id="rId9" Type="http://schemas.openxmlformats.org/officeDocument/2006/relationships/image" Target="../media/image3.png"/></Relationships>
</file>

<file path=ppt/slides/_rels/slide7.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82.png"/><Relationship Id="rId7" Type="http://schemas.openxmlformats.org/officeDocument/2006/relationships/image" Target="../media/image79.png"/><Relationship Id="rId2" Type="http://schemas.openxmlformats.org/officeDocument/2006/relationships/notesSlide" Target="../notesSlides/notesSlide7.xml"/><Relationship Id="rId1" Type="http://schemas.openxmlformats.org/officeDocument/2006/relationships/slideLayout" Target="../slideLayouts/slideLayout52.xml"/><Relationship Id="rId6" Type="http://schemas.openxmlformats.org/officeDocument/2006/relationships/image" Target="../media/image86.png"/><Relationship Id="rId11" Type="http://schemas.microsoft.com/office/2007/relationships/hdphoto" Target="../media/hdphoto1.wdp"/><Relationship Id="rId5" Type="http://schemas.openxmlformats.org/officeDocument/2006/relationships/image" Target="../media/image78.png"/><Relationship Id="rId10" Type="http://schemas.openxmlformats.org/officeDocument/2006/relationships/image" Target="../media/image2.png"/><Relationship Id="rId4" Type="http://schemas.openxmlformats.org/officeDocument/2006/relationships/image" Target="../media/image80.png"/><Relationship Id="rId9" Type="http://schemas.openxmlformats.org/officeDocument/2006/relationships/image" Target="../media/image3.png"/></Relationships>
</file>

<file path=ppt/slides/_rels/slide8.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78.png"/><Relationship Id="rId7" Type="http://schemas.openxmlformats.org/officeDocument/2006/relationships/image" Target="../media/image86.png"/><Relationship Id="rId2" Type="http://schemas.openxmlformats.org/officeDocument/2006/relationships/notesSlide" Target="../notesSlides/notesSlide8.xml"/><Relationship Id="rId1" Type="http://schemas.openxmlformats.org/officeDocument/2006/relationships/slideLayout" Target="../slideLayouts/slideLayout52.xml"/><Relationship Id="rId6" Type="http://schemas.openxmlformats.org/officeDocument/2006/relationships/image" Target="../media/image79.png"/><Relationship Id="rId11" Type="http://schemas.microsoft.com/office/2007/relationships/hdphoto" Target="../media/hdphoto1.wdp"/><Relationship Id="rId5" Type="http://schemas.openxmlformats.org/officeDocument/2006/relationships/image" Target="../media/image80.png"/><Relationship Id="rId10" Type="http://schemas.openxmlformats.org/officeDocument/2006/relationships/image" Target="../media/image2.png"/><Relationship Id="rId4" Type="http://schemas.openxmlformats.org/officeDocument/2006/relationships/image" Target="../media/image82.png"/><Relationship Id="rId9" Type="http://schemas.openxmlformats.org/officeDocument/2006/relationships/image" Target="../media/image3.png"/></Relationships>
</file>

<file path=ppt/slides/_rels/slide9.xml.rels><?xml version="1.0" encoding="UTF-8" standalone="yes"?>
<Relationships xmlns="http://schemas.openxmlformats.org/package/2006/relationships"><Relationship Id="rId8" Type="http://schemas.openxmlformats.org/officeDocument/2006/relationships/image" Target="../media/image79.png"/><Relationship Id="rId13" Type="http://schemas.microsoft.com/office/2007/relationships/hdphoto" Target="../media/hdphoto1.wdp"/><Relationship Id="rId3" Type="http://schemas.openxmlformats.org/officeDocument/2006/relationships/image" Target="../media/image82.png"/><Relationship Id="rId7" Type="http://schemas.openxmlformats.org/officeDocument/2006/relationships/image" Target="../media/image89.png"/><Relationship Id="rId12"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52.xml"/><Relationship Id="rId6" Type="http://schemas.openxmlformats.org/officeDocument/2006/relationships/image" Target="../media/image88.png"/><Relationship Id="rId11" Type="http://schemas.openxmlformats.org/officeDocument/2006/relationships/image" Target="../media/image3.png"/><Relationship Id="rId5" Type="http://schemas.openxmlformats.org/officeDocument/2006/relationships/image" Target="../media/image80.png"/><Relationship Id="rId10" Type="http://schemas.openxmlformats.org/officeDocument/2006/relationships/image" Target="../media/image87.png"/><Relationship Id="rId4" Type="http://schemas.openxmlformats.org/officeDocument/2006/relationships/image" Target="../media/image85.png"/><Relationship Id="rId9" Type="http://schemas.openxmlformats.org/officeDocument/2006/relationships/image" Target="../media/image78.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61" name="Picture 5" descr="C:\Users\ABC\Desktop\图片1.png"/>
          <p:cNvPicPr>
            <a:picLocks noChangeAspect="1" noChangeArrowheads="1"/>
          </p:cNvPicPr>
          <p:nvPr/>
        </p:nvPicPr>
        <p:blipFill>
          <a:blip r:embed="rId3">
            <a:extLst>
              <a:ext uri="{BEBA8EAE-BF5A-486C-A8C5-ECC9F3942E4B}">
                <a14:imgProps xmlns:a14="http://schemas.microsoft.com/office/drawing/2010/main">
                  <a14:imgLayer r:embed="rId4">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71703" y="-108277"/>
            <a:ext cx="9272855" cy="5961321"/>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4" descr="C:\Users\ABC\Desktop\GR-010 (2).png"/>
          <p:cNvPicPr>
            <a:picLocks noChangeAspect="1" noChangeArrowheads="1"/>
          </p:cNvPicPr>
          <p:nvPr/>
        </p:nvPicPr>
        <p:blipFill>
          <a:blip r:embed="rId5">
            <a:biLevel thresh="25000"/>
            <a:extLst>
              <a:ext uri="{28A0092B-C50C-407E-A947-70E740481C1C}">
                <a14:useLocalDpi xmlns:a14="http://schemas.microsoft.com/office/drawing/2010/main"/>
              </a:ext>
            </a:extLst>
          </a:blip>
          <a:srcRect/>
          <a:stretch>
            <a:fillRect/>
          </a:stretch>
        </p:blipFill>
        <p:spPr bwMode="auto">
          <a:xfrm>
            <a:off x="3003521" y="2892337"/>
            <a:ext cx="5228297" cy="342499"/>
          </a:xfrm>
          <a:prstGeom prst="rect">
            <a:avLst/>
          </a:prstGeom>
          <a:noFill/>
          <a:extLst>
            <a:ext uri="{909E8E84-426E-40DD-AFC4-6F175D3DCCD1}">
              <a14:hiddenFill xmlns:a14="http://schemas.microsoft.com/office/drawing/2010/main">
                <a:solidFill>
                  <a:srgbClr val="FFFFFF"/>
                </a:solidFill>
              </a14:hiddenFill>
            </a:ext>
          </a:extLst>
        </p:spPr>
      </p:pic>
      <p:sp>
        <p:nvSpPr>
          <p:cNvPr id="3084" name="文本框 22"/>
          <p:cNvSpPr>
            <a:spLocks noChangeArrowheads="1"/>
          </p:cNvSpPr>
          <p:nvPr/>
        </p:nvSpPr>
        <p:spPr bwMode="auto">
          <a:xfrm>
            <a:off x="3096247" y="2420113"/>
            <a:ext cx="6461668" cy="561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教师公开课</a:t>
            </a:r>
            <a:r>
              <a:rPr lang="en-US" altLang="zh-CN" sz="3200" b="1" dirty="0">
                <a:solidFill>
                  <a:schemeClr val="bg1"/>
                </a:solidFill>
                <a:latin typeface="微软雅黑" panose="020B0503020204020204" pitchFamily="34" charset="-122"/>
                <a:ea typeface="微软雅黑" panose="020B0503020204020204" pitchFamily="34" charset="-122"/>
              </a:rPr>
              <a:t>PPT</a:t>
            </a:r>
            <a:r>
              <a:rPr lang="zh-CN" altLang="en-US" sz="3200" b="1" dirty="0">
                <a:solidFill>
                  <a:schemeClr val="bg1"/>
                </a:solidFill>
                <a:latin typeface="微软雅黑" panose="020B0503020204020204" pitchFamily="34" charset="-122"/>
                <a:ea typeface="微软雅黑" panose="020B0503020204020204" pitchFamily="34" charset="-122"/>
              </a:rPr>
              <a:t>模板下载</a:t>
            </a:r>
          </a:p>
        </p:txBody>
      </p:sp>
      <p:sp>
        <p:nvSpPr>
          <p:cNvPr id="13" name="TextBox 7"/>
          <p:cNvSpPr>
            <a:spLocks noChangeArrowheads="1"/>
          </p:cNvSpPr>
          <p:nvPr/>
        </p:nvSpPr>
        <p:spPr bwMode="auto">
          <a:xfrm>
            <a:off x="3169663" y="2085931"/>
            <a:ext cx="61755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工作总结│商务报告│新年计划│商务展示</a:t>
            </a:r>
          </a:p>
        </p:txBody>
      </p:sp>
      <p:sp>
        <p:nvSpPr>
          <p:cNvPr id="36" name="Rectangle 4"/>
          <p:cNvSpPr txBox="1">
            <a:spLocks noChangeArrowheads="1"/>
          </p:cNvSpPr>
          <p:nvPr/>
        </p:nvSpPr>
        <p:spPr bwMode="auto">
          <a:xfrm>
            <a:off x="3216487" y="3184352"/>
            <a:ext cx="3669602" cy="256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1800" b="0" dirty="0">
                <a:latin typeface="方正黑体简体" panose="02010601030101010101" pitchFamily="2" charset="-122"/>
                <a:ea typeface="方正黑体简体" panose="02010601030101010101" pitchFamily="2" charset="-122"/>
              </a:rPr>
              <a:t>这里可以输入公司</a:t>
            </a:r>
            <a:r>
              <a:rPr lang="en-US" altLang="zh-CN" sz="1800" b="0" dirty="0">
                <a:latin typeface="方正黑体简体" panose="02010601030101010101" pitchFamily="2" charset="-122"/>
                <a:ea typeface="方正黑体简体" panose="02010601030101010101" pitchFamily="2" charset="-122"/>
              </a:rPr>
              <a:t>/</a:t>
            </a:r>
            <a:r>
              <a:rPr lang="zh-CN" altLang="en-US" sz="1800" b="0" dirty="0">
                <a:latin typeface="方正黑体简体" panose="02010601030101010101" pitchFamily="2" charset="-122"/>
                <a:ea typeface="方正黑体简体" panose="02010601030101010101" pitchFamily="2" charset="-122"/>
              </a:rPr>
              <a:t>团队名称</a:t>
            </a:r>
          </a:p>
        </p:txBody>
      </p:sp>
      <p:grpSp>
        <p:nvGrpSpPr>
          <p:cNvPr id="43" name="组合 42"/>
          <p:cNvGrpSpPr/>
          <p:nvPr/>
        </p:nvGrpSpPr>
        <p:grpSpPr>
          <a:xfrm>
            <a:off x="6519058" y="349510"/>
            <a:ext cx="343825" cy="309997"/>
            <a:chOff x="4634991" y="2138335"/>
            <a:chExt cx="428348" cy="386204"/>
          </a:xfrm>
          <a:solidFill>
            <a:srgbClr val="EF7E86"/>
          </a:solidFill>
        </p:grpSpPr>
        <p:sp>
          <p:nvSpPr>
            <p:cNvPr id="44"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5"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46" name="组合 45"/>
          <p:cNvGrpSpPr/>
          <p:nvPr/>
        </p:nvGrpSpPr>
        <p:grpSpPr>
          <a:xfrm>
            <a:off x="7009024" y="323628"/>
            <a:ext cx="343825" cy="309997"/>
            <a:chOff x="5076056" y="2138335"/>
            <a:chExt cx="428348" cy="386204"/>
          </a:xfrm>
        </p:grpSpPr>
        <p:sp>
          <p:nvSpPr>
            <p:cNvPr id="47"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87D8CD"/>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8"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49" name="组合 48"/>
          <p:cNvGrpSpPr/>
          <p:nvPr/>
        </p:nvGrpSpPr>
        <p:grpSpPr>
          <a:xfrm>
            <a:off x="7481898" y="317337"/>
            <a:ext cx="343825" cy="309997"/>
            <a:chOff x="5557128" y="2138335"/>
            <a:chExt cx="428348" cy="386204"/>
          </a:xfrm>
        </p:grpSpPr>
        <p:sp>
          <p:nvSpPr>
            <p:cNvPr id="50"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78A58"/>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1"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52" name="组合 51"/>
          <p:cNvGrpSpPr/>
          <p:nvPr/>
        </p:nvGrpSpPr>
        <p:grpSpPr>
          <a:xfrm>
            <a:off x="7961026" y="329334"/>
            <a:ext cx="343825" cy="309997"/>
            <a:chOff x="6068610" y="2138335"/>
            <a:chExt cx="428348" cy="386204"/>
          </a:xfrm>
        </p:grpSpPr>
        <p:sp>
          <p:nvSpPr>
            <p:cNvPr id="53"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F7E86"/>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4"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55" name="组合 54"/>
          <p:cNvGrpSpPr/>
          <p:nvPr/>
        </p:nvGrpSpPr>
        <p:grpSpPr>
          <a:xfrm>
            <a:off x="8444738" y="329334"/>
            <a:ext cx="343825" cy="309997"/>
            <a:chOff x="6623914" y="2138335"/>
            <a:chExt cx="428348" cy="386204"/>
          </a:xfrm>
        </p:grpSpPr>
        <p:sp>
          <p:nvSpPr>
            <p:cNvPr id="56"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87D8CD"/>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7"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pic>
        <p:nvPicPr>
          <p:cNvPr id="62" name="Picture 3" descr="C:\Users\ABC\Desktop\GR-010 (2).png"/>
          <p:cNvPicPr>
            <a:picLocks noChangeAspect="1" noChangeArrowheads="1"/>
          </p:cNvPicPr>
          <p:nvPr/>
        </p:nvPicPr>
        <p:blipFill>
          <a:blip r:embed="rId6">
            <a:grayscl/>
            <a:extLst>
              <a:ext uri="{28A0092B-C50C-407E-A947-70E740481C1C}">
                <a14:useLocalDpi xmlns:a14="http://schemas.microsoft.com/office/drawing/2010/main"/>
              </a:ext>
            </a:extLst>
          </a:blip>
          <a:srcRect/>
          <a:stretch>
            <a:fillRect/>
          </a:stretch>
        </p:blipFill>
        <p:spPr bwMode="auto">
          <a:xfrm rot="19741709">
            <a:off x="7809241" y="2507686"/>
            <a:ext cx="939800" cy="508000"/>
          </a:xfrm>
          <a:prstGeom prst="rect">
            <a:avLst/>
          </a:prstGeom>
          <a:noFill/>
          <a:extLst>
            <a:ext uri="{909E8E84-426E-40DD-AFC4-6F175D3DCCD1}">
              <a14:hiddenFill xmlns:a14="http://schemas.microsoft.com/office/drawing/2010/main">
                <a:solidFill>
                  <a:srgbClr val="FFFFFF"/>
                </a:solidFill>
              </a14:hiddenFill>
            </a:ext>
          </a:extLst>
        </p:spPr>
      </p:pic>
      <p:sp>
        <p:nvSpPr>
          <p:cNvPr id="258" name="Freeform 6"/>
          <p:cNvSpPr>
            <a:spLocks/>
          </p:cNvSpPr>
          <p:nvPr/>
        </p:nvSpPr>
        <p:spPr bwMode="auto">
          <a:xfrm flipH="1">
            <a:off x="1192264" y="4607686"/>
            <a:ext cx="670226" cy="144190"/>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blipFill dpi="0" rotWithShape="1">
            <a:blip r:embed="rId7"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013"/>
          </a:p>
        </p:txBody>
      </p:sp>
      <p:sp>
        <p:nvSpPr>
          <p:cNvPr id="259" name="Freeform 24"/>
          <p:cNvSpPr/>
          <p:nvPr/>
        </p:nvSpPr>
        <p:spPr>
          <a:xfrm flipH="1">
            <a:off x="1016595" y="4279828"/>
            <a:ext cx="1021563" cy="297804"/>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blipFill dpi="0" rotWithShape="1">
            <a:blip r:embed="rId8"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solidFill>
                <a:srgbClr val="414455"/>
              </a:solidFill>
            </a:endParaRPr>
          </a:p>
        </p:txBody>
      </p:sp>
      <p:sp>
        <p:nvSpPr>
          <p:cNvPr id="260" name="Freeform 25"/>
          <p:cNvSpPr/>
          <p:nvPr/>
        </p:nvSpPr>
        <p:spPr>
          <a:xfrm flipH="1">
            <a:off x="1299524" y="4781930"/>
            <a:ext cx="455706" cy="97281"/>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blipFill dpi="0" rotWithShape="1">
            <a:blip r:embed="rId9"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sp>
        <p:nvSpPr>
          <p:cNvPr id="261" name="Freeform 5"/>
          <p:cNvSpPr>
            <a:spLocks/>
          </p:cNvSpPr>
          <p:nvPr/>
        </p:nvSpPr>
        <p:spPr bwMode="auto">
          <a:xfrm>
            <a:off x="1445398" y="3704415"/>
            <a:ext cx="133315" cy="393995"/>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blipFill dpi="0" rotWithShape="1">
            <a:blip r:embed="rId1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62" name="Freeform 6"/>
          <p:cNvSpPr>
            <a:spLocks/>
          </p:cNvSpPr>
          <p:nvPr/>
        </p:nvSpPr>
        <p:spPr bwMode="auto">
          <a:xfrm>
            <a:off x="1483488" y="3634187"/>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blipFill dpi="0" rotWithShape="1">
            <a:blip r:embed="rId1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63" name="Freeform 7"/>
          <p:cNvSpPr>
            <a:spLocks/>
          </p:cNvSpPr>
          <p:nvPr/>
        </p:nvSpPr>
        <p:spPr bwMode="auto">
          <a:xfrm>
            <a:off x="1471585" y="3678228"/>
            <a:ext cx="114270" cy="110700"/>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blipFill dpi="0" rotWithShape="1">
            <a:blip r:embed="rId1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64" name="Freeform 8"/>
          <p:cNvSpPr>
            <a:spLocks/>
          </p:cNvSpPr>
          <p:nvPr/>
        </p:nvSpPr>
        <p:spPr bwMode="auto">
          <a:xfrm>
            <a:off x="1463253" y="4084125"/>
            <a:ext cx="34520" cy="57135"/>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blipFill dpi="0" rotWithShape="1">
            <a:blip r:embed="rId1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65" name="Freeform 9"/>
          <p:cNvSpPr>
            <a:spLocks/>
          </p:cNvSpPr>
          <p:nvPr/>
        </p:nvSpPr>
        <p:spPr bwMode="auto">
          <a:xfrm>
            <a:off x="1583475" y="3703225"/>
            <a:ext cx="132125" cy="393995"/>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blipFill dpi="0" rotWithShape="1">
            <a:blip r:embed="rId1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66" name="Freeform 10"/>
          <p:cNvSpPr>
            <a:spLocks/>
          </p:cNvSpPr>
          <p:nvPr/>
        </p:nvSpPr>
        <p:spPr bwMode="auto">
          <a:xfrm>
            <a:off x="1620375" y="3630616"/>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blipFill dpi="0" rotWithShape="1">
            <a:blip r:embed="rId1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67" name="Freeform 11"/>
          <p:cNvSpPr>
            <a:spLocks/>
          </p:cNvSpPr>
          <p:nvPr/>
        </p:nvSpPr>
        <p:spPr bwMode="auto">
          <a:xfrm>
            <a:off x="1609662" y="3677038"/>
            <a:ext cx="114270" cy="109509"/>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blipFill dpi="0" rotWithShape="1">
            <a:blip r:embed="rId1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68" name="Freeform 12"/>
          <p:cNvSpPr>
            <a:spLocks/>
          </p:cNvSpPr>
          <p:nvPr/>
        </p:nvSpPr>
        <p:spPr bwMode="auto">
          <a:xfrm>
            <a:off x="1601330" y="4080555"/>
            <a:ext cx="34520" cy="57135"/>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blipFill dpi="0" rotWithShape="1">
            <a:blip r:embed="rId1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69" name="Freeform 13"/>
          <p:cNvSpPr>
            <a:spLocks/>
          </p:cNvSpPr>
          <p:nvPr/>
        </p:nvSpPr>
        <p:spPr bwMode="auto">
          <a:xfrm>
            <a:off x="1703697" y="3705605"/>
            <a:ext cx="30948" cy="199973"/>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blipFill dpi="0" rotWithShape="1">
            <a:blip r:embed="rId1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nvGrpSpPr>
          <p:cNvPr id="270" name="Group 123"/>
          <p:cNvGrpSpPr/>
          <p:nvPr/>
        </p:nvGrpSpPr>
        <p:grpSpPr>
          <a:xfrm>
            <a:off x="777632" y="3643709"/>
            <a:ext cx="613013" cy="465414"/>
            <a:chOff x="7170738" y="4168775"/>
            <a:chExt cx="817563" cy="620713"/>
          </a:xfrm>
          <a:blipFill dpi="0" rotWithShape="1">
            <a:blip r:embed="rId18">
              <a:extLst>
                <a:ext uri="{28A0092B-C50C-407E-A947-70E740481C1C}">
                  <a14:useLocalDpi xmlns:a14="http://schemas.microsoft.com/office/drawing/2010/main" val="0"/>
                </a:ext>
              </a:extLst>
            </a:blip>
            <a:srcRect/>
            <a:stretch>
              <a:fillRect/>
            </a:stretch>
          </a:blipFill>
        </p:grpSpPr>
        <p:sp>
          <p:nvSpPr>
            <p:cNvPr id="271"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72"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73"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74"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75"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76"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sp>
        <p:nvSpPr>
          <p:cNvPr id="277" name="Freeform 20"/>
          <p:cNvSpPr>
            <a:spLocks noEditPoints="1"/>
          </p:cNvSpPr>
          <p:nvPr/>
        </p:nvSpPr>
        <p:spPr bwMode="auto">
          <a:xfrm>
            <a:off x="278889" y="2024880"/>
            <a:ext cx="358285" cy="377330"/>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blipFill dpi="0" rotWithShape="1">
            <a:blip r:embed="rId1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78" name="Oval 21"/>
          <p:cNvSpPr>
            <a:spLocks noChangeArrowheads="1"/>
          </p:cNvSpPr>
          <p:nvPr/>
        </p:nvSpPr>
        <p:spPr bwMode="auto">
          <a:xfrm>
            <a:off x="2565485" y="1936797"/>
            <a:ext cx="105938" cy="105938"/>
          </a:xfrm>
          <a:prstGeom prst="ellipse">
            <a:avLst/>
          </a:prstGeom>
          <a:blipFill dpi="0" rotWithShape="1">
            <a:blip r:embed="rId2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79" name="Freeform 22"/>
          <p:cNvSpPr>
            <a:spLocks/>
          </p:cNvSpPr>
          <p:nvPr/>
        </p:nvSpPr>
        <p:spPr bwMode="auto">
          <a:xfrm>
            <a:off x="2603575" y="2015358"/>
            <a:ext cx="166644" cy="347572"/>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blipFill dpi="0" rotWithShape="1">
            <a:blip r:embed="rId2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80" name="Freeform 23"/>
          <p:cNvSpPr>
            <a:spLocks/>
          </p:cNvSpPr>
          <p:nvPr/>
        </p:nvSpPr>
        <p:spPr bwMode="auto">
          <a:xfrm>
            <a:off x="2457166" y="2015358"/>
            <a:ext cx="178547" cy="342811"/>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blipFill dpi="0" rotWithShape="1">
            <a:blip r:embed="rId2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81" name="Freeform 24"/>
          <p:cNvSpPr>
            <a:spLocks/>
          </p:cNvSpPr>
          <p:nvPr/>
        </p:nvSpPr>
        <p:spPr bwMode="auto">
          <a:xfrm>
            <a:off x="2613098" y="1898707"/>
            <a:ext cx="19045" cy="59516"/>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blipFill dpi="0" rotWithShape="1">
            <a:blip r:embed="rId2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82" name="Freeform 25"/>
          <p:cNvSpPr>
            <a:spLocks noEditPoints="1"/>
          </p:cNvSpPr>
          <p:nvPr/>
        </p:nvSpPr>
        <p:spPr bwMode="auto">
          <a:xfrm>
            <a:off x="1760832" y="1642790"/>
            <a:ext cx="169025" cy="457081"/>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blipFill dpi="0" rotWithShape="1">
            <a:blip r:embed="rId2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83" name="Freeform 26"/>
          <p:cNvSpPr>
            <a:spLocks noEditPoints="1"/>
          </p:cNvSpPr>
          <p:nvPr/>
        </p:nvSpPr>
        <p:spPr bwMode="auto">
          <a:xfrm>
            <a:off x="1615613" y="1786817"/>
            <a:ext cx="458272" cy="167835"/>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blipFill dpi="0" rotWithShape="1">
            <a:blip r:embed="rId2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84" name="Freeform 27"/>
          <p:cNvSpPr>
            <a:spLocks noEditPoints="1"/>
          </p:cNvSpPr>
          <p:nvPr/>
        </p:nvSpPr>
        <p:spPr bwMode="auto">
          <a:xfrm>
            <a:off x="1650133" y="1683261"/>
            <a:ext cx="389233" cy="373759"/>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blipFill dpi="0" rotWithShape="1">
            <a:blip r:embed="rId2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85" name="Freeform 28"/>
          <p:cNvSpPr>
            <a:spLocks noEditPoints="1"/>
          </p:cNvSpPr>
          <p:nvPr/>
        </p:nvSpPr>
        <p:spPr bwMode="auto">
          <a:xfrm>
            <a:off x="1650133" y="1683261"/>
            <a:ext cx="389233" cy="373759"/>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blipFill dpi="0" rotWithShape="1">
            <a:blip r:embed="rId2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86" name="Oval 29"/>
          <p:cNvSpPr>
            <a:spLocks noChangeArrowheads="1"/>
          </p:cNvSpPr>
          <p:nvPr/>
        </p:nvSpPr>
        <p:spPr bwMode="auto">
          <a:xfrm>
            <a:off x="1810826" y="1835621"/>
            <a:ext cx="70229" cy="70229"/>
          </a:xfrm>
          <a:prstGeom prst="ellipse">
            <a:avLst/>
          </a:prstGeom>
          <a:blipFill dpi="0" rotWithShape="1">
            <a:blip r:embed="rId2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87" name="Freeform 30"/>
          <p:cNvSpPr>
            <a:spLocks noEditPoints="1"/>
          </p:cNvSpPr>
          <p:nvPr/>
        </p:nvSpPr>
        <p:spPr bwMode="auto">
          <a:xfrm>
            <a:off x="2350038" y="1513045"/>
            <a:ext cx="192831" cy="365427"/>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blipFill dpi="0" rotWithShape="1">
            <a:blip r:embed="rId2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88" name="Rectangle 31"/>
          <p:cNvSpPr>
            <a:spLocks noChangeArrowheads="1"/>
          </p:cNvSpPr>
          <p:nvPr/>
        </p:nvSpPr>
        <p:spPr bwMode="auto">
          <a:xfrm>
            <a:off x="2253623" y="1511855"/>
            <a:ext cx="48803" cy="355905"/>
          </a:xfrm>
          <a:prstGeom prst="rect">
            <a:avLst/>
          </a:prstGeom>
          <a:blipFill dpi="0" rotWithShape="1">
            <a:blip r:embed="rId2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89" name="Freeform 32"/>
          <p:cNvSpPr>
            <a:spLocks noEditPoints="1"/>
          </p:cNvSpPr>
          <p:nvPr/>
        </p:nvSpPr>
        <p:spPr bwMode="auto">
          <a:xfrm>
            <a:off x="672884" y="3304470"/>
            <a:ext cx="421372" cy="30829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blipFill dpi="0" rotWithShape="1">
            <a:blip r:embed="rId3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nvGrpSpPr>
          <p:cNvPr id="290" name="Group 127"/>
          <p:cNvGrpSpPr/>
          <p:nvPr/>
        </p:nvGrpSpPr>
        <p:grpSpPr>
          <a:xfrm>
            <a:off x="1857247" y="3612760"/>
            <a:ext cx="380902" cy="490410"/>
            <a:chOff x="8610600" y="4127500"/>
            <a:chExt cx="508001" cy="654050"/>
          </a:xfrm>
          <a:blipFill dpi="0" rotWithShape="1">
            <a:blip r:embed="rId18">
              <a:extLst>
                <a:ext uri="{28A0092B-C50C-407E-A947-70E740481C1C}">
                  <a14:useLocalDpi xmlns:a14="http://schemas.microsoft.com/office/drawing/2010/main" val="0"/>
                </a:ext>
              </a:extLst>
            </a:blip>
            <a:srcRect/>
            <a:stretch>
              <a:fillRect/>
            </a:stretch>
          </a:blipFill>
        </p:grpSpPr>
        <p:sp>
          <p:nvSpPr>
            <p:cNvPr id="291"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92"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93"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94"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95"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96"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97"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98"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sp>
        <p:nvSpPr>
          <p:cNvPr id="299" name="Freeform 41"/>
          <p:cNvSpPr>
            <a:spLocks noEditPoints="1"/>
          </p:cNvSpPr>
          <p:nvPr/>
        </p:nvSpPr>
        <p:spPr bwMode="auto">
          <a:xfrm>
            <a:off x="2172681" y="3117590"/>
            <a:ext cx="321385" cy="292817"/>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blipFill dpi="0" rotWithShape="1">
            <a:blip r:embed="rId3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00" name="Freeform 42"/>
          <p:cNvSpPr>
            <a:spLocks/>
          </p:cNvSpPr>
          <p:nvPr/>
        </p:nvSpPr>
        <p:spPr bwMode="auto">
          <a:xfrm>
            <a:off x="2256004" y="3387791"/>
            <a:ext cx="69038" cy="148790"/>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blipFill dpi="0" rotWithShape="1">
            <a:blip r:embed="rId3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01" name="Freeform 43"/>
          <p:cNvSpPr>
            <a:spLocks/>
          </p:cNvSpPr>
          <p:nvPr/>
        </p:nvSpPr>
        <p:spPr bwMode="auto">
          <a:xfrm>
            <a:off x="2227436" y="3433023"/>
            <a:ext cx="97606" cy="201164"/>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blipFill dpi="0" rotWithShape="1">
            <a:blip r:embed="rId3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02" name="Freeform 44"/>
          <p:cNvSpPr>
            <a:spLocks/>
          </p:cNvSpPr>
          <p:nvPr/>
        </p:nvSpPr>
        <p:spPr bwMode="auto">
          <a:xfrm>
            <a:off x="1335889" y="1179757"/>
            <a:ext cx="392804" cy="35947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blipFill dpi="0" rotWithShape="1">
            <a:blip r:embed="rId34"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03" name="Freeform 45"/>
          <p:cNvSpPr>
            <a:spLocks noEditPoints="1"/>
          </p:cNvSpPr>
          <p:nvPr/>
        </p:nvSpPr>
        <p:spPr bwMode="auto">
          <a:xfrm>
            <a:off x="1219238" y="3174725"/>
            <a:ext cx="478507" cy="396375"/>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blipFill dpi="0" rotWithShape="1">
            <a:blip r:embed="rId3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04" name="Freeform 46"/>
          <p:cNvSpPr>
            <a:spLocks noEditPoints="1"/>
          </p:cNvSpPr>
          <p:nvPr/>
        </p:nvSpPr>
        <p:spPr bwMode="auto">
          <a:xfrm>
            <a:off x="2065552" y="2385546"/>
            <a:ext cx="614203" cy="716570"/>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blipFill dpi="0" rotWithShape="1">
            <a:blip r:embed="rId36"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05" name="Freeform 47"/>
          <p:cNvSpPr>
            <a:spLocks noEditPoints="1"/>
          </p:cNvSpPr>
          <p:nvPr/>
        </p:nvSpPr>
        <p:spPr bwMode="auto">
          <a:xfrm>
            <a:off x="2530966" y="2595042"/>
            <a:ext cx="265441" cy="521358"/>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blipFill dpi="0" rotWithShape="1">
            <a:blip r:embed="rId37"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06" name="Freeform 48"/>
          <p:cNvSpPr>
            <a:spLocks noEditPoints="1"/>
          </p:cNvSpPr>
          <p:nvPr/>
        </p:nvSpPr>
        <p:spPr bwMode="auto">
          <a:xfrm>
            <a:off x="1604901" y="2661699"/>
            <a:ext cx="434465" cy="434465"/>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blipFill dpi="0" rotWithShape="1">
            <a:blip r:embed="rId3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07" name="Freeform 49"/>
          <p:cNvSpPr>
            <a:spLocks/>
          </p:cNvSpPr>
          <p:nvPr/>
        </p:nvSpPr>
        <p:spPr bwMode="auto">
          <a:xfrm>
            <a:off x="1684652" y="2799776"/>
            <a:ext cx="216637" cy="11427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blipFill dpi="0" rotWithShape="1">
            <a:blip r:embed="rId3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nvGrpSpPr>
          <p:cNvPr id="308" name="Group 126"/>
          <p:cNvGrpSpPr/>
          <p:nvPr/>
        </p:nvGrpSpPr>
        <p:grpSpPr>
          <a:xfrm>
            <a:off x="1778687" y="3221147"/>
            <a:ext cx="340430" cy="323766"/>
            <a:chOff x="8505825" y="3605213"/>
            <a:chExt cx="454025" cy="431800"/>
          </a:xfrm>
          <a:blipFill dpi="0" rotWithShape="1">
            <a:blip r:embed="rId18">
              <a:extLst>
                <a:ext uri="{28A0092B-C50C-407E-A947-70E740481C1C}">
                  <a14:useLocalDpi xmlns:a14="http://schemas.microsoft.com/office/drawing/2010/main" val="0"/>
                </a:ext>
              </a:extLst>
            </a:blip>
            <a:srcRect/>
            <a:stretch>
              <a:fillRect/>
            </a:stretch>
          </a:blipFill>
        </p:grpSpPr>
        <p:sp>
          <p:nvSpPr>
            <p:cNvPr id="309"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10"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sp>
        <p:nvSpPr>
          <p:cNvPr id="311" name="Freeform 52"/>
          <p:cNvSpPr>
            <a:spLocks/>
          </p:cNvSpPr>
          <p:nvPr/>
        </p:nvSpPr>
        <p:spPr bwMode="auto">
          <a:xfrm>
            <a:off x="728828" y="1294027"/>
            <a:ext cx="509455" cy="41423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blipFill dpi="0" rotWithShape="1">
            <a:blip r:embed="rId4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12" name="Freeform 53"/>
          <p:cNvSpPr>
            <a:spLocks/>
          </p:cNvSpPr>
          <p:nvPr/>
        </p:nvSpPr>
        <p:spPr bwMode="auto">
          <a:xfrm>
            <a:off x="1115682" y="1271412"/>
            <a:ext cx="140457" cy="192831"/>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blipFill dpi="0" rotWithShape="1">
            <a:blip r:embed="rId4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13" name="Freeform 54"/>
          <p:cNvSpPr>
            <a:spLocks/>
          </p:cNvSpPr>
          <p:nvPr/>
        </p:nvSpPr>
        <p:spPr bwMode="auto">
          <a:xfrm>
            <a:off x="795486" y="1403536"/>
            <a:ext cx="385662" cy="252347"/>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blipFill dpi="0" rotWithShape="1">
            <a:blip r:embed="rId4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14" name="Freeform 55"/>
          <p:cNvSpPr>
            <a:spLocks noEditPoints="1"/>
          </p:cNvSpPr>
          <p:nvPr/>
        </p:nvSpPr>
        <p:spPr bwMode="auto">
          <a:xfrm>
            <a:off x="481243" y="1624935"/>
            <a:ext cx="222589" cy="39042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blipFill dpi="0" rotWithShape="1">
            <a:blip r:embed="rId43"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15" name="Freeform 56"/>
          <p:cNvSpPr>
            <a:spLocks noEditPoints="1"/>
          </p:cNvSpPr>
          <p:nvPr/>
        </p:nvSpPr>
        <p:spPr bwMode="auto">
          <a:xfrm>
            <a:off x="278890" y="2442681"/>
            <a:ext cx="416610" cy="453510"/>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blipFill dpi="0" rotWithShape="1">
            <a:blip r:embed="rId4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16" name="Freeform 57"/>
          <p:cNvSpPr>
            <a:spLocks noEditPoints="1"/>
          </p:cNvSpPr>
          <p:nvPr/>
        </p:nvSpPr>
        <p:spPr bwMode="auto">
          <a:xfrm>
            <a:off x="1815587" y="1270221"/>
            <a:ext cx="396375" cy="38923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blipFill dpi="0" rotWithShape="1">
            <a:blip r:embed="rId4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17" name="Freeform 58"/>
          <p:cNvSpPr>
            <a:spLocks noEditPoints="1"/>
          </p:cNvSpPr>
          <p:nvPr/>
        </p:nvSpPr>
        <p:spPr bwMode="auto">
          <a:xfrm>
            <a:off x="415395" y="2894016"/>
            <a:ext cx="385662" cy="39042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blipFill dpi="0" rotWithShape="1">
            <a:blip r:embed="rId4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18" name="Rectangle 59"/>
          <p:cNvSpPr>
            <a:spLocks noChangeArrowheads="1"/>
          </p:cNvSpPr>
          <p:nvPr/>
        </p:nvSpPr>
        <p:spPr bwMode="auto">
          <a:xfrm>
            <a:off x="1912002" y="2523623"/>
            <a:ext cx="470175" cy="23806"/>
          </a:xfrm>
          <a:prstGeom prst="rect">
            <a:avLst/>
          </a:prstGeom>
          <a:blipFill dpi="0" rotWithShape="1">
            <a:blip r:embed="rId4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19" name="Rectangle 60"/>
          <p:cNvSpPr>
            <a:spLocks noChangeArrowheads="1"/>
          </p:cNvSpPr>
          <p:nvPr/>
        </p:nvSpPr>
        <p:spPr bwMode="auto">
          <a:xfrm>
            <a:off x="1931047" y="2476010"/>
            <a:ext cx="432085" cy="23806"/>
          </a:xfrm>
          <a:prstGeom prst="rect">
            <a:avLst/>
          </a:prstGeom>
          <a:blipFill dpi="0" rotWithShape="1">
            <a:blip r:embed="rId4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20" name="Rectangle 61"/>
          <p:cNvSpPr>
            <a:spLocks noChangeArrowheads="1"/>
          </p:cNvSpPr>
          <p:nvPr/>
        </p:nvSpPr>
        <p:spPr bwMode="auto">
          <a:xfrm>
            <a:off x="2101262" y="2427207"/>
            <a:ext cx="91655" cy="23806"/>
          </a:xfrm>
          <a:prstGeom prst="rect">
            <a:avLst/>
          </a:prstGeom>
          <a:blipFill dpi="0" rotWithShape="1">
            <a:blip r:embed="rId4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21" name="Rectangle 62"/>
          <p:cNvSpPr>
            <a:spLocks noChangeArrowheads="1"/>
          </p:cNvSpPr>
          <p:nvPr/>
        </p:nvSpPr>
        <p:spPr bwMode="auto">
          <a:xfrm>
            <a:off x="2117926" y="2252231"/>
            <a:ext cx="58326" cy="190450"/>
          </a:xfrm>
          <a:prstGeom prst="rect">
            <a:avLst/>
          </a:prstGeom>
          <a:blipFill dpi="0" rotWithShape="1">
            <a:blip r:embed="rId5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22" name="Rectangle 63"/>
          <p:cNvSpPr>
            <a:spLocks noChangeArrowheads="1"/>
          </p:cNvSpPr>
          <p:nvPr/>
        </p:nvSpPr>
        <p:spPr bwMode="auto">
          <a:xfrm>
            <a:off x="2101262" y="2242708"/>
            <a:ext cx="91655" cy="23806"/>
          </a:xfrm>
          <a:prstGeom prst="rect">
            <a:avLst/>
          </a:prstGeom>
          <a:blipFill dpi="0" rotWithShape="1">
            <a:blip r:embed="rId4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23" name="Rectangle 64"/>
          <p:cNvSpPr>
            <a:spLocks noChangeArrowheads="1"/>
          </p:cNvSpPr>
          <p:nvPr/>
        </p:nvSpPr>
        <p:spPr bwMode="auto">
          <a:xfrm>
            <a:off x="2240529" y="2427207"/>
            <a:ext cx="89274" cy="23806"/>
          </a:xfrm>
          <a:prstGeom prst="rect">
            <a:avLst/>
          </a:prstGeom>
          <a:blipFill dpi="0" rotWithShape="1">
            <a:blip r:embed="rId4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24" name="Rectangle 65"/>
          <p:cNvSpPr>
            <a:spLocks noChangeArrowheads="1"/>
          </p:cNvSpPr>
          <p:nvPr/>
        </p:nvSpPr>
        <p:spPr bwMode="auto">
          <a:xfrm>
            <a:off x="2256003" y="2252231"/>
            <a:ext cx="57135" cy="190450"/>
          </a:xfrm>
          <a:prstGeom prst="rect">
            <a:avLst/>
          </a:prstGeom>
          <a:blipFill dpi="0" rotWithShape="1">
            <a:blip r:embed="rId5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25" name="Rectangle 66"/>
          <p:cNvSpPr>
            <a:spLocks noChangeArrowheads="1"/>
          </p:cNvSpPr>
          <p:nvPr/>
        </p:nvSpPr>
        <p:spPr bwMode="auto">
          <a:xfrm>
            <a:off x="2240529" y="2242708"/>
            <a:ext cx="89274" cy="23806"/>
          </a:xfrm>
          <a:prstGeom prst="rect">
            <a:avLst/>
          </a:prstGeom>
          <a:blipFill dpi="0" rotWithShape="1">
            <a:blip r:embed="rId4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26" name="Rectangle 67"/>
          <p:cNvSpPr>
            <a:spLocks noChangeArrowheads="1"/>
          </p:cNvSpPr>
          <p:nvPr/>
        </p:nvSpPr>
        <p:spPr bwMode="auto">
          <a:xfrm>
            <a:off x="1964375" y="2427207"/>
            <a:ext cx="91655" cy="23806"/>
          </a:xfrm>
          <a:prstGeom prst="rect">
            <a:avLst/>
          </a:prstGeom>
          <a:blipFill dpi="0" rotWithShape="1">
            <a:blip r:embed="rId4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27" name="Rectangle 68"/>
          <p:cNvSpPr>
            <a:spLocks noChangeArrowheads="1"/>
          </p:cNvSpPr>
          <p:nvPr/>
        </p:nvSpPr>
        <p:spPr bwMode="auto">
          <a:xfrm>
            <a:off x="1979850" y="2252231"/>
            <a:ext cx="59516" cy="190450"/>
          </a:xfrm>
          <a:prstGeom prst="rect">
            <a:avLst/>
          </a:prstGeom>
          <a:blipFill dpi="0" rotWithShape="1">
            <a:blip r:embed="rId5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28" name="Rectangle 69"/>
          <p:cNvSpPr>
            <a:spLocks noChangeArrowheads="1"/>
          </p:cNvSpPr>
          <p:nvPr/>
        </p:nvSpPr>
        <p:spPr bwMode="auto">
          <a:xfrm>
            <a:off x="1964375" y="2242708"/>
            <a:ext cx="91655" cy="23806"/>
          </a:xfrm>
          <a:prstGeom prst="rect">
            <a:avLst/>
          </a:prstGeom>
          <a:blipFill dpi="0" rotWithShape="1">
            <a:blip r:embed="rId4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29" name="Rectangle 70"/>
          <p:cNvSpPr>
            <a:spLocks noChangeArrowheads="1"/>
          </p:cNvSpPr>
          <p:nvPr/>
        </p:nvSpPr>
        <p:spPr bwMode="auto">
          <a:xfrm>
            <a:off x="1931047" y="2190335"/>
            <a:ext cx="432085" cy="23806"/>
          </a:xfrm>
          <a:prstGeom prst="rect">
            <a:avLst/>
          </a:prstGeom>
          <a:blipFill dpi="0" rotWithShape="1">
            <a:blip r:embed="rId4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30" name="Freeform 71"/>
          <p:cNvSpPr>
            <a:spLocks/>
          </p:cNvSpPr>
          <p:nvPr/>
        </p:nvSpPr>
        <p:spPr bwMode="auto">
          <a:xfrm>
            <a:off x="1931047" y="2052258"/>
            <a:ext cx="432085" cy="138077"/>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blipFill dpi="0" rotWithShape="1">
            <a:blip r:embed="rId5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31" name="Freeform 72"/>
          <p:cNvSpPr>
            <a:spLocks noEditPoints="1"/>
          </p:cNvSpPr>
          <p:nvPr/>
        </p:nvSpPr>
        <p:spPr bwMode="auto">
          <a:xfrm>
            <a:off x="743112" y="2177241"/>
            <a:ext cx="599919" cy="391614"/>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blipFill dpi="0" rotWithShape="1">
            <a:blip r:embed="rId5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32" name="Freeform 73"/>
          <p:cNvSpPr>
            <a:spLocks noEditPoints="1"/>
          </p:cNvSpPr>
          <p:nvPr/>
        </p:nvSpPr>
        <p:spPr bwMode="auto">
          <a:xfrm>
            <a:off x="2066743" y="2606945"/>
            <a:ext cx="140457" cy="24520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blipFill dpi="0" rotWithShape="1">
            <a:blip r:embed="rId5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33" name="Freeform 74"/>
          <p:cNvSpPr>
            <a:spLocks noEditPoints="1"/>
          </p:cNvSpPr>
          <p:nvPr/>
        </p:nvSpPr>
        <p:spPr bwMode="auto">
          <a:xfrm>
            <a:off x="840718" y="1766583"/>
            <a:ext cx="282105" cy="34519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blipFill dpi="0" rotWithShape="1">
            <a:blip r:embed="rId55"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34" name="Freeform 75"/>
          <p:cNvSpPr>
            <a:spLocks noEditPoints="1"/>
          </p:cNvSpPr>
          <p:nvPr/>
        </p:nvSpPr>
        <p:spPr bwMode="auto">
          <a:xfrm>
            <a:off x="1383502" y="2129628"/>
            <a:ext cx="427323" cy="428513"/>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blipFill dpi="0" rotWithShape="1">
            <a:blip r:embed="rId56"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35" name="Freeform 76"/>
          <p:cNvSpPr>
            <a:spLocks noEditPoints="1"/>
          </p:cNvSpPr>
          <p:nvPr/>
        </p:nvSpPr>
        <p:spPr bwMode="auto">
          <a:xfrm>
            <a:off x="957369" y="2681935"/>
            <a:ext cx="482078" cy="365427"/>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blipFill dpi="0" rotWithShape="1">
            <a:blip r:embed="rId57"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36" name="Freeform 77"/>
          <p:cNvSpPr>
            <a:spLocks/>
          </p:cNvSpPr>
          <p:nvPr/>
        </p:nvSpPr>
        <p:spPr bwMode="auto">
          <a:xfrm>
            <a:off x="1168055" y="2146292"/>
            <a:ext cx="160693" cy="120222"/>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blipFill dpi="0" rotWithShape="1">
            <a:blip r:embed="rId5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37" name="Freeform 78"/>
          <p:cNvSpPr>
            <a:spLocks/>
          </p:cNvSpPr>
          <p:nvPr/>
        </p:nvSpPr>
        <p:spPr bwMode="auto">
          <a:xfrm>
            <a:off x="1239474" y="2115345"/>
            <a:ext cx="44042" cy="54754"/>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blipFill dpi="0" rotWithShape="1">
            <a:blip r:embed="rId5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38" name="Freeform 79"/>
          <p:cNvSpPr>
            <a:spLocks noEditPoints="1"/>
          </p:cNvSpPr>
          <p:nvPr/>
        </p:nvSpPr>
        <p:spPr bwMode="auto">
          <a:xfrm>
            <a:off x="989508" y="3117590"/>
            <a:ext cx="169025" cy="234492"/>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blipFill dpi="0" rotWithShape="1">
            <a:blip r:embed="rId6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39" name="Freeform 80"/>
          <p:cNvSpPr>
            <a:spLocks noEditPoints="1"/>
          </p:cNvSpPr>
          <p:nvPr/>
        </p:nvSpPr>
        <p:spPr bwMode="auto">
          <a:xfrm>
            <a:off x="2288142" y="1915372"/>
            <a:ext cx="211876" cy="23211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blipFill dpi="0" rotWithShape="1">
            <a:blip r:embed="rId6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40" name="Freeform 81"/>
          <p:cNvSpPr>
            <a:spLocks noEditPoints="1"/>
          </p:cNvSpPr>
          <p:nvPr/>
        </p:nvSpPr>
        <p:spPr bwMode="auto">
          <a:xfrm>
            <a:off x="1228761" y="1603509"/>
            <a:ext cx="320195" cy="46065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blipFill dpi="0" rotWithShape="1">
            <a:blip r:embed="rId6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41" name="Freeform 82"/>
          <p:cNvSpPr>
            <a:spLocks noEditPoints="1"/>
          </p:cNvSpPr>
          <p:nvPr/>
        </p:nvSpPr>
        <p:spPr bwMode="auto">
          <a:xfrm>
            <a:off x="1114491" y="1538042"/>
            <a:ext cx="184499" cy="163074"/>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blipFill dpi="0" rotWithShape="1">
            <a:blip r:embed="rId6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42" name="Freeform 83"/>
          <p:cNvSpPr>
            <a:spLocks/>
          </p:cNvSpPr>
          <p:nvPr/>
        </p:nvSpPr>
        <p:spPr bwMode="auto">
          <a:xfrm>
            <a:off x="1062117" y="1635648"/>
            <a:ext cx="80941" cy="51184"/>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blipFill dpi="0" rotWithShape="1">
            <a:blip r:embed="rId6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43" name="Freeform 84"/>
          <p:cNvSpPr>
            <a:spLocks/>
          </p:cNvSpPr>
          <p:nvPr/>
        </p:nvSpPr>
        <p:spPr bwMode="auto">
          <a:xfrm>
            <a:off x="1010933" y="1642789"/>
            <a:ext cx="109509" cy="66658"/>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blipFill dpi="0" rotWithShape="1">
            <a:blip r:embed="rId6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44" name="Freeform 85"/>
          <p:cNvSpPr>
            <a:spLocks noEditPoints="1"/>
          </p:cNvSpPr>
          <p:nvPr/>
        </p:nvSpPr>
        <p:spPr bwMode="auto">
          <a:xfrm>
            <a:off x="947846" y="2511719"/>
            <a:ext cx="334479" cy="119032"/>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blipFill dpi="0" rotWithShape="1">
            <a:blip r:embed="rId6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45" name="Freeform 86"/>
          <p:cNvSpPr>
            <a:spLocks/>
          </p:cNvSpPr>
          <p:nvPr/>
        </p:nvSpPr>
        <p:spPr bwMode="auto">
          <a:xfrm>
            <a:off x="2333374" y="2818821"/>
            <a:ext cx="184499" cy="23687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blipFill dpi="0" rotWithShape="1">
            <a:blip r:embed="rId6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46" name="Freeform 87"/>
          <p:cNvSpPr>
            <a:spLocks/>
          </p:cNvSpPr>
          <p:nvPr/>
        </p:nvSpPr>
        <p:spPr bwMode="auto">
          <a:xfrm>
            <a:off x="2438121" y="2810488"/>
            <a:ext cx="89274" cy="6189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blipFill dpi="0" rotWithShape="1">
            <a:blip r:embed="rId6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47" name="Freeform 88"/>
          <p:cNvSpPr>
            <a:spLocks/>
          </p:cNvSpPr>
          <p:nvPr/>
        </p:nvSpPr>
        <p:spPr bwMode="auto">
          <a:xfrm>
            <a:off x="2369083" y="2859292"/>
            <a:ext cx="122603" cy="170215"/>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blipFill dpi="0" rotWithShape="1">
            <a:blip r:embed="rId6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48" name="Freeform 89"/>
          <p:cNvSpPr>
            <a:spLocks noEditPoints="1"/>
          </p:cNvSpPr>
          <p:nvPr/>
        </p:nvSpPr>
        <p:spPr bwMode="auto">
          <a:xfrm>
            <a:off x="2083407" y="1890375"/>
            <a:ext cx="166644" cy="121412"/>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blipFill dpi="0" rotWithShape="1">
            <a:blip r:embed="rId7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49" name="Freeform 90"/>
          <p:cNvSpPr>
            <a:spLocks/>
          </p:cNvSpPr>
          <p:nvPr/>
        </p:nvSpPr>
        <p:spPr bwMode="auto">
          <a:xfrm>
            <a:off x="694310" y="2685505"/>
            <a:ext cx="154741" cy="199973"/>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blipFill dpi="0" rotWithShape="1">
            <a:blip r:embed="rId7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50" name="Freeform 91"/>
          <p:cNvSpPr>
            <a:spLocks/>
          </p:cNvSpPr>
          <p:nvPr/>
        </p:nvSpPr>
        <p:spPr bwMode="auto">
          <a:xfrm>
            <a:off x="684787" y="2678364"/>
            <a:ext cx="76180" cy="52374"/>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blipFill dpi="0" rotWithShape="1">
            <a:blip r:embed="rId7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51" name="Freeform 92"/>
          <p:cNvSpPr>
            <a:spLocks/>
          </p:cNvSpPr>
          <p:nvPr/>
        </p:nvSpPr>
        <p:spPr bwMode="auto">
          <a:xfrm>
            <a:off x="715735" y="2721215"/>
            <a:ext cx="104748" cy="14402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blipFill dpi="0" rotWithShape="1">
            <a:blip r:embed="rId7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52" name="Freeform 93"/>
          <p:cNvSpPr>
            <a:spLocks noEditPoints="1"/>
          </p:cNvSpPr>
          <p:nvPr/>
        </p:nvSpPr>
        <p:spPr bwMode="auto">
          <a:xfrm>
            <a:off x="1714410" y="3923433"/>
            <a:ext cx="164263" cy="179738"/>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blipFill dpi="0" rotWithShape="1">
            <a:blip r:embed="rId7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53" name="Freeform 94"/>
          <p:cNvSpPr>
            <a:spLocks/>
          </p:cNvSpPr>
          <p:nvPr/>
        </p:nvSpPr>
        <p:spPr bwMode="auto">
          <a:xfrm>
            <a:off x="1515627" y="2739070"/>
            <a:ext cx="47613" cy="45232"/>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blipFill dpi="0" rotWithShape="1">
            <a:blip r:embed="rId7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54" name="Freeform 95"/>
          <p:cNvSpPr>
            <a:spLocks/>
          </p:cNvSpPr>
          <p:nvPr/>
        </p:nvSpPr>
        <p:spPr bwMode="auto">
          <a:xfrm>
            <a:off x="1504914" y="2602183"/>
            <a:ext cx="44042" cy="147599"/>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blipFill dpi="0" rotWithShape="1">
            <a:blip r:embed="rId7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55" name="Freeform 96"/>
          <p:cNvSpPr>
            <a:spLocks/>
          </p:cNvSpPr>
          <p:nvPr/>
        </p:nvSpPr>
        <p:spPr bwMode="auto">
          <a:xfrm>
            <a:off x="1535862" y="2625990"/>
            <a:ext cx="95225" cy="127364"/>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blipFill dpi="0" rotWithShape="1">
            <a:blip r:embed="rId7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56" name="Freeform 97"/>
          <p:cNvSpPr>
            <a:spLocks/>
          </p:cNvSpPr>
          <p:nvPr/>
        </p:nvSpPr>
        <p:spPr bwMode="auto">
          <a:xfrm>
            <a:off x="1527531" y="2773589"/>
            <a:ext cx="11903" cy="23806"/>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blipFill dpi="0" rotWithShape="1">
            <a:blip r:embed="rId7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57" name="Freeform 98"/>
          <p:cNvSpPr>
            <a:spLocks noEditPoints="1"/>
          </p:cNvSpPr>
          <p:nvPr/>
        </p:nvSpPr>
        <p:spPr bwMode="auto">
          <a:xfrm>
            <a:off x="1489441" y="1567799"/>
            <a:ext cx="165454" cy="177357"/>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blipFill dpi="0" rotWithShape="1">
            <a:blip r:embed="rId7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nvGrpSpPr>
          <p:cNvPr id="358" name="组合 357"/>
          <p:cNvGrpSpPr/>
          <p:nvPr/>
        </p:nvGrpSpPr>
        <p:grpSpPr>
          <a:xfrm>
            <a:off x="2467465" y="1423727"/>
            <a:ext cx="208734" cy="138347"/>
            <a:chOff x="9482595" y="2565731"/>
            <a:chExt cx="278384" cy="184511"/>
          </a:xfrm>
          <a:blipFill dpi="0" rotWithShape="1">
            <a:blip r:embed="rId18">
              <a:extLst>
                <a:ext uri="{28A0092B-C50C-407E-A947-70E740481C1C}">
                  <a14:useLocalDpi xmlns:a14="http://schemas.microsoft.com/office/drawing/2010/main" val="0"/>
                </a:ext>
              </a:extLst>
            </a:blip>
            <a:srcRect/>
            <a:stretch>
              <a:fillRect/>
            </a:stretch>
          </a:blipFill>
        </p:grpSpPr>
        <p:sp>
          <p:nvSpPr>
            <p:cNvPr id="359" name="椭圆 358"/>
            <p:cNvSpPr/>
            <p:nvPr/>
          </p:nvSpPr>
          <p:spPr>
            <a:xfrm>
              <a:off x="9482595" y="2565731"/>
              <a:ext cx="71376" cy="71376"/>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414455"/>
                </a:solidFill>
              </a:endParaRPr>
            </a:p>
          </p:txBody>
        </p:sp>
        <p:sp>
          <p:nvSpPr>
            <p:cNvPr id="360" name="椭圆 359"/>
            <p:cNvSpPr/>
            <p:nvPr/>
          </p:nvSpPr>
          <p:spPr>
            <a:xfrm>
              <a:off x="9625979" y="2615242"/>
              <a:ext cx="135000" cy="135000"/>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414455"/>
                </a:solidFill>
              </a:endParaRPr>
            </a:p>
          </p:txBody>
        </p:sp>
      </p:grpSp>
    </p:spTree>
    <p:extLst>
      <p:ext uri="{BB962C8B-B14F-4D97-AF65-F5344CB8AC3E}">
        <p14:creationId xmlns:p14="http://schemas.microsoft.com/office/powerpoint/2010/main" val="564265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0">
        <p15:prstTrans prst="pageCurlDouble"/>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0"/>
                                        </p:tgtEl>
                                        <p:attrNameLst>
                                          <p:attrName>style.visibility</p:attrName>
                                        </p:attrNameLst>
                                      </p:cBhvr>
                                      <p:to>
                                        <p:strVal val="visible"/>
                                      </p:to>
                                    </p:set>
                                    <p:anim calcmode="lin" valueType="num">
                                      <p:cBhvr additive="base">
                                        <p:cTn id="7" dur="500" fill="hold"/>
                                        <p:tgtEl>
                                          <p:spTgt spid="260"/>
                                        </p:tgtEl>
                                        <p:attrNameLst>
                                          <p:attrName>ppt_x</p:attrName>
                                        </p:attrNameLst>
                                      </p:cBhvr>
                                      <p:tavLst>
                                        <p:tav tm="0">
                                          <p:val>
                                            <p:strVal val="#ppt_x"/>
                                          </p:val>
                                        </p:tav>
                                        <p:tav tm="100000">
                                          <p:val>
                                            <p:strVal val="#ppt_x"/>
                                          </p:val>
                                        </p:tav>
                                      </p:tavLst>
                                    </p:anim>
                                    <p:anim calcmode="lin" valueType="num">
                                      <p:cBhvr additive="base">
                                        <p:cTn id="8" dur="500" fill="hold"/>
                                        <p:tgtEl>
                                          <p:spTgt spid="26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58"/>
                                        </p:tgtEl>
                                        <p:attrNameLst>
                                          <p:attrName>style.visibility</p:attrName>
                                        </p:attrNameLst>
                                      </p:cBhvr>
                                      <p:to>
                                        <p:strVal val="visible"/>
                                      </p:to>
                                    </p:set>
                                    <p:anim calcmode="lin" valueType="num">
                                      <p:cBhvr additive="base">
                                        <p:cTn id="12" dur="500" fill="hold"/>
                                        <p:tgtEl>
                                          <p:spTgt spid="258"/>
                                        </p:tgtEl>
                                        <p:attrNameLst>
                                          <p:attrName>ppt_x</p:attrName>
                                        </p:attrNameLst>
                                      </p:cBhvr>
                                      <p:tavLst>
                                        <p:tav tm="0">
                                          <p:val>
                                            <p:strVal val="#ppt_x"/>
                                          </p:val>
                                        </p:tav>
                                        <p:tav tm="100000">
                                          <p:val>
                                            <p:strVal val="#ppt_x"/>
                                          </p:val>
                                        </p:tav>
                                      </p:tavLst>
                                    </p:anim>
                                    <p:anim calcmode="lin" valueType="num">
                                      <p:cBhvr additive="base">
                                        <p:cTn id="13" dur="500" fill="hold"/>
                                        <p:tgtEl>
                                          <p:spTgt spid="25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59"/>
                                        </p:tgtEl>
                                        <p:attrNameLst>
                                          <p:attrName>style.visibility</p:attrName>
                                        </p:attrNameLst>
                                      </p:cBhvr>
                                      <p:to>
                                        <p:strVal val="visible"/>
                                      </p:to>
                                    </p:set>
                                    <p:anim calcmode="lin" valueType="num">
                                      <p:cBhvr additive="base">
                                        <p:cTn id="17" dur="500" fill="hold"/>
                                        <p:tgtEl>
                                          <p:spTgt spid="259"/>
                                        </p:tgtEl>
                                        <p:attrNameLst>
                                          <p:attrName>ppt_x</p:attrName>
                                        </p:attrNameLst>
                                      </p:cBhvr>
                                      <p:tavLst>
                                        <p:tav tm="0">
                                          <p:val>
                                            <p:strVal val="#ppt_x"/>
                                          </p:val>
                                        </p:tav>
                                        <p:tav tm="100000">
                                          <p:val>
                                            <p:strVal val="#ppt_x"/>
                                          </p:val>
                                        </p:tav>
                                      </p:tavLst>
                                    </p:anim>
                                    <p:anim calcmode="lin" valueType="num">
                                      <p:cBhvr additive="base">
                                        <p:cTn id="18" dur="500" fill="hold"/>
                                        <p:tgtEl>
                                          <p:spTgt spid="25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261"/>
                                        </p:tgtEl>
                                        <p:attrNameLst>
                                          <p:attrName>style.visibility</p:attrName>
                                        </p:attrNameLst>
                                      </p:cBhvr>
                                      <p:to>
                                        <p:strVal val="visible"/>
                                      </p:to>
                                    </p:set>
                                    <p:anim calcmode="lin" valueType="num">
                                      <p:cBhvr additive="base">
                                        <p:cTn id="22" dur="500" fill="hold"/>
                                        <p:tgtEl>
                                          <p:spTgt spid="261"/>
                                        </p:tgtEl>
                                        <p:attrNameLst>
                                          <p:attrName>ppt_x</p:attrName>
                                        </p:attrNameLst>
                                      </p:cBhvr>
                                      <p:tavLst>
                                        <p:tav tm="0">
                                          <p:val>
                                            <p:strVal val="1+#ppt_w/2"/>
                                          </p:val>
                                        </p:tav>
                                        <p:tav tm="100000">
                                          <p:val>
                                            <p:strVal val="#ppt_x"/>
                                          </p:val>
                                        </p:tav>
                                      </p:tavLst>
                                    </p:anim>
                                    <p:anim calcmode="lin" valueType="num">
                                      <p:cBhvr additive="base">
                                        <p:cTn id="23" dur="500" fill="hold"/>
                                        <p:tgtEl>
                                          <p:spTgt spid="261"/>
                                        </p:tgtEl>
                                        <p:attrNameLst>
                                          <p:attrName>ppt_y</p:attrName>
                                        </p:attrNameLst>
                                      </p:cBhvr>
                                      <p:tavLst>
                                        <p:tav tm="0">
                                          <p:val>
                                            <p:strVal val="#ppt_y"/>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262"/>
                                        </p:tgtEl>
                                        <p:attrNameLst>
                                          <p:attrName>style.visibility</p:attrName>
                                        </p:attrNameLst>
                                      </p:cBhvr>
                                      <p:to>
                                        <p:strVal val="visible"/>
                                      </p:to>
                                    </p:set>
                                    <p:anim calcmode="lin" valueType="num">
                                      <p:cBhvr additive="base">
                                        <p:cTn id="26" dur="500" fill="hold"/>
                                        <p:tgtEl>
                                          <p:spTgt spid="262"/>
                                        </p:tgtEl>
                                        <p:attrNameLst>
                                          <p:attrName>ppt_x</p:attrName>
                                        </p:attrNameLst>
                                      </p:cBhvr>
                                      <p:tavLst>
                                        <p:tav tm="0">
                                          <p:val>
                                            <p:strVal val="#ppt_x"/>
                                          </p:val>
                                        </p:tav>
                                        <p:tav tm="100000">
                                          <p:val>
                                            <p:strVal val="#ppt_x"/>
                                          </p:val>
                                        </p:tav>
                                      </p:tavLst>
                                    </p:anim>
                                    <p:anim calcmode="lin" valueType="num">
                                      <p:cBhvr additive="base">
                                        <p:cTn id="27" dur="500" fill="hold"/>
                                        <p:tgtEl>
                                          <p:spTgt spid="262"/>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263"/>
                                        </p:tgtEl>
                                        <p:attrNameLst>
                                          <p:attrName>style.visibility</p:attrName>
                                        </p:attrNameLst>
                                      </p:cBhvr>
                                      <p:to>
                                        <p:strVal val="visible"/>
                                      </p:to>
                                    </p:set>
                                    <p:anim calcmode="lin" valueType="num">
                                      <p:cBhvr additive="base">
                                        <p:cTn id="30" dur="500" fill="hold"/>
                                        <p:tgtEl>
                                          <p:spTgt spid="263"/>
                                        </p:tgtEl>
                                        <p:attrNameLst>
                                          <p:attrName>ppt_x</p:attrName>
                                        </p:attrNameLst>
                                      </p:cBhvr>
                                      <p:tavLst>
                                        <p:tav tm="0">
                                          <p:val>
                                            <p:strVal val="#ppt_x"/>
                                          </p:val>
                                        </p:tav>
                                        <p:tav tm="100000">
                                          <p:val>
                                            <p:strVal val="#ppt_x"/>
                                          </p:val>
                                        </p:tav>
                                      </p:tavLst>
                                    </p:anim>
                                    <p:anim calcmode="lin" valueType="num">
                                      <p:cBhvr additive="base">
                                        <p:cTn id="31" dur="500" fill="hold"/>
                                        <p:tgtEl>
                                          <p:spTgt spid="263"/>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264"/>
                                        </p:tgtEl>
                                        <p:attrNameLst>
                                          <p:attrName>style.visibility</p:attrName>
                                        </p:attrNameLst>
                                      </p:cBhvr>
                                      <p:to>
                                        <p:strVal val="visible"/>
                                      </p:to>
                                    </p:set>
                                    <p:anim calcmode="lin" valueType="num">
                                      <p:cBhvr additive="base">
                                        <p:cTn id="34" dur="500" fill="hold"/>
                                        <p:tgtEl>
                                          <p:spTgt spid="264"/>
                                        </p:tgtEl>
                                        <p:attrNameLst>
                                          <p:attrName>ppt_x</p:attrName>
                                        </p:attrNameLst>
                                      </p:cBhvr>
                                      <p:tavLst>
                                        <p:tav tm="0">
                                          <p:val>
                                            <p:strVal val="#ppt_x"/>
                                          </p:val>
                                        </p:tav>
                                        <p:tav tm="100000">
                                          <p:val>
                                            <p:strVal val="#ppt_x"/>
                                          </p:val>
                                        </p:tav>
                                      </p:tavLst>
                                    </p:anim>
                                    <p:anim calcmode="lin" valueType="num">
                                      <p:cBhvr additive="base">
                                        <p:cTn id="35" dur="500" fill="hold"/>
                                        <p:tgtEl>
                                          <p:spTgt spid="264"/>
                                        </p:tgtEl>
                                        <p:attrNameLst>
                                          <p:attrName>ppt_y</p:attrName>
                                        </p:attrNameLst>
                                      </p:cBhvr>
                                      <p:tavLst>
                                        <p:tav tm="0">
                                          <p:val>
                                            <p:strVal val="1+#ppt_h/2"/>
                                          </p:val>
                                        </p:tav>
                                        <p:tav tm="100000">
                                          <p:val>
                                            <p:strVal val="#ppt_y"/>
                                          </p:val>
                                        </p:tav>
                                      </p:tavLst>
                                    </p:anim>
                                  </p:childTnLst>
                                </p:cTn>
                              </p:par>
                              <p:par>
                                <p:cTn id="36" presetID="2" presetClass="entr" presetSubtype="3" fill="hold" grpId="0" nodeType="withEffect">
                                  <p:stCondLst>
                                    <p:cond delay="0"/>
                                  </p:stCondLst>
                                  <p:childTnLst>
                                    <p:set>
                                      <p:cBhvr>
                                        <p:cTn id="37" dur="1" fill="hold">
                                          <p:stCondLst>
                                            <p:cond delay="0"/>
                                          </p:stCondLst>
                                        </p:cTn>
                                        <p:tgtEl>
                                          <p:spTgt spid="265"/>
                                        </p:tgtEl>
                                        <p:attrNameLst>
                                          <p:attrName>style.visibility</p:attrName>
                                        </p:attrNameLst>
                                      </p:cBhvr>
                                      <p:to>
                                        <p:strVal val="visible"/>
                                      </p:to>
                                    </p:set>
                                    <p:anim calcmode="lin" valueType="num">
                                      <p:cBhvr additive="base">
                                        <p:cTn id="38" dur="500" fill="hold"/>
                                        <p:tgtEl>
                                          <p:spTgt spid="265"/>
                                        </p:tgtEl>
                                        <p:attrNameLst>
                                          <p:attrName>ppt_x</p:attrName>
                                        </p:attrNameLst>
                                      </p:cBhvr>
                                      <p:tavLst>
                                        <p:tav tm="0">
                                          <p:val>
                                            <p:strVal val="1+#ppt_w/2"/>
                                          </p:val>
                                        </p:tav>
                                        <p:tav tm="100000">
                                          <p:val>
                                            <p:strVal val="#ppt_x"/>
                                          </p:val>
                                        </p:tav>
                                      </p:tavLst>
                                    </p:anim>
                                    <p:anim calcmode="lin" valueType="num">
                                      <p:cBhvr additive="base">
                                        <p:cTn id="39" dur="500" fill="hold"/>
                                        <p:tgtEl>
                                          <p:spTgt spid="265"/>
                                        </p:tgtEl>
                                        <p:attrNameLst>
                                          <p:attrName>ppt_y</p:attrName>
                                        </p:attrNameLst>
                                      </p:cBhvr>
                                      <p:tavLst>
                                        <p:tav tm="0">
                                          <p:val>
                                            <p:strVal val="0-#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266"/>
                                        </p:tgtEl>
                                        <p:attrNameLst>
                                          <p:attrName>style.visibility</p:attrName>
                                        </p:attrNameLst>
                                      </p:cBhvr>
                                      <p:to>
                                        <p:strVal val="visible"/>
                                      </p:to>
                                    </p:set>
                                    <p:anim calcmode="lin" valueType="num">
                                      <p:cBhvr additive="base">
                                        <p:cTn id="42" dur="500" fill="hold"/>
                                        <p:tgtEl>
                                          <p:spTgt spid="266"/>
                                        </p:tgtEl>
                                        <p:attrNameLst>
                                          <p:attrName>ppt_x</p:attrName>
                                        </p:attrNameLst>
                                      </p:cBhvr>
                                      <p:tavLst>
                                        <p:tav tm="0">
                                          <p:val>
                                            <p:strVal val="#ppt_x"/>
                                          </p:val>
                                        </p:tav>
                                        <p:tav tm="100000">
                                          <p:val>
                                            <p:strVal val="#ppt_x"/>
                                          </p:val>
                                        </p:tav>
                                      </p:tavLst>
                                    </p:anim>
                                    <p:anim calcmode="lin" valueType="num">
                                      <p:cBhvr additive="base">
                                        <p:cTn id="43" dur="500" fill="hold"/>
                                        <p:tgtEl>
                                          <p:spTgt spid="266"/>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267"/>
                                        </p:tgtEl>
                                        <p:attrNameLst>
                                          <p:attrName>style.visibility</p:attrName>
                                        </p:attrNameLst>
                                      </p:cBhvr>
                                      <p:to>
                                        <p:strVal val="visible"/>
                                      </p:to>
                                    </p:set>
                                    <p:anim calcmode="lin" valueType="num">
                                      <p:cBhvr additive="base">
                                        <p:cTn id="46" dur="500" fill="hold"/>
                                        <p:tgtEl>
                                          <p:spTgt spid="267"/>
                                        </p:tgtEl>
                                        <p:attrNameLst>
                                          <p:attrName>ppt_x</p:attrName>
                                        </p:attrNameLst>
                                      </p:cBhvr>
                                      <p:tavLst>
                                        <p:tav tm="0">
                                          <p:val>
                                            <p:strVal val="#ppt_x"/>
                                          </p:val>
                                        </p:tav>
                                        <p:tav tm="100000">
                                          <p:val>
                                            <p:strVal val="#ppt_x"/>
                                          </p:val>
                                        </p:tav>
                                      </p:tavLst>
                                    </p:anim>
                                    <p:anim calcmode="lin" valueType="num">
                                      <p:cBhvr additive="base">
                                        <p:cTn id="47" dur="500" fill="hold"/>
                                        <p:tgtEl>
                                          <p:spTgt spid="267"/>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268"/>
                                        </p:tgtEl>
                                        <p:attrNameLst>
                                          <p:attrName>style.visibility</p:attrName>
                                        </p:attrNameLst>
                                      </p:cBhvr>
                                      <p:to>
                                        <p:strVal val="visible"/>
                                      </p:to>
                                    </p:set>
                                    <p:anim calcmode="lin" valueType="num">
                                      <p:cBhvr additive="base">
                                        <p:cTn id="50" dur="500" fill="hold"/>
                                        <p:tgtEl>
                                          <p:spTgt spid="268"/>
                                        </p:tgtEl>
                                        <p:attrNameLst>
                                          <p:attrName>ppt_x</p:attrName>
                                        </p:attrNameLst>
                                      </p:cBhvr>
                                      <p:tavLst>
                                        <p:tav tm="0">
                                          <p:val>
                                            <p:strVal val="#ppt_x"/>
                                          </p:val>
                                        </p:tav>
                                        <p:tav tm="100000">
                                          <p:val>
                                            <p:strVal val="#ppt_x"/>
                                          </p:val>
                                        </p:tav>
                                      </p:tavLst>
                                    </p:anim>
                                    <p:anim calcmode="lin" valueType="num">
                                      <p:cBhvr additive="base">
                                        <p:cTn id="51" dur="500" fill="hold"/>
                                        <p:tgtEl>
                                          <p:spTgt spid="268"/>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269"/>
                                        </p:tgtEl>
                                        <p:attrNameLst>
                                          <p:attrName>style.visibility</p:attrName>
                                        </p:attrNameLst>
                                      </p:cBhvr>
                                      <p:to>
                                        <p:strVal val="visible"/>
                                      </p:to>
                                    </p:set>
                                    <p:anim calcmode="lin" valueType="num">
                                      <p:cBhvr additive="base">
                                        <p:cTn id="54" dur="500" fill="hold"/>
                                        <p:tgtEl>
                                          <p:spTgt spid="269"/>
                                        </p:tgtEl>
                                        <p:attrNameLst>
                                          <p:attrName>ppt_x</p:attrName>
                                        </p:attrNameLst>
                                      </p:cBhvr>
                                      <p:tavLst>
                                        <p:tav tm="0">
                                          <p:val>
                                            <p:strVal val="#ppt_x"/>
                                          </p:val>
                                        </p:tav>
                                        <p:tav tm="100000">
                                          <p:val>
                                            <p:strVal val="#ppt_x"/>
                                          </p:val>
                                        </p:tav>
                                      </p:tavLst>
                                    </p:anim>
                                    <p:anim calcmode="lin" valueType="num">
                                      <p:cBhvr additive="base">
                                        <p:cTn id="55" dur="500" fill="hold"/>
                                        <p:tgtEl>
                                          <p:spTgt spid="269"/>
                                        </p:tgtEl>
                                        <p:attrNameLst>
                                          <p:attrName>ppt_y</p:attrName>
                                        </p:attrNameLst>
                                      </p:cBhvr>
                                      <p:tavLst>
                                        <p:tav tm="0">
                                          <p:val>
                                            <p:strVal val="1+#ppt_h/2"/>
                                          </p:val>
                                        </p:tav>
                                        <p:tav tm="100000">
                                          <p:val>
                                            <p:strVal val="#ppt_y"/>
                                          </p:val>
                                        </p:tav>
                                      </p:tavLst>
                                    </p:anim>
                                  </p:childTnLst>
                                </p:cTn>
                              </p:par>
                              <p:par>
                                <p:cTn id="56" presetID="2" presetClass="entr" presetSubtype="6" fill="hold" nodeType="withEffect">
                                  <p:stCondLst>
                                    <p:cond delay="0"/>
                                  </p:stCondLst>
                                  <p:childTnLst>
                                    <p:set>
                                      <p:cBhvr>
                                        <p:cTn id="57" dur="1" fill="hold">
                                          <p:stCondLst>
                                            <p:cond delay="0"/>
                                          </p:stCondLst>
                                        </p:cTn>
                                        <p:tgtEl>
                                          <p:spTgt spid="270"/>
                                        </p:tgtEl>
                                        <p:attrNameLst>
                                          <p:attrName>style.visibility</p:attrName>
                                        </p:attrNameLst>
                                      </p:cBhvr>
                                      <p:to>
                                        <p:strVal val="visible"/>
                                      </p:to>
                                    </p:set>
                                    <p:anim calcmode="lin" valueType="num">
                                      <p:cBhvr additive="base">
                                        <p:cTn id="58" dur="500" fill="hold"/>
                                        <p:tgtEl>
                                          <p:spTgt spid="270"/>
                                        </p:tgtEl>
                                        <p:attrNameLst>
                                          <p:attrName>ppt_x</p:attrName>
                                        </p:attrNameLst>
                                      </p:cBhvr>
                                      <p:tavLst>
                                        <p:tav tm="0">
                                          <p:val>
                                            <p:strVal val="1+#ppt_w/2"/>
                                          </p:val>
                                        </p:tav>
                                        <p:tav tm="100000">
                                          <p:val>
                                            <p:strVal val="#ppt_x"/>
                                          </p:val>
                                        </p:tav>
                                      </p:tavLst>
                                    </p:anim>
                                    <p:anim calcmode="lin" valueType="num">
                                      <p:cBhvr additive="base">
                                        <p:cTn id="59" dur="500" fill="hold"/>
                                        <p:tgtEl>
                                          <p:spTgt spid="270"/>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0"/>
                                  </p:stCondLst>
                                  <p:childTnLst>
                                    <p:set>
                                      <p:cBhvr>
                                        <p:cTn id="61" dur="1" fill="hold">
                                          <p:stCondLst>
                                            <p:cond delay="0"/>
                                          </p:stCondLst>
                                        </p:cTn>
                                        <p:tgtEl>
                                          <p:spTgt spid="277"/>
                                        </p:tgtEl>
                                        <p:attrNameLst>
                                          <p:attrName>style.visibility</p:attrName>
                                        </p:attrNameLst>
                                      </p:cBhvr>
                                      <p:to>
                                        <p:strVal val="visible"/>
                                      </p:to>
                                    </p:set>
                                    <p:anim calcmode="lin" valueType="num">
                                      <p:cBhvr additive="base">
                                        <p:cTn id="62" dur="500" fill="hold"/>
                                        <p:tgtEl>
                                          <p:spTgt spid="277"/>
                                        </p:tgtEl>
                                        <p:attrNameLst>
                                          <p:attrName>ppt_x</p:attrName>
                                        </p:attrNameLst>
                                      </p:cBhvr>
                                      <p:tavLst>
                                        <p:tav tm="0">
                                          <p:val>
                                            <p:strVal val="1+#ppt_w/2"/>
                                          </p:val>
                                        </p:tav>
                                        <p:tav tm="100000">
                                          <p:val>
                                            <p:strVal val="#ppt_x"/>
                                          </p:val>
                                        </p:tav>
                                      </p:tavLst>
                                    </p:anim>
                                    <p:anim calcmode="lin" valueType="num">
                                      <p:cBhvr additive="base">
                                        <p:cTn id="63" dur="500" fill="hold"/>
                                        <p:tgtEl>
                                          <p:spTgt spid="277"/>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278"/>
                                        </p:tgtEl>
                                        <p:attrNameLst>
                                          <p:attrName>style.visibility</p:attrName>
                                        </p:attrNameLst>
                                      </p:cBhvr>
                                      <p:to>
                                        <p:strVal val="visible"/>
                                      </p:to>
                                    </p:set>
                                    <p:anim calcmode="lin" valueType="num">
                                      <p:cBhvr additive="base">
                                        <p:cTn id="66" dur="500" fill="hold"/>
                                        <p:tgtEl>
                                          <p:spTgt spid="278"/>
                                        </p:tgtEl>
                                        <p:attrNameLst>
                                          <p:attrName>ppt_x</p:attrName>
                                        </p:attrNameLst>
                                      </p:cBhvr>
                                      <p:tavLst>
                                        <p:tav tm="0">
                                          <p:val>
                                            <p:strVal val="#ppt_x"/>
                                          </p:val>
                                        </p:tav>
                                        <p:tav tm="100000">
                                          <p:val>
                                            <p:strVal val="#ppt_x"/>
                                          </p:val>
                                        </p:tav>
                                      </p:tavLst>
                                    </p:anim>
                                    <p:anim calcmode="lin" valueType="num">
                                      <p:cBhvr additive="base">
                                        <p:cTn id="67" dur="500" fill="hold"/>
                                        <p:tgtEl>
                                          <p:spTgt spid="278"/>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279"/>
                                        </p:tgtEl>
                                        <p:attrNameLst>
                                          <p:attrName>style.visibility</p:attrName>
                                        </p:attrNameLst>
                                      </p:cBhvr>
                                      <p:to>
                                        <p:strVal val="visible"/>
                                      </p:to>
                                    </p:set>
                                    <p:anim calcmode="lin" valueType="num">
                                      <p:cBhvr additive="base">
                                        <p:cTn id="70" dur="500" fill="hold"/>
                                        <p:tgtEl>
                                          <p:spTgt spid="279"/>
                                        </p:tgtEl>
                                        <p:attrNameLst>
                                          <p:attrName>ppt_x</p:attrName>
                                        </p:attrNameLst>
                                      </p:cBhvr>
                                      <p:tavLst>
                                        <p:tav tm="0">
                                          <p:val>
                                            <p:strVal val="#ppt_x"/>
                                          </p:val>
                                        </p:tav>
                                        <p:tav tm="100000">
                                          <p:val>
                                            <p:strVal val="#ppt_x"/>
                                          </p:val>
                                        </p:tav>
                                      </p:tavLst>
                                    </p:anim>
                                    <p:anim calcmode="lin" valueType="num">
                                      <p:cBhvr additive="base">
                                        <p:cTn id="71" dur="500" fill="hold"/>
                                        <p:tgtEl>
                                          <p:spTgt spid="279"/>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280"/>
                                        </p:tgtEl>
                                        <p:attrNameLst>
                                          <p:attrName>style.visibility</p:attrName>
                                        </p:attrNameLst>
                                      </p:cBhvr>
                                      <p:to>
                                        <p:strVal val="visible"/>
                                      </p:to>
                                    </p:set>
                                    <p:anim calcmode="lin" valueType="num">
                                      <p:cBhvr additive="base">
                                        <p:cTn id="74" dur="500" fill="hold"/>
                                        <p:tgtEl>
                                          <p:spTgt spid="280"/>
                                        </p:tgtEl>
                                        <p:attrNameLst>
                                          <p:attrName>ppt_x</p:attrName>
                                        </p:attrNameLst>
                                      </p:cBhvr>
                                      <p:tavLst>
                                        <p:tav tm="0">
                                          <p:val>
                                            <p:strVal val="#ppt_x"/>
                                          </p:val>
                                        </p:tav>
                                        <p:tav tm="100000">
                                          <p:val>
                                            <p:strVal val="#ppt_x"/>
                                          </p:val>
                                        </p:tav>
                                      </p:tavLst>
                                    </p:anim>
                                    <p:anim calcmode="lin" valueType="num">
                                      <p:cBhvr additive="base">
                                        <p:cTn id="75" dur="500" fill="hold"/>
                                        <p:tgtEl>
                                          <p:spTgt spid="280"/>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281"/>
                                        </p:tgtEl>
                                        <p:attrNameLst>
                                          <p:attrName>style.visibility</p:attrName>
                                        </p:attrNameLst>
                                      </p:cBhvr>
                                      <p:to>
                                        <p:strVal val="visible"/>
                                      </p:to>
                                    </p:set>
                                    <p:anim calcmode="lin" valueType="num">
                                      <p:cBhvr additive="base">
                                        <p:cTn id="78" dur="500" fill="hold"/>
                                        <p:tgtEl>
                                          <p:spTgt spid="281"/>
                                        </p:tgtEl>
                                        <p:attrNameLst>
                                          <p:attrName>ppt_x</p:attrName>
                                        </p:attrNameLst>
                                      </p:cBhvr>
                                      <p:tavLst>
                                        <p:tav tm="0">
                                          <p:val>
                                            <p:strVal val="#ppt_x"/>
                                          </p:val>
                                        </p:tav>
                                        <p:tav tm="100000">
                                          <p:val>
                                            <p:strVal val="#ppt_x"/>
                                          </p:val>
                                        </p:tav>
                                      </p:tavLst>
                                    </p:anim>
                                    <p:anim calcmode="lin" valueType="num">
                                      <p:cBhvr additive="base">
                                        <p:cTn id="79" dur="500" fill="hold"/>
                                        <p:tgtEl>
                                          <p:spTgt spid="281"/>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282"/>
                                        </p:tgtEl>
                                        <p:attrNameLst>
                                          <p:attrName>style.visibility</p:attrName>
                                        </p:attrNameLst>
                                      </p:cBhvr>
                                      <p:to>
                                        <p:strVal val="visible"/>
                                      </p:to>
                                    </p:set>
                                    <p:anim calcmode="lin" valueType="num">
                                      <p:cBhvr additive="base">
                                        <p:cTn id="82" dur="500" fill="hold"/>
                                        <p:tgtEl>
                                          <p:spTgt spid="282"/>
                                        </p:tgtEl>
                                        <p:attrNameLst>
                                          <p:attrName>ppt_x</p:attrName>
                                        </p:attrNameLst>
                                      </p:cBhvr>
                                      <p:tavLst>
                                        <p:tav tm="0">
                                          <p:val>
                                            <p:strVal val="#ppt_x"/>
                                          </p:val>
                                        </p:tav>
                                        <p:tav tm="100000">
                                          <p:val>
                                            <p:strVal val="#ppt_x"/>
                                          </p:val>
                                        </p:tav>
                                      </p:tavLst>
                                    </p:anim>
                                    <p:anim calcmode="lin" valueType="num">
                                      <p:cBhvr additive="base">
                                        <p:cTn id="83" dur="500" fill="hold"/>
                                        <p:tgtEl>
                                          <p:spTgt spid="282"/>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283"/>
                                        </p:tgtEl>
                                        <p:attrNameLst>
                                          <p:attrName>style.visibility</p:attrName>
                                        </p:attrNameLst>
                                      </p:cBhvr>
                                      <p:to>
                                        <p:strVal val="visible"/>
                                      </p:to>
                                    </p:set>
                                    <p:anim calcmode="lin" valueType="num">
                                      <p:cBhvr additive="base">
                                        <p:cTn id="86" dur="500" fill="hold"/>
                                        <p:tgtEl>
                                          <p:spTgt spid="283"/>
                                        </p:tgtEl>
                                        <p:attrNameLst>
                                          <p:attrName>ppt_x</p:attrName>
                                        </p:attrNameLst>
                                      </p:cBhvr>
                                      <p:tavLst>
                                        <p:tav tm="0">
                                          <p:val>
                                            <p:strVal val="#ppt_x"/>
                                          </p:val>
                                        </p:tav>
                                        <p:tav tm="100000">
                                          <p:val>
                                            <p:strVal val="#ppt_x"/>
                                          </p:val>
                                        </p:tav>
                                      </p:tavLst>
                                    </p:anim>
                                    <p:anim calcmode="lin" valueType="num">
                                      <p:cBhvr additive="base">
                                        <p:cTn id="87" dur="500" fill="hold"/>
                                        <p:tgtEl>
                                          <p:spTgt spid="283"/>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284"/>
                                        </p:tgtEl>
                                        <p:attrNameLst>
                                          <p:attrName>style.visibility</p:attrName>
                                        </p:attrNameLst>
                                      </p:cBhvr>
                                      <p:to>
                                        <p:strVal val="visible"/>
                                      </p:to>
                                    </p:set>
                                    <p:anim calcmode="lin" valueType="num">
                                      <p:cBhvr additive="base">
                                        <p:cTn id="90" dur="500" fill="hold"/>
                                        <p:tgtEl>
                                          <p:spTgt spid="284"/>
                                        </p:tgtEl>
                                        <p:attrNameLst>
                                          <p:attrName>ppt_x</p:attrName>
                                        </p:attrNameLst>
                                      </p:cBhvr>
                                      <p:tavLst>
                                        <p:tav tm="0">
                                          <p:val>
                                            <p:strVal val="#ppt_x"/>
                                          </p:val>
                                        </p:tav>
                                        <p:tav tm="100000">
                                          <p:val>
                                            <p:strVal val="#ppt_x"/>
                                          </p:val>
                                        </p:tav>
                                      </p:tavLst>
                                    </p:anim>
                                    <p:anim calcmode="lin" valueType="num">
                                      <p:cBhvr additive="base">
                                        <p:cTn id="91" dur="500" fill="hold"/>
                                        <p:tgtEl>
                                          <p:spTgt spid="284"/>
                                        </p:tgtEl>
                                        <p:attrNameLst>
                                          <p:attrName>ppt_y</p:attrName>
                                        </p:attrNameLst>
                                      </p:cBhvr>
                                      <p:tavLst>
                                        <p:tav tm="0">
                                          <p:val>
                                            <p:strVal val="1+#ppt_h/2"/>
                                          </p:val>
                                        </p:tav>
                                        <p:tav tm="100000">
                                          <p:val>
                                            <p:strVal val="#ppt_y"/>
                                          </p:val>
                                        </p:tav>
                                      </p:tavLst>
                                    </p:anim>
                                  </p:childTnLst>
                                </p:cTn>
                              </p:par>
                              <p:par>
                                <p:cTn id="92" presetID="2" presetClass="entr" presetSubtype="1" fill="hold" grpId="0" nodeType="withEffect">
                                  <p:stCondLst>
                                    <p:cond delay="0"/>
                                  </p:stCondLst>
                                  <p:childTnLst>
                                    <p:set>
                                      <p:cBhvr>
                                        <p:cTn id="93" dur="1" fill="hold">
                                          <p:stCondLst>
                                            <p:cond delay="0"/>
                                          </p:stCondLst>
                                        </p:cTn>
                                        <p:tgtEl>
                                          <p:spTgt spid="285"/>
                                        </p:tgtEl>
                                        <p:attrNameLst>
                                          <p:attrName>style.visibility</p:attrName>
                                        </p:attrNameLst>
                                      </p:cBhvr>
                                      <p:to>
                                        <p:strVal val="visible"/>
                                      </p:to>
                                    </p:set>
                                    <p:anim calcmode="lin" valueType="num">
                                      <p:cBhvr additive="base">
                                        <p:cTn id="94" dur="500" fill="hold"/>
                                        <p:tgtEl>
                                          <p:spTgt spid="285"/>
                                        </p:tgtEl>
                                        <p:attrNameLst>
                                          <p:attrName>ppt_x</p:attrName>
                                        </p:attrNameLst>
                                      </p:cBhvr>
                                      <p:tavLst>
                                        <p:tav tm="0">
                                          <p:val>
                                            <p:strVal val="#ppt_x"/>
                                          </p:val>
                                        </p:tav>
                                        <p:tav tm="100000">
                                          <p:val>
                                            <p:strVal val="#ppt_x"/>
                                          </p:val>
                                        </p:tav>
                                      </p:tavLst>
                                    </p:anim>
                                    <p:anim calcmode="lin" valueType="num">
                                      <p:cBhvr additive="base">
                                        <p:cTn id="95" dur="500" fill="hold"/>
                                        <p:tgtEl>
                                          <p:spTgt spid="285"/>
                                        </p:tgtEl>
                                        <p:attrNameLst>
                                          <p:attrName>ppt_y</p:attrName>
                                        </p:attrNameLst>
                                      </p:cBhvr>
                                      <p:tavLst>
                                        <p:tav tm="0">
                                          <p:val>
                                            <p:strVal val="0-#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286"/>
                                        </p:tgtEl>
                                        <p:attrNameLst>
                                          <p:attrName>style.visibility</p:attrName>
                                        </p:attrNameLst>
                                      </p:cBhvr>
                                      <p:to>
                                        <p:strVal val="visible"/>
                                      </p:to>
                                    </p:set>
                                    <p:anim calcmode="lin" valueType="num">
                                      <p:cBhvr additive="base">
                                        <p:cTn id="98" dur="500" fill="hold"/>
                                        <p:tgtEl>
                                          <p:spTgt spid="286"/>
                                        </p:tgtEl>
                                        <p:attrNameLst>
                                          <p:attrName>ppt_x</p:attrName>
                                        </p:attrNameLst>
                                      </p:cBhvr>
                                      <p:tavLst>
                                        <p:tav tm="0">
                                          <p:val>
                                            <p:strVal val="#ppt_x"/>
                                          </p:val>
                                        </p:tav>
                                        <p:tav tm="100000">
                                          <p:val>
                                            <p:strVal val="#ppt_x"/>
                                          </p:val>
                                        </p:tav>
                                      </p:tavLst>
                                    </p:anim>
                                    <p:anim calcmode="lin" valueType="num">
                                      <p:cBhvr additive="base">
                                        <p:cTn id="99" dur="500" fill="hold"/>
                                        <p:tgtEl>
                                          <p:spTgt spid="286"/>
                                        </p:tgtEl>
                                        <p:attrNameLst>
                                          <p:attrName>ppt_y</p:attrName>
                                        </p:attrNameLst>
                                      </p:cBhvr>
                                      <p:tavLst>
                                        <p:tav tm="0">
                                          <p:val>
                                            <p:strVal val="1+#ppt_h/2"/>
                                          </p:val>
                                        </p:tav>
                                        <p:tav tm="100000">
                                          <p:val>
                                            <p:strVal val="#ppt_y"/>
                                          </p:val>
                                        </p:tav>
                                      </p:tavLst>
                                    </p:anim>
                                  </p:childTnLst>
                                </p:cTn>
                              </p:par>
                              <p:par>
                                <p:cTn id="100" presetID="2" presetClass="entr" presetSubtype="9" fill="hold" grpId="0" nodeType="withEffect">
                                  <p:stCondLst>
                                    <p:cond delay="0"/>
                                  </p:stCondLst>
                                  <p:childTnLst>
                                    <p:set>
                                      <p:cBhvr>
                                        <p:cTn id="101" dur="1" fill="hold">
                                          <p:stCondLst>
                                            <p:cond delay="0"/>
                                          </p:stCondLst>
                                        </p:cTn>
                                        <p:tgtEl>
                                          <p:spTgt spid="287"/>
                                        </p:tgtEl>
                                        <p:attrNameLst>
                                          <p:attrName>style.visibility</p:attrName>
                                        </p:attrNameLst>
                                      </p:cBhvr>
                                      <p:to>
                                        <p:strVal val="visible"/>
                                      </p:to>
                                    </p:set>
                                    <p:anim calcmode="lin" valueType="num">
                                      <p:cBhvr additive="base">
                                        <p:cTn id="102" dur="500" fill="hold"/>
                                        <p:tgtEl>
                                          <p:spTgt spid="287"/>
                                        </p:tgtEl>
                                        <p:attrNameLst>
                                          <p:attrName>ppt_x</p:attrName>
                                        </p:attrNameLst>
                                      </p:cBhvr>
                                      <p:tavLst>
                                        <p:tav tm="0">
                                          <p:val>
                                            <p:strVal val="0-#ppt_w/2"/>
                                          </p:val>
                                        </p:tav>
                                        <p:tav tm="100000">
                                          <p:val>
                                            <p:strVal val="#ppt_x"/>
                                          </p:val>
                                        </p:tav>
                                      </p:tavLst>
                                    </p:anim>
                                    <p:anim calcmode="lin" valueType="num">
                                      <p:cBhvr additive="base">
                                        <p:cTn id="103" dur="500" fill="hold"/>
                                        <p:tgtEl>
                                          <p:spTgt spid="287"/>
                                        </p:tgtEl>
                                        <p:attrNameLst>
                                          <p:attrName>ppt_y</p:attrName>
                                        </p:attrNameLst>
                                      </p:cBhvr>
                                      <p:tavLst>
                                        <p:tav tm="0">
                                          <p:val>
                                            <p:strVal val="0-#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288"/>
                                        </p:tgtEl>
                                        <p:attrNameLst>
                                          <p:attrName>style.visibility</p:attrName>
                                        </p:attrNameLst>
                                      </p:cBhvr>
                                      <p:to>
                                        <p:strVal val="visible"/>
                                      </p:to>
                                    </p:set>
                                    <p:anim calcmode="lin" valueType="num">
                                      <p:cBhvr additive="base">
                                        <p:cTn id="106" dur="500" fill="hold"/>
                                        <p:tgtEl>
                                          <p:spTgt spid="288"/>
                                        </p:tgtEl>
                                        <p:attrNameLst>
                                          <p:attrName>ppt_x</p:attrName>
                                        </p:attrNameLst>
                                      </p:cBhvr>
                                      <p:tavLst>
                                        <p:tav tm="0">
                                          <p:val>
                                            <p:strVal val="#ppt_x"/>
                                          </p:val>
                                        </p:tav>
                                        <p:tav tm="100000">
                                          <p:val>
                                            <p:strVal val="#ppt_x"/>
                                          </p:val>
                                        </p:tav>
                                      </p:tavLst>
                                    </p:anim>
                                    <p:anim calcmode="lin" valueType="num">
                                      <p:cBhvr additive="base">
                                        <p:cTn id="107" dur="500" fill="hold"/>
                                        <p:tgtEl>
                                          <p:spTgt spid="288"/>
                                        </p:tgtEl>
                                        <p:attrNameLst>
                                          <p:attrName>ppt_y</p:attrName>
                                        </p:attrNameLst>
                                      </p:cBhvr>
                                      <p:tavLst>
                                        <p:tav tm="0">
                                          <p:val>
                                            <p:strVal val="1+#ppt_h/2"/>
                                          </p:val>
                                        </p:tav>
                                        <p:tav tm="100000">
                                          <p:val>
                                            <p:strVal val="#ppt_y"/>
                                          </p:val>
                                        </p:tav>
                                      </p:tavLst>
                                    </p:anim>
                                  </p:childTnLst>
                                </p:cTn>
                              </p:par>
                              <p:par>
                                <p:cTn id="108" presetID="2" presetClass="entr" presetSubtype="9" fill="hold" grpId="0" nodeType="withEffect">
                                  <p:stCondLst>
                                    <p:cond delay="0"/>
                                  </p:stCondLst>
                                  <p:childTnLst>
                                    <p:set>
                                      <p:cBhvr>
                                        <p:cTn id="109" dur="1" fill="hold">
                                          <p:stCondLst>
                                            <p:cond delay="0"/>
                                          </p:stCondLst>
                                        </p:cTn>
                                        <p:tgtEl>
                                          <p:spTgt spid="289"/>
                                        </p:tgtEl>
                                        <p:attrNameLst>
                                          <p:attrName>style.visibility</p:attrName>
                                        </p:attrNameLst>
                                      </p:cBhvr>
                                      <p:to>
                                        <p:strVal val="visible"/>
                                      </p:to>
                                    </p:set>
                                    <p:anim calcmode="lin" valueType="num">
                                      <p:cBhvr additive="base">
                                        <p:cTn id="110" dur="500" fill="hold"/>
                                        <p:tgtEl>
                                          <p:spTgt spid="289"/>
                                        </p:tgtEl>
                                        <p:attrNameLst>
                                          <p:attrName>ppt_x</p:attrName>
                                        </p:attrNameLst>
                                      </p:cBhvr>
                                      <p:tavLst>
                                        <p:tav tm="0">
                                          <p:val>
                                            <p:strVal val="0-#ppt_w/2"/>
                                          </p:val>
                                        </p:tav>
                                        <p:tav tm="100000">
                                          <p:val>
                                            <p:strVal val="#ppt_x"/>
                                          </p:val>
                                        </p:tav>
                                      </p:tavLst>
                                    </p:anim>
                                    <p:anim calcmode="lin" valueType="num">
                                      <p:cBhvr additive="base">
                                        <p:cTn id="111" dur="500" fill="hold"/>
                                        <p:tgtEl>
                                          <p:spTgt spid="289"/>
                                        </p:tgtEl>
                                        <p:attrNameLst>
                                          <p:attrName>ppt_y</p:attrName>
                                        </p:attrNameLst>
                                      </p:cBhvr>
                                      <p:tavLst>
                                        <p:tav tm="0">
                                          <p:val>
                                            <p:strVal val="0-#ppt_h/2"/>
                                          </p:val>
                                        </p:tav>
                                        <p:tav tm="100000">
                                          <p:val>
                                            <p:strVal val="#ppt_y"/>
                                          </p:val>
                                        </p:tav>
                                      </p:tavLst>
                                    </p:anim>
                                  </p:childTnLst>
                                </p:cTn>
                              </p:par>
                              <p:par>
                                <p:cTn id="112" presetID="2" presetClass="entr" presetSubtype="12" fill="hold" nodeType="withEffect">
                                  <p:stCondLst>
                                    <p:cond delay="0"/>
                                  </p:stCondLst>
                                  <p:childTnLst>
                                    <p:set>
                                      <p:cBhvr>
                                        <p:cTn id="113" dur="1" fill="hold">
                                          <p:stCondLst>
                                            <p:cond delay="0"/>
                                          </p:stCondLst>
                                        </p:cTn>
                                        <p:tgtEl>
                                          <p:spTgt spid="290"/>
                                        </p:tgtEl>
                                        <p:attrNameLst>
                                          <p:attrName>style.visibility</p:attrName>
                                        </p:attrNameLst>
                                      </p:cBhvr>
                                      <p:to>
                                        <p:strVal val="visible"/>
                                      </p:to>
                                    </p:set>
                                    <p:anim calcmode="lin" valueType="num">
                                      <p:cBhvr additive="base">
                                        <p:cTn id="114" dur="500" fill="hold"/>
                                        <p:tgtEl>
                                          <p:spTgt spid="290"/>
                                        </p:tgtEl>
                                        <p:attrNameLst>
                                          <p:attrName>ppt_x</p:attrName>
                                        </p:attrNameLst>
                                      </p:cBhvr>
                                      <p:tavLst>
                                        <p:tav tm="0">
                                          <p:val>
                                            <p:strVal val="0-#ppt_w/2"/>
                                          </p:val>
                                        </p:tav>
                                        <p:tav tm="100000">
                                          <p:val>
                                            <p:strVal val="#ppt_x"/>
                                          </p:val>
                                        </p:tav>
                                      </p:tavLst>
                                    </p:anim>
                                    <p:anim calcmode="lin" valueType="num">
                                      <p:cBhvr additive="base">
                                        <p:cTn id="115" dur="500" fill="hold"/>
                                        <p:tgtEl>
                                          <p:spTgt spid="290"/>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299"/>
                                        </p:tgtEl>
                                        <p:attrNameLst>
                                          <p:attrName>style.visibility</p:attrName>
                                        </p:attrNameLst>
                                      </p:cBhvr>
                                      <p:to>
                                        <p:strVal val="visible"/>
                                      </p:to>
                                    </p:set>
                                    <p:anim calcmode="lin" valueType="num">
                                      <p:cBhvr additive="base">
                                        <p:cTn id="118" dur="500" fill="hold"/>
                                        <p:tgtEl>
                                          <p:spTgt spid="299"/>
                                        </p:tgtEl>
                                        <p:attrNameLst>
                                          <p:attrName>ppt_x</p:attrName>
                                        </p:attrNameLst>
                                      </p:cBhvr>
                                      <p:tavLst>
                                        <p:tav tm="0">
                                          <p:val>
                                            <p:strVal val="#ppt_x"/>
                                          </p:val>
                                        </p:tav>
                                        <p:tav tm="100000">
                                          <p:val>
                                            <p:strVal val="#ppt_x"/>
                                          </p:val>
                                        </p:tav>
                                      </p:tavLst>
                                    </p:anim>
                                    <p:anim calcmode="lin" valueType="num">
                                      <p:cBhvr additive="base">
                                        <p:cTn id="119" dur="500" fill="hold"/>
                                        <p:tgtEl>
                                          <p:spTgt spid="299"/>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300"/>
                                        </p:tgtEl>
                                        <p:attrNameLst>
                                          <p:attrName>style.visibility</p:attrName>
                                        </p:attrNameLst>
                                      </p:cBhvr>
                                      <p:to>
                                        <p:strVal val="visible"/>
                                      </p:to>
                                    </p:set>
                                    <p:anim calcmode="lin" valueType="num">
                                      <p:cBhvr additive="base">
                                        <p:cTn id="122" dur="500" fill="hold"/>
                                        <p:tgtEl>
                                          <p:spTgt spid="300"/>
                                        </p:tgtEl>
                                        <p:attrNameLst>
                                          <p:attrName>ppt_x</p:attrName>
                                        </p:attrNameLst>
                                      </p:cBhvr>
                                      <p:tavLst>
                                        <p:tav tm="0">
                                          <p:val>
                                            <p:strVal val="#ppt_x"/>
                                          </p:val>
                                        </p:tav>
                                        <p:tav tm="100000">
                                          <p:val>
                                            <p:strVal val="#ppt_x"/>
                                          </p:val>
                                        </p:tav>
                                      </p:tavLst>
                                    </p:anim>
                                    <p:anim calcmode="lin" valueType="num">
                                      <p:cBhvr additive="base">
                                        <p:cTn id="123" dur="500" fill="hold"/>
                                        <p:tgtEl>
                                          <p:spTgt spid="300"/>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301"/>
                                        </p:tgtEl>
                                        <p:attrNameLst>
                                          <p:attrName>style.visibility</p:attrName>
                                        </p:attrNameLst>
                                      </p:cBhvr>
                                      <p:to>
                                        <p:strVal val="visible"/>
                                      </p:to>
                                    </p:set>
                                    <p:anim calcmode="lin" valueType="num">
                                      <p:cBhvr additive="base">
                                        <p:cTn id="126" dur="500" fill="hold"/>
                                        <p:tgtEl>
                                          <p:spTgt spid="301"/>
                                        </p:tgtEl>
                                        <p:attrNameLst>
                                          <p:attrName>ppt_x</p:attrName>
                                        </p:attrNameLst>
                                      </p:cBhvr>
                                      <p:tavLst>
                                        <p:tav tm="0">
                                          <p:val>
                                            <p:strVal val="#ppt_x"/>
                                          </p:val>
                                        </p:tav>
                                        <p:tav tm="100000">
                                          <p:val>
                                            <p:strVal val="#ppt_x"/>
                                          </p:val>
                                        </p:tav>
                                      </p:tavLst>
                                    </p:anim>
                                    <p:anim calcmode="lin" valueType="num">
                                      <p:cBhvr additive="base">
                                        <p:cTn id="127" dur="500" fill="hold"/>
                                        <p:tgtEl>
                                          <p:spTgt spid="301"/>
                                        </p:tgtEl>
                                        <p:attrNameLst>
                                          <p:attrName>ppt_y</p:attrName>
                                        </p:attrNameLst>
                                      </p:cBhvr>
                                      <p:tavLst>
                                        <p:tav tm="0">
                                          <p:val>
                                            <p:strVal val="1+#ppt_h/2"/>
                                          </p:val>
                                        </p:tav>
                                        <p:tav tm="100000">
                                          <p:val>
                                            <p:strVal val="#ppt_y"/>
                                          </p:val>
                                        </p:tav>
                                      </p:tavLst>
                                    </p:anim>
                                  </p:childTnLst>
                                </p:cTn>
                              </p:par>
                              <p:par>
                                <p:cTn id="128" presetID="2" presetClass="entr" presetSubtype="12" fill="hold" grpId="0" nodeType="withEffect">
                                  <p:stCondLst>
                                    <p:cond delay="0"/>
                                  </p:stCondLst>
                                  <p:childTnLst>
                                    <p:set>
                                      <p:cBhvr>
                                        <p:cTn id="129" dur="1" fill="hold">
                                          <p:stCondLst>
                                            <p:cond delay="0"/>
                                          </p:stCondLst>
                                        </p:cTn>
                                        <p:tgtEl>
                                          <p:spTgt spid="302"/>
                                        </p:tgtEl>
                                        <p:attrNameLst>
                                          <p:attrName>style.visibility</p:attrName>
                                        </p:attrNameLst>
                                      </p:cBhvr>
                                      <p:to>
                                        <p:strVal val="visible"/>
                                      </p:to>
                                    </p:set>
                                    <p:anim calcmode="lin" valueType="num">
                                      <p:cBhvr additive="base">
                                        <p:cTn id="130" dur="500" fill="hold"/>
                                        <p:tgtEl>
                                          <p:spTgt spid="302"/>
                                        </p:tgtEl>
                                        <p:attrNameLst>
                                          <p:attrName>ppt_x</p:attrName>
                                        </p:attrNameLst>
                                      </p:cBhvr>
                                      <p:tavLst>
                                        <p:tav tm="0">
                                          <p:val>
                                            <p:strVal val="0-#ppt_w/2"/>
                                          </p:val>
                                        </p:tav>
                                        <p:tav tm="100000">
                                          <p:val>
                                            <p:strVal val="#ppt_x"/>
                                          </p:val>
                                        </p:tav>
                                      </p:tavLst>
                                    </p:anim>
                                    <p:anim calcmode="lin" valueType="num">
                                      <p:cBhvr additive="base">
                                        <p:cTn id="131" dur="500" fill="hold"/>
                                        <p:tgtEl>
                                          <p:spTgt spid="302"/>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303"/>
                                        </p:tgtEl>
                                        <p:attrNameLst>
                                          <p:attrName>style.visibility</p:attrName>
                                        </p:attrNameLst>
                                      </p:cBhvr>
                                      <p:to>
                                        <p:strVal val="visible"/>
                                      </p:to>
                                    </p:set>
                                    <p:anim calcmode="lin" valueType="num">
                                      <p:cBhvr additive="base">
                                        <p:cTn id="134" dur="500" fill="hold"/>
                                        <p:tgtEl>
                                          <p:spTgt spid="303"/>
                                        </p:tgtEl>
                                        <p:attrNameLst>
                                          <p:attrName>ppt_x</p:attrName>
                                        </p:attrNameLst>
                                      </p:cBhvr>
                                      <p:tavLst>
                                        <p:tav tm="0">
                                          <p:val>
                                            <p:strVal val="#ppt_x"/>
                                          </p:val>
                                        </p:tav>
                                        <p:tav tm="100000">
                                          <p:val>
                                            <p:strVal val="#ppt_x"/>
                                          </p:val>
                                        </p:tav>
                                      </p:tavLst>
                                    </p:anim>
                                    <p:anim calcmode="lin" valueType="num">
                                      <p:cBhvr additive="base">
                                        <p:cTn id="135" dur="500" fill="hold"/>
                                        <p:tgtEl>
                                          <p:spTgt spid="303"/>
                                        </p:tgtEl>
                                        <p:attrNameLst>
                                          <p:attrName>ppt_y</p:attrName>
                                        </p:attrNameLst>
                                      </p:cBhvr>
                                      <p:tavLst>
                                        <p:tav tm="0">
                                          <p:val>
                                            <p:strVal val="1+#ppt_h/2"/>
                                          </p:val>
                                        </p:tav>
                                        <p:tav tm="100000">
                                          <p:val>
                                            <p:strVal val="#ppt_y"/>
                                          </p:val>
                                        </p:tav>
                                      </p:tavLst>
                                    </p:anim>
                                  </p:childTnLst>
                                </p:cTn>
                              </p:par>
                              <p:par>
                                <p:cTn id="136" presetID="2" presetClass="entr" presetSubtype="12" fill="hold" grpId="0" nodeType="withEffect">
                                  <p:stCondLst>
                                    <p:cond delay="0"/>
                                  </p:stCondLst>
                                  <p:childTnLst>
                                    <p:set>
                                      <p:cBhvr>
                                        <p:cTn id="137" dur="1" fill="hold">
                                          <p:stCondLst>
                                            <p:cond delay="0"/>
                                          </p:stCondLst>
                                        </p:cTn>
                                        <p:tgtEl>
                                          <p:spTgt spid="304"/>
                                        </p:tgtEl>
                                        <p:attrNameLst>
                                          <p:attrName>style.visibility</p:attrName>
                                        </p:attrNameLst>
                                      </p:cBhvr>
                                      <p:to>
                                        <p:strVal val="visible"/>
                                      </p:to>
                                    </p:set>
                                    <p:anim calcmode="lin" valueType="num">
                                      <p:cBhvr additive="base">
                                        <p:cTn id="138" dur="500" fill="hold"/>
                                        <p:tgtEl>
                                          <p:spTgt spid="304"/>
                                        </p:tgtEl>
                                        <p:attrNameLst>
                                          <p:attrName>ppt_x</p:attrName>
                                        </p:attrNameLst>
                                      </p:cBhvr>
                                      <p:tavLst>
                                        <p:tav tm="0">
                                          <p:val>
                                            <p:strVal val="0-#ppt_w/2"/>
                                          </p:val>
                                        </p:tav>
                                        <p:tav tm="100000">
                                          <p:val>
                                            <p:strVal val="#ppt_x"/>
                                          </p:val>
                                        </p:tav>
                                      </p:tavLst>
                                    </p:anim>
                                    <p:anim calcmode="lin" valueType="num">
                                      <p:cBhvr additive="base">
                                        <p:cTn id="139" dur="500" fill="hold"/>
                                        <p:tgtEl>
                                          <p:spTgt spid="304"/>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305"/>
                                        </p:tgtEl>
                                        <p:attrNameLst>
                                          <p:attrName>style.visibility</p:attrName>
                                        </p:attrNameLst>
                                      </p:cBhvr>
                                      <p:to>
                                        <p:strVal val="visible"/>
                                      </p:to>
                                    </p:set>
                                    <p:anim calcmode="lin" valueType="num">
                                      <p:cBhvr additive="base">
                                        <p:cTn id="142" dur="500" fill="hold"/>
                                        <p:tgtEl>
                                          <p:spTgt spid="305"/>
                                        </p:tgtEl>
                                        <p:attrNameLst>
                                          <p:attrName>ppt_x</p:attrName>
                                        </p:attrNameLst>
                                      </p:cBhvr>
                                      <p:tavLst>
                                        <p:tav tm="0">
                                          <p:val>
                                            <p:strVal val="#ppt_x"/>
                                          </p:val>
                                        </p:tav>
                                        <p:tav tm="100000">
                                          <p:val>
                                            <p:strVal val="#ppt_x"/>
                                          </p:val>
                                        </p:tav>
                                      </p:tavLst>
                                    </p:anim>
                                    <p:anim calcmode="lin" valueType="num">
                                      <p:cBhvr additive="base">
                                        <p:cTn id="143" dur="500" fill="hold"/>
                                        <p:tgtEl>
                                          <p:spTgt spid="305"/>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306"/>
                                        </p:tgtEl>
                                        <p:attrNameLst>
                                          <p:attrName>style.visibility</p:attrName>
                                        </p:attrNameLst>
                                      </p:cBhvr>
                                      <p:to>
                                        <p:strVal val="visible"/>
                                      </p:to>
                                    </p:set>
                                    <p:anim calcmode="lin" valueType="num">
                                      <p:cBhvr additive="base">
                                        <p:cTn id="146" dur="500" fill="hold"/>
                                        <p:tgtEl>
                                          <p:spTgt spid="306"/>
                                        </p:tgtEl>
                                        <p:attrNameLst>
                                          <p:attrName>ppt_x</p:attrName>
                                        </p:attrNameLst>
                                      </p:cBhvr>
                                      <p:tavLst>
                                        <p:tav tm="0">
                                          <p:val>
                                            <p:strVal val="#ppt_x"/>
                                          </p:val>
                                        </p:tav>
                                        <p:tav tm="100000">
                                          <p:val>
                                            <p:strVal val="#ppt_x"/>
                                          </p:val>
                                        </p:tav>
                                      </p:tavLst>
                                    </p:anim>
                                    <p:anim calcmode="lin" valueType="num">
                                      <p:cBhvr additive="base">
                                        <p:cTn id="147" dur="500" fill="hold"/>
                                        <p:tgtEl>
                                          <p:spTgt spid="306"/>
                                        </p:tgtEl>
                                        <p:attrNameLst>
                                          <p:attrName>ppt_y</p:attrName>
                                        </p:attrNameLst>
                                      </p:cBhvr>
                                      <p:tavLst>
                                        <p:tav tm="0">
                                          <p:val>
                                            <p:strVal val="1+#ppt_h/2"/>
                                          </p:val>
                                        </p:tav>
                                        <p:tav tm="100000">
                                          <p:val>
                                            <p:strVal val="#ppt_y"/>
                                          </p:val>
                                        </p:tav>
                                      </p:tavLst>
                                    </p:anim>
                                  </p:childTnLst>
                                </p:cTn>
                              </p:par>
                              <p:par>
                                <p:cTn id="148" presetID="2" presetClass="entr" presetSubtype="4" fill="hold" grpId="0" nodeType="withEffect">
                                  <p:stCondLst>
                                    <p:cond delay="0"/>
                                  </p:stCondLst>
                                  <p:childTnLst>
                                    <p:set>
                                      <p:cBhvr>
                                        <p:cTn id="149" dur="1" fill="hold">
                                          <p:stCondLst>
                                            <p:cond delay="0"/>
                                          </p:stCondLst>
                                        </p:cTn>
                                        <p:tgtEl>
                                          <p:spTgt spid="307"/>
                                        </p:tgtEl>
                                        <p:attrNameLst>
                                          <p:attrName>style.visibility</p:attrName>
                                        </p:attrNameLst>
                                      </p:cBhvr>
                                      <p:to>
                                        <p:strVal val="visible"/>
                                      </p:to>
                                    </p:set>
                                    <p:anim calcmode="lin" valueType="num">
                                      <p:cBhvr additive="base">
                                        <p:cTn id="150" dur="500" fill="hold"/>
                                        <p:tgtEl>
                                          <p:spTgt spid="307"/>
                                        </p:tgtEl>
                                        <p:attrNameLst>
                                          <p:attrName>ppt_x</p:attrName>
                                        </p:attrNameLst>
                                      </p:cBhvr>
                                      <p:tavLst>
                                        <p:tav tm="0">
                                          <p:val>
                                            <p:strVal val="#ppt_x"/>
                                          </p:val>
                                        </p:tav>
                                        <p:tav tm="100000">
                                          <p:val>
                                            <p:strVal val="#ppt_x"/>
                                          </p:val>
                                        </p:tav>
                                      </p:tavLst>
                                    </p:anim>
                                    <p:anim calcmode="lin" valueType="num">
                                      <p:cBhvr additive="base">
                                        <p:cTn id="151" dur="500" fill="hold"/>
                                        <p:tgtEl>
                                          <p:spTgt spid="307"/>
                                        </p:tgtEl>
                                        <p:attrNameLst>
                                          <p:attrName>ppt_y</p:attrName>
                                        </p:attrNameLst>
                                      </p:cBhvr>
                                      <p:tavLst>
                                        <p:tav tm="0">
                                          <p:val>
                                            <p:strVal val="1+#ppt_h/2"/>
                                          </p:val>
                                        </p:tav>
                                        <p:tav tm="100000">
                                          <p:val>
                                            <p:strVal val="#ppt_y"/>
                                          </p:val>
                                        </p:tav>
                                      </p:tavLst>
                                    </p:anim>
                                  </p:childTnLst>
                                </p:cTn>
                              </p:par>
                              <p:par>
                                <p:cTn id="152" presetID="2" presetClass="entr" presetSubtype="8" fill="hold" nodeType="withEffect">
                                  <p:stCondLst>
                                    <p:cond delay="0"/>
                                  </p:stCondLst>
                                  <p:childTnLst>
                                    <p:set>
                                      <p:cBhvr>
                                        <p:cTn id="153" dur="1" fill="hold">
                                          <p:stCondLst>
                                            <p:cond delay="0"/>
                                          </p:stCondLst>
                                        </p:cTn>
                                        <p:tgtEl>
                                          <p:spTgt spid="308"/>
                                        </p:tgtEl>
                                        <p:attrNameLst>
                                          <p:attrName>style.visibility</p:attrName>
                                        </p:attrNameLst>
                                      </p:cBhvr>
                                      <p:to>
                                        <p:strVal val="visible"/>
                                      </p:to>
                                    </p:set>
                                    <p:anim calcmode="lin" valueType="num">
                                      <p:cBhvr additive="base">
                                        <p:cTn id="154" dur="500" fill="hold"/>
                                        <p:tgtEl>
                                          <p:spTgt spid="308"/>
                                        </p:tgtEl>
                                        <p:attrNameLst>
                                          <p:attrName>ppt_x</p:attrName>
                                        </p:attrNameLst>
                                      </p:cBhvr>
                                      <p:tavLst>
                                        <p:tav tm="0">
                                          <p:val>
                                            <p:strVal val="0-#ppt_w/2"/>
                                          </p:val>
                                        </p:tav>
                                        <p:tav tm="100000">
                                          <p:val>
                                            <p:strVal val="#ppt_x"/>
                                          </p:val>
                                        </p:tav>
                                      </p:tavLst>
                                    </p:anim>
                                    <p:anim calcmode="lin" valueType="num">
                                      <p:cBhvr additive="base">
                                        <p:cTn id="155" dur="500" fill="hold"/>
                                        <p:tgtEl>
                                          <p:spTgt spid="308"/>
                                        </p:tgtEl>
                                        <p:attrNameLst>
                                          <p:attrName>ppt_y</p:attrName>
                                        </p:attrNameLst>
                                      </p:cBhvr>
                                      <p:tavLst>
                                        <p:tav tm="0">
                                          <p:val>
                                            <p:strVal val="#ppt_y"/>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311"/>
                                        </p:tgtEl>
                                        <p:attrNameLst>
                                          <p:attrName>style.visibility</p:attrName>
                                        </p:attrNameLst>
                                      </p:cBhvr>
                                      <p:to>
                                        <p:strVal val="visible"/>
                                      </p:to>
                                    </p:set>
                                    <p:anim calcmode="lin" valueType="num">
                                      <p:cBhvr additive="base">
                                        <p:cTn id="158" dur="500" fill="hold"/>
                                        <p:tgtEl>
                                          <p:spTgt spid="311"/>
                                        </p:tgtEl>
                                        <p:attrNameLst>
                                          <p:attrName>ppt_x</p:attrName>
                                        </p:attrNameLst>
                                      </p:cBhvr>
                                      <p:tavLst>
                                        <p:tav tm="0">
                                          <p:val>
                                            <p:strVal val="#ppt_x"/>
                                          </p:val>
                                        </p:tav>
                                        <p:tav tm="100000">
                                          <p:val>
                                            <p:strVal val="#ppt_x"/>
                                          </p:val>
                                        </p:tav>
                                      </p:tavLst>
                                    </p:anim>
                                    <p:anim calcmode="lin" valueType="num">
                                      <p:cBhvr additive="base">
                                        <p:cTn id="159" dur="500" fill="hold"/>
                                        <p:tgtEl>
                                          <p:spTgt spid="311"/>
                                        </p:tgtEl>
                                        <p:attrNameLst>
                                          <p:attrName>ppt_y</p:attrName>
                                        </p:attrNameLst>
                                      </p:cBhvr>
                                      <p:tavLst>
                                        <p:tav tm="0">
                                          <p:val>
                                            <p:strVal val="1+#ppt_h/2"/>
                                          </p:val>
                                        </p:tav>
                                        <p:tav tm="100000">
                                          <p:val>
                                            <p:strVal val="#ppt_y"/>
                                          </p:val>
                                        </p:tav>
                                      </p:tavLst>
                                    </p:anim>
                                  </p:childTnLst>
                                </p:cTn>
                              </p:par>
                              <p:par>
                                <p:cTn id="160" presetID="2" presetClass="entr" presetSubtype="4" fill="hold" grpId="0" nodeType="withEffect">
                                  <p:stCondLst>
                                    <p:cond delay="0"/>
                                  </p:stCondLst>
                                  <p:childTnLst>
                                    <p:set>
                                      <p:cBhvr>
                                        <p:cTn id="161" dur="1" fill="hold">
                                          <p:stCondLst>
                                            <p:cond delay="0"/>
                                          </p:stCondLst>
                                        </p:cTn>
                                        <p:tgtEl>
                                          <p:spTgt spid="312"/>
                                        </p:tgtEl>
                                        <p:attrNameLst>
                                          <p:attrName>style.visibility</p:attrName>
                                        </p:attrNameLst>
                                      </p:cBhvr>
                                      <p:to>
                                        <p:strVal val="visible"/>
                                      </p:to>
                                    </p:set>
                                    <p:anim calcmode="lin" valueType="num">
                                      <p:cBhvr additive="base">
                                        <p:cTn id="162" dur="500" fill="hold"/>
                                        <p:tgtEl>
                                          <p:spTgt spid="312"/>
                                        </p:tgtEl>
                                        <p:attrNameLst>
                                          <p:attrName>ppt_x</p:attrName>
                                        </p:attrNameLst>
                                      </p:cBhvr>
                                      <p:tavLst>
                                        <p:tav tm="0">
                                          <p:val>
                                            <p:strVal val="#ppt_x"/>
                                          </p:val>
                                        </p:tav>
                                        <p:tav tm="100000">
                                          <p:val>
                                            <p:strVal val="#ppt_x"/>
                                          </p:val>
                                        </p:tav>
                                      </p:tavLst>
                                    </p:anim>
                                    <p:anim calcmode="lin" valueType="num">
                                      <p:cBhvr additive="base">
                                        <p:cTn id="163" dur="500" fill="hold"/>
                                        <p:tgtEl>
                                          <p:spTgt spid="312"/>
                                        </p:tgtEl>
                                        <p:attrNameLst>
                                          <p:attrName>ppt_y</p:attrName>
                                        </p:attrNameLst>
                                      </p:cBhvr>
                                      <p:tavLst>
                                        <p:tav tm="0">
                                          <p:val>
                                            <p:strVal val="1+#ppt_h/2"/>
                                          </p:val>
                                        </p:tav>
                                        <p:tav tm="100000">
                                          <p:val>
                                            <p:strVal val="#ppt_y"/>
                                          </p:val>
                                        </p:tav>
                                      </p:tavLst>
                                    </p:anim>
                                  </p:childTnLst>
                                </p:cTn>
                              </p:par>
                              <p:par>
                                <p:cTn id="164" presetID="2" presetClass="entr" presetSubtype="4" fill="hold" grpId="0" nodeType="withEffect">
                                  <p:stCondLst>
                                    <p:cond delay="0"/>
                                  </p:stCondLst>
                                  <p:childTnLst>
                                    <p:set>
                                      <p:cBhvr>
                                        <p:cTn id="165" dur="1" fill="hold">
                                          <p:stCondLst>
                                            <p:cond delay="0"/>
                                          </p:stCondLst>
                                        </p:cTn>
                                        <p:tgtEl>
                                          <p:spTgt spid="313"/>
                                        </p:tgtEl>
                                        <p:attrNameLst>
                                          <p:attrName>style.visibility</p:attrName>
                                        </p:attrNameLst>
                                      </p:cBhvr>
                                      <p:to>
                                        <p:strVal val="visible"/>
                                      </p:to>
                                    </p:set>
                                    <p:anim calcmode="lin" valueType="num">
                                      <p:cBhvr additive="base">
                                        <p:cTn id="166" dur="500" fill="hold"/>
                                        <p:tgtEl>
                                          <p:spTgt spid="313"/>
                                        </p:tgtEl>
                                        <p:attrNameLst>
                                          <p:attrName>ppt_x</p:attrName>
                                        </p:attrNameLst>
                                      </p:cBhvr>
                                      <p:tavLst>
                                        <p:tav tm="0">
                                          <p:val>
                                            <p:strVal val="#ppt_x"/>
                                          </p:val>
                                        </p:tav>
                                        <p:tav tm="100000">
                                          <p:val>
                                            <p:strVal val="#ppt_x"/>
                                          </p:val>
                                        </p:tav>
                                      </p:tavLst>
                                    </p:anim>
                                    <p:anim calcmode="lin" valueType="num">
                                      <p:cBhvr additive="base">
                                        <p:cTn id="167" dur="500" fill="hold"/>
                                        <p:tgtEl>
                                          <p:spTgt spid="313"/>
                                        </p:tgtEl>
                                        <p:attrNameLst>
                                          <p:attrName>ppt_y</p:attrName>
                                        </p:attrNameLst>
                                      </p:cBhvr>
                                      <p:tavLst>
                                        <p:tav tm="0">
                                          <p:val>
                                            <p:strVal val="1+#ppt_h/2"/>
                                          </p:val>
                                        </p:tav>
                                        <p:tav tm="100000">
                                          <p:val>
                                            <p:strVal val="#ppt_y"/>
                                          </p:val>
                                        </p:tav>
                                      </p:tavLst>
                                    </p:anim>
                                  </p:childTnLst>
                                </p:cTn>
                              </p:par>
                              <p:par>
                                <p:cTn id="168" presetID="2" presetClass="entr" presetSubtype="4" fill="hold" grpId="0" nodeType="withEffect">
                                  <p:stCondLst>
                                    <p:cond delay="0"/>
                                  </p:stCondLst>
                                  <p:childTnLst>
                                    <p:set>
                                      <p:cBhvr>
                                        <p:cTn id="169" dur="1" fill="hold">
                                          <p:stCondLst>
                                            <p:cond delay="0"/>
                                          </p:stCondLst>
                                        </p:cTn>
                                        <p:tgtEl>
                                          <p:spTgt spid="314"/>
                                        </p:tgtEl>
                                        <p:attrNameLst>
                                          <p:attrName>style.visibility</p:attrName>
                                        </p:attrNameLst>
                                      </p:cBhvr>
                                      <p:to>
                                        <p:strVal val="visible"/>
                                      </p:to>
                                    </p:set>
                                    <p:anim calcmode="lin" valueType="num">
                                      <p:cBhvr additive="base">
                                        <p:cTn id="170" dur="500" fill="hold"/>
                                        <p:tgtEl>
                                          <p:spTgt spid="314"/>
                                        </p:tgtEl>
                                        <p:attrNameLst>
                                          <p:attrName>ppt_x</p:attrName>
                                        </p:attrNameLst>
                                      </p:cBhvr>
                                      <p:tavLst>
                                        <p:tav tm="0">
                                          <p:val>
                                            <p:strVal val="#ppt_x"/>
                                          </p:val>
                                        </p:tav>
                                        <p:tav tm="100000">
                                          <p:val>
                                            <p:strVal val="#ppt_x"/>
                                          </p:val>
                                        </p:tav>
                                      </p:tavLst>
                                    </p:anim>
                                    <p:anim calcmode="lin" valueType="num">
                                      <p:cBhvr additive="base">
                                        <p:cTn id="171" dur="500" fill="hold"/>
                                        <p:tgtEl>
                                          <p:spTgt spid="314"/>
                                        </p:tgtEl>
                                        <p:attrNameLst>
                                          <p:attrName>ppt_y</p:attrName>
                                        </p:attrNameLst>
                                      </p:cBhvr>
                                      <p:tavLst>
                                        <p:tav tm="0">
                                          <p:val>
                                            <p:strVal val="1+#ppt_h/2"/>
                                          </p:val>
                                        </p:tav>
                                        <p:tav tm="100000">
                                          <p:val>
                                            <p:strVal val="#ppt_y"/>
                                          </p:val>
                                        </p:tav>
                                      </p:tavLst>
                                    </p:anim>
                                  </p:childTnLst>
                                </p:cTn>
                              </p:par>
                              <p:par>
                                <p:cTn id="172" presetID="2" presetClass="entr" presetSubtype="4" fill="hold" grpId="0" nodeType="withEffect">
                                  <p:stCondLst>
                                    <p:cond delay="0"/>
                                  </p:stCondLst>
                                  <p:childTnLst>
                                    <p:set>
                                      <p:cBhvr>
                                        <p:cTn id="173" dur="1" fill="hold">
                                          <p:stCondLst>
                                            <p:cond delay="0"/>
                                          </p:stCondLst>
                                        </p:cTn>
                                        <p:tgtEl>
                                          <p:spTgt spid="315"/>
                                        </p:tgtEl>
                                        <p:attrNameLst>
                                          <p:attrName>style.visibility</p:attrName>
                                        </p:attrNameLst>
                                      </p:cBhvr>
                                      <p:to>
                                        <p:strVal val="visible"/>
                                      </p:to>
                                    </p:set>
                                    <p:anim calcmode="lin" valueType="num">
                                      <p:cBhvr additive="base">
                                        <p:cTn id="174" dur="500" fill="hold"/>
                                        <p:tgtEl>
                                          <p:spTgt spid="315"/>
                                        </p:tgtEl>
                                        <p:attrNameLst>
                                          <p:attrName>ppt_x</p:attrName>
                                        </p:attrNameLst>
                                      </p:cBhvr>
                                      <p:tavLst>
                                        <p:tav tm="0">
                                          <p:val>
                                            <p:strVal val="#ppt_x"/>
                                          </p:val>
                                        </p:tav>
                                        <p:tav tm="100000">
                                          <p:val>
                                            <p:strVal val="#ppt_x"/>
                                          </p:val>
                                        </p:tav>
                                      </p:tavLst>
                                    </p:anim>
                                    <p:anim calcmode="lin" valueType="num">
                                      <p:cBhvr additive="base">
                                        <p:cTn id="175" dur="500" fill="hold"/>
                                        <p:tgtEl>
                                          <p:spTgt spid="315"/>
                                        </p:tgtEl>
                                        <p:attrNameLst>
                                          <p:attrName>ppt_y</p:attrName>
                                        </p:attrNameLst>
                                      </p:cBhvr>
                                      <p:tavLst>
                                        <p:tav tm="0">
                                          <p:val>
                                            <p:strVal val="1+#ppt_h/2"/>
                                          </p:val>
                                        </p:tav>
                                        <p:tav tm="100000">
                                          <p:val>
                                            <p:strVal val="#ppt_y"/>
                                          </p:val>
                                        </p:tav>
                                      </p:tavLst>
                                    </p:anim>
                                  </p:childTnLst>
                                </p:cTn>
                              </p:par>
                              <p:par>
                                <p:cTn id="176" presetID="2" presetClass="entr" presetSubtype="8" fill="hold" grpId="0" nodeType="withEffect">
                                  <p:stCondLst>
                                    <p:cond delay="0"/>
                                  </p:stCondLst>
                                  <p:childTnLst>
                                    <p:set>
                                      <p:cBhvr>
                                        <p:cTn id="177" dur="1" fill="hold">
                                          <p:stCondLst>
                                            <p:cond delay="0"/>
                                          </p:stCondLst>
                                        </p:cTn>
                                        <p:tgtEl>
                                          <p:spTgt spid="316"/>
                                        </p:tgtEl>
                                        <p:attrNameLst>
                                          <p:attrName>style.visibility</p:attrName>
                                        </p:attrNameLst>
                                      </p:cBhvr>
                                      <p:to>
                                        <p:strVal val="visible"/>
                                      </p:to>
                                    </p:set>
                                    <p:anim calcmode="lin" valueType="num">
                                      <p:cBhvr additive="base">
                                        <p:cTn id="178" dur="500" fill="hold"/>
                                        <p:tgtEl>
                                          <p:spTgt spid="316"/>
                                        </p:tgtEl>
                                        <p:attrNameLst>
                                          <p:attrName>ppt_x</p:attrName>
                                        </p:attrNameLst>
                                      </p:cBhvr>
                                      <p:tavLst>
                                        <p:tav tm="0">
                                          <p:val>
                                            <p:strVal val="0-#ppt_w/2"/>
                                          </p:val>
                                        </p:tav>
                                        <p:tav tm="100000">
                                          <p:val>
                                            <p:strVal val="#ppt_x"/>
                                          </p:val>
                                        </p:tav>
                                      </p:tavLst>
                                    </p:anim>
                                    <p:anim calcmode="lin" valueType="num">
                                      <p:cBhvr additive="base">
                                        <p:cTn id="179" dur="500" fill="hold"/>
                                        <p:tgtEl>
                                          <p:spTgt spid="316"/>
                                        </p:tgtEl>
                                        <p:attrNameLst>
                                          <p:attrName>ppt_y</p:attrName>
                                        </p:attrNameLst>
                                      </p:cBhvr>
                                      <p:tavLst>
                                        <p:tav tm="0">
                                          <p:val>
                                            <p:strVal val="#ppt_y"/>
                                          </p:val>
                                        </p:tav>
                                        <p:tav tm="100000">
                                          <p:val>
                                            <p:strVal val="#ppt_y"/>
                                          </p:val>
                                        </p:tav>
                                      </p:tavLst>
                                    </p:anim>
                                  </p:childTnLst>
                                </p:cTn>
                              </p:par>
                              <p:par>
                                <p:cTn id="180" presetID="2" presetClass="entr" presetSubtype="4" fill="hold" grpId="0" nodeType="withEffect">
                                  <p:stCondLst>
                                    <p:cond delay="0"/>
                                  </p:stCondLst>
                                  <p:childTnLst>
                                    <p:set>
                                      <p:cBhvr>
                                        <p:cTn id="181" dur="1" fill="hold">
                                          <p:stCondLst>
                                            <p:cond delay="0"/>
                                          </p:stCondLst>
                                        </p:cTn>
                                        <p:tgtEl>
                                          <p:spTgt spid="317"/>
                                        </p:tgtEl>
                                        <p:attrNameLst>
                                          <p:attrName>style.visibility</p:attrName>
                                        </p:attrNameLst>
                                      </p:cBhvr>
                                      <p:to>
                                        <p:strVal val="visible"/>
                                      </p:to>
                                    </p:set>
                                    <p:anim calcmode="lin" valueType="num">
                                      <p:cBhvr additive="base">
                                        <p:cTn id="182" dur="500" fill="hold"/>
                                        <p:tgtEl>
                                          <p:spTgt spid="317"/>
                                        </p:tgtEl>
                                        <p:attrNameLst>
                                          <p:attrName>ppt_x</p:attrName>
                                        </p:attrNameLst>
                                      </p:cBhvr>
                                      <p:tavLst>
                                        <p:tav tm="0">
                                          <p:val>
                                            <p:strVal val="#ppt_x"/>
                                          </p:val>
                                        </p:tav>
                                        <p:tav tm="100000">
                                          <p:val>
                                            <p:strVal val="#ppt_x"/>
                                          </p:val>
                                        </p:tav>
                                      </p:tavLst>
                                    </p:anim>
                                    <p:anim calcmode="lin" valueType="num">
                                      <p:cBhvr additive="base">
                                        <p:cTn id="183" dur="500" fill="hold"/>
                                        <p:tgtEl>
                                          <p:spTgt spid="317"/>
                                        </p:tgtEl>
                                        <p:attrNameLst>
                                          <p:attrName>ppt_y</p:attrName>
                                        </p:attrNameLst>
                                      </p:cBhvr>
                                      <p:tavLst>
                                        <p:tav tm="0">
                                          <p:val>
                                            <p:strVal val="1+#ppt_h/2"/>
                                          </p:val>
                                        </p:tav>
                                        <p:tav tm="100000">
                                          <p:val>
                                            <p:strVal val="#ppt_y"/>
                                          </p:val>
                                        </p:tav>
                                      </p:tavLst>
                                    </p:anim>
                                  </p:childTnLst>
                                </p:cTn>
                              </p:par>
                              <p:par>
                                <p:cTn id="184" presetID="2" presetClass="entr" presetSubtype="4" fill="hold" grpId="0" nodeType="withEffect">
                                  <p:stCondLst>
                                    <p:cond delay="0"/>
                                  </p:stCondLst>
                                  <p:childTnLst>
                                    <p:set>
                                      <p:cBhvr>
                                        <p:cTn id="185" dur="1" fill="hold">
                                          <p:stCondLst>
                                            <p:cond delay="0"/>
                                          </p:stCondLst>
                                        </p:cTn>
                                        <p:tgtEl>
                                          <p:spTgt spid="318"/>
                                        </p:tgtEl>
                                        <p:attrNameLst>
                                          <p:attrName>style.visibility</p:attrName>
                                        </p:attrNameLst>
                                      </p:cBhvr>
                                      <p:to>
                                        <p:strVal val="visible"/>
                                      </p:to>
                                    </p:set>
                                    <p:anim calcmode="lin" valueType="num">
                                      <p:cBhvr additive="base">
                                        <p:cTn id="186" dur="500" fill="hold"/>
                                        <p:tgtEl>
                                          <p:spTgt spid="318"/>
                                        </p:tgtEl>
                                        <p:attrNameLst>
                                          <p:attrName>ppt_x</p:attrName>
                                        </p:attrNameLst>
                                      </p:cBhvr>
                                      <p:tavLst>
                                        <p:tav tm="0">
                                          <p:val>
                                            <p:strVal val="#ppt_x"/>
                                          </p:val>
                                        </p:tav>
                                        <p:tav tm="100000">
                                          <p:val>
                                            <p:strVal val="#ppt_x"/>
                                          </p:val>
                                        </p:tav>
                                      </p:tavLst>
                                    </p:anim>
                                    <p:anim calcmode="lin" valueType="num">
                                      <p:cBhvr additive="base">
                                        <p:cTn id="187" dur="500" fill="hold"/>
                                        <p:tgtEl>
                                          <p:spTgt spid="318"/>
                                        </p:tgtEl>
                                        <p:attrNameLst>
                                          <p:attrName>ppt_y</p:attrName>
                                        </p:attrNameLst>
                                      </p:cBhvr>
                                      <p:tavLst>
                                        <p:tav tm="0">
                                          <p:val>
                                            <p:strVal val="1+#ppt_h/2"/>
                                          </p:val>
                                        </p:tav>
                                        <p:tav tm="100000">
                                          <p:val>
                                            <p:strVal val="#ppt_y"/>
                                          </p:val>
                                        </p:tav>
                                      </p:tavLst>
                                    </p:anim>
                                  </p:childTnLst>
                                </p:cTn>
                              </p:par>
                              <p:par>
                                <p:cTn id="188" presetID="2" presetClass="entr" presetSubtype="4" fill="hold" grpId="0" nodeType="withEffect">
                                  <p:stCondLst>
                                    <p:cond delay="0"/>
                                  </p:stCondLst>
                                  <p:childTnLst>
                                    <p:set>
                                      <p:cBhvr>
                                        <p:cTn id="189" dur="1" fill="hold">
                                          <p:stCondLst>
                                            <p:cond delay="0"/>
                                          </p:stCondLst>
                                        </p:cTn>
                                        <p:tgtEl>
                                          <p:spTgt spid="319"/>
                                        </p:tgtEl>
                                        <p:attrNameLst>
                                          <p:attrName>style.visibility</p:attrName>
                                        </p:attrNameLst>
                                      </p:cBhvr>
                                      <p:to>
                                        <p:strVal val="visible"/>
                                      </p:to>
                                    </p:set>
                                    <p:anim calcmode="lin" valueType="num">
                                      <p:cBhvr additive="base">
                                        <p:cTn id="190" dur="500" fill="hold"/>
                                        <p:tgtEl>
                                          <p:spTgt spid="319"/>
                                        </p:tgtEl>
                                        <p:attrNameLst>
                                          <p:attrName>ppt_x</p:attrName>
                                        </p:attrNameLst>
                                      </p:cBhvr>
                                      <p:tavLst>
                                        <p:tav tm="0">
                                          <p:val>
                                            <p:strVal val="#ppt_x"/>
                                          </p:val>
                                        </p:tav>
                                        <p:tav tm="100000">
                                          <p:val>
                                            <p:strVal val="#ppt_x"/>
                                          </p:val>
                                        </p:tav>
                                      </p:tavLst>
                                    </p:anim>
                                    <p:anim calcmode="lin" valueType="num">
                                      <p:cBhvr additive="base">
                                        <p:cTn id="191" dur="500" fill="hold"/>
                                        <p:tgtEl>
                                          <p:spTgt spid="319"/>
                                        </p:tgtEl>
                                        <p:attrNameLst>
                                          <p:attrName>ppt_y</p:attrName>
                                        </p:attrNameLst>
                                      </p:cBhvr>
                                      <p:tavLst>
                                        <p:tav tm="0">
                                          <p:val>
                                            <p:strVal val="1+#ppt_h/2"/>
                                          </p:val>
                                        </p:tav>
                                        <p:tav tm="100000">
                                          <p:val>
                                            <p:strVal val="#ppt_y"/>
                                          </p:val>
                                        </p:tav>
                                      </p:tavLst>
                                    </p:anim>
                                  </p:childTnLst>
                                </p:cTn>
                              </p:par>
                              <p:par>
                                <p:cTn id="192" presetID="2" presetClass="entr" presetSubtype="4" fill="hold" grpId="0" nodeType="withEffect">
                                  <p:stCondLst>
                                    <p:cond delay="0"/>
                                  </p:stCondLst>
                                  <p:childTnLst>
                                    <p:set>
                                      <p:cBhvr>
                                        <p:cTn id="193" dur="1" fill="hold">
                                          <p:stCondLst>
                                            <p:cond delay="0"/>
                                          </p:stCondLst>
                                        </p:cTn>
                                        <p:tgtEl>
                                          <p:spTgt spid="320"/>
                                        </p:tgtEl>
                                        <p:attrNameLst>
                                          <p:attrName>style.visibility</p:attrName>
                                        </p:attrNameLst>
                                      </p:cBhvr>
                                      <p:to>
                                        <p:strVal val="visible"/>
                                      </p:to>
                                    </p:set>
                                    <p:anim calcmode="lin" valueType="num">
                                      <p:cBhvr additive="base">
                                        <p:cTn id="194" dur="500" fill="hold"/>
                                        <p:tgtEl>
                                          <p:spTgt spid="320"/>
                                        </p:tgtEl>
                                        <p:attrNameLst>
                                          <p:attrName>ppt_x</p:attrName>
                                        </p:attrNameLst>
                                      </p:cBhvr>
                                      <p:tavLst>
                                        <p:tav tm="0">
                                          <p:val>
                                            <p:strVal val="#ppt_x"/>
                                          </p:val>
                                        </p:tav>
                                        <p:tav tm="100000">
                                          <p:val>
                                            <p:strVal val="#ppt_x"/>
                                          </p:val>
                                        </p:tav>
                                      </p:tavLst>
                                    </p:anim>
                                    <p:anim calcmode="lin" valueType="num">
                                      <p:cBhvr additive="base">
                                        <p:cTn id="195" dur="500" fill="hold"/>
                                        <p:tgtEl>
                                          <p:spTgt spid="320"/>
                                        </p:tgtEl>
                                        <p:attrNameLst>
                                          <p:attrName>ppt_y</p:attrName>
                                        </p:attrNameLst>
                                      </p:cBhvr>
                                      <p:tavLst>
                                        <p:tav tm="0">
                                          <p:val>
                                            <p:strVal val="1+#ppt_h/2"/>
                                          </p:val>
                                        </p:tav>
                                        <p:tav tm="100000">
                                          <p:val>
                                            <p:strVal val="#ppt_y"/>
                                          </p:val>
                                        </p:tav>
                                      </p:tavLst>
                                    </p:anim>
                                  </p:childTnLst>
                                </p:cTn>
                              </p:par>
                              <p:par>
                                <p:cTn id="196" presetID="2" presetClass="entr" presetSubtype="4" fill="hold" grpId="0" nodeType="withEffect">
                                  <p:stCondLst>
                                    <p:cond delay="0"/>
                                  </p:stCondLst>
                                  <p:childTnLst>
                                    <p:set>
                                      <p:cBhvr>
                                        <p:cTn id="197" dur="1" fill="hold">
                                          <p:stCondLst>
                                            <p:cond delay="0"/>
                                          </p:stCondLst>
                                        </p:cTn>
                                        <p:tgtEl>
                                          <p:spTgt spid="321"/>
                                        </p:tgtEl>
                                        <p:attrNameLst>
                                          <p:attrName>style.visibility</p:attrName>
                                        </p:attrNameLst>
                                      </p:cBhvr>
                                      <p:to>
                                        <p:strVal val="visible"/>
                                      </p:to>
                                    </p:set>
                                    <p:anim calcmode="lin" valueType="num">
                                      <p:cBhvr additive="base">
                                        <p:cTn id="198" dur="500" fill="hold"/>
                                        <p:tgtEl>
                                          <p:spTgt spid="321"/>
                                        </p:tgtEl>
                                        <p:attrNameLst>
                                          <p:attrName>ppt_x</p:attrName>
                                        </p:attrNameLst>
                                      </p:cBhvr>
                                      <p:tavLst>
                                        <p:tav tm="0">
                                          <p:val>
                                            <p:strVal val="#ppt_x"/>
                                          </p:val>
                                        </p:tav>
                                        <p:tav tm="100000">
                                          <p:val>
                                            <p:strVal val="#ppt_x"/>
                                          </p:val>
                                        </p:tav>
                                      </p:tavLst>
                                    </p:anim>
                                    <p:anim calcmode="lin" valueType="num">
                                      <p:cBhvr additive="base">
                                        <p:cTn id="199" dur="500" fill="hold"/>
                                        <p:tgtEl>
                                          <p:spTgt spid="321"/>
                                        </p:tgtEl>
                                        <p:attrNameLst>
                                          <p:attrName>ppt_y</p:attrName>
                                        </p:attrNameLst>
                                      </p:cBhvr>
                                      <p:tavLst>
                                        <p:tav tm="0">
                                          <p:val>
                                            <p:strVal val="1+#ppt_h/2"/>
                                          </p:val>
                                        </p:tav>
                                        <p:tav tm="100000">
                                          <p:val>
                                            <p:strVal val="#ppt_y"/>
                                          </p:val>
                                        </p:tav>
                                      </p:tavLst>
                                    </p:anim>
                                  </p:childTnLst>
                                </p:cTn>
                              </p:par>
                              <p:par>
                                <p:cTn id="200" presetID="2" presetClass="entr" presetSubtype="4" fill="hold" grpId="0" nodeType="withEffect">
                                  <p:stCondLst>
                                    <p:cond delay="0"/>
                                  </p:stCondLst>
                                  <p:childTnLst>
                                    <p:set>
                                      <p:cBhvr>
                                        <p:cTn id="201" dur="1" fill="hold">
                                          <p:stCondLst>
                                            <p:cond delay="0"/>
                                          </p:stCondLst>
                                        </p:cTn>
                                        <p:tgtEl>
                                          <p:spTgt spid="322"/>
                                        </p:tgtEl>
                                        <p:attrNameLst>
                                          <p:attrName>style.visibility</p:attrName>
                                        </p:attrNameLst>
                                      </p:cBhvr>
                                      <p:to>
                                        <p:strVal val="visible"/>
                                      </p:to>
                                    </p:set>
                                    <p:anim calcmode="lin" valueType="num">
                                      <p:cBhvr additive="base">
                                        <p:cTn id="202" dur="500" fill="hold"/>
                                        <p:tgtEl>
                                          <p:spTgt spid="322"/>
                                        </p:tgtEl>
                                        <p:attrNameLst>
                                          <p:attrName>ppt_x</p:attrName>
                                        </p:attrNameLst>
                                      </p:cBhvr>
                                      <p:tavLst>
                                        <p:tav tm="0">
                                          <p:val>
                                            <p:strVal val="#ppt_x"/>
                                          </p:val>
                                        </p:tav>
                                        <p:tav tm="100000">
                                          <p:val>
                                            <p:strVal val="#ppt_x"/>
                                          </p:val>
                                        </p:tav>
                                      </p:tavLst>
                                    </p:anim>
                                    <p:anim calcmode="lin" valueType="num">
                                      <p:cBhvr additive="base">
                                        <p:cTn id="203" dur="500" fill="hold"/>
                                        <p:tgtEl>
                                          <p:spTgt spid="322"/>
                                        </p:tgtEl>
                                        <p:attrNameLst>
                                          <p:attrName>ppt_y</p:attrName>
                                        </p:attrNameLst>
                                      </p:cBhvr>
                                      <p:tavLst>
                                        <p:tav tm="0">
                                          <p:val>
                                            <p:strVal val="1+#ppt_h/2"/>
                                          </p:val>
                                        </p:tav>
                                        <p:tav tm="100000">
                                          <p:val>
                                            <p:strVal val="#ppt_y"/>
                                          </p:val>
                                        </p:tav>
                                      </p:tavLst>
                                    </p:anim>
                                  </p:childTnLst>
                                </p:cTn>
                              </p:par>
                              <p:par>
                                <p:cTn id="204" presetID="2" presetClass="entr" presetSubtype="4" fill="hold" grpId="0" nodeType="withEffect">
                                  <p:stCondLst>
                                    <p:cond delay="0"/>
                                  </p:stCondLst>
                                  <p:childTnLst>
                                    <p:set>
                                      <p:cBhvr>
                                        <p:cTn id="205" dur="1" fill="hold">
                                          <p:stCondLst>
                                            <p:cond delay="0"/>
                                          </p:stCondLst>
                                        </p:cTn>
                                        <p:tgtEl>
                                          <p:spTgt spid="323"/>
                                        </p:tgtEl>
                                        <p:attrNameLst>
                                          <p:attrName>style.visibility</p:attrName>
                                        </p:attrNameLst>
                                      </p:cBhvr>
                                      <p:to>
                                        <p:strVal val="visible"/>
                                      </p:to>
                                    </p:set>
                                    <p:anim calcmode="lin" valueType="num">
                                      <p:cBhvr additive="base">
                                        <p:cTn id="206" dur="500" fill="hold"/>
                                        <p:tgtEl>
                                          <p:spTgt spid="323"/>
                                        </p:tgtEl>
                                        <p:attrNameLst>
                                          <p:attrName>ppt_x</p:attrName>
                                        </p:attrNameLst>
                                      </p:cBhvr>
                                      <p:tavLst>
                                        <p:tav tm="0">
                                          <p:val>
                                            <p:strVal val="#ppt_x"/>
                                          </p:val>
                                        </p:tav>
                                        <p:tav tm="100000">
                                          <p:val>
                                            <p:strVal val="#ppt_x"/>
                                          </p:val>
                                        </p:tav>
                                      </p:tavLst>
                                    </p:anim>
                                    <p:anim calcmode="lin" valueType="num">
                                      <p:cBhvr additive="base">
                                        <p:cTn id="207" dur="500" fill="hold"/>
                                        <p:tgtEl>
                                          <p:spTgt spid="323"/>
                                        </p:tgtEl>
                                        <p:attrNameLst>
                                          <p:attrName>ppt_y</p:attrName>
                                        </p:attrNameLst>
                                      </p:cBhvr>
                                      <p:tavLst>
                                        <p:tav tm="0">
                                          <p:val>
                                            <p:strVal val="1+#ppt_h/2"/>
                                          </p:val>
                                        </p:tav>
                                        <p:tav tm="100000">
                                          <p:val>
                                            <p:strVal val="#ppt_y"/>
                                          </p:val>
                                        </p:tav>
                                      </p:tavLst>
                                    </p:anim>
                                  </p:childTnLst>
                                </p:cTn>
                              </p:par>
                              <p:par>
                                <p:cTn id="208" presetID="2" presetClass="entr" presetSubtype="4" fill="hold" grpId="0" nodeType="withEffect">
                                  <p:stCondLst>
                                    <p:cond delay="0"/>
                                  </p:stCondLst>
                                  <p:childTnLst>
                                    <p:set>
                                      <p:cBhvr>
                                        <p:cTn id="209" dur="1" fill="hold">
                                          <p:stCondLst>
                                            <p:cond delay="0"/>
                                          </p:stCondLst>
                                        </p:cTn>
                                        <p:tgtEl>
                                          <p:spTgt spid="324"/>
                                        </p:tgtEl>
                                        <p:attrNameLst>
                                          <p:attrName>style.visibility</p:attrName>
                                        </p:attrNameLst>
                                      </p:cBhvr>
                                      <p:to>
                                        <p:strVal val="visible"/>
                                      </p:to>
                                    </p:set>
                                    <p:anim calcmode="lin" valueType="num">
                                      <p:cBhvr additive="base">
                                        <p:cTn id="210" dur="500" fill="hold"/>
                                        <p:tgtEl>
                                          <p:spTgt spid="324"/>
                                        </p:tgtEl>
                                        <p:attrNameLst>
                                          <p:attrName>ppt_x</p:attrName>
                                        </p:attrNameLst>
                                      </p:cBhvr>
                                      <p:tavLst>
                                        <p:tav tm="0">
                                          <p:val>
                                            <p:strVal val="#ppt_x"/>
                                          </p:val>
                                        </p:tav>
                                        <p:tav tm="100000">
                                          <p:val>
                                            <p:strVal val="#ppt_x"/>
                                          </p:val>
                                        </p:tav>
                                      </p:tavLst>
                                    </p:anim>
                                    <p:anim calcmode="lin" valueType="num">
                                      <p:cBhvr additive="base">
                                        <p:cTn id="211" dur="500" fill="hold"/>
                                        <p:tgtEl>
                                          <p:spTgt spid="324"/>
                                        </p:tgtEl>
                                        <p:attrNameLst>
                                          <p:attrName>ppt_y</p:attrName>
                                        </p:attrNameLst>
                                      </p:cBhvr>
                                      <p:tavLst>
                                        <p:tav tm="0">
                                          <p:val>
                                            <p:strVal val="1+#ppt_h/2"/>
                                          </p:val>
                                        </p:tav>
                                        <p:tav tm="100000">
                                          <p:val>
                                            <p:strVal val="#ppt_y"/>
                                          </p:val>
                                        </p:tav>
                                      </p:tavLst>
                                    </p:anim>
                                  </p:childTnLst>
                                </p:cTn>
                              </p:par>
                              <p:par>
                                <p:cTn id="212" presetID="2" presetClass="entr" presetSubtype="4" fill="hold" grpId="0" nodeType="withEffect">
                                  <p:stCondLst>
                                    <p:cond delay="0"/>
                                  </p:stCondLst>
                                  <p:childTnLst>
                                    <p:set>
                                      <p:cBhvr>
                                        <p:cTn id="213" dur="1" fill="hold">
                                          <p:stCondLst>
                                            <p:cond delay="0"/>
                                          </p:stCondLst>
                                        </p:cTn>
                                        <p:tgtEl>
                                          <p:spTgt spid="325"/>
                                        </p:tgtEl>
                                        <p:attrNameLst>
                                          <p:attrName>style.visibility</p:attrName>
                                        </p:attrNameLst>
                                      </p:cBhvr>
                                      <p:to>
                                        <p:strVal val="visible"/>
                                      </p:to>
                                    </p:set>
                                    <p:anim calcmode="lin" valueType="num">
                                      <p:cBhvr additive="base">
                                        <p:cTn id="214" dur="500" fill="hold"/>
                                        <p:tgtEl>
                                          <p:spTgt spid="325"/>
                                        </p:tgtEl>
                                        <p:attrNameLst>
                                          <p:attrName>ppt_x</p:attrName>
                                        </p:attrNameLst>
                                      </p:cBhvr>
                                      <p:tavLst>
                                        <p:tav tm="0">
                                          <p:val>
                                            <p:strVal val="#ppt_x"/>
                                          </p:val>
                                        </p:tav>
                                        <p:tav tm="100000">
                                          <p:val>
                                            <p:strVal val="#ppt_x"/>
                                          </p:val>
                                        </p:tav>
                                      </p:tavLst>
                                    </p:anim>
                                    <p:anim calcmode="lin" valueType="num">
                                      <p:cBhvr additive="base">
                                        <p:cTn id="215" dur="500" fill="hold"/>
                                        <p:tgtEl>
                                          <p:spTgt spid="325"/>
                                        </p:tgtEl>
                                        <p:attrNameLst>
                                          <p:attrName>ppt_y</p:attrName>
                                        </p:attrNameLst>
                                      </p:cBhvr>
                                      <p:tavLst>
                                        <p:tav tm="0">
                                          <p:val>
                                            <p:strVal val="1+#ppt_h/2"/>
                                          </p:val>
                                        </p:tav>
                                        <p:tav tm="100000">
                                          <p:val>
                                            <p:strVal val="#ppt_y"/>
                                          </p:val>
                                        </p:tav>
                                      </p:tavLst>
                                    </p:anim>
                                  </p:childTnLst>
                                </p:cTn>
                              </p:par>
                              <p:par>
                                <p:cTn id="216" presetID="2" presetClass="entr" presetSubtype="4" fill="hold" grpId="0" nodeType="withEffect">
                                  <p:stCondLst>
                                    <p:cond delay="0"/>
                                  </p:stCondLst>
                                  <p:childTnLst>
                                    <p:set>
                                      <p:cBhvr>
                                        <p:cTn id="217" dur="1" fill="hold">
                                          <p:stCondLst>
                                            <p:cond delay="0"/>
                                          </p:stCondLst>
                                        </p:cTn>
                                        <p:tgtEl>
                                          <p:spTgt spid="326"/>
                                        </p:tgtEl>
                                        <p:attrNameLst>
                                          <p:attrName>style.visibility</p:attrName>
                                        </p:attrNameLst>
                                      </p:cBhvr>
                                      <p:to>
                                        <p:strVal val="visible"/>
                                      </p:to>
                                    </p:set>
                                    <p:anim calcmode="lin" valueType="num">
                                      <p:cBhvr additive="base">
                                        <p:cTn id="218" dur="500" fill="hold"/>
                                        <p:tgtEl>
                                          <p:spTgt spid="326"/>
                                        </p:tgtEl>
                                        <p:attrNameLst>
                                          <p:attrName>ppt_x</p:attrName>
                                        </p:attrNameLst>
                                      </p:cBhvr>
                                      <p:tavLst>
                                        <p:tav tm="0">
                                          <p:val>
                                            <p:strVal val="#ppt_x"/>
                                          </p:val>
                                        </p:tav>
                                        <p:tav tm="100000">
                                          <p:val>
                                            <p:strVal val="#ppt_x"/>
                                          </p:val>
                                        </p:tav>
                                      </p:tavLst>
                                    </p:anim>
                                    <p:anim calcmode="lin" valueType="num">
                                      <p:cBhvr additive="base">
                                        <p:cTn id="219" dur="500" fill="hold"/>
                                        <p:tgtEl>
                                          <p:spTgt spid="326"/>
                                        </p:tgtEl>
                                        <p:attrNameLst>
                                          <p:attrName>ppt_y</p:attrName>
                                        </p:attrNameLst>
                                      </p:cBhvr>
                                      <p:tavLst>
                                        <p:tav tm="0">
                                          <p:val>
                                            <p:strVal val="1+#ppt_h/2"/>
                                          </p:val>
                                        </p:tav>
                                        <p:tav tm="100000">
                                          <p:val>
                                            <p:strVal val="#ppt_y"/>
                                          </p:val>
                                        </p:tav>
                                      </p:tavLst>
                                    </p:anim>
                                  </p:childTnLst>
                                </p:cTn>
                              </p:par>
                              <p:par>
                                <p:cTn id="220" presetID="2" presetClass="entr" presetSubtype="4" fill="hold" grpId="0" nodeType="withEffect">
                                  <p:stCondLst>
                                    <p:cond delay="0"/>
                                  </p:stCondLst>
                                  <p:childTnLst>
                                    <p:set>
                                      <p:cBhvr>
                                        <p:cTn id="221" dur="1" fill="hold">
                                          <p:stCondLst>
                                            <p:cond delay="0"/>
                                          </p:stCondLst>
                                        </p:cTn>
                                        <p:tgtEl>
                                          <p:spTgt spid="327"/>
                                        </p:tgtEl>
                                        <p:attrNameLst>
                                          <p:attrName>style.visibility</p:attrName>
                                        </p:attrNameLst>
                                      </p:cBhvr>
                                      <p:to>
                                        <p:strVal val="visible"/>
                                      </p:to>
                                    </p:set>
                                    <p:anim calcmode="lin" valueType="num">
                                      <p:cBhvr additive="base">
                                        <p:cTn id="222" dur="500" fill="hold"/>
                                        <p:tgtEl>
                                          <p:spTgt spid="327"/>
                                        </p:tgtEl>
                                        <p:attrNameLst>
                                          <p:attrName>ppt_x</p:attrName>
                                        </p:attrNameLst>
                                      </p:cBhvr>
                                      <p:tavLst>
                                        <p:tav tm="0">
                                          <p:val>
                                            <p:strVal val="#ppt_x"/>
                                          </p:val>
                                        </p:tav>
                                        <p:tav tm="100000">
                                          <p:val>
                                            <p:strVal val="#ppt_x"/>
                                          </p:val>
                                        </p:tav>
                                      </p:tavLst>
                                    </p:anim>
                                    <p:anim calcmode="lin" valueType="num">
                                      <p:cBhvr additive="base">
                                        <p:cTn id="223" dur="500" fill="hold"/>
                                        <p:tgtEl>
                                          <p:spTgt spid="327"/>
                                        </p:tgtEl>
                                        <p:attrNameLst>
                                          <p:attrName>ppt_y</p:attrName>
                                        </p:attrNameLst>
                                      </p:cBhvr>
                                      <p:tavLst>
                                        <p:tav tm="0">
                                          <p:val>
                                            <p:strVal val="1+#ppt_h/2"/>
                                          </p:val>
                                        </p:tav>
                                        <p:tav tm="100000">
                                          <p:val>
                                            <p:strVal val="#ppt_y"/>
                                          </p:val>
                                        </p:tav>
                                      </p:tavLst>
                                    </p:anim>
                                  </p:childTnLst>
                                </p:cTn>
                              </p:par>
                              <p:par>
                                <p:cTn id="224" presetID="2" presetClass="entr" presetSubtype="4" fill="hold" grpId="0" nodeType="withEffect">
                                  <p:stCondLst>
                                    <p:cond delay="0"/>
                                  </p:stCondLst>
                                  <p:childTnLst>
                                    <p:set>
                                      <p:cBhvr>
                                        <p:cTn id="225" dur="1" fill="hold">
                                          <p:stCondLst>
                                            <p:cond delay="0"/>
                                          </p:stCondLst>
                                        </p:cTn>
                                        <p:tgtEl>
                                          <p:spTgt spid="328"/>
                                        </p:tgtEl>
                                        <p:attrNameLst>
                                          <p:attrName>style.visibility</p:attrName>
                                        </p:attrNameLst>
                                      </p:cBhvr>
                                      <p:to>
                                        <p:strVal val="visible"/>
                                      </p:to>
                                    </p:set>
                                    <p:anim calcmode="lin" valueType="num">
                                      <p:cBhvr additive="base">
                                        <p:cTn id="226" dur="500" fill="hold"/>
                                        <p:tgtEl>
                                          <p:spTgt spid="328"/>
                                        </p:tgtEl>
                                        <p:attrNameLst>
                                          <p:attrName>ppt_x</p:attrName>
                                        </p:attrNameLst>
                                      </p:cBhvr>
                                      <p:tavLst>
                                        <p:tav tm="0">
                                          <p:val>
                                            <p:strVal val="#ppt_x"/>
                                          </p:val>
                                        </p:tav>
                                        <p:tav tm="100000">
                                          <p:val>
                                            <p:strVal val="#ppt_x"/>
                                          </p:val>
                                        </p:tav>
                                      </p:tavLst>
                                    </p:anim>
                                    <p:anim calcmode="lin" valueType="num">
                                      <p:cBhvr additive="base">
                                        <p:cTn id="227" dur="500" fill="hold"/>
                                        <p:tgtEl>
                                          <p:spTgt spid="328"/>
                                        </p:tgtEl>
                                        <p:attrNameLst>
                                          <p:attrName>ppt_y</p:attrName>
                                        </p:attrNameLst>
                                      </p:cBhvr>
                                      <p:tavLst>
                                        <p:tav tm="0">
                                          <p:val>
                                            <p:strVal val="1+#ppt_h/2"/>
                                          </p:val>
                                        </p:tav>
                                        <p:tav tm="100000">
                                          <p:val>
                                            <p:strVal val="#ppt_y"/>
                                          </p:val>
                                        </p:tav>
                                      </p:tavLst>
                                    </p:anim>
                                  </p:childTnLst>
                                </p:cTn>
                              </p:par>
                              <p:par>
                                <p:cTn id="228" presetID="2" presetClass="entr" presetSubtype="4" fill="hold" grpId="0" nodeType="withEffect">
                                  <p:stCondLst>
                                    <p:cond delay="0"/>
                                  </p:stCondLst>
                                  <p:childTnLst>
                                    <p:set>
                                      <p:cBhvr>
                                        <p:cTn id="229" dur="1" fill="hold">
                                          <p:stCondLst>
                                            <p:cond delay="0"/>
                                          </p:stCondLst>
                                        </p:cTn>
                                        <p:tgtEl>
                                          <p:spTgt spid="329"/>
                                        </p:tgtEl>
                                        <p:attrNameLst>
                                          <p:attrName>style.visibility</p:attrName>
                                        </p:attrNameLst>
                                      </p:cBhvr>
                                      <p:to>
                                        <p:strVal val="visible"/>
                                      </p:to>
                                    </p:set>
                                    <p:anim calcmode="lin" valueType="num">
                                      <p:cBhvr additive="base">
                                        <p:cTn id="230" dur="500" fill="hold"/>
                                        <p:tgtEl>
                                          <p:spTgt spid="329"/>
                                        </p:tgtEl>
                                        <p:attrNameLst>
                                          <p:attrName>ppt_x</p:attrName>
                                        </p:attrNameLst>
                                      </p:cBhvr>
                                      <p:tavLst>
                                        <p:tav tm="0">
                                          <p:val>
                                            <p:strVal val="#ppt_x"/>
                                          </p:val>
                                        </p:tav>
                                        <p:tav tm="100000">
                                          <p:val>
                                            <p:strVal val="#ppt_x"/>
                                          </p:val>
                                        </p:tav>
                                      </p:tavLst>
                                    </p:anim>
                                    <p:anim calcmode="lin" valueType="num">
                                      <p:cBhvr additive="base">
                                        <p:cTn id="231" dur="500" fill="hold"/>
                                        <p:tgtEl>
                                          <p:spTgt spid="329"/>
                                        </p:tgtEl>
                                        <p:attrNameLst>
                                          <p:attrName>ppt_y</p:attrName>
                                        </p:attrNameLst>
                                      </p:cBhvr>
                                      <p:tavLst>
                                        <p:tav tm="0">
                                          <p:val>
                                            <p:strVal val="1+#ppt_h/2"/>
                                          </p:val>
                                        </p:tav>
                                        <p:tav tm="100000">
                                          <p:val>
                                            <p:strVal val="#ppt_y"/>
                                          </p:val>
                                        </p:tav>
                                      </p:tavLst>
                                    </p:anim>
                                  </p:childTnLst>
                                </p:cTn>
                              </p:par>
                              <p:par>
                                <p:cTn id="232" presetID="2" presetClass="entr" presetSubtype="4" fill="hold" grpId="0" nodeType="withEffect">
                                  <p:stCondLst>
                                    <p:cond delay="0"/>
                                  </p:stCondLst>
                                  <p:childTnLst>
                                    <p:set>
                                      <p:cBhvr>
                                        <p:cTn id="233" dur="1" fill="hold">
                                          <p:stCondLst>
                                            <p:cond delay="0"/>
                                          </p:stCondLst>
                                        </p:cTn>
                                        <p:tgtEl>
                                          <p:spTgt spid="330"/>
                                        </p:tgtEl>
                                        <p:attrNameLst>
                                          <p:attrName>style.visibility</p:attrName>
                                        </p:attrNameLst>
                                      </p:cBhvr>
                                      <p:to>
                                        <p:strVal val="visible"/>
                                      </p:to>
                                    </p:set>
                                    <p:anim calcmode="lin" valueType="num">
                                      <p:cBhvr additive="base">
                                        <p:cTn id="234" dur="500" fill="hold"/>
                                        <p:tgtEl>
                                          <p:spTgt spid="330"/>
                                        </p:tgtEl>
                                        <p:attrNameLst>
                                          <p:attrName>ppt_x</p:attrName>
                                        </p:attrNameLst>
                                      </p:cBhvr>
                                      <p:tavLst>
                                        <p:tav tm="0">
                                          <p:val>
                                            <p:strVal val="#ppt_x"/>
                                          </p:val>
                                        </p:tav>
                                        <p:tav tm="100000">
                                          <p:val>
                                            <p:strVal val="#ppt_x"/>
                                          </p:val>
                                        </p:tav>
                                      </p:tavLst>
                                    </p:anim>
                                    <p:anim calcmode="lin" valueType="num">
                                      <p:cBhvr additive="base">
                                        <p:cTn id="235" dur="500" fill="hold"/>
                                        <p:tgtEl>
                                          <p:spTgt spid="330"/>
                                        </p:tgtEl>
                                        <p:attrNameLst>
                                          <p:attrName>ppt_y</p:attrName>
                                        </p:attrNameLst>
                                      </p:cBhvr>
                                      <p:tavLst>
                                        <p:tav tm="0">
                                          <p:val>
                                            <p:strVal val="1+#ppt_h/2"/>
                                          </p:val>
                                        </p:tav>
                                        <p:tav tm="100000">
                                          <p:val>
                                            <p:strVal val="#ppt_y"/>
                                          </p:val>
                                        </p:tav>
                                      </p:tavLst>
                                    </p:anim>
                                  </p:childTnLst>
                                </p:cTn>
                              </p:par>
                              <p:par>
                                <p:cTn id="236" presetID="2" presetClass="entr" presetSubtype="1" fill="hold" grpId="0" nodeType="withEffect">
                                  <p:stCondLst>
                                    <p:cond delay="0"/>
                                  </p:stCondLst>
                                  <p:childTnLst>
                                    <p:set>
                                      <p:cBhvr>
                                        <p:cTn id="237" dur="1" fill="hold">
                                          <p:stCondLst>
                                            <p:cond delay="0"/>
                                          </p:stCondLst>
                                        </p:cTn>
                                        <p:tgtEl>
                                          <p:spTgt spid="331"/>
                                        </p:tgtEl>
                                        <p:attrNameLst>
                                          <p:attrName>style.visibility</p:attrName>
                                        </p:attrNameLst>
                                      </p:cBhvr>
                                      <p:to>
                                        <p:strVal val="visible"/>
                                      </p:to>
                                    </p:set>
                                    <p:anim calcmode="lin" valueType="num">
                                      <p:cBhvr additive="base">
                                        <p:cTn id="238" dur="500" fill="hold"/>
                                        <p:tgtEl>
                                          <p:spTgt spid="331"/>
                                        </p:tgtEl>
                                        <p:attrNameLst>
                                          <p:attrName>ppt_x</p:attrName>
                                        </p:attrNameLst>
                                      </p:cBhvr>
                                      <p:tavLst>
                                        <p:tav tm="0">
                                          <p:val>
                                            <p:strVal val="#ppt_x"/>
                                          </p:val>
                                        </p:tav>
                                        <p:tav tm="100000">
                                          <p:val>
                                            <p:strVal val="#ppt_x"/>
                                          </p:val>
                                        </p:tav>
                                      </p:tavLst>
                                    </p:anim>
                                    <p:anim calcmode="lin" valueType="num">
                                      <p:cBhvr additive="base">
                                        <p:cTn id="239" dur="500" fill="hold"/>
                                        <p:tgtEl>
                                          <p:spTgt spid="331"/>
                                        </p:tgtEl>
                                        <p:attrNameLst>
                                          <p:attrName>ppt_y</p:attrName>
                                        </p:attrNameLst>
                                      </p:cBhvr>
                                      <p:tavLst>
                                        <p:tav tm="0">
                                          <p:val>
                                            <p:strVal val="0-#ppt_h/2"/>
                                          </p:val>
                                        </p:tav>
                                        <p:tav tm="100000">
                                          <p:val>
                                            <p:strVal val="#ppt_y"/>
                                          </p:val>
                                        </p:tav>
                                      </p:tavLst>
                                    </p:anim>
                                  </p:childTnLst>
                                </p:cTn>
                              </p:par>
                              <p:par>
                                <p:cTn id="240" presetID="2" presetClass="entr" presetSubtype="4" fill="hold" grpId="0" nodeType="withEffect">
                                  <p:stCondLst>
                                    <p:cond delay="0"/>
                                  </p:stCondLst>
                                  <p:childTnLst>
                                    <p:set>
                                      <p:cBhvr>
                                        <p:cTn id="241" dur="1" fill="hold">
                                          <p:stCondLst>
                                            <p:cond delay="0"/>
                                          </p:stCondLst>
                                        </p:cTn>
                                        <p:tgtEl>
                                          <p:spTgt spid="332"/>
                                        </p:tgtEl>
                                        <p:attrNameLst>
                                          <p:attrName>style.visibility</p:attrName>
                                        </p:attrNameLst>
                                      </p:cBhvr>
                                      <p:to>
                                        <p:strVal val="visible"/>
                                      </p:to>
                                    </p:set>
                                    <p:anim calcmode="lin" valueType="num">
                                      <p:cBhvr additive="base">
                                        <p:cTn id="242" dur="500" fill="hold"/>
                                        <p:tgtEl>
                                          <p:spTgt spid="332"/>
                                        </p:tgtEl>
                                        <p:attrNameLst>
                                          <p:attrName>ppt_x</p:attrName>
                                        </p:attrNameLst>
                                      </p:cBhvr>
                                      <p:tavLst>
                                        <p:tav tm="0">
                                          <p:val>
                                            <p:strVal val="#ppt_x"/>
                                          </p:val>
                                        </p:tav>
                                        <p:tav tm="100000">
                                          <p:val>
                                            <p:strVal val="#ppt_x"/>
                                          </p:val>
                                        </p:tav>
                                      </p:tavLst>
                                    </p:anim>
                                    <p:anim calcmode="lin" valueType="num">
                                      <p:cBhvr additive="base">
                                        <p:cTn id="243" dur="500" fill="hold"/>
                                        <p:tgtEl>
                                          <p:spTgt spid="332"/>
                                        </p:tgtEl>
                                        <p:attrNameLst>
                                          <p:attrName>ppt_y</p:attrName>
                                        </p:attrNameLst>
                                      </p:cBhvr>
                                      <p:tavLst>
                                        <p:tav tm="0">
                                          <p:val>
                                            <p:strVal val="1+#ppt_h/2"/>
                                          </p:val>
                                        </p:tav>
                                        <p:tav tm="100000">
                                          <p:val>
                                            <p:strVal val="#ppt_y"/>
                                          </p:val>
                                        </p:tav>
                                      </p:tavLst>
                                    </p:anim>
                                  </p:childTnLst>
                                </p:cTn>
                              </p:par>
                              <p:par>
                                <p:cTn id="244" presetID="2" presetClass="entr" presetSubtype="4" fill="hold" grpId="0" nodeType="withEffect">
                                  <p:stCondLst>
                                    <p:cond delay="0"/>
                                  </p:stCondLst>
                                  <p:childTnLst>
                                    <p:set>
                                      <p:cBhvr>
                                        <p:cTn id="245" dur="1" fill="hold">
                                          <p:stCondLst>
                                            <p:cond delay="0"/>
                                          </p:stCondLst>
                                        </p:cTn>
                                        <p:tgtEl>
                                          <p:spTgt spid="333"/>
                                        </p:tgtEl>
                                        <p:attrNameLst>
                                          <p:attrName>style.visibility</p:attrName>
                                        </p:attrNameLst>
                                      </p:cBhvr>
                                      <p:to>
                                        <p:strVal val="visible"/>
                                      </p:to>
                                    </p:set>
                                    <p:anim calcmode="lin" valueType="num">
                                      <p:cBhvr additive="base">
                                        <p:cTn id="246" dur="500" fill="hold"/>
                                        <p:tgtEl>
                                          <p:spTgt spid="333"/>
                                        </p:tgtEl>
                                        <p:attrNameLst>
                                          <p:attrName>ppt_x</p:attrName>
                                        </p:attrNameLst>
                                      </p:cBhvr>
                                      <p:tavLst>
                                        <p:tav tm="0">
                                          <p:val>
                                            <p:strVal val="#ppt_x"/>
                                          </p:val>
                                        </p:tav>
                                        <p:tav tm="100000">
                                          <p:val>
                                            <p:strVal val="#ppt_x"/>
                                          </p:val>
                                        </p:tav>
                                      </p:tavLst>
                                    </p:anim>
                                    <p:anim calcmode="lin" valueType="num">
                                      <p:cBhvr additive="base">
                                        <p:cTn id="247" dur="500" fill="hold"/>
                                        <p:tgtEl>
                                          <p:spTgt spid="333"/>
                                        </p:tgtEl>
                                        <p:attrNameLst>
                                          <p:attrName>ppt_y</p:attrName>
                                        </p:attrNameLst>
                                      </p:cBhvr>
                                      <p:tavLst>
                                        <p:tav tm="0">
                                          <p:val>
                                            <p:strVal val="1+#ppt_h/2"/>
                                          </p:val>
                                        </p:tav>
                                        <p:tav tm="100000">
                                          <p:val>
                                            <p:strVal val="#ppt_y"/>
                                          </p:val>
                                        </p:tav>
                                      </p:tavLst>
                                    </p:anim>
                                  </p:childTnLst>
                                </p:cTn>
                              </p:par>
                              <p:par>
                                <p:cTn id="248" presetID="2" presetClass="entr" presetSubtype="3" fill="hold" grpId="0" nodeType="withEffect">
                                  <p:stCondLst>
                                    <p:cond delay="0"/>
                                  </p:stCondLst>
                                  <p:childTnLst>
                                    <p:set>
                                      <p:cBhvr>
                                        <p:cTn id="249" dur="1" fill="hold">
                                          <p:stCondLst>
                                            <p:cond delay="0"/>
                                          </p:stCondLst>
                                        </p:cTn>
                                        <p:tgtEl>
                                          <p:spTgt spid="334"/>
                                        </p:tgtEl>
                                        <p:attrNameLst>
                                          <p:attrName>style.visibility</p:attrName>
                                        </p:attrNameLst>
                                      </p:cBhvr>
                                      <p:to>
                                        <p:strVal val="visible"/>
                                      </p:to>
                                    </p:set>
                                    <p:anim calcmode="lin" valueType="num">
                                      <p:cBhvr additive="base">
                                        <p:cTn id="250" dur="500" fill="hold"/>
                                        <p:tgtEl>
                                          <p:spTgt spid="334"/>
                                        </p:tgtEl>
                                        <p:attrNameLst>
                                          <p:attrName>ppt_x</p:attrName>
                                        </p:attrNameLst>
                                      </p:cBhvr>
                                      <p:tavLst>
                                        <p:tav tm="0">
                                          <p:val>
                                            <p:strVal val="1+#ppt_w/2"/>
                                          </p:val>
                                        </p:tav>
                                        <p:tav tm="100000">
                                          <p:val>
                                            <p:strVal val="#ppt_x"/>
                                          </p:val>
                                        </p:tav>
                                      </p:tavLst>
                                    </p:anim>
                                    <p:anim calcmode="lin" valueType="num">
                                      <p:cBhvr additive="base">
                                        <p:cTn id="251" dur="500" fill="hold"/>
                                        <p:tgtEl>
                                          <p:spTgt spid="334"/>
                                        </p:tgtEl>
                                        <p:attrNameLst>
                                          <p:attrName>ppt_y</p:attrName>
                                        </p:attrNameLst>
                                      </p:cBhvr>
                                      <p:tavLst>
                                        <p:tav tm="0">
                                          <p:val>
                                            <p:strVal val="0-#ppt_h/2"/>
                                          </p:val>
                                        </p:tav>
                                        <p:tav tm="100000">
                                          <p:val>
                                            <p:strVal val="#ppt_y"/>
                                          </p:val>
                                        </p:tav>
                                      </p:tavLst>
                                    </p:anim>
                                  </p:childTnLst>
                                </p:cTn>
                              </p:par>
                              <p:par>
                                <p:cTn id="252" presetID="2" presetClass="entr" presetSubtype="2" fill="hold" grpId="0" nodeType="withEffect">
                                  <p:stCondLst>
                                    <p:cond delay="0"/>
                                  </p:stCondLst>
                                  <p:childTnLst>
                                    <p:set>
                                      <p:cBhvr>
                                        <p:cTn id="253" dur="1" fill="hold">
                                          <p:stCondLst>
                                            <p:cond delay="0"/>
                                          </p:stCondLst>
                                        </p:cTn>
                                        <p:tgtEl>
                                          <p:spTgt spid="335"/>
                                        </p:tgtEl>
                                        <p:attrNameLst>
                                          <p:attrName>style.visibility</p:attrName>
                                        </p:attrNameLst>
                                      </p:cBhvr>
                                      <p:to>
                                        <p:strVal val="visible"/>
                                      </p:to>
                                    </p:set>
                                    <p:anim calcmode="lin" valueType="num">
                                      <p:cBhvr additive="base">
                                        <p:cTn id="254" dur="500" fill="hold"/>
                                        <p:tgtEl>
                                          <p:spTgt spid="335"/>
                                        </p:tgtEl>
                                        <p:attrNameLst>
                                          <p:attrName>ppt_x</p:attrName>
                                        </p:attrNameLst>
                                      </p:cBhvr>
                                      <p:tavLst>
                                        <p:tav tm="0">
                                          <p:val>
                                            <p:strVal val="1+#ppt_w/2"/>
                                          </p:val>
                                        </p:tav>
                                        <p:tav tm="100000">
                                          <p:val>
                                            <p:strVal val="#ppt_x"/>
                                          </p:val>
                                        </p:tav>
                                      </p:tavLst>
                                    </p:anim>
                                    <p:anim calcmode="lin" valueType="num">
                                      <p:cBhvr additive="base">
                                        <p:cTn id="255" dur="500" fill="hold"/>
                                        <p:tgtEl>
                                          <p:spTgt spid="335"/>
                                        </p:tgtEl>
                                        <p:attrNameLst>
                                          <p:attrName>ppt_y</p:attrName>
                                        </p:attrNameLst>
                                      </p:cBhvr>
                                      <p:tavLst>
                                        <p:tav tm="0">
                                          <p:val>
                                            <p:strVal val="#ppt_y"/>
                                          </p:val>
                                        </p:tav>
                                        <p:tav tm="100000">
                                          <p:val>
                                            <p:strVal val="#ppt_y"/>
                                          </p:val>
                                        </p:tav>
                                      </p:tavLst>
                                    </p:anim>
                                  </p:childTnLst>
                                </p:cTn>
                              </p:par>
                              <p:par>
                                <p:cTn id="256" presetID="2" presetClass="entr" presetSubtype="12" fill="hold" grpId="0" nodeType="withEffect">
                                  <p:stCondLst>
                                    <p:cond delay="0"/>
                                  </p:stCondLst>
                                  <p:childTnLst>
                                    <p:set>
                                      <p:cBhvr>
                                        <p:cTn id="257" dur="1" fill="hold">
                                          <p:stCondLst>
                                            <p:cond delay="0"/>
                                          </p:stCondLst>
                                        </p:cTn>
                                        <p:tgtEl>
                                          <p:spTgt spid="336"/>
                                        </p:tgtEl>
                                        <p:attrNameLst>
                                          <p:attrName>style.visibility</p:attrName>
                                        </p:attrNameLst>
                                      </p:cBhvr>
                                      <p:to>
                                        <p:strVal val="visible"/>
                                      </p:to>
                                    </p:set>
                                    <p:anim calcmode="lin" valueType="num">
                                      <p:cBhvr additive="base">
                                        <p:cTn id="258" dur="500" fill="hold"/>
                                        <p:tgtEl>
                                          <p:spTgt spid="336"/>
                                        </p:tgtEl>
                                        <p:attrNameLst>
                                          <p:attrName>ppt_x</p:attrName>
                                        </p:attrNameLst>
                                      </p:cBhvr>
                                      <p:tavLst>
                                        <p:tav tm="0">
                                          <p:val>
                                            <p:strVal val="0-#ppt_w/2"/>
                                          </p:val>
                                        </p:tav>
                                        <p:tav tm="100000">
                                          <p:val>
                                            <p:strVal val="#ppt_x"/>
                                          </p:val>
                                        </p:tav>
                                      </p:tavLst>
                                    </p:anim>
                                    <p:anim calcmode="lin" valueType="num">
                                      <p:cBhvr additive="base">
                                        <p:cTn id="259" dur="500" fill="hold"/>
                                        <p:tgtEl>
                                          <p:spTgt spid="336"/>
                                        </p:tgtEl>
                                        <p:attrNameLst>
                                          <p:attrName>ppt_y</p:attrName>
                                        </p:attrNameLst>
                                      </p:cBhvr>
                                      <p:tavLst>
                                        <p:tav tm="0">
                                          <p:val>
                                            <p:strVal val="1+#ppt_h/2"/>
                                          </p:val>
                                        </p:tav>
                                        <p:tav tm="100000">
                                          <p:val>
                                            <p:strVal val="#ppt_y"/>
                                          </p:val>
                                        </p:tav>
                                      </p:tavLst>
                                    </p:anim>
                                  </p:childTnLst>
                                </p:cTn>
                              </p:par>
                              <p:par>
                                <p:cTn id="260" presetID="2" presetClass="entr" presetSubtype="4" fill="hold" grpId="0" nodeType="withEffect">
                                  <p:stCondLst>
                                    <p:cond delay="0"/>
                                  </p:stCondLst>
                                  <p:childTnLst>
                                    <p:set>
                                      <p:cBhvr>
                                        <p:cTn id="261" dur="1" fill="hold">
                                          <p:stCondLst>
                                            <p:cond delay="0"/>
                                          </p:stCondLst>
                                        </p:cTn>
                                        <p:tgtEl>
                                          <p:spTgt spid="337"/>
                                        </p:tgtEl>
                                        <p:attrNameLst>
                                          <p:attrName>style.visibility</p:attrName>
                                        </p:attrNameLst>
                                      </p:cBhvr>
                                      <p:to>
                                        <p:strVal val="visible"/>
                                      </p:to>
                                    </p:set>
                                    <p:anim calcmode="lin" valueType="num">
                                      <p:cBhvr additive="base">
                                        <p:cTn id="262" dur="500" fill="hold"/>
                                        <p:tgtEl>
                                          <p:spTgt spid="337"/>
                                        </p:tgtEl>
                                        <p:attrNameLst>
                                          <p:attrName>ppt_x</p:attrName>
                                        </p:attrNameLst>
                                      </p:cBhvr>
                                      <p:tavLst>
                                        <p:tav tm="0">
                                          <p:val>
                                            <p:strVal val="#ppt_x"/>
                                          </p:val>
                                        </p:tav>
                                        <p:tav tm="100000">
                                          <p:val>
                                            <p:strVal val="#ppt_x"/>
                                          </p:val>
                                        </p:tav>
                                      </p:tavLst>
                                    </p:anim>
                                    <p:anim calcmode="lin" valueType="num">
                                      <p:cBhvr additive="base">
                                        <p:cTn id="263" dur="500" fill="hold"/>
                                        <p:tgtEl>
                                          <p:spTgt spid="337"/>
                                        </p:tgtEl>
                                        <p:attrNameLst>
                                          <p:attrName>ppt_y</p:attrName>
                                        </p:attrNameLst>
                                      </p:cBhvr>
                                      <p:tavLst>
                                        <p:tav tm="0">
                                          <p:val>
                                            <p:strVal val="1+#ppt_h/2"/>
                                          </p:val>
                                        </p:tav>
                                        <p:tav tm="100000">
                                          <p:val>
                                            <p:strVal val="#ppt_y"/>
                                          </p:val>
                                        </p:tav>
                                      </p:tavLst>
                                    </p:anim>
                                  </p:childTnLst>
                                </p:cTn>
                              </p:par>
                              <p:par>
                                <p:cTn id="264" presetID="2" presetClass="entr" presetSubtype="4" fill="hold" grpId="0" nodeType="withEffect">
                                  <p:stCondLst>
                                    <p:cond delay="0"/>
                                  </p:stCondLst>
                                  <p:childTnLst>
                                    <p:set>
                                      <p:cBhvr>
                                        <p:cTn id="265" dur="1" fill="hold">
                                          <p:stCondLst>
                                            <p:cond delay="0"/>
                                          </p:stCondLst>
                                        </p:cTn>
                                        <p:tgtEl>
                                          <p:spTgt spid="338"/>
                                        </p:tgtEl>
                                        <p:attrNameLst>
                                          <p:attrName>style.visibility</p:attrName>
                                        </p:attrNameLst>
                                      </p:cBhvr>
                                      <p:to>
                                        <p:strVal val="visible"/>
                                      </p:to>
                                    </p:set>
                                    <p:anim calcmode="lin" valueType="num">
                                      <p:cBhvr additive="base">
                                        <p:cTn id="266" dur="500" fill="hold"/>
                                        <p:tgtEl>
                                          <p:spTgt spid="338"/>
                                        </p:tgtEl>
                                        <p:attrNameLst>
                                          <p:attrName>ppt_x</p:attrName>
                                        </p:attrNameLst>
                                      </p:cBhvr>
                                      <p:tavLst>
                                        <p:tav tm="0">
                                          <p:val>
                                            <p:strVal val="#ppt_x"/>
                                          </p:val>
                                        </p:tav>
                                        <p:tav tm="100000">
                                          <p:val>
                                            <p:strVal val="#ppt_x"/>
                                          </p:val>
                                        </p:tav>
                                      </p:tavLst>
                                    </p:anim>
                                    <p:anim calcmode="lin" valueType="num">
                                      <p:cBhvr additive="base">
                                        <p:cTn id="267" dur="500" fill="hold"/>
                                        <p:tgtEl>
                                          <p:spTgt spid="338"/>
                                        </p:tgtEl>
                                        <p:attrNameLst>
                                          <p:attrName>ppt_y</p:attrName>
                                        </p:attrNameLst>
                                      </p:cBhvr>
                                      <p:tavLst>
                                        <p:tav tm="0">
                                          <p:val>
                                            <p:strVal val="1+#ppt_h/2"/>
                                          </p:val>
                                        </p:tav>
                                        <p:tav tm="100000">
                                          <p:val>
                                            <p:strVal val="#ppt_y"/>
                                          </p:val>
                                        </p:tav>
                                      </p:tavLst>
                                    </p:anim>
                                  </p:childTnLst>
                                </p:cTn>
                              </p:par>
                              <p:par>
                                <p:cTn id="268" presetID="2" presetClass="entr" presetSubtype="4" fill="hold" grpId="0" nodeType="withEffect">
                                  <p:stCondLst>
                                    <p:cond delay="0"/>
                                  </p:stCondLst>
                                  <p:childTnLst>
                                    <p:set>
                                      <p:cBhvr>
                                        <p:cTn id="269" dur="1" fill="hold">
                                          <p:stCondLst>
                                            <p:cond delay="0"/>
                                          </p:stCondLst>
                                        </p:cTn>
                                        <p:tgtEl>
                                          <p:spTgt spid="339"/>
                                        </p:tgtEl>
                                        <p:attrNameLst>
                                          <p:attrName>style.visibility</p:attrName>
                                        </p:attrNameLst>
                                      </p:cBhvr>
                                      <p:to>
                                        <p:strVal val="visible"/>
                                      </p:to>
                                    </p:set>
                                    <p:anim calcmode="lin" valueType="num">
                                      <p:cBhvr additive="base">
                                        <p:cTn id="270" dur="500" fill="hold"/>
                                        <p:tgtEl>
                                          <p:spTgt spid="339"/>
                                        </p:tgtEl>
                                        <p:attrNameLst>
                                          <p:attrName>ppt_x</p:attrName>
                                        </p:attrNameLst>
                                      </p:cBhvr>
                                      <p:tavLst>
                                        <p:tav tm="0">
                                          <p:val>
                                            <p:strVal val="#ppt_x"/>
                                          </p:val>
                                        </p:tav>
                                        <p:tav tm="100000">
                                          <p:val>
                                            <p:strVal val="#ppt_x"/>
                                          </p:val>
                                        </p:tav>
                                      </p:tavLst>
                                    </p:anim>
                                    <p:anim calcmode="lin" valueType="num">
                                      <p:cBhvr additive="base">
                                        <p:cTn id="271" dur="500" fill="hold"/>
                                        <p:tgtEl>
                                          <p:spTgt spid="339"/>
                                        </p:tgtEl>
                                        <p:attrNameLst>
                                          <p:attrName>ppt_y</p:attrName>
                                        </p:attrNameLst>
                                      </p:cBhvr>
                                      <p:tavLst>
                                        <p:tav tm="0">
                                          <p:val>
                                            <p:strVal val="1+#ppt_h/2"/>
                                          </p:val>
                                        </p:tav>
                                        <p:tav tm="100000">
                                          <p:val>
                                            <p:strVal val="#ppt_y"/>
                                          </p:val>
                                        </p:tav>
                                      </p:tavLst>
                                    </p:anim>
                                  </p:childTnLst>
                                </p:cTn>
                              </p:par>
                              <p:par>
                                <p:cTn id="272" presetID="2" presetClass="entr" presetSubtype="8" fill="hold" grpId="0" nodeType="withEffect">
                                  <p:stCondLst>
                                    <p:cond delay="0"/>
                                  </p:stCondLst>
                                  <p:childTnLst>
                                    <p:set>
                                      <p:cBhvr>
                                        <p:cTn id="273" dur="1" fill="hold">
                                          <p:stCondLst>
                                            <p:cond delay="0"/>
                                          </p:stCondLst>
                                        </p:cTn>
                                        <p:tgtEl>
                                          <p:spTgt spid="340"/>
                                        </p:tgtEl>
                                        <p:attrNameLst>
                                          <p:attrName>style.visibility</p:attrName>
                                        </p:attrNameLst>
                                      </p:cBhvr>
                                      <p:to>
                                        <p:strVal val="visible"/>
                                      </p:to>
                                    </p:set>
                                    <p:anim calcmode="lin" valueType="num">
                                      <p:cBhvr additive="base">
                                        <p:cTn id="274" dur="500" fill="hold"/>
                                        <p:tgtEl>
                                          <p:spTgt spid="340"/>
                                        </p:tgtEl>
                                        <p:attrNameLst>
                                          <p:attrName>ppt_x</p:attrName>
                                        </p:attrNameLst>
                                      </p:cBhvr>
                                      <p:tavLst>
                                        <p:tav tm="0">
                                          <p:val>
                                            <p:strVal val="0-#ppt_w/2"/>
                                          </p:val>
                                        </p:tav>
                                        <p:tav tm="100000">
                                          <p:val>
                                            <p:strVal val="#ppt_x"/>
                                          </p:val>
                                        </p:tav>
                                      </p:tavLst>
                                    </p:anim>
                                    <p:anim calcmode="lin" valueType="num">
                                      <p:cBhvr additive="base">
                                        <p:cTn id="275" dur="500" fill="hold"/>
                                        <p:tgtEl>
                                          <p:spTgt spid="340"/>
                                        </p:tgtEl>
                                        <p:attrNameLst>
                                          <p:attrName>ppt_y</p:attrName>
                                        </p:attrNameLst>
                                      </p:cBhvr>
                                      <p:tavLst>
                                        <p:tav tm="0">
                                          <p:val>
                                            <p:strVal val="#ppt_y"/>
                                          </p:val>
                                        </p:tav>
                                        <p:tav tm="100000">
                                          <p:val>
                                            <p:strVal val="#ppt_y"/>
                                          </p:val>
                                        </p:tav>
                                      </p:tavLst>
                                    </p:anim>
                                  </p:childTnLst>
                                </p:cTn>
                              </p:par>
                              <p:par>
                                <p:cTn id="276" presetID="2" presetClass="entr" presetSubtype="4" fill="hold" grpId="0" nodeType="withEffect">
                                  <p:stCondLst>
                                    <p:cond delay="0"/>
                                  </p:stCondLst>
                                  <p:childTnLst>
                                    <p:set>
                                      <p:cBhvr>
                                        <p:cTn id="277" dur="1" fill="hold">
                                          <p:stCondLst>
                                            <p:cond delay="0"/>
                                          </p:stCondLst>
                                        </p:cTn>
                                        <p:tgtEl>
                                          <p:spTgt spid="341"/>
                                        </p:tgtEl>
                                        <p:attrNameLst>
                                          <p:attrName>style.visibility</p:attrName>
                                        </p:attrNameLst>
                                      </p:cBhvr>
                                      <p:to>
                                        <p:strVal val="visible"/>
                                      </p:to>
                                    </p:set>
                                    <p:anim calcmode="lin" valueType="num">
                                      <p:cBhvr additive="base">
                                        <p:cTn id="278" dur="500" fill="hold"/>
                                        <p:tgtEl>
                                          <p:spTgt spid="341"/>
                                        </p:tgtEl>
                                        <p:attrNameLst>
                                          <p:attrName>ppt_x</p:attrName>
                                        </p:attrNameLst>
                                      </p:cBhvr>
                                      <p:tavLst>
                                        <p:tav tm="0">
                                          <p:val>
                                            <p:strVal val="#ppt_x"/>
                                          </p:val>
                                        </p:tav>
                                        <p:tav tm="100000">
                                          <p:val>
                                            <p:strVal val="#ppt_x"/>
                                          </p:val>
                                        </p:tav>
                                      </p:tavLst>
                                    </p:anim>
                                    <p:anim calcmode="lin" valueType="num">
                                      <p:cBhvr additive="base">
                                        <p:cTn id="279" dur="500" fill="hold"/>
                                        <p:tgtEl>
                                          <p:spTgt spid="341"/>
                                        </p:tgtEl>
                                        <p:attrNameLst>
                                          <p:attrName>ppt_y</p:attrName>
                                        </p:attrNameLst>
                                      </p:cBhvr>
                                      <p:tavLst>
                                        <p:tav tm="0">
                                          <p:val>
                                            <p:strVal val="1+#ppt_h/2"/>
                                          </p:val>
                                        </p:tav>
                                        <p:tav tm="100000">
                                          <p:val>
                                            <p:strVal val="#ppt_y"/>
                                          </p:val>
                                        </p:tav>
                                      </p:tavLst>
                                    </p:anim>
                                  </p:childTnLst>
                                </p:cTn>
                              </p:par>
                              <p:par>
                                <p:cTn id="280" presetID="2" presetClass="entr" presetSubtype="4" fill="hold" grpId="0" nodeType="withEffect">
                                  <p:stCondLst>
                                    <p:cond delay="0"/>
                                  </p:stCondLst>
                                  <p:childTnLst>
                                    <p:set>
                                      <p:cBhvr>
                                        <p:cTn id="281" dur="1" fill="hold">
                                          <p:stCondLst>
                                            <p:cond delay="0"/>
                                          </p:stCondLst>
                                        </p:cTn>
                                        <p:tgtEl>
                                          <p:spTgt spid="342"/>
                                        </p:tgtEl>
                                        <p:attrNameLst>
                                          <p:attrName>style.visibility</p:attrName>
                                        </p:attrNameLst>
                                      </p:cBhvr>
                                      <p:to>
                                        <p:strVal val="visible"/>
                                      </p:to>
                                    </p:set>
                                    <p:anim calcmode="lin" valueType="num">
                                      <p:cBhvr additive="base">
                                        <p:cTn id="282" dur="500" fill="hold"/>
                                        <p:tgtEl>
                                          <p:spTgt spid="342"/>
                                        </p:tgtEl>
                                        <p:attrNameLst>
                                          <p:attrName>ppt_x</p:attrName>
                                        </p:attrNameLst>
                                      </p:cBhvr>
                                      <p:tavLst>
                                        <p:tav tm="0">
                                          <p:val>
                                            <p:strVal val="#ppt_x"/>
                                          </p:val>
                                        </p:tav>
                                        <p:tav tm="100000">
                                          <p:val>
                                            <p:strVal val="#ppt_x"/>
                                          </p:val>
                                        </p:tav>
                                      </p:tavLst>
                                    </p:anim>
                                    <p:anim calcmode="lin" valueType="num">
                                      <p:cBhvr additive="base">
                                        <p:cTn id="283" dur="500" fill="hold"/>
                                        <p:tgtEl>
                                          <p:spTgt spid="342"/>
                                        </p:tgtEl>
                                        <p:attrNameLst>
                                          <p:attrName>ppt_y</p:attrName>
                                        </p:attrNameLst>
                                      </p:cBhvr>
                                      <p:tavLst>
                                        <p:tav tm="0">
                                          <p:val>
                                            <p:strVal val="1+#ppt_h/2"/>
                                          </p:val>
                                        </p:tav>
                                        <p:tav tm="100000">
                                          <p:val>
                                            <p:strVal val="#ppt_y"/>
                                          </p:val>
                                        </p:tav>
                                      </p:tavLst>
                                    </p:anim>
                                  </p:childTnLst>
                                </p:cTn>
                              </p:par>
                              <p:par>
                                <p:cTn id="284" presetID="2" presetClass="entr" presetSubtype="4" fill="hold" grpId="0" nodeType="withEffect">
                                  <p:stCondLst>
                                    <p:cond delay="0"/>
                                  </p:stCondLst>
                                  <p:childTnLst>
                                    <p:set>
                                      <p:cBhvr>
                                        <p:cTn id="285" dur="1" fill="hold">
                                          <p:stCondLst>
                                            <p:cond delay="0"/>
                                          </p:stCondLst>
                                        </p:cTn>
                                        <p:tgtEl>
                                          <p:spTgt spid="343"/>
                                        </p:tgtEl>
                                        <p:attrNameLst>
                                          <p:attrName>style.visibility</p:attrName>
                                        </p:attrNameLst>
                                      </p:cBhvr>
                                      <p:to>
                                        <p:strVal val="visible"/>
                                      </p:to>
                                    </p:set>
                                    <p:anim calcmode="lin" valueType="num">
                                      <p:cBhvr additive="base">
                                        <p:cTn id="286" dur="500" fill="hold"/>
                                        <p:tgtEl>
                                          <p:spTgt spid="343"/>
                                        </p:tgtEl>
                                        <p:attrNameLst>
                                          <p:attrName>ppt_x</p:attrName>
                                        </p:attrNameLst>
                                      </p:cBhvr>
                                      <p:tavLst>
                                        <p:tav tm="0">
                                          <p:val>
                                            <p:strVal val="#ppt_x"/>
                                          </p:val>
                                        </p:tav>
                                        <p:tav tm="100000">
                                          <p:val>
                                            <p:strVal val="#ppt_x"/>
                                          </p:val>
                                        </p:tav>
                                      </p:tavLst>
                                    </p:anim>
                                    <p:anim calcmode="lin" valueType="num">
                                      <p:cBhvr additive="base">
                                        <p:cTn id="287" dur="500" fill="hold"/>
                                        <p:tgtEl>
                                          <p:spTgt spid="343"/>
                                        </p:tgtEl>
                                        <p:attrNameLst>
                                          <p:attrName>ppt_y</p:attrName>
                                        </p:attrNameLst>
                                      </p:cBhvr>
                                      <p:tavLst>
                                        <p:tav tm="0">
                                          <p:val>
                                            <p:strVal val="1+#ppt_h/2"/>
                                          </p:val>
                                        </p:tav>
                                        <p:tav tm="100000">
                                          <p:val>
                                            <p:strVal val="#ppt_y"/>
                                          </p:val>
                                        </p:tav>
                                      </p:tavLst>
                                    </p:anim>
                                  </p:childTnLst>
                                </p:cTn>
                              </p:par>
                              <p:par>
                                <p:cTn id="288" presetID="2" presetClass="entr" presetSubtype="4" fill="hold" grpId="0" nodeType="withEffect">
                                  <p:stCondLst>
                                    <p:cond delay="0"/>
                                  </p:stCondLst>
                                  <p:childTnLst>
                                    <p:set>
                                      <p:cBhvr>
                                        <p:cTn id="289" dur="1" fill="hold">
                                          <p:stCondLst>
                                            <p:cond delay="0"/>
                                          </p:stCondLst>
                                        </p:cTn>
                                        <p:tgtEl>
                                          <p:spTgt spid="344"/>
                                        </p:tgtEl>
                                        <p:attrNameLst>
                                          <p:attrName>style.visibility</p:attrName>
                                        </p:attrNameLst>
                                      </p:cBhvr>
                                      <p:to>
                                        <p:strVal val="visible"/>
                                      </p:to>
                                    </p:set>
                                    <p:anim calcmode="lin" valueType="num">
                                      <p:cBhvr additive="base">
                                        <p:cTn id="290" dur="500" fill="hold"/>
                                        <p:tgtEl>
                                          <p:spTgt spid="344"/>
                                        </p:tgtEl>
                                        <p:attrNameLst>
                                          <p:attrName>ppt_x</p:attrName>
                                        </p:attrNameLst>
                                      </p:cBhvr>
                                      <p:tavLst>
                                        <p:tav tm="0">
                                          <p:val>
                                            <p:strVal val="#ppt_x"/>
                                          </p:val>
                                        </p:tav>
                                        <p:tav tm="100000">
                                          <p:val>
                                            <p:strVal val="#ppt_x"/>
                                          </p:val>
                                        </p:tav>
                                      </p:tavLst>
                                    </p:anim>
                                    <p:anim calcmode="lin" valueType="num">
                                      <p:cBhvr additive="base">
                                        <p:cTn id="291" dur="500" fill="hold"/>
                                        <p:tgtEl>
                                          <p:spTgt spid="344"/>
                                        </p:tgtEl>
                                        <p:attrNameLst>
                                          <p:attrName>ppt_y</p:attrName>
                                        </p:attrNameLst>
                                      </p:cBhvr>
                                      <p:tavLst>
                                        <p:tav tm="0">
                                          <p:val>
                                            <p:strVal val="1+#ppt_h/2"/>
                                          </p:val>
                                        </p:tav>
                                        <p:tav tm="100000">
                                          <p:val>
                                            <p:strVal val="#ppt_y"/>
                                          </p:val>
                                        </p:tav>
                                      </p:tavLst>
                                    </p:anim>
                                  </p:childTnLst>
                                </p:cTn>
                              </p:par>
                              <p:par>
                                <p:cTn id="292" presetID="2" presetClass="entr" presetSubtype="4" fill="hold" grpId="0" nodeType="withEffect">
                                  <p:stCondLst>
                                    <p:cond delay="0"/>
                                  </p:stCondLst>
                                  <p:childTnLst>
                                    <p:set>
                                      <p:cBhvr>
                                        <p:cTn id="293" dur="1" fill="hold">
                                          <p:stCondLst>
                                            <p:cond delay="0"/>
                                          </p:stCondLst>
                                        </p:cTn>
                                        <p:tgtEl>
                                          <p:spTgt spid="345"/>
                                        </p:tgtEl>
                                        <p:attrNameLst>
                                          <p:attrName>style.visibility</p:attrName>
                                        </p:attrNameLst>
                                      </p:cBhvr>
                                      <p:to>
                                        <p:strVal val="visible"/>
                                      </p:to>
                                    </p:set>
                                    <p:anim calcmode="lin" valueType="num">
                                      <p:cBhvr additive="base">
                                        <p:cTn id="294" dur="500" fill="hold"/>
                                        <p:tgtEl>
                                          <p:spTgt spid="345"/>
                                        </p:tgtEl>
                                        <p:attrNameLst>
                                          <p:attrName>ppt_x</p:attrName>
                                        </p:attrNameLst>
                                      </p:cBhvr>
                                      <p:tavLst>
                                        <p:tav tm="0">
                                          <p:val>
                                            <p:strVal val="#ppt_x"/>
                                          </p:val>
                                        </p:tav>
                                        <p:tav tm="100000">
                                          <p:val>
                                            <p:strVal val="#ppt_x"/>
                                          </p:val>
                                        </p:tav>
                                      </p:tavLst>
                                    </p:anim>
                                    <p:anim calcmode="lin" valueType="num">
                                      <p:cBhvr additive="base">
                                        <p:cTn id="295" dur="500" fill="hold"/>
                                        <p:tgtEl>
                                          <p:spTgt spid="345"/>
                                        </p:tgtEl>
                                        <p:attrNameLst>
                                          <p:attrName>ppt_y</p:attrName>
                                        </p:attrNameLst>
                                      </p:cBhvr>
                                      <p:tavLst>
                                        <p:tav tm="0">
                                          <p:val>
                                            <p:strVal val="1+#ppt_h/2"/>
                                          </p:val>
                                        </p:tav>
                                        <p:tav tm="100000">
                                          <p:val>
                                            <p:strVal val="#ppt_y"/>
                                          </p:val>
                                        </p:tav>
                                      </p:tavLst>
                                    </p:anim>
                                  </p:childTnLst>
                                </p:cTn>
                              </p:par>
                              <p:par>
                                <p:cTn id="296" presetID="2" presetClass="entr" presetSubtype="4" fill="hold" grpId="0" nodeType="withEffect">
                                  <p:stCondLst>
                                    <p:cond delay="0"/>
                                  </p:stCondLst>
                                  <p:childTnLst>
                                    <p:set>
                                      <p:cBhvr>
                                        <p:cTn id="297" dur="1" fill="hold">
                                          <p:stCondLst>
                                            <p:cond delay="0"/>
                                          </p:stCondLst>
                                        </p:cTn>
                                        <p:tgtEl>
                                          <p:spTgt spid="346"/>
                                        </p:tgtEl>
                                        <p:attrNameLst>
                                          <p:attrName>style.visibility</p:attrName>
                                        </p:attrNameLst>
                                      </p:cBhvr>
                                      <p:to>
                                        <p:strVal val="visible"/>
                                      </p:to>
                                    </p:set>
                                    <p:anim calcmode="lin" valueType="num">
                                      <p:cBhvr additive="base">
                                        <p:cTn id="298" dur="500" fill="hold"/>
                                        <p:tgtEl>
                                          <p:spTgt spid="346"/>
                                        </p:tgtEl>
                                        <p:attrNameLst>
                                          <p:attrName>ppt_x</p:attrName>
                                        </p:attrNameLst>
                                      </p:cBhvr>
                                      <p:tavLst>
                                        <p:tav tm="0">
                                          <p:val>
                                            <p:strVal val="#ppt_x"/>
                                          </p:val>
                                        </p:tav>
                                        <p:tav tm="100000">
                                          <p:val>
                                            <p:strVal val="#ppt_x"/>
                                          </p:val>
                                        </p:tav>
                                      </p:tavLst>
                                    </p:anim>
                                    <p:anim calcmode="lin" valueType="num">
                                      <p:cBhvr additive="base">
                                        <p:cTn id="299" dur="500" fill="hold"/>
                                        <p:tgtEl>
                                          <p:spTgt spid="346"/>
                                        </p:tgtEl>
                                        <p:attrNameLst>
                                          <p:attrName>ppt_y</p:attrName>
                                        </p:attrNameLst>
                                      </p:cBhvr>
                                      <p:tavLst>
                                        <p:tav tm="0">
                                          <p:val>
                                            <p:strVal val="1+#ppt_h/2"/>
                                          </p:val>
                                        </p:tav>
                                        <p:tav tm="100000">
                                          <p:val>
                                            <p:strVal val="#ppt_y"/>
                                          </p:val>
                                        </p:tav>
                                      </p:tavLst>
                                    </p:anim>
                                  </p:childTnLst>
                                </p:cTn>
                              </p:par>
                              <p:par>
                                <p:cTn id="300" presetID="2" presetClass="entr" presetSubtype="4" fill="hold" grpId="0" nodeType="withEffect">
                                  <p:stCondLst>
                                    <p:cond delay="0"/>
                                  </p:stCondLst>
                                  <p:childTnLst>
                                    <p:set>
                                      <p:cBhvr>
                                        <p:cTn id="301" dur="1" fill="hold">
                                          <p:stCondLst>
                                            <p:cond delay="0"/>
                                          </p:stCondLst>
                                        </p:cTn>
                                        <p:tgtEl>
                                          <p:spTgt spid="347"/>
                                        </p:tgtEl>
                                        <p:attrNameLst>
                                          <p:attrName>style.visibility</p:attrName>
                                        </p:attrNameLst>
                                      </p:cBhvr>
                                      <p:to>
                                        <p:strVal val="visible"/>
                                      </p:to>
                                    </p:set>
                                    <p:anim calcmode="lin" valueType="num">
                                      <p:cBhvr additive="base">
                                        <p:cTn id="302" dur="500" fill="hold"/>
                                        <p:tgtEl>
                                          <p:spTgt spid="347"/>
                                        </p:tgtEl>
                                        <p:attrNameLst>
                                          <p:attrName>ppt_x</p:attrName>
                                        </p:attrNameLst>
                                      </p:cBhvr>
                                      <p:tavLst>
                                        <p:tav tm="0">
                                          <p:val>
                                            <p:strVal val="#ppt_x"/>
                                          </p:val>
                                        </p:tav>
                                        <p:tav tm="100000">
                                          <p:val>
                                            <p:strVal val="#ppt_x"/>
                                          </p:val>
                                        </p:tav>
                                      </p:tavLst>
                                    </p:anim>
                                    <p:anim calcmode="lin" valueType="num">
                                      <p:cBhvr additive="base">
                                        <p:cTn id="303" dur="500" fill="hold"/>
                                        <p:tgtEl>
                                          <p:spTgt spid="347"/>
                                        </p:tgtEl>
                                        <p:attrNameLst>
                                          <p:attrName>ppt_y</p:attrName>
                                        </p:attrNameLst>
                                      </p:cBhvr>
                                      <p:tavLst>
                                        <p:tav tm="0">
                                          <p:val>
                                            <p:strVal val="1+#ppt_h/2"/>
                                          </p:val>
                                        </p:tav>
                                        <p:tav tm="100000">
                                          <p:val>
                                            <p:strVal val="#ppt_y"/>
                                          </p:val>
                                        </p:tav>
                                      </p:tavLst>
                                    </p:anim>
                                  </p:childTnLst>
                                </p:cTn>
                              </p:par>
                              <p:par>
                                <p:cTn id="304" presetID="2" presetClass="entr" presetSubtype="4" fill="hold" grpId="0" nodeType="withEffect">
                                  <p:stCondLst>
                                    <p:cond delay="0"/>
                                  </p:stCondLst>
                                  <p:childTnLst>
                                    <p:set>
                                      <p:cBhvr>
                                        <p:cTn id="305" dur="1" fill="hold">
                                          <p:stCondLst>
                                            <p:cond delay="0"/>
                                          </p:stCondLst>
                                        </p:cTn>
                                        <p:tgtEl>
                                          <p:spTgt spid="348"/>
                                        </p:tgtEl>
                                        <p:attrNameLst>
                                          <p:attrName>style.visibility</p:attrName>
                                        </p:attrNameLst>
                                      </p:cBhvr>
                                      <p:to>
                                        <p:strVal val="visible"/>
                                      </p:to>
                                    </p:set>
                                    <p:anim calcmode="lin" valueType="num">
                                      <p:cBhvr additive="base">
                                        <p:cTn id="306" dur="500" fill="hold"/>
                                        <p:tgtEl>
                                          <p:spTgt spid="348"/>
                                        </p:tgtEl>
                                        <p:attrNameLst>
                                          <p:attrName>ppt_x</p:attrName>
                                        </p:attrNameLst>
                                      </p:cBhvr>
                                      <p:tavLst>
                                        <p:tav tm="0">
                                          <p:val>
                                            <p:strVal val="#ppt_x"/>
                                          </p:val>
                                        </p:tav>
                                        <p:tav tm="100000">
                                          <p:val>
                                            <p:strVal val="#ppt_x"/>
                                          </p:val>
                                        </p:tav>
                                      </p:tavLst>
                                    </p:anim>
                                    <p:anim calcmode="lin" valueType="num">
                                      <p:cBhvr additive="base">
                                        <p:cTn id="307" dur="500" fill="hold"/>
                                        <p:tgtEl>
                                          <p:spTgt spid="348"/>
                                        </p:tgtEl>
                                        <p:attrNameLst>
                                          <p:attrName>ppt_y</p:attrName>
                                        </p:attrNameLst>
                                      </p:cBhvr>
                                      <p:tavLst>
                                        <p:tav tm="0">
                                          <p:val>
                                            <p:strVal val="1+#ppt_h/2"/>
                                          </p:val>
                                        </p:tav>
                                        <p:tav tm="100000">
                                          <p:val>
                                            <p:strVal val="#ppt_y"/>
                                          </p:val>
                                        </p:tav>
                                      </p:tavLst>
                                    </p:anim>
                                  </p:childTnLst>
                                </p:cTn>
                              </p:par>
                              <p:par>
                                <p:cTn id="308" presetID="2" presetClass="entr" presetSubtype="4" fill="hold" grpId="0" nodeType="withEffect">
                                  <p:stCondLst>
                                    <p:cond delay="0"/>
                                  </p:stCondLst>
                                  <p:childTnLst>
                                    <p:set>
                                      <p:cBhvr>
                                        <p:cTn id="309" dur="1" fill="hold">
                                          <p:stCondLst>
                                            <p:cond delay="0"/>
                                          </p:stCondLst>
                                        </p:cTn>
                                        <p:tgtEl>
                                          <p:spTgt spid="349"/>
                                        </p:tgtEl>
                                        <p:attrNameLst>
                                          <p:attrName>style.visibility</p:attrName>
                                        </p:attrNameLst>
                                      </p:cBhvr>
                                      <p:to>
                                        <p:strVal val="visible"/>
                                      </p:to>
                                    </p:set>
                                    <p:anim calcmode="lin" valueType="num">
                                      <p:cBhvr additive="base">
                                        <p:cTn id="310" dur="500" fill="hold"/>
                                        <p:tgtEl>
                                          <p:spTgt spid="349"/>
                                        </p:tgtEl>
                                        <p:attrNameLst>
                                          <p:attrName>ppt_x</p:attrName>
                                        </p:attrNameLst>
                                      </p:cBhvr>
                                      <p:tavLst>
                                        <p:tav tm="0">
                                          <p:val>
                                            <p:strVal val="#ppt_x"/>
                                          </p:val>
                                        </p:tav>
                                        <p:tav tm="100000">
                                          <p:val>
                                            <p:strVal val="#ppt_x"/>
                                          </p:val>
                                        </p:tav>
                                      </p:tavLst>
                                    </p:anim>
                                    <p:anim calcmode="lin" valueType="num">
                                      <p:cBhvr additive="base">
                                        <p:cTn id="311" dur="500" fill="hold"/>
                                        <p:tgtEl>
                                          <p:spTgt spid="349"/>
                                        </p:tgtEl>
                                        <p:attrNameLst>
                                          <p:attrName>ppt_y</p:attrName>
                                        </p:attrNameLst>
                                      </p:cBhvr>
                                      <p:tavLst>
                                        <p:tav tm="0">
                                          <p:val>
                                            <p:strVal val="1+#ppt_h/2"/>
                                          </p:val>
                                        </p:tav>
                                        <p:tav tm="100000">
                                          <p:val>
                                            <p:strVal val="#ppt_y"/>
                                          </p:val>
                                        </p:tav>
                                      </p:tavLst>
                                    </p:anim>
                                  </p:childTnLst>
                                </p:cTn>
                              </p:par>
                              <p:par>
                                <p:cTn id="312" presetID="2" presetClass="entr" presetSubtype="4" fill="hold" grpId="0" nodeType="withEffect">
                                  <p:stCondLst>
                                    <p:cond delay="0"/>
                                  </p:stCondLst>
                                  <p:childTnLst>
                                    <p:set>
                                      <p:cBhvr>
                                        <p:cTn id="313" dur="1" fill="hold">
                                          <p:stCondLst>
                                            <p:cond delay="0"/>
                                          </p:stCondLst>
                                        </p:cTn>
                                        <p:tgtEl>
                                          <p:spTgt spid="350"/>
                                        </p:tgtEl>
                                        <p:attrNameLst>
                                          <p:attrName>style.visibility</p:attrName>
                                        </p:attrNameLst>
                                      </p:cBhvr>
                                      <p:to>
                                        <p:strVal val="visible"/>
                                      </p:to>
                                    </p:set>
                                    <p:anim calcmode="lin" valueType="num">
                                      <p:cBhvr additive="base">
                                        <p:cTn id="314" dur="500" fill="hold"/>
                                        <p:tgtEl>
                                          <p:spTgt spid="350"/>
                                        </p:tgtEl>
                                        <p:attrNameLst>
                                          <p:attrName>ppt_x</p:attrName>
                                        </p:attrNameLst>
                                      </p:cBhvr>
                                      <p:tavLst>
                                        <p:tav tm="0">
                                          <p:val>
                                            <p:strVal val="#ppt_x"/>
                                          </p:val>
                                        </p:tav>
                                        <p:tav tm="100000">
                                          <p:val>
                                            <p:strVal val="#ppt_x"/>
                                          </p:val>
                                        </p:tav>
                                      </p:tavLst>
                                    </p:anim>
                                    <p:anim calcmode="lin" valueType="num">
                                      <p:cBhvr additive="base">
                                        <p:cTn id="315" dur="500" fill="hold"/>
                                        <p:tgtEl>
                                          <p:spTgt spid="350"/>
                                        </p:tgtEl>
                                        <p:attrNameLst>
                                          <p:attrName>ppt_y</p:attrName>
                                        </p:attrNameLst>
                                      </p:cBhvr>
                                      <p:tavLst>
                                        <p:tav tm="0">
                                          <p:val>
                                            <p:strVal val="1+#ppt_h/2"/>
                                          </p:val>
                                        </p:tav>
                                        <p:tav tm="100000">
                                          <p:val>
                                            <p:strVal val="#ppt_y"/>
                                          </p:val>
                                        </p:tav>
                                      </p:tavLst>
                                    </p:anim>
                                  </p:childTnLst>
                                </p:cTn>
                              </p:par>
                              <p:par>
                                <p:cTn id="316" presetID="2" presetClass="entr" presetSubtype="4" fill="hold" grpId="0" nodeType="withEffect">
                                  <p:stCondLst>
                                    <p:cond delay="0"/>
                                  </p:stCondLst>
                                  <p:childTnLst>
                                    <p:set>
                                      <p:cBhvr>
                                        <p:cTn id="317" dur="1" fill="hold">
                                          <p:stCondLst>
                                            <p:cond delay="0"/>
                                          </p:stCondLst>
                                        </p:cTn>
                                        <p:tgtEl>
                                          <p:spTgt spid="351"/>
                                        </p:tgtEl>
                                        <p:attrNameLst>
                                          <p:attrName>style.visibility</p:attrName>
                                        </p:attrNameLst>
                                      </p:cBhvr>
                                      <p:to>
                                        <p:strVal val="visible"/>
                                      </p:to>
                                    </p:set>
                                    <p:anim calcmode="lin" valueType="num">
                                      <p:cBhvr additive="base">
                                        <p:cTn id="318" dur="500" fill="hold"/>
                                        <p:tgtEl>
                                          <p:spTgt spid="351"/>
                                        </p:tgtEl>
                                        <p:attrNameLst>
                                          <p:attrName>ppt_x</p:attrName>
                                        </p:attrNameLst>
                                      </p:cBhvr>
                                      <p:tavLst>
                                        <p:tav tm="0">
                                          <p:val>
                                            <p:strVal val="#ppt_x"/>
                                          </p:val>
                                        </p:tav>
                                        <p:tav tm="100000">
                                          <p:val>
                                            <p:strVal val="#ppt_x"/>
                                          </p:val>
                                        </p:tav>
                                      </p:tavLst>
                                    </p:anim>
                                    <p:anim calcmode="lin" valueType="num">
                                      <p:cBhvr additive="base">
                                        <p:cTn id="319" dur="500" fill="hold"/>
                                        <p:tgtEl>
                                          <p:spTgt spid="351"/>
                                        </p:tgtEl>
                                        <p:attrNameLst>
                                          <p:attrName>ppt_y</p:attrName>
                                        </p:attrNameLst>
                                      </p:cBhvr>
                                      <p:tavLst>
                                        <p:tav tm="0">
                                          <p:val>
                                            <p:strVal val="1+#ppt_h/2"/>
                                          </p:val>
                                        </p:tav>
                                        <p:tav tm="100000">
                                          <p:val>
                                            <p:strVal val="#ppt_y"/>
                                          </p:val>
                                        </p:tav>
                                      </p:tavLst>
                                    </p:anim>
                                  </p:childTnLst>
                                </p:cTn>
                              </p:par>
                              <p:par>
                                <p:cTn id="320" presetID="2" presetClass="entr" presetSubtype="4" fill="hold" grpId="0" nodeType="withEffect">
                                  <p:stCondLst>
                                    <p:cond delay="0"/>
                                  </p:stCondLst>
                                  <p:childTnLst>
                                    <p:set>
                                      <p:cBhvr>
                                        <p:cTn id="321" dur="1" fill="hold">
                                          <p:stCondLst>
                                            <p:cond delay="0"/>
                                          </p:stCondLst>
                                        </p:cTn>
                                        <p:tgtEl>
                                          <p:spTgt spid="352"/>
                                        </p:tgtEl>
                                        <p:attrNameLst>
                                          <p:attrName>style.visibility</p:attrName>
                                        </p:attrNameLst>
                                      </p:cBhvr>
                                      <p:to>
                                        <p:strVal val="visible"/>
                                      </p:to>
                                    </p:set>
                                    <p:anim calcmode="lin" valueType="num">
                                      <p:cBhvr additive="base">
                                        <p:cTn id="322" dur="500" fill="hold"/>
                                        <p:tgtEl>
                                          <p:spTgt spid="352"/>
                                        </p:tgtEl>
                                        <p:attrNameLst>
                                          <p:attrName>ppt_x</p:attrName>
                                        </p:attrNameLst>
                                      </p:cBhvr>
                                      <p:tavLst>
                                        <p:tav tm="0">
                                          <p:val>
                                            <p:strVal val="#ppt_x"/>
                                          </p:val>
                                        </p:tav>
                                        <p:tav tm="100000">
                                          <p:val>
                                            <p:strVal val="#ppt_x"/>
                                          </p:val>
                                        </p:tav>
                                      </p:tavLst>
                                    </p:anim>
                                    <p:anim calcmode="lin" valueType="num">
                                      <p:cBhvr additive="base">
                                        <p:cTn id="323" dur="500" fill="hold"/>
                                        <p:tgtEl>
                                          <p:spTgt spid="352"/>
                                        </p:tgtEl>
                                        <p:attrNameLst>
                                          <p:attrName>ppt_y</p:attrName>
                                        </p:attrNameLst>
                                      </p:cBhvr>
                                      <p:tavLst>
                                        <p:tav tm="0">
                                          <p:val>
                                            <p:strVal val="1+#ppt_h/2"/>
                                          </p:val>
                                        </p:tav>
                                        <p:tav tm="100000">
                                          <p:val>
                                            <p:strVal val="#ppt_y"/>
                                          </p:val>
                                        </p:tav>
                                      </p:tavLst>
                                    </p:anim>
                                  </p:childTnLst>
                                </p:cTn>
                              </p:par>
                              <p:par>
                                <p:cTn id="324" presetID="2" presetClass="entr" presetSubtype="4" fill="hold" grpId="0" nodeType="withEffect">
                                  <p:stCondLst>
                                    <p:cond delay="0"/>
                                  </p:stCondLst>
                                  <p:childTnLst>
                                    <p:set>
                                      <p:cBhvr>
                                        <p:cTn id="325" dur="1" fill="hold">
                                          <p:stCondLst>
                                            <p:cond delay="0"/>
                                          </p:stCondLst>
                                        </p:cTn>
                                        <p:tgtEl>
                                          <p:spTgt spid="353"/>
                                        </p:tgtEl>
                                        <p:attrNameLst>
                                          <p:attrName>style.visibility</p:attrName>
                                        </p:attrNameLst>
                                      </p:cBhvr>
                                      <p:to>
                                        <p:strVal val="visible"/>
                                      </p:to>
                                    </p:set>
                                    <p:anim calcmode="lin" valueType="num">
                                      <p:cBhvr additive="base">
                                        <p:cTn id="326" dur="500" fill="hold"/>
                                        <p:tgtEl>
                                          <p:spTgt spid="353"/>
                                        </p:tgtEl>
                                        <p:attrNameLst>
                                          <p:attrName>ppt_x</p:attrName>
                                        </p:attrNameLst>
                                      </p:cBhvr>
                                      <p:tavLst>
                                        <p:tav tm="0">
                                          <p:val>
                                            <p:strVal val="#ppt_x"/>
                                          </p:val>
                                        </p:tav>
                                        <p:tav tm="100000">
                                          <p:val>
                                            <p:strVal val="#ppt_x"/>
                                          </p:val>
                                        </p:tav>
                                      </p:tavLst>
                                    </p:anim>
                                    <p:anim calcmode="lin" valueType="num">
                                      <p:cBhvr additive="base">
                                        <p:cTn id="327" dur="500" fill="hold"/>
                                        <p:tgtEl>
                                          <p:spTgt spid="353"/>
                                        </p:tgtEl>
                                        <p:attrNameLst>
                                          <p:attrName>ppt_y</p:attrName>
                                        </p:attrNameLst>
                                      </p:cBhvr>
                                      <p:tavLst>
                                        <p:tav tm="0">
                                          <p:val>
                                            <p:strVal val="1+#ppt_h/2"/>
                                          </p:val>
                                        </p:tav>
                                        <p:tav tm="100000">
                                          <p:val>
                                            <p:strVal val="#ppt_y"/>
                                          </p:val>
                                        </p:tav>
                                      </p:tavLst>
                                    </p:anim>
                                  </p:childTnLst>
                                </p:cTn>
                              </p:par>
                              <p:par>
                                <p:cTn id="328" presetID="2" presetClass="entr" presetSubtype="4" fill="hold" grpId="0" nodeType="withEffect">
                                  <p:stCondLst>
                                    <p:cond delay="0"/>
                                  </p:stCondLst>
                                  <p:childTnLst>
                                    <p:set>
                                      <p:cBhvr>
                                        <p:cTn id="329" dur="1" fill="hold">
                                          <p:stCondLst>
                                            <p:cond delay="0"/>
                                          </p:stCondLst>
                                        </p:cTn>
                                        <p:tgtEl>
                                          <p:spTgt spid="354"/>
                                        </p:tgtEl>
                                        <p:attrNameLst>
                                          <p:attrName>style.visibility</p:attrName>
                                        </p:attrNameLst>
                                      </p:cBhvr>
                                      <p:to>
                                        <p:strVal val="visible"/>
                                      </p:to>
                                    </p:set>
                                    <p:anim calcmode="lin" valueType="num">
                                      <p:cBhvr additive="base">
                                        <p:cTn id="330" dur="500" fill="hold"/>
                                        <p:tgtEl>
                                          <p:spTgt spid="354"/>
                                        </p:tgtEl>
                                        <p:attrNameLst>
                                          <p:attrName>ppt_x</p:attrName>
                                        </p:attrNameLst>
                                      </p:cBhvr>
                                      <p:tavLst>
                                        <p:tav tm="0">
                                          <p:val>
                                            <p:strVal val="#ppt_x"/>
                                          </p:val>
                                        </p:tav>
                                        <p:tav tm="100000">
                                          <p:val>
                                            <p:strVal val="#ppt_x"/>
                                          </p:val>
                                        </p:tav>
                                      </p:tavLst>
                                    </p:anim>
                                    <p:anim calcmode="lin" valueType="num">
                                      <p:cBhvr additive="base">
                                        <p:cTn id="331" dur="500" fill="hold"/>
                                        <p:tgtEl>
                                          <p:spTgt spid="354"/>
                                        </p:tgtEl>
                                        <p:attrNameLst>
                                          <p:attrName>ppt_y</p:attrName>
                                        </p:attrNameLst>
                                      </p:cBhvr>
                                      <p:tavLst>
                                        <p:tav tm="0">
                                          <p:val>
                                            <p:strVal val="1+#ppt_h/2"/>
                                          </p:val>
                                        </p:tav>
                                        <p:tav tm="100000">
                                          <p:val>
                                            <p:strVal val="#ppt_y"/>
                                          </p:val>
                                        </p:tav>
                                      </p:tavLst>
                                    </p:anim>
                                  </p:childTnLst>
                                </p:cTn>
                              </p:par>
                              <p:par>
                                <p:cTn id="332" presetID="2" presetClass="entr" presetSubtype="4" fill="hold" grpId="0" nodeType="withEffect">
                                  <p:stCondLst>
                                    <p:cond delay="0"/>
                                  </p:stCondLst>
                                  <p:childTnLst>
                                    <p:set>
                                      <p:cBhvr>
                                        <p:cTn id="333" dur="1" fill="hold">
                                          <p:stCondLst>
                                            <p:cond delay="0"/>
                                          </p:stCondLst>
                                        </p:cTn>
                                        <p:tgtEl>
                                          <p:spTgt spid="355"/>
                                        </p:tgtEl>
                                        <p:attrNameLst>
                                          <p:attrName>style.visibility</p:attrName>
                                        </p:attrNameLst>
                                      </p:cBhvr>
                                      <p:to>
                                        <p:strVal val="visible"/>
                                      </p:to>
                                    </p:set>
                                    <p:anim calcmode="lin" valueType="num">
                                      <p:cBhvr additive="base">
                                        <p:cTn id="334" dur="500" fill="hold"/>
                                        <p:tgtEl>
                                          <p:spTgt spid="355"/>
                                        </p:tgtEl>
                                        <p:attrNameLst>
                                          <p:attrName>ppt_x</p:attrName>
                                        </p:attrNameLst>
                                      </p:cBhvr>
                                      <p:tavLst>
                                        <p:tav tm="0">
                                          <p:val>
                                            <p:strVal val="#ppt_x"/>
                                          </p:val>
                                        </p:tav>
                                        <p:tav tm="100000">
                                          <p:val>
                                            <p:strVal val="#ppt_x"/>
                                          </p:val>
                                        </p:tav>
                                      </p:tavLst>
                                    </p:anim>
                                    <p:anim calcmode="lin" valueType="num">
                                      <p:cBhvr additive="base">
                                        <p:cTn id="335" dur="500" fill="hold"/>
                                        <p:tgtEl>
                                          <p:spTgt spid="355"/>
                                        </p:tgtEl>
                                        <p:attrNameLst>
                                          <p:attrName>ppt_y</p:attrName>
                                        </p:attrNameLst>
                                      </p:cBhvr>
                                      <p:tavLst>
                                        <p:tav tm="0">
                                          <p:val>
                                            <p:strVal val="1+#ppt_h/2"/>
                                          </p:val>
                                        </p:tav>
                                        <p:tav tm="100000">
                                          <p:val>
                                            <p:strVal val="#ppt_y"/>
                                          </p:val>
                                        </p:tav>
                                      </p:tavLst>
                                    </p:anim>
                                  </p:childTnLst>
                                </p:cTn>
                              </p:par>
                              <p:par>
                                <p:cTn id="336" presetID="2" presetClass="entr" presetSubtype="4" fill="hold" grpId="0" nodeType="withEffect">
                                  <p:stCondLst>
                                    <p:cond delay="0"/>
                                  </p:stCondLst>
                                  <p:childTnLst>
                                    <p:set>
                                      <p:cBhvr>
                                        <p:cTn id="337" dur="1" fill="hold">
                                          <p:stCondLst>
                                            <p:cond delay="0"/>
                                          </p:stCondLst>
                                        </p:cTn>
                                        <p:tgtEl>
                                          <p:spTgt spid="356"/>
                                        </p:tgtEl>
                                        <p:attrNameLst>
                                          <p:attrName>style.visibility</p:attrName>
                                        </p:attrNameLst>
                                      </p:cBhvr>
                                      <p:to>
                                        <p:strVal val="visible"/>
                                      </p:to>
                                    </p:set>
                                    <p:anim calcmode="lin" valueType="num">
                                      <p:cBhvr additive="base">
                                        <p:cTn id="338" dur="500" fill="hold"/>
                                        <p:tgtEl>
                                          <p:spTgt spid="356"/>
                                        </p:tgtEl>
                                        <p:attrNameLst>
                                          <p:attrName>ppt_x</p:attrName>
                                        </p:attrNameLst>
                                      </p:cBhvr>
                                      <p:tavLst>
                                        <p:tav tm="0">
                                          <p:val>
                                            <p:strVal val="#ppt_x"/>
                                          </p:val>
                                        </p:tav>
                                        <p:tav tm="100000">
                                          <p:val>
                                            <p:strVal val="#ppt_x"/>
                                          </p:val>
                                        </p:tav>
                                      </p:tavLst>
                                    </p:anim>
                                    <p:anim calcmode="lin" valueType="num">
                                      <p:cBhvr additive="base">
                                        <p:cTn id="339" dur="500" fill="hold"/>
                                        <p:tgtEl>
                                          <p:spTgt spid="356"/>
                                        </p:tgtEl>
                                        <p:attrNameLst>
                                          <p:attrName>ppt_y</p:attrName>
                                        </p:attrNameLst>
                                      </p:cBhvr>
                                      <p:tavLst>
                                        <p:tav tm="0">
                                          <p:val>
                                            <p:strVal val="1+#ppt_h/2"/>
                                          </p:val>
                                        </p:tav>
                                        <p:tav tm="100000">
                                          <p:val>
                                            <p:strVal val="#ppt_y"/>
                                          </p:val>
                                        </p:tav>
                                      </p:tavLst>
                                    </p:anim>
                                  </p:childTnLst>
                                </p:cTn>
                              </p:par>
                              <p:par>
                                <p:cTn id="340" presetID="2" presetClass="entr" presetSubtype="4" fill="hold" grpId="0" nodeType="withEffect">
                                  <p:stCondLst>
                                    <p:cond delay="0"/>
                                  </p:stCondLst>
                                  <p:childTnLst>
                                    <p:set>
                                      <p:cBhvr>
                                        <p:cTn id="341" dur="1" fill="hold">
                                          <p:stCondLst>
                                            <p:cond delay="0"/>
                                          </p:stCondLst>
                                        </p:cTn>
                                        <p:tgtEl>
                                          <p:spTgt spid="357"/>
                                        </p:tgtEl>
                                        <p:attrNameLst>
                                          <p:attrName>style.visibility</p:attrName>
                                        </p:attrNameLst>
                                      </p:cBhvr>
                                      <p:to>
                                        <p:strVal val="visible"/>
                                      </p:to>
                                    </p:set>
                                    <p:anim calcmode="lin" valueType="num">
                                      <p:cBhvr additive="base">
                                        <p:cTn id="342" dur="500" fill="hold"/>
                                        <p:tgtEl>
                                          <p:spTgt spid="357"/>
                                        </p:tgtEl>
                                        <p:attrNameLst>
                                          <p:attrName>ppt_x</p:attrName>
                                        </p:attrNameLst>
                                      </p:cBhvr>
                                      <p:tavLst>
                                        <p:tav tm="0">
                                          <p:val>
                                            <p:strVal val="#ppt_x"/>
                                          </p:val>
                                        </p:tav>
                                        <p:tav tm="100000">
                                          <p:val>
                                            <p:strVal val="#ppt_x"/>
                                          </p:val>
                                        </p:tav>
                                      </p:tavLst>
                                    </p:anim>
                                    <p:anim calcmode="lin" valueType="num">
                                      <p:cBhvr additive="base">
                                        <p:cTn id="343" dur="500" fill="hold"/>
                                        <p:tgtEl>
                                          <p:spTgt spid="357"/>
                                        </p:tgtEl>
                                        <p:attrNameLst>
                                          <p:attrName>ppt_y</p:attrName>
                                        </p:attrNameLst>
                                      </p:cBhvr>
                                      <p:tavLst>
                                        <p:tav tm="0">
                                          <p:val>
                                            <p:strVal val="1+#ppt_h/2"/>
                                          </p:val>
                                        </p:tav>
                                        <p:tav tm="100000">
                                          <p:val>
                                            <p:strVal val="#ppt_y"/>
                                          </p:val>
                                        </p:tav>
                                      </p:tavLst>
                                    </p:anim>
                                  </p:childTnLst>
                                </p:cTn>
                              </p:par>
                            </p:childTnLst>
                          </p:cTn>
                        </p:par>
                        <p:par>
                          <p:cTn id="344" fill="hold">
                            <p:stCondLst>
                              <p:cond delay="2000"/>
                            </p:stCondLst>
                            <p:childTnLst>
                              <p:par>
                                <p:cTn id="345" presetID="42" presetClass="entr" presetSubtype="0" fill="hold" nodeType="afterEffect">
                                  <p:stCondLst>
                                    <p:cond delay="0"/>
                                  </p:stCondLst>
                                  <p:childTnLst>
                                    <p:set>
                                      <p:cBhvr>
                                        <p:cTn id="346" dur="1" fill="hold">
                                          <p:stCondLst>
                                            <p:cond delay="0"/>
                                          </p:stCondLst>
                                        </p:cTn>
                                        <p:tgtEl>
                                          <p:spTgt spid="358"/>
                                        </p:tgtEl>
                                        <p:attrNameLst>
                                          <p:attrName>style.visibility</p:attrName>
                                        </p:attrNameLst>
                                      </p:cBhvr>
                                      <p:to>
                                        <p:strVal val="visible"/>
                                      </p:to>
                                    </p:set>
                                    <p:animEffect transition="in" filter="fade">
                                      <p:cBhvr>
                                        <p:cTn id="347" dur="1000"/>
                                        <p:tgtEl>
                                          <p:spTgt spid="358"/>
                                        </p:tgtEl>
                                      </p:cBhvr>
                                    </p:animEffect>
                                    <p:anim calcmode="lin" valueType="num">
                                      <p:cBhvr>
                                        <p:cTn id="348" dur="1000" fill="hold"/>
                                        <p:tgtEl>
                                          <p:spTgt spid="358"/>
                                        </p:tgtEl>
                                        <p:attrNameLst>
                                          <p:attrName>ppt_x</p:attrName>
                                        </p:attrNameLst>
                                      </p:cBhvr>
                                      <p:tavLst>
                                        <p:tav tm="0">
                                          <p:val>
                                            <p:strVal val="#ppt_x"/>
                                          </p:val>
                                        </p:tav>
                                        <p:tav tm="100000">
                                          <p:val>
                                            <p:strVal val="#ppt_x"/>
                                          </p:val>
                                        </p:tav>
                                      </p:tavLst>
                                    </p:anim>
                                    <p:anim calcmode="lin" valueType="num">
                                      <p:cBhvr>
                                        <p:cTn id="349" dur="1000" fill="hold"/>
                                        <p:tgtEl>
                                          <p:spTgt spid="358"/>
                                        </p:tgtEl>
                                        <p:attrNameLst>
                                          <p:attrName>ppt_y</p:attrName>
                                        </p:attrNameLst>
                                      </p:cBhvr>
                                      <p:tavLst>
                                        <p:tav tm="0">
                                          <p:val>
                                            <p:strVal val="#ppt_y+.1"/>
                                          </p:val>
                                        </p:tav>
                                        <p:tav tm="100000">
                                          <p:val>
                                            <p:strVal val="#ppt_y"/>
                                          </p:val>
                                        </p:tav>
                                      </p:tavLst>
                                    </p:anim>
                                  </p:childTnLst>
                                </p:cTn>
                              </p:par>
                            </p:childTnLst>
                          </p:cTn>
                        </p:par>
                        <p:par>
                          <p:cTn id="350" fill="hold">
                            <p:stCondLst>
                              <p:cond delay="3000"/>
                            </p:stCondLst>
                            <p:childTnLst>
                              <p:par>
                                <p:cTn id="351" presetID="52" presetClass="entr" presetSubtype="0" fill="hold" grpId="0" nodeType="afterEffect">
                                  <p:stCondLst>
                                    <p:cond delay="0"/>
                                  </p:stCondLst>
                                  <p:iterate type="lt">
                                    <p:tmPct val="10000"/>
                                  </p:iterate>
                                  <p:childTnLst>
                                    <p:set>
                                      <p:cBhvr>
                                        <p:cTn id="352" dur="1" fill="hold">
                                          <p:stCondLst>
                                            <p:cond delay="0"/>
                                          </p:stCondLst>
                                        </p:cTn>
                                        <p:tgtEl>
                                          <p:spTgt spid="13"/>
                                        </p:tgtEl>
                                        <p:attrNameLst>
                                          <p:attrName>style.visibility</p:attrName>
                                        </p:attrNameLst>
                                      </p:cBhvr>
                                      <p:to>
                                        <p:strVal val="visible"/>
                                      </p:to>
                                    </p:set>
                                    <p:animScale>
                                      <p:cBhvr>
                                        <p:cTn id="353"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4" dur="1000" decel="50000" fill="hold">
                                          <p:stCondLst>
                                            <p:cond delay="0"/>
                                          </p:stCondLst>
                                        </p:cTn>
                                        <p:tgtEl>
                                          <p:spTgt spid="13"/>
                                        </p:tgtEl>
                                        <p:attrNameLst>
                                          <p:attrName>ppt_x</p:attrName>
                                          <p:attrName>ppt_y</p:attrName>
                                        </p:attrNameLst>
                                      </p:cBhvr>
                                    </p:animMotion>
                                    <p:animEffect transition="in" filter="fade">
                                      <p:cBhvr>
                                        <p:cTn id="355" dur="1000"/>
                                        <p:tgtEl>
                                          <p:spTgt spid="13"/>
                                        </p:tgtEl>
                                      </p:cBhvr>
                                    </p:animEffect>
                                  </p:childTnLst>
                                </p:cTn>
                              </p:par>
                            </p:childTnLst>
                          </p:cTn>
                        </p:par>
                        <p:par>
                          <p:cTn id="356" fill="hold">
                            <p:stCondLst>
                              <p:cond delay="5800"/>
                            </p:stCondLst>
                            <p:childTnLst>
                              <p:par>
                                <p:cTn id="357" presetID="2" presetClass="entr" presetSubtype="2" fill="hold" grpId="0" nodeType="afterEffect">
                                  <p:stCondLst>
                                    <p:cond delay="0"/>
                                  </p:stCondLst>
                                  <p:iterate type="lt">
                                    <p:tmPct val="10000"/>
                                  </p:iterate>
                                  <p:childTnLst>
                                    <p:set>
                                      <p:cBhvr>
                                        <p:cTn id="358" dur="1" fill="hold">
                                          <p:stCondLst>
                                            <p:cond delay="0"/>
                                          </p:stCondLst>
                                        </p:cTn>
                                        <p:tgtEl>
                                          <p:spTgt spid="3084"/>
                                        </p:tgtEl>
                                        <p:attrNameLst>
                                          <p:attrName>style.visibility</p:attrName>
                                        </p:attrNameLst>
                                      </p:cBhvr>
                                      <p:to>
                                        <p:strVal val="visible"/>
                                      </p:to>
                                    </p:set>
                                    <p:anim calcmode="lin" valueType="num">
                                      <p:cBhvr>
                                        <p:cTn id="359" dur="500" fill="hold"/>
                                        <p:tgtEl>
                                          <p:spTgt spid="3084"/>
                                        </p:tgtEl>
                                        <p:attrNameLst>
                                          <p:attrName>ppt_x</p:attrName>
                                        </p:attrNameLst>
                                      </p:cBhvr>
                                      <p:tavLst>
                                        <p:tav tm="0">
                                          <p:val>
                                            <p:strVal val="1+#ppt_w/2"/>
                                          </p:val>
                                        </p:tav>
                                        <p:tav tm="100000">
                                          <p:val>
                                            <p:strVal val="#ppt_x"/>
                                          </p:val>
                                        </p:tav>
                                      </p:tavLst>
                                    </p:anim>
                                    <p:anim calcmode="lin" valueType="num">
                                      <p:cBhvr>
                                        <p:cTn id="360" dur="500" fill="hold"/>
                                        <p:tgtEl>
                                          <p:spTgt spid="3084"/>
                                        </p:tgtEl>
                                        <p:attrNameLst>
                                          <p:attrName>ppt_y</p:attrName>
                                        </p:attrNameLst>
                                      </p:cBhvr>
                                      <p:tavLst>
                                        <p:tav tm="0">
                                          <p:val>
                                            <p:strVal val="#ppt_y"/>
                                          </p:val>
                                        </p:tav>
                                        <p:tav tm="100000">
                                          <p:val>
                                            <p:strVal val="#ppt_y"/>
                                          </p:val>
                                        </p:tav>
                                      </p:tavLst>
                                    </p:anim>
                                  </p:childTnLst>
                                </p:cTn>
                              </p:par>
                            </p:childTnLst>
                          </p:cTn>
                        </p:par>
                        <p:par>
                          <p:cTn id="361" fill="hold">
                            <p:stCondLst>
                              <p:cond delay="6850"/>
                            </p:stCondLst>
                            <p:childTnLst>
                              <p:par>
                                <p:cTn id="362" presetID="22" presetClass="entr" presetSubtype="8" fill="hold" nodeType="afterEffect">
                                  <p:stCondLst>
                                    <p:cond delay="0"/>
                                  </p:stCondLst>
                                  <p:childTnLst>
                                    <p:set>
                                      <p:cBhvr>
                                        <p:cTn id="363" dur="1" fill="hold">
                                          <p:stCondLst>
                                            <p:cond delay="0"/>
                                          </p:stCondLst>
                                        </p:cTn>
                                        <p:tgtEl>
                                          <p:spTgt spid="63"/>
                                        </p:tgtEl>
                                        <p:attrNameLst>
                                          <p:attrName>style.visibility</p:attrName>
                                        </p:attrNameLst>
                                      </p:cBhvr>
                                      <p:to>
                                        <p:strVal val="visible"/>
                                      </p:to>
                                    </p:set>
                                    <p:animEffect transition="in" filter="wipe(left)">
                                      <p:cBhvr>
                                        <p:cTn id="364" dur="1000"/>
                                        <p:tgtEl>
                                          <p:spTgt spid="63"/>
                                        </p:tgtEl>
                                      </p:cBhvr>
                                    </p:animEffect>
                                  </p:childTnLst>
                                </p:cTn>
                              </p:par>
                              <p:par>
                                <p:cTn id="365" presetID="1" presetClass="entr" presetSubtype="0" fill="hold" nodeType="withEffect">
                                  <p:stCondLst>
                                    <p:cond delay="0"/>
                                  </p:stCondLst>
                                  <p:childTnLst>
                                    <p:set>
                                      <p:cBhvr>
                                        <p:cTn id="366" dur="1" fill="hold">
                                          <p:stCondLst>
                                            <p:cond delay="0"/>
                                          </p:stCondLst>
                                        </p:cTn>
                                        <p:tgtEl>
                                          <p:spTgt spid="62"/>
                                        </p:tgtEl>
                                        <p:attrNameLst>
                                          <p:attrName>style.visibility</p:attrName>
                                        </p:attrNameLst>
                                      </p:cBhvr>
                                      <p:to>
                                        <p:strVal val="visible"/>
                                      </p:to>
                                    </p:set>
                                  </p:childTnLst>
                                </p:cTn>
                              </p:par>
                              <p:par>
                                <p:cTn id="367" presetID="63" presetClass="path" presetSubtype="0" accel="50000" decel="50000" fill="hold" nodeType="withEffect">
                                  <p:stCondLst>
                                    <p:cond delay="0"/>
                                  </p:stCondLst>
                                  <p:childTnLst>
                                    <p:animMotion origin="layout" path="M -0.58698 -0.00445 L 8.33333E-7 3.33333E-6 " pathEditMode="relative" rAng="0" ptsTypes="AA">
                                      <p:cBhvr>
                                        <p:cTn id="368" dur="1000" fill="hold"/>
                                        <p:tgtEl>
                                          <p:spTgt spid="62"/>
                                        </p:tgtEl>
                                        <p:attrNameLst>
                                          <p:attrName>ppt_x</p:attrName>
                                          <p:attrName>ppt_y</p:attrName>
                                        </p:attrNameLst>
                                      </p:cBhvr>
                                      <p:rCtr x="29340" y="222"/>
                                    </p:animMotion>
                                  </p:childTnLst>
                                </p:cTn>
                              </p:par>
                            </p:childTnLst>
                          </p:cTn>
                        </p:par>
                        <p:par>
                          <p:cTn id="369" fill="hold">
                            <p:stCondLst>
                              <p:cond delay="7850"/>
                            </p:stCondLst>
                            <p:childTnLst>
                              <p:par>
                                <p:cTn id="370" presetID="22" presetClass="entr" presetSubtype="8" fill="hold" grpId="0" nodeType="afterEffect">
                                  <p:stCondLst>
                                    <p:cond delay="0"/>
                                  </p:stCondLst>
                                  <p:childTnLst>
                                    <p:set>
                                      <p:cBhvr>
                                        <p:cTn id="371" dur="1" fill="hold">
                                          <p:stCondLst>
                                            <p:cond delay="0"/>
                                          </p:stCondLst>
                                        </p:cTn>
                                        <p:tgtEl>
                                          <p:spTgt spid="36"/>
                                        </p:tgtEl>
                                        <p:attrNameLst>
                                          <p:attrName>style.visibility</p:attrName>
                                        </p:attrNameLst>
                                      </p:cBhvr>
                                      <p:to>
                                        <p:strVal val="visible"/>
                                      </p:to>
                                    </p:set>
                                    <p:animEffect transition="in" filter="wipe(left)">
                                      <p:cBhvr>
                                        <p:cTn id="372" dur="500"/>
                                        <p:tgtEl>
                                          <p:spTgt spid="36"/>
                                        </p:tgtEl>
                                      </p:cBhvr>
                                    </p:animEffect>
                                  </p:childTnLst>
                                </p:cTn>
                              </p:par>
                            </p:childTnLst>
                          </p:cTn>
                        </p:par>
                        <p:par>
                          <p:cTn id="373" fill="hold">
                            <p:stCondLst>
                              <p:cond delay="8350"/>
                            </p:stCondLst>
                            <p:childTnLst>
                              <p:par>
                                <p:cTn id="374" presetID="2" presetClass="entr" presetSubtype="2" fill="hold" nodeType="afterEffect">
                                  <p:stCondLst>
                                    <p:cond delay="0"/>
                                  </p:stCondLst>
                                  <p:childTnLst>
                                    <p:set>
                                      <p:cBhvr>
                                        <p:cTn id="375" dur="1" fill="hold">
                                          <p:stCondLst>
                                            <p:cond delay="0"/>
                                          </p:stCondLst>
                                        </p:cTn>
                                        <p:tgtEl>
                                          <p:spTgt spid="55"/>
                                        </p:tgtEl>
                                        <p:attrNameLst>
                                          <p:attrName>style.visibility</p:attrName>
                                        </p:attrNameLst>
                                      </p:cBhvr>
                                      <p:to>
                                        <p:strVal val="visible"/>
                                      </p:to>
                                    </p:set>
                                    <p:anim calcmode="lin" valueType="num">
                                      <p:cBhvr additive="base">
                                        <p:cTn id="376" dur="500" fill="hold"/>
                                        <p:tgtEl>
                                          <p:spTgt spid="55"/>
                                        </p:tgtEl>
                                        <p:attrNameLst>
                                          <p:attrName>ppt_x</p:attrName>
                                        </p:attrNameLst>
                                      </p:cBhvr>
                                      <p:tavLst>
                                        <p:tav tm="0">
                                          <p:val>
                                            <p:strVal val="1+#ppt_w/2"/>
                                          </p:val>
                                        </p:tav>
                                        <p:tav tm="100000">
                                          <p:val>
                                            <p:strVal val="#ppt_x"/>
                                          </p:val>
                                        </p:tav>
                                      </p:tavLst>
                                    </p:anim>
                                    <p:anim calcmode="lin" valueType="num">
                                      <p:cBhvr additive="base">
                                        <p:cTn id="377" dur="500" fill="hold"/>
                                        <p:tgtEl>
                                          <p:spTgt spid="55"/>
                                        </p:tgtEl>
                                        <p:attrNameLst>
                                          <p:attrName>ppt_y</p:attrName>
                                        </p:attrNameLst>
                                      </p:cBhvr>
                                      <p:tavLst>
                                        <p:tav tm="0">
                                          <p:val>
                                            <p:strVal val="#ppt_y"/>
                                          </p:val>
                                        </p:tav>
                                        <p:tav tm="100000">
                                          <p:val>
                                            <p:strVal val="#ppt_y"/>
                                          </p:val>
                                        </p:tav>
                                      </p:tavLst>
                                    </p:anim>
                                  </p:childTnLst>
                                </p:cTn>
                              </p:par>
                              <p:par>
                                <p:cTn id="378" presetID="2" presetClass="entr" presetSubtype="2" fill="hold" nodeType="withEffect">
                                  <p:stCondLst>
                                    <p:cond delay="200"/>
                                  </p:stCondLst>
                                  <p:childTnLst>
                                    <p:set>
                                      <p:cBhvr>
                                        <p:cTn id="379" dur="1" fill="hold">
                                          <p:stCondLst>
                                            <p:cond delay="0"/>
                                          </p:stCondLst>
                                        </p:cTn>
                                        <p:tgtEl>
                                          <p:spTgt spid="52"/>
                                        </p:tgtEl>
                                        <p:attrNameLst>
                                          <p:attrName>style.visibility</p:attrName>
                                        </p:attrNameLst>
                                      </p:cBhvr>
                                      <p:to>
                                        <p:strVal val="visible"/>
                                      </p:to>
                                    </p:set>
                                    <p:anim calcmode="lin" valueType="num">
                                      <p:cBhvr additive="base">
                                        <p:cTn id="380" dur="500" fill="hold"/>
                                        <p:tgtEl>
                                          <p:spTgt spid="52"/>
                                        </p:tgtEl>
                                        <p:attrNameLst>
                                          <p:attrName>ppt_x</p:attrName>
                                        </p:attrNameLst>
                                      </p:cBhvr>
                                      <p:tavLst>
                                        <p:tav tm="0">
                                          <p:val>
                                            <p:strVal val="1+#ppt_w/2"/>
                                          </p:val>
                                        </p:tav>
                                        <p:tav tm="100000">
                                          <p:val>
                                            <p:strVal val="#ppt_x"/>
                                          </p:val>
                                        </p:tav>
                                      </p:tavLst>
                                    </p:anim>
                                    <p:anim calcmode="lin" valueType="num">
                                      <p:cBhvr additive="base">
                                        <p:cTn id="381" dur="500" fill="hold"/>
                                        <p:tgtEl>
                                          <p:spTgt spid="52"/>
                                        </p:tgtEl>
                                        <p:attrNameLst>
                                          <p:attrName>ppt_y</p:attrName>
                                        </p:attrNameLst>
                                      </p:cBhvr>
                                      <p:tavLst>
                                        <p:tav tm="0">
                                          <p:val>
                                            <p:strVal val="#ppt_y"/>
                                          </p:val>
                                        </p:tav>
                                        <p:tav tm="100000">
                                          <p:val>
                                            <p:strVal val="#ppt_y"/>
                                          </p:val>
                                        </p:tav>
                                      </p:tavLst>
                                    </p:anim>
                                  </p:childTnLst>
                                </p:cTn>
                              </p:par>
                              <p:par>
                                <p:cTn id="382" presetID="2" presetClass="entr" presetSubtype="2" fill="hold" nodeType="withEffect">
                                  <p:stCondLst>
                                    <p:cond delay="400"/>
                                  </p:stCondLst>
                                  <p:childTnLst>
                                    <p:set>
                                      <p:cBhvr>
                                        <p:cTn id="383" dur="1" fill="hold">
                                          <p:stCondLst>
                                            <p:cond delay="0"/>
                                          </p:stCondLst>
                                        </p:cTn>
                                        <p:tgtEl>
                                          <p:spTgt spid="49"/>
                                        </p:tgtEl>
                                        <p:attrNameLst>
                                          <p:attrName>style.visibility</p:attrName>
                                        </p:attrNameLst>
                                      </p:cBhvr>
                                      <p:to>
                                        <p:strVal val="visible"/>
                                      </p:to>
                                    </p:set>
                                    <p:anim calcmode="lin" valueType="num">
                                      <p:cBhvr additive="base">
                                        <p:cTn id="384" dur="500" fill="hold"/>
                                        <p:tgtEl>
                                          <p:spTgt spid="49"/>
                                        </p:tgtEl>
                                        <p:attrNameLst>
                                          <p:attrName>ppt_x</p:attrName>
                                        </p:attrNameLst>
                                      </p:cBhvr>
                                      <p:tavLst>
                                        <p:tav tm="0">
                                          <p:val>
                                            <p:strVal val="1+#ppt_w/2"/>
                                          </p:val>
                                        </p:tav>
                                        <p:tav tm="100000">
                                          <p:val>
                                            <p:strVal val="#ppt_x"/>
                                          </p:val>
                                        </p:tav>
                                      </p:tavLst>
                                    </p:anim>
                                    <p:anim calcmode="lin" valueType="num">
                                      <p:cBhvr additive="base">
                                        <p:cTn id="385" dur="500" fill="hold"/>
                                        <p:tgtEl>
                                          <p:spTgt spid="49"/>
                                        </p:tgtEl>
                                        <p:attrNameLst>
                                          <p:attrName>ppt_y</p:attrName>
                                        </p:attrNameLst>
                                      </p:cBhvr>
                                      <p:tavLst>
                                        <p:tav tm="0">
                                          <p:val>
                                            <p:strVal val="#ppt_y"/>
                                          </p:val>
                                        </p:tav>
                                        <p:tav tm="100000">
                                          <p:val>
                                            <p:strVal val="#ppt_y"/>
                                          </p:val>
                                        </p:tav>
                                      </p:tavLst>
                                    </p:anim>
                                  </p:childTnLst>
                                </p:cTn>
                              </p:par>
                              <p:par>
                                <p:cTn id="386" presetID="2" presetClass="entr" presetSubtype="2" fill="hold" nodeType="withEffect">
                                  <p:stCondLst>
                                    <p:cond delay="600"/>
                                  </p:stCondLst>
                                  <p:childTnLst>
                                    <p:set>
                                      <p:cBhvr>
                                        <p:cTn id="387" dur="1" fill="hold">
                                          <p:stCondLst>
                                            <p:cond delay="0"/>
                                          </p:stCondLst>
                                        </p:cTn>
                                        <p:tgtEl>
                                          <p:spTgt spid="46"/>
                                        </p:tgtEl>
                                        <p:attrNameLst>
                                          <p:attrName>style.visibility</p:attrName>
                                        </p:attrNameLst>
                                      </p:cBhvr>
                                      <p:to>
                                        <p:strVal val="visible"/>
                                      </p:to>
                                    </p:set>
                                    <p:anim calcmode="lin" valueType="num">
                                      <p:cBhvr additive="base">
                                        <p:cTn id="388" dur="500" fill="hold"/>
                                        <p:tgtEl>
                                          <p:spTgt spid="46"/>
                                        </p:tgtEl>
                                        <p:attrNameLst>
                                          <p:attrName>ppt_x</p:attrName>
                                        </p:attrNameLst>
                                      </p:cBhvr>
                                      <p:tavLst>
                                        <p:tav tm="0">
                                          <p:val>
                                            <p:strVal val="1+#ppt_w/2"/>
                                          </p:val>
                                        </p:tav>
                                        <p:tav tm="100000">
                                          <p:val>
                                            <p:strVal val="#ppt_x"/>
                                          </p:val>
                                        </p:tav>
                                      </p:tavLst>
                                    </p:anim>
                                    <p:anim calcmode="lin" valueType="num">
                                      <p:cBhvr additive="base">
                                        <p:cTn id="389" dur="500" fill="hold"/>
                                        <p:tgtEl>
                                          <p:spTgt spid="46"/>
                                        </p:tgtEl>
                                        <p:attrNameLst>
                                          <p:attrName>ppt_y</p:attrName>
                                        </p:attrNameLst>
                                      </p:cBhvr>
                                      <p:tavLst>
                                        <p:tav tm="0">
                                          <p:val>
                                            <p:strVal val="#ppt_y"/>
                                          </p:val>
                                        </p:tav>
                                        <p:tav tm="100000">
                                          <p:val>
                                            <p:strVal val="#ppt_y"/>
                                          </p:val>
                                        </p:tav>
                                      </p:tavLst>
                                    </p:anim>
                                  </p:childTnLst>
                                </p:cTn>
                              </p:par>
                              <p:par>
                                <p:cTn id="390" presetID="2" presetClass="entr" presetSubtype="2" fill="hold" nodeType="withEffect">
                                  <p:stCondLst>
                                    <p:cond delay="800"/>
                                  </p:stCondLst>
                                  <p:childTnLst>
                                    <p:set>
                                      <p:cBhvr>
                                        <p:cTn id="391" dur="1" fill="hold">
                                          <p:stCondLst>
                                            <p:cond delay="0"/>
                                          </p:stCondLst>
                                        </p:cTn>
                                        <p:tgtEl>
                                          <p:spTgt spid="43"/>
                                        </p:tgtEl>
                                        <p:attrNameLst>
                                          <p:attrName>style.visibility</p:attrName>
                                        </p:attrNameLst>
                                      </p:cBhvr>
                                      <p:to>
                                        <p:strVal val="visible"/>
                                      </p:to>
                                    </p:set>
                                    <p:anim calcmode="lin" valueType="num">
                                      <p:cBhvr additive="base">
                                        <p:cTn id="392" dur="500" fill="hold"/>
                                        <p:tgtEl>
                                          <p:spTgt spid="43"/>
                                        </p:tgtEl>
                                        <p:attrNameLst>
                                          <p:attrName>ppt_x</p:attrName>
                                        </p:attrNameLst>
                                      </p:cBhvr>
                                      <p:tavLst>
                                        <p:tav tm="0">
                                          <p:val>
                                            <p:strVal val="1+#ppt_w/2"/>
                                          </p:val>
                                        </p:tav>
                                        <p:tav tm="100000">
                                          <p:val>
                                            <p:strVal val="#ppt_x"/>
                                          </p:val>
                                        </p:tav>
                                      </p:tavLst>
                                    </p:anim>
                                    <p:anim calcmode="lin" valueType="num">
                                      <p:cBhvr additive="base">
                                        <p:cTn id="393"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4" grpId="0" bldLvl="0" autoUpdateAnimBg="0"/>
      <p:bldP spid="13" grpId="0"/>
      <p:bldP spid="36" grpId="0"/>
      <p:bldP spid="258" grpId="0" animBg="1"/>
      <p:bldP spid="259" grpId="0" animBg="1"/>
      <p:bldP spid="260" grpId="0" animBg="1"/>
      <p:bldP spid="261" grpId="0" animBg="1"/>
      <p:bldP spid="262" grpId="0" animBg="1"/>
      <p:bldP spid="263" grpId="0" animBg="1"/>
      <p:bldP spid="264" grpId="0" animBg="1"/>
      <p:bldP spid="265" grpId="0" animBg="1"/>
      <p:bldP spid="266" grpId="0" animBg="1"/>
      <p:bldP spid="267" grpId="0" animBg="1"/>
      <p:bldP spid="268" grpId="0" animBg="1"/>
      <p:bldP spid="269" grpId="0" animBg="1"/>
      <p:bldP spid="277" grpId="0" animBg="1"/>
      <p:bldP spid="278" grpId="0" animBg="1"/>
      <p:bldP spid="279" grpId="0" animBg="1"/>
      <p:bldP spid="280" grpId="0" animBg="1"/>
      <p:bldP spid="281" grpId="0" animBg="1"/>
      <p:bldP spid="282" grpId="0" animBg="1"/>
      <p:bldP spid="283" grpId="0" animBg="1"/>
      <p:bldP spid="284" grpId="0" animBg="1"/>
      <p:bldP spid="285" grpId="0" animBg="1"/>
      <p:bldP spid="286" grpId="0" animBg="1"/>
      <p:bldP spid="287" grpId="0" animBg="1"/>
      <p:bldP spid="288" grpId="0" animBg="1"/>
      <p:bldP spid="289" grpId="0" animBg="1"/>
      <p:bldP spid="299" grpId="0" animBg="1"/>
      <p:bldP spid="300" grpId="0" animBg="1"/>
      <p:bldP spid="301" grpId="0" animBg="1"/>
      <p:bldP spid="302" grpId="0" animBg="1"/>
      <p:bldP spid="303" grpId="0" animBg="1"/>
      <p:bldP spid="304" grpId="0" animBg="1"/>
      <p:bldP spid="305" grpId="0" animBg="1"/>
      <p:bldP spid="306" grpId="0" animBg="1"/>
      <p:bldP spid="307" grpId="0" animBg="1"/>
      <p:bldP spid="311" grpId="0" animBg="1"/>
      <p:bldP spid="312" grpId="0" animBg="1"/>
      <p:bldP spid="313" grpId="0" animBg="1"/>
      <p:bldP spid="314" grpId="0" animBg="1"/>
      <p:bldP spid="315" grpId="0" animBg="1"/>
      <p:bldP spid="316" grpId="0" animBg="1"/>
      <p:bldP spid="317" grpId="0" animBg="1"/>
      <p:bldP spid="318" grpId="0" animBg="1"/>
      <p:bldP spid="319" grpId="0" animBg="1"/>
      <p:bldP spid="320" grpId="0" animBg="1"/>
      <p:bldP spid="321" grpId="0" animBg="1"/>
      <p:bldP spid="322" grpId="0" animBg="1"/>
      <p:bldP spid="323" grpId="0" animBg="1"/>
      <p:bldP spid="324" grpId="0" animBg="1"/>
      <p:bldP spid="325" grpId="0" animBg="1"/>
      <p:bldP spid="326" grpId="0" animBg="1"/>
      <p:bldP spid="327" grpId="0" animBg="1"/>
      <p:bldP spid="328" grpId="0" animBg="1"/>
      <p:bldP spid="329" grpId="0" animBg="1"/>
      <p:bldP spid="330" grpId="0" animBg="1"/>
      <p:bldP spid="331" grpId="0" animBg="1"/>
      <p:bldP spid="332" grpId="0" animBg="1"/>
      <p:bldP spid="333" grpId="0" animBg="1"/>
      <p:bldP spid="334" grpId="0" animBg="1"/>
      <p:bldP spid="335" grpId="0" animBg="1"/>
      <p:bldP spid="336" grpId="0" animBg="1"/>
      <p:bldP spid="337" grpId="0" animBg="1"/>
      <p:bldP spid="338" grpId="0" animBg="1"/>
      <p:bldP spid="339" grpId="0" animBg="1"/>
      <p:bldP spid="340" grpId="0" animBg="1"/>
      <p:bldP spid="341" grpId="0" animBg="1"/>
      <p:bldP spid="342" grpId="0" animBg="1"/>
      <p:bldP spid="343" grpId="0" animBg="1"/>
      <p:bldP spid="344" grpId="0" animBg="1"/>
      <p:bldP spid="345" grpId="0" animBg="1"/>
      <p:bldP spid="346" grpId="0" animBg="1"/>
      <p:bldP spid="347" grpId="0" animBg="1"/>
      <p:bldP spid="348" grpId="0" animBg="1"/>
      <p:bldP spid="349" grpId="0" animBg="1"/>
      <p:bldP spid="350" grpId="0" animBg="1"/>
      <p:bldP spid="351" grpId="0" animBg="1"/>
      <p:bldP spid="352" grpId="0" animBg="1"/>
      <p:bldP spid="353" grpId="0" animBg="1"/>
      <p:bldP spid="354" grpId="0" animBg="1"/>
      <p:bldP spid="355" grpId="0" animBg="1"/>
      <p:bldP spid="356" grpId="0" animBg="1"/>
      <p:bldP spid="357" grpId="0" animBg="1"/>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6" name="Freeform 20"/>
          <p:cNvSpPr>
            <a:spLocks noEditPoints="1" noChangeArrowheads="1"/>
          </p:cNvSpPr>
          <p:nvPr/>
        </p:nvSpPr>
        <p:spPr bwMode="auto">
          <a:xfrm>
            <a:off x="2569046" y="2141540"/>
            <a:ext cx="4569223" cy="1587"/>
          </a:xfrm>
          <a:custGeom>
            <a:avLst/>
            <a:gdLst>
              <a:gd name="T0" fmla="*/ 4403725 w 2879"/>
              <a:gd name="T1" fmla="*/ 0 h 635"/>
              <a:gd name="T2" fmla="*/ 4570413 w 2879"/>
              <a:gd name="T3" fmla="*/ 0 h 635"/>
              <a:gd name="T4" fmla="*/ 4235450 w 2879"/>
              <a:gd name="T5" fmla="*/ 0 h 635"/>
              <a:gd name="T6" fmla="*/ 4068763 w 2879"/>
              <a:gd name="T7" fmla="*/ 0 h 635"/>
              <a:gd name="T8" fmla="*/ 4235450 w 2879"/>
              <a:gd name="T9" fmla="*/ 0 h 635"/>
              <a:gd name="T10" fmla="*/ 3725863 w 2879"/>
              <a:gd name="T11" fmla="*/ 0 h 635"/>
              <a:gd name="T12" fmla="*/ 3892550 w 2879"/>
              <a:gd name="T13" fmla="*/ 0 h 635"/>
              <a:gd name="T14" fmla="*/ 3557588 w 2879"/>
              <a:gd name="T15" fmla="*/ 0 h 635"/>
              <a:gd name="T16" fmla="*/ 3390900 w 2879"/>
              <a:gd name="T17" fmla="*/ 0 h 635"/>
              <a:gd name="T18" fmla="*/ 3557588 w 2879"/>
              <a:gd name="T19" fmla="*/ 0 h 635"/>
              <a:gd name="T20" fmla="*/ 3046413 w 2879"/>
              <a:gd name="T21" fmla="*/ 0 h 635"/>
              <a:gd name="T22" fmla="*/ 3214688 w 2879"/>
              <a:gd name="T23" fmla="*/ 0 h 635"/>
              <a:gd name="T24" fmla="*/ 2879725 w 2879"/>
              <a:gd name="T25" fmla="*/ 0 h 635"/>
              <a:gd name="T26" fmla="*/ 2713038 w 2879"/>
              <a:gd name="T27" fmla="*/ 0 h 635"/>
              <a:gd name="T28" fmla="*/ 2879725 w 2879"/>
              <a:gd name="T29" fmla="*/ 0 h 635"/>
              <a:gd name="T30" fmla="*/ 2368550 w 2879"/>
              <a:gd name="T31" fmla="*/ 0 h 635"/>
              <a:gd name="T32" fmla="*/ 2535238 w 2879"/>
              <a:gd name="T33" fmla="*/ 0 h 635"/>
              <a:gd name="T34" fmla="*/ 2201863 w 2879"/>
              <a:gd name="T35" fmla="*/ 0 h 635"/>
              <a:gd name="T36" fmla="*/ 2035175 w 2879"/>
              <a:gd name="T37" fmla="*/ 0 h 635"/>
              <a:gd name="T38" fmla="*/ 2201863 w 2879"/>
              <a:gd name="T39" fmla="*/ 0 h 635"/>
              <a:gd name="T40" fmla="*/ 1690688 w 2879"/>
              <a:gd name="T41" fmla="*/ 0 h 635"/>
              <a:gd name="T42" fmla="*/ 1866900 w 2879"/>
              <a:gd name="T43" fmla="*/ 0 h 635"/>
              <a:gd name="T44" fmla="*/ 1524000 w 2879"/>
              <a:gd name="T45" fmla="*/ 0 h 635"/>
              <a:gd name="T46" fmla="*/ 1357313 w 2879"/>
              <a:gd name="T47" fmla="*/ 0 h 635"/>
              <a:gd name="T48" fmla="*/ 1524000 w 2879"/>
              <a:gd name="T49" fmla="*/ 0 h 635"/>
              <a:gd name="T50" fmla="*/ 1012825 w 2879"/>
              <a:gd name="T51" fmla="*/ 0 h 635"/>
              <a:gd name="T52" fmla="*/ 1189038 w 2879"/>
              <a:gd name="T53" fmla="*/ 0 h 635"/>
              <a:gd name="T54" fmla="*/ 846138 w 2879"/>
              <a:gd name="T55" fmla="*/ 0 h 635"/>
              <a:gd name="T56" fmla="*/ 677863 w 2879"/>
              <a:gd name="T57" fmla="*/ 0 h 635"/>
              <a:gd name="T58" fmla="*/ 846138 w 2879"/>
              <a:gd name="T59" fmla="*/ 0 h 635"/>
              <a:gd name="T60" fmla="*/ 334963 w 2879"/>
              <a:gd name="T61" fmla="*/ 0 h 635"/>
              <a:gd name="T62" fmla="*/ 511175 w 2879"/>
              <a:gd name="T63" fmla="*/ 0 h 635"/>
              <a:gd name="T64" fmla="*/ 166688 w 2879"/>
              <a:gd name="T65" fmla="*/ 0 h 635"/>
              <a:gd name="T66" fmla="*/ 0 w 2879"/>
              <a:gd name="T67" fmla="*/ 0 h 635"/>
              <a:gd name="T68" fmla="*/ 166688 w 2879"/>
              <a:gd name="T69" fmla="*/ 0 h 63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879"/>
              <a:gd name="T106" fmla="*/ 0 h 635"/>
              <a:gd name="T107" fmla="*/ 2879 w 2879"/>
              <a:gd name="T108" fmla="*/ 635 h 63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879" h="635">
                <a:moveTo>
                  <a:pt x="2879" y="0"/>
                </a:moveTo>
                <a:lnTo>
                  <a:pt x="2774" y="0"/>
                </a:lnTo>
                <a:lnTo>
                  <a:pt x="2879" y="0"/>
                </a:lnTo>
                <a:close/>
                <a:moveTo>
                  <a:pt x="2668" y="0"/>
                </a:moveTo>
                <a:lnTo>
                  <a:pt x="2563" y="0"/>
                </a:lnTo>
                <a:lnTo>
                  <a:pt x="2668" y="0"/>
                </a:lnTo>
                <a:close/>
                <a:moveTo>
                  <a:pt x="2452" y="0"/>
                </a:moveTo>
                <a:lnTo>
                  <a:pt x="2347" y="0"/>
                </a:lnTo>
                <a:lnTo>
                  <a:pt x="2452" y="0"/>
                </a:lnTo>
                <a:close/>
                <a:moveTo>
                  <a:pt x="2241" y="0"/>
                </a:moveTo>
                <a:lnTo>
                  <a:pt x="2136" y="0"/>
                </a:lnTo>
                <a:lnTo>
                  <a:pt x="2241" y="0"/>
                </a:lnTo>
                <a:close/>
                <a:moveTo>
                  <a:pt x="2025" y="0"/>
                </a:moveTo>
                <a:lnTo>
                  <a:pt x="1919" y="0"/>
                </a:lnTo>
                <a:lnTo>
                  <a:pt x="2025" y="0"/>
                </a:lnTo>
                <a:close/>
                <a:moveTo>
                  <a:pt x="1814" y="0"/>
                </a:moveTo>
                <a:lnTo>
                  <a:pt x="1709" y="0"/>
                </a:lnTo>
                <a:lnTo>
                  <a:pt x="1814" y="0"/>
                </a:lnTo>
                <a:close/>
                <a:moveTo>
                  <a:pt x="1597" y="0"/>
                </a:moveTo>
                <a:lnTo>
                  <a:pt x="1492" y="0"/>
                </a:lnTo>
                <a:lnTo>
                  <a:pt x="1597" y="0"/>
                </a:lnTo>
                <a:close/>
                <a:moveTo>
                  <a:pt x="1387" y="0"/>
                </a:moveTo>
                <a:lnTo>
                  <a:pt x="1282" y="0"/>
                </a:lnTo>
                <a:lnTo>
                  <a:pt x="1387" y="0"/>
                </a:lnTo>
                <a:close/>
                <a:moveTo>
                  <a:pt x="1176" y="0"/>
                </a:moveTo>
                <a:lnTo>
                  <a:pt x="1065" y="0"/>
                </a:lnTo>
                <a:lnTo>
                  <a:pt x="1176" y="0"/>
                </a:lnTo>
                <a:close/>
                <a:moveTo>
                  <a:pt x="960" y="0"/>
                </a:moveTo>
                <a:lnTo>
                  <a:pt x="855" y="0"/>
                </a:lnTo>
                <a:lnTo>
                  <a:pt x="960" y="0"/>
                </a:lnTo>
                <a:close/>
                <a:moveTo>
                  <a:pt x="749" y="0"/>
                </a:moveTo>
                <a:lnTo>
                  <a:pt x="638" y="0"/>
                </a:lnTo>
                <a:lnTo>
                  <a:pt x="749" y="0"/>
                </a:lnTo>
                <a:close/>
                <a:moveTo>
                  <a:pt x="533" y="0"/>
                </a:moveTo>
                <a:lnTo>
                  <a:pt x="427" y="0"/>
                </a:lnTo>
                <a:lnTo>
                  <a:pt x="533" y="0"/>
                </a:lnTo>
                <a:close/>
                <a:moveTo>
                  <a:pt x="322" y="0"/>
                </a:moveTo>
                <a:lnTo>
                  <a:pt x="211" y="0"/>
                </a:lnTo>
                <a:lnTo>
                  <a:pt x="322" y="0"/>
                </a:lnTo>
                <a:close/>
                <a:moveTo>
                  <a:pt x="105" y="0"/>
                </a:moveTo>
                <a:lnTo>
                  <a:pt x="0" y="0"/>
                </a:lnTo>
                <a:lnTo>
                  <a:pt x="105" y="0"/>
                </a:lnTo>
                <a:close/>
              </a:path>
            </a:pathLst>
          </a:custGeom>
          <a:solidFill>
            <a:srgbClr val="B3B3B3"/>
          </a:solidFill>
          <a:ln w="9525" cmpd="sng">
            <a:noFill/>
            <a:bevel/>
            <a:headEnd/>
            <a:tailEnd/>
          </a:ln>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17" name="Freeform 21"/>
          <p:cNvSpPr>
            <a:spLocks noEditPoints="1" noChangeArrowheads="1"/>
          </p:cNvSpPr>
          <p:nvPr/>
        </p:nvSpPr>
        <p:spPr bwMode="auto">
          <a:xfrm>
            <a:off x="2569046" y="2141540"/>
            <a:ext cx="4569223" cy="1587"/>
          </a:xfrm>
          <a:custGeom>
            <a:avLst/>
            <a:gdLst>
              <a:gd name="T0" fmla="*/ 4403725 w 2879"/>
              <a:gd name="T1" fmla="*/ 0 h 635"/>
              <a:gd name="T2" fmla="*/ 4570413 w 2879"/>
              <a:gd name="T3" fmla="*/ 0 h 635"/>
              <a:gd name="T4" fmla="*/ 4235450 w 2879"/>
              <a:gd name="T5" fmla="*/ 0 h 635"/>
              <a:gd name="T6" fmla="*/ 4068763 w 2879"/>
              <a:gd name="T7" fmla="*/ 0 h 635"/>
              <a:gd name="T8" fmla="*/ 4235450 w 2879"/>
              <a:gd name="T9" fmla="*/ 0 h 635"/>
              <a:gd name="T10" fmla="*/ 3725863 w 2879"/>
              <a:gd name="T11" fmla="*/ 0 h 635"/>
              <a:gd name="T12" fmla="*/ 3892550 w 2879"/>
              <a:gd name="T13" fmla="*/ 0 h 635"/>
              <a:gd name="T14" fmla="*/ 3557588 w 2879"/>
              <a:gd name="T15" fmla="*/ 0 h 635"/>
              <a:gd name="T16" fmla="*/ 3390900 w 2879"/>
              <a:gd name="T17" fmla="*/ 0 h 635"/>
              <a:gd name="T18" fmla="*/ 3557588 w 2879"/>
              <a:gd name="T19" fmla="*/ 0 h 635"/>
              <a:gd name="T20" fmla="*/ 3046413 w 2879"/>
              <a:gd name="T21" fmla="*/ 0 h 635"/>
              <a:gd name="T22" fmla="*/ 3214688 w 2879"/>
              <a:gd name="T23" fmla="*/ 0 h 635"/>
              <a:gd name="T24" fmla="*/ 2879725 w 2879"/>
              <a:gd name="T25" fmla="*/ 0 h 635"/>
              <a:gd name="T26" fmla="*/ 2713038 w 2879"/>
              <a:gd name="T27" fmla="*/ 0 h 635"/>
              <a:gd name="T28" fmla="*/ 2879725 w 2879"/>
              <a:gd name="T29" fmla="*/ 0 h 635"/>
              <a:gd name="T30" fmla="*/ 2368550 w 2879"/>
              <a:gd name="T31" fmla="*/ 0 h 635"/>
              <a:gd name="T32" fmla="*/ 2535238 w 2879"/>
              <a:gd name="T33" fmla="*/ 0 h 635"/>
              <a:gd name="T34" fmla="*/ 2201863 w 2879"/>
              <a:gd name="T35" fmla="*/ 0 h 635"/>
              <a:gd name="T36" fmla="*/ 2035175 w 2879"/>
              <a:gd name="T37" fmla="*/ 0 h 635"/>
              <a:gd name="T38" fmla="*/ 2201863 w 2879"/>
              <a:gd name="T39" fmla="*/ 0 h 635"/>
              <a:gd name="T40" fmla="*/ 1690688 w 2879"/>
              <a:gd name="T41" fmla="*/ 0 h 635"/>
              <a:gd name="T42" fmla="*/ 1866900 w 2879"/>
              <a:gd name="T43" fmla="*/ 0 h 635"/>
              <a:gd name="T44" fmla="*/ 1524000 w 2879"/>
              <a:gd name="T45" fmla="*/ 0 h 635"/>
              <a:gd name="T46" fmla="*/ 1357313 w 2879"/>
              <a:gd name="T47" fmla="*/ 0 h 635"/>
              <a:gd name="T48" fmla="*/ 1524000 w 2879"/>
              <a:gd name="T49" fmla="*/ 0 h 635"/>
              <a:gd name="T50" fmla="*/ 1012825 w 2879"/>
              <a:gd name="T51" fmla="*/ 0 h 635"/>
              <a:gd name="T52" fmla="*/ 1189038 w 2879"/>
              <a:gd name="T53" fmla="*/ 0 h 635"/>
              <a:gd name="T54" fmla="*/ 846138 w 2879"/>
              <a:gd name="T55" fmla="*/ 0 h 635"/>
              <a:gd name="T56" fmla="*/ 677863 w 2879"/>
              <a:gd name="T57" fmla="*/ 0 h 635"/>
              <a:gd name="T58" fmla="*/ 846138 w 2879"/>
              <a:gd name="T59" fmla="*/ 0 h 635"/>
              <a:gd name="T60" fmla="*/ 334963 w 2879"/>
              <a:gd name="T61" fmla="*/ 0 h 635"/>
              <a:gd name="T62" fmla="*/ 511175 w 2879"/>
              <a:gd name="T63" fmla="*/ 0 h 635"/>
              <a:gd name="T64" fmla="*/ 166688 w 2879"/>
              <a:gd name="T65" fmla="*/ 0 h 635"/>
              <a:gd name="T66" fmla="*/ 0 w 2879"/>
              <a:gd name="T67" fmla="*/ 0 h 635"/>
              <a:gd name="T68" fmla="*/ 166688 w 2879"/>
              <a:gd name="T69" fmla="*/ 0 h 63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879"/>
              <a:gd name="T106" fmla="*/ 0 h 635"/>
              <a:gd name="T107" fmla="*/ 2879 w 2879"/>
              <a:gd name="T108" fmla="*/ 635 h 63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879" h="635">
                <a:moveTo>
                  <a:pt x="2879" y="0"/>
                </a:moveTo>
                <a:lnTo>
                  <a:pt x="2774" y="0"/>
                </a:lnTo>
                <a:lnTo>
                  <a:pt x="2879" y="0"/>
                </a:lnTo>
                <a:moveTo>
                  <a:pt x="2668" y="0"/>
                </a:moveTo>
                <a:lnTo>
                  <a:pt x="2563" y="0"/>
                </a:lnTo>
                <a:lnTo>
                  <a:pt x="2668" y="0"/>
                </a:lnTo>
                <a:moveTo>
                  <a:pt x="2452" y="0"/>
                </a:moveTo>
                <a:lnTo>
                  <a:pt x="2347" y="0"/>
                </a:lnTo>
                <a:lnTo>
                  <a:pt x="2452" y="0"/>
                </a:lnTo>
                <a:moveTo>
                  <a:pt x="2241" y="0"/>
                </a:moveTo>
                <a:lnTo>
                  <a:pt x="2136" y="0"/>
                </a:lnTo>
                <a:lnTo>
                  <a:pt x="2241" y="0"/>
                </a:lnTo>
                <a:moveTo>
                  <a:pt x="2025" y="0"/>
                </a:moveTo>
                <a:lnTo>
                  <a:pt x="1919" y="0"/>
                </a:lnTo>
                <a:lnTo>
                  <a:pt x="2025" y="0"/>
                </a:lnTo>
                <a:moveTo>
                  <a:pt x="1814" y="0"/>
                </a:moveTo>
                <a:lnTo>
                  <a:pt x="1709" y="0"/>
                </a:lnTo>
                <a:lnTo>
                  <a:pt x="1814" y="0"/>
                </a:lnTo>
                <a:moveTo>
                  <a:pt x="1597" y="0"/>
                </a:moveTo>
                <a:lnTo>
                  <a:pt x="1492" y="0"/>
                </a:lnTo>
                <a:lnTo>
                  <a:pt x="1597" y="0"/>
                </a:lnTo>
                <a:moveTo>
                  <a:pt x="1387" y="0"/>
                </a:moveTo>
                <a:lnTo>
                  <a:pt x="1282" y="0"/>
                </a:lnTo>
                <a:lnTo>
                  <a:pt x="1387" y="0"/>
                </a:lnTo>
                <a:moveTo>
                  <a:pt x="1176" y="0"/>
                </a:moveTo>
                <a:lnTo>
                  <a:pt x="1065" y="0"/>
                </a:lnTo>
                <a:lnTo>
                  <a:pt x="1176" y="0"/>
                </a:lnTo>
                <a:moveTo>
                  <a:pt x="960" y="0"/>
                </a:moveTo>
                <a:lnTo>
                  <a:pt x="855" y="0"/>
                </a:lnTo>
                <a:lnTo>
                  <a:pt x="960" y="0"/>
                </a:lnTo>
                <a:moveTo>
                  <a:pt x="749" y="0"/>
                </a:moveTo>
                <a:lnTo>
                  <a:pt x="638" y="0"/>
                </a:lnTo>
                <a:lnTo>
                  <a:pt x="749" y="0"/>
                </a:lnTo>
                <a:moveTo>
                  <a:pt x="533" y="0"/>
                </a:moveTo>
                <a:lnTo>
                  <a:pt x="427" y="0"/>
                </a:lnTo>
                <a:lnTo>
                  <a:pt x="533" y="0"/>
                </a:lnTo>
                <a:moveTo>
                  <a:pt x="322" y="0"/>
                </a:moveTo>
                <a:lnTo>
                  <a:pt x="211" y="0"/>
                </a:lnTo>
                <a:lnTo>
                  <a:pt x="322" y="0"/>
                </a:lnTo>
                <a:moveTo>
                  <a:pt x="105" y="0"/>
                </a:moveTo>
                <a:lnTo>
                  <a:pt x="0" y="0"/>
                </a:lnTo>
                <a:lnTo>
                  <a:pt x="105" y="0"/>
                </a:lnTo>
              </a:path>
            </a:pathLst>
          </a:custGeom>
          <a:noFill/>
          <a:ln w="9525" cmpd="sng">
            <a:no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grpSp>
        <p:nvGrpSpPr>
          <p:cNvPr id="35" name="组合 34"/>
          <p:cNvGrpSpPr/>
          <p:nvPr/>
        </p:nvGrpSpPr>
        <p:grpSpPr>
          <a:xfrm>
            <a:off x="950209" y="1724136"/>
            <a:ext cx="592000" cy="2933032"/>
            <a:chOff x="1101782" y="1368425"/>
            <a:chExt cx="592155" cy="2933795"/>
          </a:xfrm>
        </p:grpSpPr>
        <p:grpSp>
          <p:nvGrpSpPr>
            <p:cNvPr id="118" name="组合 170"/>
            <p:cNvGrpSpPr>
              <a:grpSpLocks/>
            </p:cNvGrpSpPr>
            <p:nvPr/>
          </p:nvGrpSpPr>
          <p:grpSpPr bwMode="auto">
            <a:xfrm>
              <a:off x="1585987" y="1368425"/>
              <a:ext cx="107950" cy="2879725"/>
              <a:chOff x="0" y="0"/>
              <a:chExt cx="108000" cy="2880000"/>
            </a:xfrm>
          </p:grpSpPr>
          <p:sp>
            <p:nvSpPr>
              <p:cNvPr id="119" name="直接连接符 171"/>
              <p:cNvSpPr>
                <a:spLocks noChangeShapeType="1"/>
              </p:cNvSpPr>
              <p:nvPr/>
            </p:nvSpPr>
            <p:spPr bwMode="auto">
              <a:xfrm>
                <a:off x="108000" y="0"/>
                <a:ext cx="1" cy="2880000"/>
              </a:xfrm>
              <a:prstGeom prst="line">
                <a:avLst/>
              </a:prstGeom>
              <a:noFill/>
              <a:ln w="222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20" name="直接连接符 172"/>
              <p:cNvSpPr>
                <a:spLocks noChangeShapeType="1"/>
              </p:cNvSpPr>
              <p:nvPr/>
            </p:nvSpPr>
            <p:spPr bwMode="auto">
              <a:xfrm>
                <a:off x="0" y="2832621"/>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21" name="直接连接符 173"/>
              <p:cNvSpPr>
                <a:spLocks noChangeShapeType="1"/>
              </p:cNvSpPr>
              <p:nvPr/>
            </p:nvSpPr>
            <p:spPr bwMode="auto">
              <a:xfrm>
                <a:off x="0" y="2497065"/>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22" name="直接连接符 174"/>
              <p:cNvSpPr>
                <a:spLocks noChangeShapeType="1"/>
              </p:cNvSpPr>
              <p:nvPr/>
            </p:nvSpPr>
            <p:spPr bwMode="auto">
              <a:xfrm>
                <a:off x="0" y="2161507"/>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23" name="直接连接符 175"/>
              <p:cNvSpPr>
                <a:spLocks noChangeShapeType="1"/>
              </p:cNvSpPr>
              <p:nvPr/>
            </p:nvSpPr>
            <p:spPr bwMode="auto">
              <a:xfrm>
                <a:off x="0" y="1825949"/>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24" name="直接连接符 176"/>
              <p:cNvSpPr>
                <a:spLocks noChangeShapeType="1"/>
              </p:cNvSpPr>
              <p:nvPr/>
            </p:nvSpPr>
            <p:spPr bwMode="auto">
              <a:xfrm>
                <a:off x="0" y="1490391"/>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25" name="直接连接符 177"/>
              <p:cNvSpPr>
                <a:spLocks noChangeShapeType="1"/>
              </p:cNvSpPr>
              <p:nvPr/>
            </p:nvSpPr>
            <p:spPr bwMode="auto">
              <a:xfrm>
                <a:off x="0" y="1154833"/>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26" name="直接连接符 178"/>
              <p:cNvSpPr>
                <a:spLocks noChangeShapeType="1"/>
              </p:cNvSpPr>
              <p:nvPr/>
            </p:nvSpPr>
            <p:spPr bwMode="auto">
              <a:xfrm>
                <a:off x="0" y="819275"/>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27" name="直接连接符 179"/>
              <p:cNvSpPr>
                <a:spLocks noChangeShapeType="1"/>
              </p:cNvSpPr>
              <p:nvPr/>
            </p:nvSpPr>
            <p:spPr bwMode="auto">
              <a:xfrm>
                <a:off x="0" y="483717"/>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28" name="直接连接符 180"/>
              <p:cNvSpPr>
                <a:spLocks noChangeShapeType="1"/>
              </p:cNvSpPr>
              <p:nvPr/>
            </p:nvSpPr>
            <p:spPr bwMode="auto">
              <a:xfrm>
                <a:off x="0" y="148159"/>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grpSp>
        <p:sp>
          <p:nvSpPr>
            <p:cNvPr id="129" name="TextBox 181"/>
            <p:cNvSpPr>
              <a:spLocks noChangeArrowheads="1"/>
            </p:cNvSpPr>
            <p:nvPr/>
          </p:nvSpPr>
          <p:spPr bwMode="auto">
            <a:xfrm>
              <a:off x="1177143" y="4056063"/>
              <a:ext cx="373918"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0%</a:t>
              </a:r>
              <a:endParaRPr lang="zh-CN" altLang="en-US"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0" name="TextBox 182"/>
            <p:cNvSpPr>
              <a:spLocks noChangeArrowheads="1"/>
            </p:cNvSpPr>
            <p:nvPr/>
          </p:nvSpPr>
          <p:spPr bwMode="auto">
            <a:xfrm>
              <a:off x="1101782" y="3394075"/>
              <a:ext cx="449279"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20%</a:t>
              </a:r>
              <a:endParaRPr lang="zh-CN" altLang="en-US"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1" name="TextBox 183"/>
            <p:cNvSpPr>
              <a:spLocks noChangeArrowheads="1"/>
            </p:cNvSpPr>
            <p:nvPr/>
          </p:nvSpPr>
          <p:spPr bwMode="auto">
            <a:xfrm>
              <a:off x="1101783" y="3062288"/>
              <a:ext cx="449280"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30%</a:t>
              </a:r>
              <a:endParaRPr lang="zh-CN" altLang="en-US"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2" name="TextBox 184"/>
            <p:cNvSpPr>
              <a:spLocks noChangeArrowheads="1"/>
            </p:cNvSpPr>
            <p:nvPr/>
          </p:nvSpPr>
          <p:spPr bwMode="auto">
            <a:xfrm>
              <a:off x="1101783" y="2730500"/>
              <a:ext cx="449280"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40%</a:t>
              </a:r>
              <a:endParaRPr lang="zh-CN" altLang="en-US"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3" name="TextBox 185"/>
            <p:cNvSpPr>
              <a:spLocks noChangeArrowheads="1"/>
            </p:cNvSpPr>
            <p:nvPr/>
          </p:nvSpPr>
          <p:spPr bwMode="auto">
            <a:xfrm>
              <a:off x="1101783" y="2400300"/>
              <a:ext cx="449280"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50%</a:t>
              </a:r>
              <a:endParaRPr lang="zh-CN" altLang="en-US"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4" name="TextBox 186"/>
            <p:cNvSpPr>
              <a:spLocks noChangeArrowheads="1"/>
            </p:cNvSpPr>
            <p:nvPr/>
          </p:nvSpPr>
          <p:spPr bwMode="auto">
            <a:xfrm>
              <a:off x="1101783" y="2068513"/>
              <a:ext cx="449280"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60%</a:t>
              </a:r>
              <a:endParaRPr lang="zh-CN" altLang="en-US"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5" name="TextBox 187"/>
            <p:cNvSpPr>
              <a:spLocks noChangeArrowheads="1"/>
            </p:cNvSpPr>
            <p:nvPr/>
          </p:nvSpPr>
          <p:spPr bwMode="auto">
            <a:xfrm>
              <a:off x="1101783" y="3724275"/>
              <a:ext cx="449280"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10%</a:t>
              </a:r>
              <a:endParaRPr lang="zh-CN" altLang="en-US"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6" name="TextBox 188"/>
            <p:cNvSpPr>
              <a:spLocks noChangeArrowheads="1"/>
            </p:cNvSpPr>
            <p:nvPr/>
          </p:nvSpPr>
          <p:spPr bwMode="auto">
            <a:xfrm>
              <a:off x="1101783" y="1736725"/>
              <a:ext cx="449280"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70%</a:t>
              </a:r>
              <a:endParaRPr lang="zh-CN" altLang="en-US"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7" name="TextBox 189"/>
            <p:cNvSpPr>
              <a:spLocks noChangeArrowheads="1"/>
            </p:cNvSpPr>
            <p:nvPr/>
          </p:nvSpPr>
          <p:spPr bwMode="auto">
            <a:xfrm>
              <a:off x="1101783" y="1406525"/>
              <a:ext cx="449280"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80%</a:t>
              </a:r>
              <a:endParaRPr lang="zh-CN" altLang="en-US"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38" name="直接连接符 222"/>
          <p:cNvSpPr>
            <a:spLocks noChangeShapeType="1"/>
          </p:cNvSpPr>
          <p:nvPr/>
        </p:nvSpPr>
        <p:spPr bwMode="auto">
          <a:xfrm>
            <a:off x="1561247" y="4555499"/>
            <a:ext cx="6408656" cy="1587"/>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2713471" y="2308184"/>
            <a:ext cx="760214" cy="2247315"/>
            <a:chOff x="2712987" y="2022291"/>
            <a:chExt cx="760412" cy="2247900"/>
          </a:xfrm>
          <a:blipFill dpi="0" rotWithShape="1">
            <a:blip r:embed="rId3">
              <a:extLst>
                <a:ext uri="{28A0092B-C50C-407E-A947-70E740481C1C}">
                  <a14:useLocalDpi xmlns:a14="http://schemas.microsoft.com/office/drawing/2010/main" val="0"/>
                </a:ext>
              </a:extLst>
            </a:blip>
            <a:srcRect/>
            <a:stretch>
              <a:fillRect/>
            </a:stretch>
          </a:blipFill>
        </p:grpSpPr>
        <p:sp>
          <p:nvSpPr>
            <p:cNvPr id="139" name="矩形 4"/>
            <p:cNvSpPr>
              <a:spLocks noChangeArrowheads="1"/>
            </p:cNvSpPr>
            <p:nvPr/>
          </p:nvSpPr>
          <p:spPr bwMode="auto">
            <a:xfrm>
              <a:off x="2712987" y="2022291"/>
              <a:ext cx="760412" cy="2247900"/>
            </a:xfrm>
            <a:prstGeom prst="rect">
              <a:avLst/>
            </a:prstGeom>
            <a:gr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zh-CN" sz="1800">
                <a:solidFill>
                  <a:schemeClr val="accent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40" name="TextBox 682"/>
            <p:cNvSpPr>
              <a:spLocks noChangeArrowheads="1"/>
            </p:cNvSpPr>
            <p:nvPr/>
          </p:nvSpPr>
          <p:spPr bwMode="auto">
            <a:xfrm>
              <a:off x="2776487" y="2079441"/>
              <a:ext cx="646499" cy="369428"/>
            </a:xfrm>
            <a:prstGeom prst="rect">
              <a:avLst/>
            </a:prstGeom>
            <a:grpFill/>
            <a:ln w="9525">
              <a:noFill/>
              <a:miter lim="800000"/>
              <a:headEnd/>
              <a:tailEnd/>
            </a:ln>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pitchFamily="34" charset="-122"/>
                  <a:ea typeface="微软雅黑" panose="020B0503020204020204" pitchFamily="34" charset="-122"/>
                  <a:sym typeface="方正中等线简体" panose="03000509000000000000" pitchFamily="65" charset="-122"/>
                </a:rPr>
                <a:t>标题</a:t>
              </a:r>
            </a:p>
          </p:txBody>
        </p:sp>
        <p:sp>
          <p:nvSpPr>
            <p:cNvPr id="147" name="TextBox 232"/>
            <p:cNvSpPr>
              <a:spLocks noChangeArrowheads="1"/>
            </p:cNvSpPr>
            <p:nvPr/>
          </p:nvSpPr>
          <p:spPr bwMode="auto">
            <a:xfrm>
              <a:off x="2892374" y="2854141"/>
              <a:ext cx="431800" cy="831213"/>
            </a:xfrm>
            <a:prstGeom prst="rect">
              <a:avLst/>
            </a:prstGeom>
            <a:grpFill/>
            <a:ln w="9525">
              <a:noFill/>
              <a:miter lim="800000"/>
              <a:headEnd/>
              <a:tailEnd/>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2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800" dirty="0">
                <a:solidFill>
                  <a:schemeClr val="bg1"/>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3526058" y="3228695"/>
            <a:ext cx="760214" cy="1326805"/>
            <a:chOff x="3525787" y="2943041"/>
            <a:chExt cx="760412" cy="1327150"/>
          </a:xfrm>
          <a:blipFill dpi="0" rotWithShape="1">
            <a:blip r:embed="rId4">
              <a:extLst>
                <a:ext uri="{28A0092B-C50C-407E-A947-70E740481C1C}">
                  <a14:useLocalDpi xmlns:a14="http://schemas.microsoft.com/office/drawing/2010/main" val="0"/>
                </a:ext>
              </a:extLst>
            </a:blip>
            <a:srcRect/>
            <a:stretch>
              <a:fillRect/>
            </a:stretch>
          </a:blipFill>
        </p:grpSpPr>
        <p:sp>
          <p:nvSpPr>
            <p:cNvPr id="141" name="矩形 226"/>
            <p:cNvSpPr>
              <a:spLocks noChangeArrowheads="1"/>
            </p:cNvSpPr>
            <p:nvPr/>
          </p:nvSpPr>
          <p:spPr bwMode="auto">
            <a:xfrm>
              <a:off x="3525787" y="2943041"/>
              <a:ext cx="760412" cy="1327150"/>
            </a:xfrm>
            <a:prstGeom prst="rect">
              <a:avLst/>
            </a:prstGeom>
            <a:gr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zh-CN" sz="180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42" name="TextBox 682"/>
            <p:cNvSpPr>
              <a:spLocks noChangeArrowheads="1"/>
            </p:cNvSpPr>
            <p:nvPr/>
          </p:nvSpPr>
          <p:spPr bwMode="auto">
            <a:xfrm>
              <a:off x="3589287" y="2993841"/>
              <a:ext cx="646499" cy="369428"/>
            </a:xfrm>
            <a:prstGeom prst="rect">
              <a:avLst/>
            </a:prstGeom>
            <a:grpFill/>
            <a:ln w="9525">
              <a:noFill/>
              <a:miter lim="800000"/>
              <a:headEnd/>
              <a:tailEnd/>
            </a:ln>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pitchFamily="34" charset="-122"/>
                  <a:ea typeface="微软雅黑" panose="020B0503020204020204" pitchFamily="34" charset="-122"/>
                  <a:sym typeface="方正中等线简体" panose="03000509000000000000" pitchFamily="65" charset="-122"/>
                </a:rPr>
                <a:t>标题</a:t>
              </a:r>
            </a:p>
          </p:txBody>
        </p:sp>
        <p:sp>
          <p:nvSpPr>
            <p:cNvPr id="148" name="TextBox 233"/>
            <p:cNvSpPr>
              <a:spLocks noChangeArrowheads="1"/>
            </p:cNvSpPr>
            <p:nvPr/>
          </p:nvSpPr>
          <p:spPr bwMode="auto">
            <a:xfrm>
              <a:off x="3711524" y="3322454"/>
              <a:ext cx="433388" cy="831213"/>
            </a:xfrm>
            <a:prstGeom prst="rect">
              <a:avLst/>
            </a:prstGeom>
            <a:grpFill/>
            <a:ln w="9525">
              <a:noFill/>
              <a:miter lim="800000"/>
              <a:headEnd/>
              <a:tailEnd/>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2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800" dirty="0">
                <a:solidFill>
                  <a:schemeClr val="bg1"/>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5435323" y="1886020"/>
            <a:ext cx="758627" cy="2669480"/>
            <a:chOff x="5435549" y="1600016"/>
            <a:chExt cx="758825" cy="2670175"/>
          </a:xfrm>
          <a:blipFill dpi="0" rotWithShape="1">
            <a:blip r:embed="rId5">
              <a:extLst>
                <a:ext uri="{28A0092B-C50C-407E-A947-70E740481C1C}">
                  <a14:useLocalDpi xmlns:a14="http://schemas.microsoft.com/office/drawing/2010/main" val="0"/>
                </a:ext>
              </a:extLst>
            </a:blip>
            <a:srcRect/>
            <a:stretch>
              <a:fillRect/>
            </a:stretch>
          </a:blipFill>
        </p:grpSpPr>
        <p:sp>
          <p:nvSpPr>
            <p:cNvPr id="143" name="矩形 228"/>
            <p:cNvSpPr>
              <a:spLocks noChangeArrowheads="1"/>
            </p:cNvSpPr>
            <p:nvPr/>
          </p:nvSpPr>
          <p:spPr bwMode="auto">
            <a:xfrm>
              <a:off x="5435549" y="1600016"/>
              <a:ext cx="758825" cy="2670175"/>
            </a:xfrm>
            <a:prstGeom prst="rect">
              <a:avLst/>
            </a:prstGeom>
            <a:gr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zh-CN" sz="180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44" name="TextBox 682"/>
            <p:cNvSpPr>
              <a:spLocks noChangeArrowheads="1"/>
            </p:cNvSpPr>
            <p:nvPr/>
          </p:nvSpPr>
          <p:spPr bwMode="auto">
            <a:xfrm>
              <a:off x="5499049" y="1658754"/>
              <a:ext cx="646500" cy="369428"/>
            </a:xfrm>
            <a:prstGeom prst="rect">
              <a:avLst/>
            </a:prstGeom>
            <a:grpFill/>
            <a:ln w="9525">
              <a:noFill/>
              <a:miter lim="800000"/>
              <a:headEnd/>
              <a:tailEnd/>
            </a:ln>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pitchFamily="34" charset="-122"/>
                  <a:ea typeface="微软雅黑" panose="020B0503020204020204" pitchFamily="34" charset="-122"/>
                  <a:sym typeface="方正中等线简体" panose="03000509000000000000" pitchFamily="65" charset="-122"/>
                </a:rPr>
                <a:t>标题</a:t>
              </a:r>
            </a:p>
          </p:txBody>
        </p:sp>
        <p:sp>
          <p:nvSpPr>
            <p:cNvPr id="149" name="TextBox 234"/>
            <p:cNvSpPr>
              <a:spLocks noChangeArrowheads="1"/>
            </p:cNvSpPr>
            <p:nvPr/>
          </p:nvSpPr>
          <p:spPr bwMode="auto">
            <a:xfrm>
              <a:off x="5641924" y="2425516"/>
              <a:ext cx="433388" cy="1077498"/>
            </a:xfrm>
            <a:prstGeom prst="rect">
              <a:avLst/>
            </a:prstGeom>
            <a:grpFill/>
            <a:ln w="9525">
              <a:noFill/>
              <a:miter lim="800000"/>
              <a:headEnd/>
              <a:tailEnd/>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6247911" y="3749261"/>
            <a:ext cx="758627" cy="806240"/>
            <a:chOff x="6248349" y="3463741"/>
            <a:chExt cx="758825" cy="806450"/>
          </a:xfrm>
          <a:blipFill dpi="0" rotWithShape="1">
            <a:blip r:embed="rId6">
              <a:extLst>
                <a:ext uri="{28A0092B-C50C-407E-A947-70E740481C1C}">
                  <a14:useLocalDpi xmlns:a14="http://schemas.microsoft.com/office/drawing/2010/main" val="0"/>
                </a:ext>
              </a:extLst>
            </a:blip>
            <a:srcRect/>
            <a:stretch>
              <a:fillRect/>
            </a:stretch>
          </a:blipFill>
        </p:grpSpPr>
        <p:sp>
          <p:nvSpPr>
            <p:cNvPr id="145" name="矩形 230"/>
            <p:cNvSpPr>
              <a:spLocks noChangeArrowheads="1"/>
            </p:cNvSpPr>
            <p:nvPr/>
          </p:nvSpPr>
          <p:spPr bwMode="auto">
            <a:xfrm>
              <a:off x="6248349" y="3463741"/>
              <a:ext cx="758825" cy="806450"/>
            </a:xfrm>
            <a:prstGeom prst="rect">
              <a:avLst/>
            </a:prstGeom>
            <a:gr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zh-CN" sz="180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46" name="TextBox 682"/>
            <p:cNvSpPr>
              <a:spLocks noChangeArrowheads="1"/>
            </p:cNvSpPr>
            <p:nvPr/>
          </p:nvSpPr>
          <p:spPr bwMode="auto">
            <a:xfrm>
              <a:off x="6311849" y="3485966"/>
              <a:ext cx="646500" cy="369428"/>
            </a:xfrm>
            <a:prstGeom prst="rect">
              <a:avLst/>
            </a:prstGeom>
            <a:grpFill/>
            <a:ln w="9525">
              <a:noFill/>
              <a:miter lim="800000"/>
              <a:headEnd/>
              <a:tailEnd/>
            </a:ln>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pitchFamily="34" charset="-122"/>
                  <a:ea typeface="微软雅黑" panose="020B0503020204020204" pitchFamily="34" charset="-122"/>
                  <a:sym typeface="方正中等线简体" panose="03000509000000000000" pitchFamily="65" charset="-122"/>
                </a:rPr>
                <a:t>标题</a:t>
              </a:r>
            </a:p>
          </p:txBody>
        </p:sp>
        <p:sp>
          <p:nvSpPr>
            <p:cNvPr id="150" name="TextBox 235"/>
            <p:cNvSpPr>
              <a:spLocks noChangeArrowheads="1"/>
            </p:cNvSpPr>
            <p:nvPr/>
          </p:nvSpPr>
          <p:spPr bwMode="auto">
            <a:xfrm>
              <a:off x="6353124" y="3787591"/>
              <a:ext cx="590550" cy="461785"/>
            </a:xfrm>
            <a:prstGeom prst="rect">
              <a:avLst/>
            </a:prstGeom>
            <a:grpFill/>
            <a:ln w="9525">
              <a:noFill/>
              <a:miter lim="800000"/>
              <a:headEnd/>
              <a:tailEnd/>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2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800" dirty="0">
                <a:solidFill>
                  <a:schemeClr val="bg1"/>
                </a:solidFill>
                <a:latin typeface="微软雅黑" panose="020B0503020204020204" pitchFamily="34" charset="-122"/>
                <a:ea typeface="微软雅黑" panose="020B0503020204020204" pitchFamily="34" charset="-122"/>
              </a:endParaRPr>
            </a:p>
          </p:txBody>
        </p:sp>
      </p:grpSp>
      <p:sp>
        <p:nvSpPr>
          <p:cNvPr id="151" name="任意多边形 6"/>
          <p:cNvSpPr>
            <a:spLocks noChangeArrowheads="1"/>
          </p:cNvSpPr>
          <p:nvPr/>
        </p:nvSpPr>
        <p:spPr bwMode="auto">
          <a:xfrm>
            <a:off x="6209823" y="2362146"/>
            <a:ext cx="1974336" cy="317417"/>
          </a:xfrm>
          <a:custGeom>
            <a:avLst/>
            <a:gdLst>
              <a:gd name="T0" fmla="*/ 1974850 w 2451100"/>
              <a:gd name="T1" fmla="*/ 0 h 317500"/>
              <a:gd name="T2" fmla="*/ 501387 w 2451100"/>
              <a:gd name="T3" fmla="*/ 0 h 317500"/>
              <a:gd name="T4" fmla="*/ 0 w 2451100"/>
              <a:gd name="T5" fmla="*/ 317500 h 317500"/>
              <a:gd name="T6" fmla="*/ 0 60000 65536"/>
              <a:gd name="T7" fmla="*/ 0 60000 65536"/>
              <a:gd name="T8" fmla="*/ 0 60000 65536"/>
              <a:gd name="T9" fmla="*/ 0 w 2451100"/>
              <a:gd name="T10" fmla="*/ 0 h 317500"/>
              <a:gd name="T11" fmla="*/ 2451100 w 2451100"/>
              <a:gd name="T12" fmla="*/ 317500 h 317500"/>
            </a:gdLst>
            <a:ahLst/>
            <a:cxnLst>
              <a:cxn ang="T6">
                <a:pos x="T0" y="T1"/>
              </a:cxn>
              <a:cxn ang="T7">
                <a:pos x="T2" y="T3"/>
              </a:cxn>
              <a:cxn ang="T8">
                <a:pos x="T4" y="T5"/>
              </a:cxn>
            </a:cxnLst>
            <a:rect l="T9" t="T10" r="T11" b="T12"/>
            <a:pathLst>
              <a:path w="2451100" h="317500">
                <a:moveTo>
                  <a:pt x="2451100" y="0"/>
                </a:moveTo>
                <a:lnTo>
                  <a:pt x="622300" y="0"/>
                </a:lnTo>
                <a:lnTo>
                  <a:pt x="0" y="317500"/>
                </a:lnTo>
              </a:path>
            </a:pathLst>
          </a:custGeom>
          <a:noFill/>
          <a:ln w="9525" cap="flat" cmpd="sng">
            <a:no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52" name="矩形 1"/>
          <p:cNvSpPr>
            <a:spLocks noChangeArrowheads="1"/>
          </p:cNvSpPr>
          <p:nvPr/>
        </p:nvSpPr>
        <p:spPr bwMode="auto">
          <a:xfrm>
            <a:off x="3873631" y="1943155"/>
            <a:ext cx="1504558" cy="492058"/>
          </a:xfrm>
          <a:prstGeom prst="rect">
            <a:avLst/>
          </a:prstGeom>
          <a:noFill/>
          <a:ln w="9525">
            <a:noFill/>
            <a:bevel/>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999"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r>
              <a:rPr lang="zh-CN" altLang="en-US" sz="999"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en-US" altLang="zh-CN" sz="11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53" name="任意多边形 239"/>
          <p:cNvSpPr>
            <a:spLocks noChangeArrowheads="1"/>
          </p:cNvSpPr>
          <p:nvPr/>
        </p:nvSpPr>
        <p:spPr bwMode="auto">
          <a:xfrm>
            <a:off x="3464163" y="2362146"/>
            <a:ext cx="1814041" cy="317417"/>
          </a:xfrm>
          <a:custGeom>
            <a:avLst/>
            <a:gdLst>
              <a:gd name="T0" fmla="*/ 1814513 w 2451100"/>
              <a:gd name="T1" fmla="*/ 0 h 317500"/>
              <a:gd name="T2" fmla="*/ 460679 w 2451100"/>
              <a:gd name="T3" fmla="*/ 0 h 317500"/>
              <a:gd name="T4" fmla="*/ 0 w 2451100"/>
              <a:gd name="T5" fmla="*/ 317500 h 317500"/>
              <a:gd name="T6" fmla="*/ 0 60000 65536"/>
              <a:gd name="T7" fmla="*/ 0 60000 65536"/>
              <a:gd name="T8" fmla="*/ 0 60000 65536"/>
              <a:gd name="T9" fmla="*/ 0 w 2451100"/>
              <a:gd name="T10" fmla="*/ 0 h 317500"/>
              <a:gd name="T11" fmla="*/ 2451100 w 2451100"/>
              <a:gd name="T12" fmla="*/ 317500 h 317500"/>
            </a:gdLst>
            <a:ahLst/>
            <a:cxnLst>
              <a:cxn ang="T6">
                <a:pos x="T0" y="T1"/>
              </a:cxn>
              <a:cxn ang="T7">
                <a:pos x="T2" y="T3"/>
              </a:cxn>
              <a:cxn ang="T8">
                <a:pos x="T4" y="T5"/>
              </a:cxn>
            </a:cxnLst>
            <a:rect l="T9" t="T10" r="T11" b="T12"/>
            <a:pathLst>
              <a:path w="2451100" h="317500">
                <a:moveTo>
                  <a:pt x="2451100" y="0"/>
                </a:moveTo>
                <a:lnTo>
                  <a:pt x="622300" y="0"/>
                </a:lnTo>
                <a:lnTo>
                  <a:pt x="0" y="317500"/>
                </a:lnTo>
              </a:path>
            </a:pathLst>
          </a:custGeom>
          <a:noFill/>
          <a:ln w="9525" cap="flat" cmpd="sng">
            <a:no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54" name="矩形 1"/>
          <p:cNvSpPr>
            <a:spLocks noChangeArrowheads="1"/>
          </p:cNvSpPr>
          <p:nvPr/>
        </p:nvSpPr>
        <p:spPr bwMode="auto">
          <a:xfrm>
            <a:off x="6730388" y="1943155"/>
            <a:ext cx="1526777" cy="472630"/>
          </a:xfrm>
          <a:prstGeom prst="rect">
            <a:avLst/>
          </a:prstGeom>
          <a:noFill/>
          <a:ln w="9525">
            <a:noFill/>
            <a:bevel/>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999"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endParaRPr lang="en-US" altLang="zh-CN" sz="11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pic>
        <p:nvPicPr>
          <p:cNvPr id="46" name="Picture 3" descr="C:\Users\ABC\Desktop\GR-010 (2).png"/>
          <p:cNvPicPr>
            <a:picLocks noChangeAspect="1" noChangeArrowheads="1"/>
          </p:cNvPicPr>
          <p:nvPr/>
        </p:nvPicPr>
        <p:blipFill>
          <a:blip r:embed="rId7" cstate="screen">
            <a:grayscl/>
            <a:extLst>
              <a:ext uri="{28A0092B-C50C-407E-A947-70E740481C1C}">
                <a14:useLocalDpi xmlns:a14="http://schemas.microsoft.com/office/drawing/2010/main"/>
              </a:ext>
            </a:extLst>
          </a:blip>
          <a:srcRect/>
          <a:stretch>
            <a:fillRect/>
          </a:stretch>
        </p:blipFill>
        <p:spPr bwMode="auto">
          <a:xfrm rot="19741709">
            <a:off x="8463332" y="290354"/>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4" descr="C:\Users\ABC\Desktop\GR-010 (2).png"/>
          <p:cNvPicPr>
            <a:picLocks noChangeAspect="1" noChangeArrowheads="1"/>
          </p:cNvPicPr>
          <p:nvPr/>
        </p:nvPicPr>
        <p:blipFill>
          <a:blip r:embed="rId8">
            <a:biLevel thresh="25000"/>
            <a:extLst>
              <a:ext uri="{28A0092B-C50C-407E-A947-70E740481C1C}">
                <a14:useLocalDpi xmlns:a14="http://schemas.microsoft.com/office/drawing/2010/main"/>
              </a:ext>
            </a:extLst>
          </a:blip>
          <a:srcRect/>
          <a:stretch>
            <a:fillRect/>
          </a:stretch>
        </p:blipFill>
        <p:spPr bwMode="auto">
          <a:xfrm>
            <a:off x="-180000" y="513042"/>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48" name="矩形 47"/>
          <p:cNvSpPr/>
          <p:nvPr/>
        </p:nvSpPr>
        <p:spPr>
          <a:xfrm>
            <a:off x="223170" y="276149"/>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点击添加标题</a:t>
            </a:r>
          </a:p>
        </p:txBody>
      </p:sp>
      <p:pic>
        <p:nvPicPr>
          <p:cNvPr id="49" name="Picture 5" descr="C:\Users\ABC\Desktop\图片1.png"/>
          <p:cNvPicPr>
            <a:picLocks noChangeAspect="1" noChangeArrowheads="1"/>
          </p:cNvPicPr>
          <p:nvPr/>
        </p:nvPicPr>
        <p:blipFill>
          <a:blip r:embed="rId9">
            <a:extLst>
              <a:ext uri="{BEBA8EAE-BF5A-486C-A8C5-ECC9F3942E4B}">
                <a14:imgProps xmlns:a14="http://schemas.microsoft.com/office/drawing/2010/main">
                  <a14:imgLayer r:embed="rId10">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62702" y="-184298"/>
            <a:ext cx="9247188" cy="5961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11557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1000"/>
                                        <p:tgtEl>
                                          <p:spTgt spid="47"/>
                                        </p:tgtEl>
                                      </p:cBhvr>
                                    </p:animEffect>
                                  </p:childTnLst>
                                </p:cTn>
                              </p:par>
                              <p:par>
                                <p:cTn id="8" presetID="1" presetClass="entr" presetSubtype="0" fill="hold" nodeType="withEffect">
                                  <p:stCondLst>
                                    <p:cond delay="0"/>
                                  </p:stCondLst>
                                  <p:childTnLst>
                                    <p:set>
                                      <p:cBhvr>
                                        <p:cTn id="9" dur="1" fill="hold">
                                          <p:stCondLst>
                                            <p:cond delay="0"/>
                                          </p:stCondLst>
                                        </p:cTn>
                                        <p:tgtEl>
                                          <p:spTgt spid="46"/>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46"/>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p:cTn id="16" dur="500" fill="hold"/>
                                        <p:tgtEl>
                                          <p:spTgt spid="48"/>
                                        </p:tgtEl>
                                        <p:attrNameLst>
                                          <p:attrName>ppt_w</p:attrName>
                                        </p:attrNameLst>
                                      </p:cBhvr>
                                      <p:tavLst>
                                        <p:tav tm="0">
                                          <p:val>
                                            <p:fltVal val="0"/>
                                          </p:val>
                                        </p:tav>
                                        <p:tav tm="100000">
                                          <p:val>
                                            <p:strVal val="#ppt_w"/>
                                          </p:val>
                                        </p:tav>
                                      </p:tavLst>
                                    </p:anim>
                                    <p:anim calcmode="lin" valueType="num">
                                      <p:cBhvr>
                                        <p:cTn id="17" dur="500" fill="hold"/>
                                        <p:tgtEl>
                                          <p:spTgt spid="48"/>
                                        </p:tgtEl>
                                        <p:attrNameLst>
                                          <p:attrName>ppt_h</p:attrName>
                                        </p:attrNameLst>
                                      </p:cBhvr>
                                      <p:tavLst>
                                        <p:tav tm="0">
                                          <p:val>
                                            <p:fltVal val="0"/>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38"/>
                                        </p:tgtEl>
                                        <p:attrNameLst>
                                          <p:attrName>style.visibility</p:attrName>
                                        </p:attrNameLst>
                                      </p:cBhvr>
                                      <p:to>
                                        <p:strVal val="visible"/>
                                      </p:to>
                                    </p:set>
                                    <p:animEffect transition="in" filter="wipe(left)">
                                      <p:cBhvr>
                                        <p:cTn id="22" dur="500"/>
                                        <p:tgtEl>
                                          <p:spTgt spid="13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wipe(down)">
                                      <p:cBhvr>
                                        <p:cTn id="32" dur="500"/>
                                        <p:tgtEl>
                                          <p:spTgt spid="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down)">
                                      <p:cBhvr>
                                        <p:cTn id="37" dur="500"/>
                                        <p:tgtEl>
                                          <p:spTgt spid="3"/>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down)">
                                      <p:cBhvr>
                                        <p:cTn id="42" dur="500"/>
                                        <p:tgtEl>
                                          <p:spTgt spid="4"/>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down)">
                                      <p:cBhvr>
                                        <p:cTn id="47" dur="500"/>
                                        <p:tgtEl>
                                          <p:spTgt spid="5"/>
                                        </p:tgtEl>
                                      </p:cBhvr>
                                    </p:animEffect>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152"/>
                                        </p:tgtEl>
                                        <p:attrNameLst>
                                          <p:attrName>style.visibility</p:attrName>
                                        </p:attrNameLst>
                                      </p:cBhvr>
                                      <p:to>
                                        <p:strVal val="visible"/>
                                      </p:to>
                                    </p:set>
                                    <p:animEffect transition="in" filter="fade">
                                      <p:cBhvr>
                                        <p:cTn id="52" dur="1000"/>
                                        <p:tgtEl>
                                          <p:spTgt spid="152"/>
                                        </p:tgtEl>
                                      </p:cBhvr>
                                    </p:animEffect>
                                    <p:anim calcmode="lin" valueType="num">
                                      <p:cBhvr>
                                        <p:cTn id="53" dur="1000" fill="hold"/>
                                        <p:tgtEl>
                                          <p:spTgt spid="152"/>
                                        </p:tgtEl>
                                        <p:attrNameLst>
                                          <p:attrName>ppt_x</p:attrName>
                                        </p:attrNameLst>
                                      </p:cBhvr>
                                      <p:tavLst>
                                        <p:tav tm="0">
                                          <p:val>
                                            <p:strVal val="#ppt_x"/>
                                          </p:val>
                                        </p:tav>
                                        <p:tav tm="100000">
                                          <p:val>
                                            <p:strVal val="#ppt_x"/>
                                          </p:val>
                                        </p:tav>
                                      </p:tavLst>
                                    </p:anim>
                                    <p:anim calcmode="lin" valueType="num">
                                      <p:cBhvr>
                                        <p:cTn id="54" dur="1000" fill="hold"/>
                                        <p:tgtEl>
                                          <p:spTgt spid="152"/>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nodePh="1">
                                  <p:stCondLst>
                                    <p:cond delay="0"/>
                                  </p:stCondLst>
                                  <p:endCondLst>
                                    <p:cond evt="begin" delay="0">
                                      <p:tn val="55"/>
                                    </p:cond>
                                  </p:endCondLst>
                                  <p:childTnLst>
                                    <p:set>
                                      <p:cBhvr>
                                        <p:cTn id="56" dur="1" fill="hold">
                                          <p:stCondLst>
                                            <p:cond delay="0"/>
                                          </p:stCondLst>
                                        </p:cTn>
                                        <p:tgtEl>
                                          <p:spTgt spid="153"/>
                                        </p:tgtEl>
                                        <p:attrNameLst>
                                          <p:attrName>style.visibility</p:attrName>
                                        </p:attrNameLst>
                                      </p:cBhvr>
                                      <p:to>
                                        <p:strVal val="visible"/>
                                      </p:to>
                                    </p:set>
                                    <p:animEffect transition="in" filter="fade">
                                      <p:cBhvr>
                                        <p:cTn id="57" dur="1000"/>
                                        <p:tgtEl>
                                          <p:spTgt spid="153"/>
                                        </p:tgtEl>
                                      </p:cBhvr>
                                    </p:animEffect>
                                    <p:anim calcmode="lin" valueType="num">
                                      <p:cBhvr>
                                        <p:cTn id="58" dur="1000" fill="hold"/>
                                        <p:tgtEl>
                                          <p:spTgt spid="153"/>
                                        </p:tgtEl>
                                        <p:attrNameLst>
                                          <p:attrName>ppt_x</p:attrName>
                                        </p:attrNameLst>
                                      </p:cBhvr>
                                      <p:tavLst>
                                        <p:tav tm="0">
                                          <p:val>
                                            <p:strVal val="#ppt_x"/>
                                          </p:val>
                                        </p:tav>
                                        <p:tav tm="100000">
                                          <p:val>
                                            <p:strVal val="#ppt_x"/>
                                          </p:val>
                                        </p:tav>
                                      </p:tavLst>
                                    </p:anim>
                                    <p:anim calcmode="lin" valueType="num">
                                      <p:cBhvr>
                                        <p:cTn id="59" dur="1000" fill="hold"/>
                                        <p:tgtEl>
                                          <p:spTgt spid="153"/>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nodePh="1">
                                  <p:stCondLst>
                                    <p:cond delay="0"/>
                                  </p:stCondLst>
                                  <p:endCondLst>
                                    <p:cond evt="begin" delay="0">
                                      <p:tn val="62"/>
                                    </p:cond>
                                  </p:endCondLst>
                                  <p:childTnLst>
                                    <p:set>
                                      <p:cBhvr>
                                        <p:cTn id="63" dur="1" fill="hold">
                                          <p:stCondLst>
                                            <p:cond delay="0"/>
                                          </p:stCondLst>
                                        </p:cTn>
                                        <p:tgtEl>
                                          <p:spTgt spid="151"/>
                                        </p:tgtEl>
                                        <p:attrNameLst>
                                          <p:attrName>style.visibility</p:attrName>
                                        </p:attrNameLst>
                                      </p:cBhvr>
                                      <p:to>
                                        <p:strVal val="visible"/>
                                      </p:to>
                                    </p:set>
                                    <p:animEffect transition="in" filter="fade">
                                      <p:cBhvr>
                                        <p:cTn id="64" dur="1000"/>
                                        <p:tgtEl>
                                          <p:spTgt spid="151"/>
                                        </p:tgtEl>
                                      </p:cBhvr>
                                    </p:animEffect>
                                    <p:anim calcmode="lin" valueType="num">
                                      <p:cBhvr>
                                        <p:cTn id="65" dur="1000" fill="hold"/>
                                        <p:tgtEl>
                                          <p:spTgt spid="151"/>
                                        </p:tgtEl>
                                        <p:attrNameLst>
                                          <p:attrName>ppt_x</p:attrName>
                                        </p:attrNameLst>
                                      </p:cBhvr>
                                      <p:tavLst>
                                        <p:tav tm="0">
                                          <p:val>
                                            <p:strVal val="#ppt_x"/>
                                          </p:val>
                                        </p:tav>
                                        <p:tav tm="100000">
                                          <p:val>
                                            <p:strVal val="#ppt_x"/>
                                          </p:val>
                                        </p:tav>
                                      </p:tavLst>
                                    </p:anim>
                                    <p:anim calcmode="lin" valueType="num">
                                      <p:cBhvr>
                                        <p:cTn id="66" dur="1000" fill="hold"/>
                                        <p:tgtEl>
                                          <p:spTgt spid="151"/>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154"/>
                                        </p:tgtEl>
                                        <p:attrNameLst>
                                          <p:attrName>style.visibility</p:attrName>
                                        </p:attrNameLst>
                                      </p:cBhvr>
                                      <p:to>
                                        <p:strVal val="visible"/>
                                      </p:to>
                                    </p:set>
                                    <p:animEffect transition="in" filter="fade">
                                      <p:cBhvr>
                                        <p:cTn id="69" dur="1000"/>
                                        <p:tgtEl>
                                          <p:spTgt spid="154"/>
                                        </p:tgtEl>
                                      </p:cBhvr>
                                    </p:animEffect>
                                    <p:anim calcmode="lin" valueType="num">
                                      <p:cBhvr>
                                        <p:cTn id="70" dur="1000" fill="hold"/>
                                        <p:tgtEl>
                                          <p:spTgt spid="154"/>
                                        </p:tgtEl>
                                        <p:attrNameLst>
                                          <p:attrName>ppt_x</p:attrName>
                                        </p:attrNameLst>
                                      </p:cBhvr>
                                      <p:tavLst>
                                        <p:tav tm="0">
                                          <p:val>
                                            <p:strVal val="#ppt_x"/>
                                          </p:val>
                                        </p:tav>
                                        <p:tav tm="100000">
                                          <p:val>
                                            <p:strVal val="#ppt_x"/>
                                          </p:val>
                                        </p:tav>
                                      </p:tavLst>
                                    </p:anim>
                                    <p:anim calcmode="lin" valueType="num">
                                      <p:cBhvr>
                                        <p:cTn id="71" dur="1000" fill="hold"/>
                                        <p:tgtEl>
                                          <p:spTgt spid="1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animBg="1"/>
      <p:bldP spid="151" grpId="0"/>
      <p:bldP spid="152" grpId="0"/>
      <p:bldP spid="153" grpId="0"/>
      <p:bldP spid="154" grpId="0"/>
      <p:bldP spid="4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 y="698269"/>
            <a:ext cx="1170507" cy="34255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193322" y="1030221"/>
            <a:ext cx="118283" cy="118283"/>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7" name="椭圆 6"/>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cxnSp>
        <p:nvCxnSpPr>
          <p:cNvPr id="10" name="直接连接符 9"/>
          <p:cNvCxnSpPr>
            <a:stCxn id="6" idx="5"/>
          </p:cNvCxnSpPr>
          <p:nvPr/>
        </p:nvCxnSpPr>
        <p:spPr>
          <a:xfrm>
            <a:off x="1294284" y="1131183"/>
            <a:ext cx="1172031" cy="47904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2412322" y="1556238"/>
            <a:ext cx="215968" cy="215968"/>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4" name="椭圆 13"/>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15" name="直接连接符 14"/>
          <p:cNvCxnSpPr>
            <a:stCxn id="14" idx="5"/>
          </p:cNvCxnSpPr>
          <p:nvPr/>
        </p:nvCxnSpPr>
        <p:spPr>
          <a:xfrm>
            <a:off x="2593330" y="1737245"/>
            <a:ext cx="250928" cy="68286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21" idx="3"/>
          </p:cNvCxnSpPr>
          <p:nvPr/>
        </p:nvCxnSpPr>
        <p:spPr>
          <a:xfrm flipH="1">
            <a:off x="1764420" y="3172550"/>
            <a:ext cx="764788" cy="651062"/>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flipV="1">
            <a:off x="1193323" y="3232284"/>
            <a:ext cx="317787" cy="44729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1160209" y="3181452"/>
            <a:ext cx="118283" cy="118283"/>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31" name="椭圆 30"/>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grpSp>
        <p:nvGrpSpPr>
          <p:cNvPr id="18" name="组合 17"/>
          <p:cNvGrpSpPr/>
          <p:nvPr/>
        </p:nvGrpSpPr>
        <p:grpSpPr>
          <a:xfrm>
            <a:off x="2364074" y="2317581"/>
            <a:ext cx="1020104" cy="1020104"/>
            <a:chOff x="304800" y="673100"/>
            <a:chExt cx="4000500" cy="4000500"/>
          </a:xfrm>
          <a:blipFill dpi="0" rotWithShape="1">
            <a:blip r:embed="rId6">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1" name="椭圆 20"/>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77" name="组合 76"/>
          <p:cNvGrpSpPr/>
          <p:nvPr/>
        </p:nvGrpSpPr>
        <p:grpSpPr>
          <a:xfrm>
            <a:off x="1352215" y="3602255"/>
            <a:ext cx="510052" cy="510052"/>
            <a:chOff x="1008115" y="2542722"/>
            <a:chExt cx="1360493" cy="1360493"/>
          </a:xfrm>
          <a:blipFill dpi="0" rotWithShape="1">
            <a:blip r:embed="rId3">
              <a:extLst>
                <a:ext uri="{28A0092B-C50C-407E-A947-70E740481C1C}">
                  <a14:useLocalDpi xmlns:a14="http://schemas.microsoft.com/office/drawing/2010/main" val="0"/>
                </a:ext>
              </a:extLst>
            </a:blip>
            <a:srcRect/>
            <a:stretch>
              <a:fillRect/>
            </a:stretch>
          </a:blipFill>
        </p:grpSpPr>
        <p:grpSp>
          <p:nvGrpSpPr>
            <p:cNvPr id="78" name="组合 77"/>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81" name="椭圆 80"/>
              <p:cNvSpPr/>
              <p:nvPr/>
            </p:nvSpPr>
            <p:spPr>
              <a:xfrm>
                <a:off x="392115" y="760415"/>
                <a:ext cx="3825877" cy="38258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79" name="TextBox 78"/>
            <p:cNvSpPr txBox="1"/>
            <p:nvPr/>
          </p:nvSpPr>
          <p:spPr>
            <a:xfrm>
              <a:off x="1379308" y="2863851"/>
              <a:ext cx="492744" cy="861998"/>
            </a:xfrm>
            <a:prstGeom prst="rect">
              <a:avLst/>
            </a:prstGeom>
            <a:grpFill/>
          </p:spPr>
          <p:txBody>
            <a:bodyPr wrap="none" rtlCol="0">
              <a:spAutoFit/>
            </a:bodyPr>
            <a:lstStyle/>
            <a:p>
              <a:endParaRPr lang="zh-CN" altLang="en-US" sz="1500" dirty="0">
                <a:latin typeface="Impact MT Std" pitchFamily="34" charset="0"/>
                <a:ea typeface="微软雅黑" panose="020B0503020204020204" pitchFamily="34" charset="-122"/>
              </a:endParaRPr>
            </a:p>
          </p:txBody>
        </p:sp>
      </p:grpSp>
      <p:sp>
        <p:nvSpPr>
          <p:cNvPr id="82" name="标题 4"/>
          <p:cNvSpPr txBox="1">
            <a:spLocks/>
          </p:cNvSpPr>
          <p:nvPr/>
        </p:nvSpPr>
        <p:spPr>
          <a:xfrm>
            <a:off x="3866468" y="2198989"/>
            <a:ext cx="2455131"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3200" b="1" dirty="0">
                <a:solidFill>
                  <a:schemeClr val="bg1"/>
                </a:solidFill>
                <a:latin typeface="微软雅黑" panose="020B0503020204020204" pitchFamily="34" charset="-122"/>
                <a:ea typeface="微软雅黑" panose="020B0503020204020204" pitchFamily="34" charset="-122"/>
              </a:rPr>
              <a:t>02</a:t>
            </a:r>
            <a:r>
              <a:rPr lang="zh-CN" altLang="en-US" sz="3200" b="1" dirty="0">
                <a:solidFill>
                  <a:schemeClr val="bg1"/>
                </a:solidFill>
                <a:latin typeface="微软雅黑" panose="020B0503020204020204" pitchFamily="34" charset="-122"/>
                <a:ea typeface="微软雅黑" panose="020B0503020204020204" pitchFamily="34" charset="-122"/>
              </a:rPr>
              <a:t>输入标题</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grpSp>
        <p:nvGrpSpPr>
          <p:cNvPr id="94" name="组合 93"/>
          <p:cNvGrpSpPr/>
          <p:nvPr/>
        </p:nvGrpSpPr>
        <p:grpSpPr>
          <a:xfrm>
            <a:off x="3848934" y="3020345"/>
            <a:ext cx="1047018" cy="646331"/>
            <a:chOff x="4409683" y="3284984"/>
            <a:chExt cx="1396387" cy="861999"/>
          </a:xfrm>
        </p:grpSpPr>
        <p:sp>
          <p:nvSpPr>
            <p:cNvPr id="95" name="文本框 9"/>
            <p:cNvSpPr txBox="1"/>
            <p:nvPr/>
          </p:nvSpPr>
          <p:spPr>
            <a:xfrm>
              <a:off x="4581936" y="3284984"/>
              <a:ext cx="1224134" cy="861999"/>
            </a:xfrm>
            <a:prstGeom prst="rect">
              <a:avLst/>
            </a:prstGeom>
            <a:noFill/>
          </p:spPr>
          <p:txBody>
            <a:bodyPr wrap="square" lIns="0" tIns="0" rIns="0" bIns="0" rtlCol="0">
              <a:spAutoFit/>
            </a:bodyPr>
            <a:lstStyle/>
            <a:p>
              <a:pPr marL="0" lvl="1"/>
              <a:r>
                <a:rPr lang="zh-CN" altLang="en-US" sz="1050" dirty="0">
                  <a:solidFill>
                    <a:schemeClr val="bg1"/>
                  </a:solidFill>
                  <a:latin typeface="微软雅黑" pitchFamily="34" charset="-122"/>
                  <a:ea typeface="微软雅黑" pitchFamily="34" charset="-122"/>
                </a:rPr>
                <a:t>输入详细的文字介绍信息和简介，表达图表的含义</a:t>
              </a:r>
            </a:p>
          </p:txBody>
        </p:sp>
        <p:sp>
          <p:nvSpPr>
            <p:cNvPr id="98" name="等腰三角形 97"/>
            <p:cNvSpPr/>
            <p:nvPr/>
          </p:nvSpPr>
          <p:spPr>
            <a:xfrm rot="5400000">
              <a:off x="4404121" y="334093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grpSp>
        <p:nvGrpSpPr>
          <p:cNvPr id="99" name="组合 98"/>
          <p:cNvGrpSpPr/>
          <p:nvPr/>
        </p:nvGrpSpPr>
        <p:grpSpPr>
          <a:xfrm>
            <a:off x="4928771" y="3020345"/>
            <a:ext cx="1047017" cy="646331"/>
            <a:chOff x="4409683" y="3284984"/>
            <a:chExt cx="1396387" cy="861999"/>
          </a:xfrm>
        </p:grpSpPr>
        <p:sp>
          <p:nvSpPr>
            <p:cNvPr id="100" name="文本框 9"/>
            <p:cNvSpPr txBox="1"/>
            <p:nvPr/>
          </p:nvSpPr>
          <p:spPr>
            <a:xfrm>
              <a:off x="4581936" y="3284984"/>
              <a:ext cx="1224134" cy="861999"/>
            </a:xfrm>
            <a:prstGeom prst="rect">
              <a:avLst/>
            </a:prstGeom>
            <a:noFill/>
          </p:spPr>
          <p:txBody>
            <a:bodyPr wrap="square" lIns="0" tIns="0" rIns="0" bIns="0" rtlCol="0">
              <a:spAutoFit/>
            </a:bodyPr>
            <a:lstStyle/>
            <a:p>
              <a:pPr marL="0" lvl="1"/>
              <a:r>
                <a:rPr lang="zh-CN" altLang="en-US" sz="1050" dirty="0">
                  <a:solidFill>
                    <a:schemeClr val="bg1"/>
                  </a:solidFill>
                  <a:latin typeface="微软雅黑" pitchFamily="34" charset="-122"/>
                  <a:ea typeface="微软雅黑" pitchFamily="34" charset="-122"/>
                </a:rPr>
                <a:t>输入详细的文字介绍信息和简介，表达图表的含义</a:t>
              </a:r>
            </a:p>
          </p:txBody>
        </p:sp>
        <p:sp>
          <p:nvSpPr>
            <p:cNvPr id="103" name="等腰三角形 102"/>
            <p:cNvSpPr/>
            <p:nvPr/>
          </p:nvSpPr>
          <p:spPr>
            <a:xfrm rot="5400000">
              <a:off x="4404121" y="334093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cxnSp>
        <p:nvCxnSpPr>
          <p:cNvPr id="119" name="直接连接符 118"/>
          <p:cNvCxnSpPr/>
          <p:nvPr/>
        </p:nvCxnSpPr>
        <p:spPr>
          <a:xfrm>
            <a:off x="3854510" y="2695959"/>
            <a:ext cx="2229490" cy="0"/>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51" name="直接连接符 2050"/>
          <p:cNvCxnSpPr/>
          <p:nvPr/>
        </p:nvCxnSpPr>
        <p:spPr>
          <a:xfrm flipV="1">
            <a:off x="3161101" y="1723669"/>
            <a:ext cx="1032956" cy="66343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3" name="组合 122"/>
          <p:cNvGrpSpPr/>
          <p:nvPr/>
        </p:nvGrpSpPr>
        <p:grpSpPr>
          <a:xfrm>
            <a:off x="4194057" y="1507702"/>
            <a:ext cx="265651" cy="265651"/>
            <a:chOff x="304800" y="673100"/>
            <a:chExt cx="4000500" cy="4000500"/>
          </a:xfrm>
          <a:blipFill dpi="0" rotWithShape="1">
            <a:blip r:embed="rId7">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24" name="同心圆 12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25" name="椭圆 124"/>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2053" name="直接连接符 2052"/>
          <p:cNvCxnSpPr>
            <a:stCxn id="124" idx="6"/>
            <a:endCxn id="130" idx="3"/>
          </p:cNvCxnSpPr>
          <p:nvPr/>
        </p:nvCxnSpPr>
        <p:spPr>
          <a:xfrm>
            <a:off x="4459707" y="1640528"/>
            <a:ext cx="1258000" cy="19588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8" name="组合 127"/>
          <p:cNvGrpSpPr/>
          <p:nvPr/>
        </p:nvGrpSpPr>
        <p:grpSpPr>
          <a:xfrm>
            <a:off x="5698559" y="1737279"/>
            <a:ext cx="118283" cy="118283"/>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130" name="椭圆 129"/>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cxnSp>
        <p:nvCxnSpPr>
          <p:cNvPr id="2055" name="直接连接符 2054"/>
          <p:cNvCxnSpPr>
            <a:stCxn id="130" idx="6"/>
            <a:endCxn id="143" idx="3"/>
          </p:cNvCxnSpPr>
          <p:nvPr/>
        </p:nvCxnSpPr>
        <p:spPr>
          <a:xfrm flipV="1">
            <a:off x="5814261" y="770846"/>
            <a:ext cx="1978225" cy="102557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7927219" y="697822"/>
            <a:ext cx="1216782"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41" name="组合 140"/>
          <p:cNvGrpSpPr/>
          <p:nvPr/>
        </p:nvGrpSpPr>
        <p:grpSpPr>
          <a:xfrm>
            <a:off x="7757524" y="589838"/>
            <a:ext cx="215968" cy="215968"/>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42" name="同心圆 14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43" name="椭圆 142"/>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70" name="KSO_Shape"/>
          <p:cNvSpPr>
            <a:spLocks/>
          </p:cNvSpPr>
          <p:nvPr/>
        </p:nvSpPr>
        <p:spPr bwMode="auto">
          <a:xfrm>
            <a:off x="2574299" y="2572984"/>
            <a:ext cx="577578" cy="554476"/>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200">
              <a:solidFill>
                <a:srgbClr val="FFFFFF"/>
              </a:solidFill>
              <a:ea typeface="宋体" panose="02010600030101010101" pitchFamily="2" charset="-122"/>
            </a:endParaRPr>
          </a:p>
        </p:txBody>
      </p:sp>
      <p:pic>
        <p:nvPicPr>
          <p:cNvPr id="46" name="Picture 5" descr="C:\Users\ABC\Desktop\图片1.png"/>
          <p:cNvPicPr>
            <a:picLocks noChangeAspect="1" noChangeArrowheads="1"/>
          </p:cNvPicPr>
          <p:nvPr/>
        </p:nvPicPr>
        <p:blipFill>
          <a:blip r:embed="rId8">
            <a:extLst>
              <a:ext uri="{BEBA8EAE-BF5A-486C-A8C5-ECC9F3942E4B}">
                <a14:imgProps xmlns:a14="http://schemas.microsoft.com/office/drawing/2010/main">
                  <a14:imgLayer r:embed="rId9">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62702" y="-184298"/>
            <a:ext cx="9247188" cy="5961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9781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53"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500" fill="hold"/>
                                        <p:tgtEl>
                                          <p:spTgt spid="5"/>
                                        </p:tgtEl>
                                        <p:attrNameLst>
                                          <p:attrName>ppt_w</p:attrName>
                                        </p:attrNameLst>
                                      </p:cBhvr>
                                      <p:tavLst>
                                        <p:tav tm="0">
                                          <p:val>
                                            <p:fltVal val="0"/>
                                          </p:val>
                                        </p:tav>
                                        <p:tav tm="100000">
                                          <p:val>
                                            <p:strVal val="#ppt_w"/>
                                          </p:val>
                                        </p:tav>
                                      </p:tavLst>
                                    </p:anim>
                                    <p:anim calcmode="lin" valueType="num">
                                      <p:cBhvr>
                                        <p:cTn id="11" dur="500" fill="hold"/>
                                        <p:tgtEl>
                                          <p:spTgt spid="5"/>
                                        </p:tgtEl>
                                        <p:attrNameLst>
                                          <p:attrName>ppt_h</p:attrName>
                                        </p:attrNameLst>
                                      </p:cBhvr>
                                      <p:tavLst>
                                        <p:tav tm="0">
                                          <p:val>
                                            <p:fltVal val="0"/>
                                          </p:val>
                                        </p:tav>
                                        <p:tav tm="100000">
                                          <p:val>
                                            <p:strVal val="#ppt_h"/>
                                          </p:val>
                                        </p:tav>
                                      </p:tavLst>
                                    </p:anim>
                                    <p:animEffect transition="in" filter="fade">
                                      <p:cBhvr>
                                        <p:cTn id="12" dur="500"/>
                                        <p:tgtEl>
                                          <p:spTgt spid="5"/>
                                        </p:tgtEl>
                                      </p:cBhvr>
                                    </p:animEffect>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up)">
                                      <p:cBhvr>
                                        <p:cTn id="16" dur="500"/>
                                        <p:tgtEl>
                                          <p:spTgt spid="10"/>
                                        </p:tgtEl>
                                      </p:cBhvr>
                                    </p:animEffect>
                                  </p:childTnLst>
                                </p:cTn>
                              </p:par>
                              <p:par>
                                <p:cTn id="17" presetID="53" presetClass="entr" presetSubtype="16"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000"/>
                            </p:stCondLst>
                            <p:childTnLst>
                              <p:par>
                                <p:cTn id="23" presetID="22" presetClass="entr" presetSubtype="1"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up)">
                                      <p:cBhvr>
                                        <p:cTn id="25" dur="500"/>
                                        <p:tgtEl>
                                          <p:spTgt spid="15"/>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528" fill="hold" grpId="0" nodeType="withEffect">
                                  <p:stCondLst>
                                    <p:cond delay="0"/>
                                  </p:stCondLst>
                                  <p:childTnLst>
                                    <p:set>
                                      <p:cBhvr>
                                        <p:cTn id="33" dur="1" fill="hold">
                                          <p:stCondLst>
                                            <p:cond delay="0"/>
                                          </p:stCondLst>
                                        </p:cTn>
                                        <p:tgtEl>
                                          <p:spTgt spid="70"/>
                                        </p:tgtEl>
                                        <p:attrNameLst>
                                          <p:attrName>style.visibility</p:attrName>
                                        </p:attrNameLst>
                                      </p:cBhvr>
                                      <p:to>
                                        <p:strVal val="visible"/>
                                      </p:to>
                                    </p:set>
                                    <p:anim calcmode="lin" valueType="num">
                                      <p:cBhvr>
                                        <p:cTn id="34" dur="500" fill="hold"/>
                                        <p:tgtEl>
                                          <p:spTgt spid="70"/>
                                        </p:tgtEl>
                                        <p:attrNameLst>
                                          <p:attrName>ppt_w</p:attrName>
                                        </p:attrNameLst>
                                      </p:cBhvr>
                                      <p:tavLst>
                                        <p:tav tm="0">
                                          <p:val>
                                            <p:fltVal val="0"/>
                                          </p:val>
                                        </p:tav>
                                        <p:tav tm="100000">
                                          <p:val>
                                            <p:strVal val="#ppt_w"/>
                                          </p:val>
                                        </p:tav>
                                      </p:tavLst>
                                    </p:anim>
                                    <p:anim calcmode="lin" valueType="num">
                                      <p:cBhvr>
                                        <p:cTn id="35" dur="500" fill="hold"/>
                                        <p:tgtEl>
                                          <p:spTgt spid="70"/>
                                        </p:tgtEl>
                                        <p:attrNameLst>
                                          <p:attrName>ppt_h</p:attrName>
                                        </p:attrNameLst>
                                      </p:cBhvr>
                                      <p:tavLst>
                                        <p:tav tm="0">
                                          <p:val>
                                            <p:fltVal val="0"/>
                                          </p:val>
                                        </p:tav>
                                        <p:tav tm="100000">
                                          <p:val>
                                            <p:strVal val="#ppt_h"/>
                                          </p:val>
                                        </p:tav>
                                      </p:tavLst>
                                    </p:anim>
                                    <p:animEffect transition="in" filter="fade">
                                      <p:cBhvr>
                                        <p:cTn id="36" dur="500"/>
                                        <p:tgtEl>
                                          <p:spTgt spid="70"/>
                                        </p:tgtEl>
                                      </p:cBhvr>
                                    </p:animEffect>
                                    <p:anim calcmode="lin" valueType="num">
                                      <p:cBhvr>
                                        <p:cTn id="37" dur="500" fill="hold"/>
                                        <p:tgtEl>
                                          <p:spTgt spid="70"/>
                                        </p:tgtEl>
                                        <p:attrNameLst>
                                          <p:attrName>ppt_x</p:attrName>
                                        </p:attrNameLst>
                                      </p:cBhvr>
                                      <p:tavLst>
                                        <p:tav tm="0">
                                          <p:val>
                                            <p:fltVal val="0.5"/>
                                          </p:val>
                                        </p:tav>
                                        <p:tav tm="100000">
                                          <p:val>
                                            <p:strVal val="#ppt_x"/>
                                          </p:val>
                                        </p:tav>
                                      </p:tavLst>
                                    </p:anim>
                                    <p:anim calcmode="lin" valueType="num">
                                      <p:cBhvr>
                                        <p:cTn id="38" dur="500" fill="hold"/>
                                        <p:tgtEl>
                                          <p:spTgt spid="70"/>
                                        </p:tgtEl>
                                        <p:attrNameLst>
                                          <p:attrName>ppt_y</p:attrName>
                                        </p:attrNameLst>
                                      </p:cBhvr>
                                      <p:tavLst>
                                        <p:tav tm="0">
                                          <p:val>
                                            <p:fltVal val="0.5"/>
                                          </p:val>
                                        </p:tav>
                                        <p:tav tm="100000">
                                          <p:val>
                                            <p:strVal val="#ppt_y"/>
                                          </p:val>
                                        </p:tav>
                                      </p:tavLst>
                                    </p:anim>
                                  </p:childTnLst>
                                </p:cTn>
                              </p:par>
                            </p:childTnLst>
                          </p:cTn>
                        </p:par>
                        <p:par>
                          <p:cTn id="39" fill="hold">
                            <p:stCondLst>
                              <p:cond delay="2000"/>
                            </p:stCondLst>
                            <p:childTnLst>
                              <p:par>
                                <p:cTn id="40" presetID="22" presetClass="entr" presetSubtype="1" fill="hold"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up)">
                                      <p:cBhvr>
                                        <p:cTn id="42" dur="500"/>
                                        <p:tgtEl>
                                          <p:spTgt spid="22"/>
                                        </p:tgtEl>
                                      </p:cBhvr>
                                    </p:animEffect>
                                  </p:childTnLst>
                                </p:cTn>
                              </p:par>
                            </p:childTnLst>
                          </p:cTn>
                        </p:par>
                        <p:par>
                          <p:cTn id="43" fill="hold">
                            <p:stCondLst>
                              <p:cond delay="2500"/>
                            </p:stCondLst>
                            <p:childTnLst>
                              <p:par>
                                <p:cTn id="44" presetID="53" presetClass="entr" presetSubtype="16" fill="hold" nodeType="afterEffect">
                                  <p:stCondLst>
                                    <p:cond delay="0"/>
                                  </p:stCondLst>
                                  <p:childTnLst>
                                    <p:set>
                                      <p:cBhvr>
                                        <p:cTn id="45" dur="1" fill="hold">
                                          <p:stCondLst>
                                            <p:cond delay="0"/>
                                          </p:stCondLst>
                                        </p:cTn>
                                        <p:tgtEl>
                                          <p:spTgt spid="77"/>
                                        </p:tgtEl>
                                        <p:attrNameLst>
                                          <p:attrName>style.visibility</p:attrName>
                                        </p:attrNameLst>
                                      </p:cBhvr>
                                      <p:to>
                                        <p:strVal val="visible"/>
                                      </p:to>
                                    </p:set>
                                    <p:anim calcmode="lin" valueType="num">
                                      <p:cBhvr>
                                        <p:cTn id="46" dur="500" fill="hold"/>
                                        <p:tgtEl>
                                          <p:spTgt spid="77"/>
                                        </p:tgtEl>
                                        <p:attrNameLst>
                                          <p:attrName>ppt_w</p:attrName>
                                        </p:attrNameLst>
                                      </p:cBhvr>
                                      <p:tavLst>
                                        <p:tav tm="0">
                                          <p:val>
                                            <p:fltVal val="0"/>
                                          </p:val>
                                        </p:tav>
                                        <p:tav tm="100000">
                                          <p:val>
                                            <p:strVal val="#ppt_w"/>
                                          </p:val>
                                        </p:tav>
                                      </p:tavLst>
                                    </p:anim>
                                    <p:anim calcmode="lin" valueType="num">
                                      <p:cBhvr>
                                        <p:cTn id="47" dur="500" fill="hold"/>
                                        <p:tgtEl>
                                          <p:spTgt spid="77"/>
                                        </p:tgtEl>
                                        <p:attrNameLst>
                                          <p:attrName>ppt_h</p:attrName>
                                        </p:attrNameLst>
                                      </p:cBhvr>
                                      <p:tavLst>
                                        <p:tav tm="0">
                                          <p:val>
                                            <p:fltVal val="0"/>
                                          </p:val>
                                        </p:tav>
                                        <p:tav tm="100000">
                                          <p:val>
                                            <p:strVal val="#ppt_h"/>
                                          </p:val>
                                        </p:tav>
                                      </p:tavLst>
                                    </p:anim>
                                    <p:animEffect transition="in" filter="fade">
                                      <p:cBhvr>
                                        <p:cTn id="48" dur="500"/>
                                        <p:tgtEl>
                                          <p:spTgt spid="77"/>
                                        </p:tgtEl>
                                      </p:cBhvr>
                                    </p:animEffect>
                                  </p:childTnLst>
                                </p:cTn>
                              </p:par>
                            </p:childTnLst>
                          </p:cTn>
                        </p:par>
                        <p:par>
                          <p:cTn id="49" fill="hold">
                            <p:stCondLst>
                              <p:cond delay="3000"/>
                            </p:stCondLst>
                            <p:childTnLst>
                              <p:par>
                                <p:cTn id="50" presetID="22" presetClass="entr" presetSubtype="4" fill="hold"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down)">
                                      <p:cBhvr>
                                        <p:cTn id="52" dur="500"/>
                                        <p:tgtEl>
                                          <p:spTgt spid="27"/>
                                        </p:tgtEl>
                                      </p:cBhvr>
                                    </p:animEffect>
                                  </p:childTnLst>
                                </p:cTn>
                              </p:par>
                              <p:par>
                                <p:cTn id="53" presetID="53" presetClass="entr" presetSubtype="16" fill="hold" nodeType="with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Effect transition="in" filter="fade">
                                      <p:cBhvr>
                                        <p:cTn id="57" dur="500"/>
                                        <p:tgtEl>
                                          <p:spTgt spid="29"/>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82"/>
                                        </p:tgtEl>
                                        <p:attrNameLst>
                                          <p:attrName>style.visibility</p:attrName>
                                        </p:attrNameLst>
                                      </p:cBhvr>
                                      <p:to>
                                        <p:strVal val="visible"/>
                                      </p:to>
                                    </p:set>
                                    <p:anim calcmode="lin" valueType="num">
                                      <p:cBhvr>
                                        <p:cTn id="60" dur="500" fill="hold"/>
                                        <p:tgtEl>
                                          <p:spTgt spid="82"/>
                                        </p:tgtEl>
                                        <p:attrNameLst>
                                          <p:attrName>ppt_w</p:attrName>
                                        </p:attrNameLst>
                                      </p:cBhvr>
                                      <p:tavLst>
                                        <p:tav tm="0">
                                          <p:val>
                                            <p:fltVal val="0"/>
                                          </p:val>
                                        </p:tav>
                                        <p:tav tm="100000">
                                          <p:val>
                                            <p:strVal val="#ppt_w"/>
                                          </p:val>
                                        </p:tav>
                                      </p:tavLst>
                                    </p:anim>
                                    <p:anim calcmode="lin" valueType="num">
                                      <p:cBhvr>
                                        <p:cTn id="61" dur="500" fill="hold"/>
                                        <p:tgtEl>
                                          <p:spTgt spid="82"/>
                                        </p:tgtEl>
                                        <p:attrNameLst>
                                          <p:attrName>ppt_h</p:attrName>
                                        </p:attrNameLst>
                                      </p:cBhvr>
                                      <p:tavLst>
                                        <p:tav tm="0">
                                          <p:val>
                                            <p:fltVal val="0"/>
                                          </p:val>
                                        </p:tav>
                                        <p:tav tm="100000">
                                          <p:val>
                                            <p:strVal val="#ppt_h"/>
                                          </p:val>
                                        </p:tav>
                                      </p:tavLst>
                                    </p:anim>
                                    <p:animEffect transition="in" filter="fade">
                                      <p:cBhvr>
                                        <p:cTn id="62" dur="500"/>
                                        <p:tgtEl>
                                          <p:spTgt spid="82"/>
                                        </p:tgtEl>
                                      </p:cBhvr>
                                    </p:animEffect>
                                  </p:childTnLst>
                                </p:cTn>
                              </p:par>
                              <p:par>
                                <p:cTn id="63" presetID="53" presetClass="entr" presetSubtype="16" fill="hold" nodeType="withEffect">
                                  <p:stCondLst>
                                    <p:cond delay="500"/>
                                  </p:stCondLst>
                                  <p:childTnLst>
                                    <p:set>
                                      <p:cBhvr>
                                        <p:cTn id="64" dur="1" fill="hold">
                                          <p:stCondLst>
                                            <p:cond delay="0"/>
                                          </p:stCondLst>
                                        </p:cTn>
                                        <p:tgtEl>
                                          <p:spTgt spid="94"/>
                                        </p:tgtEl>
                                        <p:attrNameLst>
                                          <p:attrName>style.visibility</p:attrName>
                                        </p:attrNameLst>
                                      </p:cBhvr>
                                      <p:to>
                                        <p:strVal val="visible"/>
                                      </p:to>
                                    </p:set>
                                    <p:anim calcmode="lin" valueType="num">
                                      <p:cBhvr>
                                        <p:cTn id="65" dur="500" fill="hold"/>
                                        <p:tgtEl>
                                          <p:spTgt spid="94"/>
                                        </p:tgtEl>
                                        <p:attrNameLst>
                                          <p:attrName>ppt_w</p:attrName>
                                        </p:attrNameLst>
                                      </p:cBhvr>
                                      <p:tavLst>
                                        <p:tav tm="0">
                                          <p:val>
                                            <p:fltVal val="0"/>
                                          </p:val>
                                        </p:tav>
                                        <p:tav tm="100000">
                                          <p:val>
                                            <p:strVal val="#ppt_w"/>
                                          </p:val>
                                        </p:tav>
                                      </p:tavLst>
                                    </p:anim>
                                    <p:anim calcmode="lin" valueType="num">
                                      <p:cBhvr>
                                        <p:cTn id="66" dur="500" fill="hold"/>
                                        <p:tgtEl>
                                          <p:spTgt spid="94"/>
                                        </p:tgtEl>
                                        <p:attrNameLst>
                                          <p:attrName>ppt_h</p:attrName>
                                        </p:attrNameLst>
                                      </p:cBhvr>
                                      <p:tavLst>
                                        <p:tav tm="0">
                                          <p:val>
                                            <p:fltVal val="0"/>
                                          </p:val>
                                        </p:tav>
                                        <p:tav tm="100000">
                                          <p:val>
                                            <p:strVal val="#ppt_h"/>
                                          </p:val>
                                        </p:tav>
                                      </p:tavLst>
                                    </p:anim>
                                    <p:animEffect transition="in" filter="fade">
                                      <p:cBhvr>
                                        <p:cTn id="67" dur="500"/>
                                        <p:tgtEl>
                                          <p:spTgt spid="94"/>
                                        </p:tgtEl>
                                      </p:cBhvr>
                                    </p:animEffect>
                                  </p:childTnLst>
                                </p:cTn>
                              </p:par>
                              <p:par>
                                <p:cTn id="68" presetID="53" presetClass="entr" presetSubtype="16" fill="hold" nodeType="withEffect">
                                  <p:stCondLst>
                                    <p:cond delay="500"/>
                                  </p:stCondLst>
                                  <p:childTnLst>
                                    <p:set>
                                      <p:cBhvr>
                                        <p:cTn id="69" dur="1" fill="hold">
                                          <p:stCondLst>
                                            <p:cond delay="0"/>
                                          </p:stCondLst>
                                        </p:cTn>
                                        <p:tgtEl>
                                          <p:spTgt spid="99"/>
                                        </p:tgtEl>
                                        <p:attrNameLst>
                                          <p:attrName>style.visibility</p:attrName>
                                        </p:attrNameLst>
                                      </p:cBhvr>
                                      <p:to>
                                        <p:strVal val="visible"/>
                                      </p:to>
                                    </p:set>
                                    <p:anim calcmode="lin" valueType="num">
                                      <p:cBhvr>
                                        <p:cTn id="70" dur="500" fill="hold"/>
                                        <p:tgtEl>
                                          <p:spTgt spid="99"/>
                                        </p:tgtEl>
                                        <p:attrNameLst>
                                          <p:attrName>ppt_w</p:attrName>
                                        </p:attrNameLst>
                                      </p:cBhvr>
                                      <p:tavLst>
                                        <p:tav tm="0">
                                          <p:val>
                                            <p:fltVal val="0"/>
                                          </p:val>
                                        </p:tav>
                                        <p:tav tm="100000">
                                          <p:val>
                                            <p:strVal val="#ppt_w"/>
                                          </p:val>
                                        </p:tav>
                                      </p:tavLst>
                                    </p:anim>
                                    <p:anim calcmode="lin" valueType="num">
                                      <p:cBhvr>
                                        <p:cTn id="71" dur="500" fill="hold"/>
                                        <p:tgtEl>
                                          <p:spTgt spid="99"/>
                                        </p:tgtEl>
                                        <p:attrNameLst>
                                          <p:attrName>ppt_h</p:attrName>
                                        </p:attrNameLst>
                                      </p:cBhvr>
                                      <p:tavLst>
                                        <p:tav tm="0">
                                          <p:val>
                                            <p:fltVal val="0"/>
                                          </p:val>
                                        </p:tav>
                                        <p:tav tm="100000">
                                          <p:val>
                                            <p:strVal val="#ppt_h"/>
                                          </p:val>
                                        </p:tav>
                                      </p:tavLst>
                                    </p:anim>
                                    <p:animEffect transition="in" filter="fade">
                                      <p:cBhvr>
                                        <p:cTn id="72" dur="500"/>
                                        <p:tgtEl>
                                          <p:spTgt spid="99"/>
                                        </p:tgtEl>
                                      </p:cBhvr>
                                    </p:animEffect>
                                  </p:childTnLst>
                                </p:cTn>
                              </p:par>
                              <p:par>
                                <p:cTn id="73" presetID="53" presetClass="entr" presetSubtype="16" fill="hold" nodeType="withEffect">
                                  <p:stCondLst>
                                    <p:cond delay="500"/>
                                  </p:stCondLst>
                                  <p:childTnLst>
                                    <p:set>
                                      <p:cBhvr>
                                        <p:cTn id="74" dur="1" fill="hold">
                                          <p:stCondLst>
                                            <p:cond delay="0"/>
                                          </p:stCondLst>
                                        </p:cTn>
                                        <p:tgtEl>
                                          <p:spTgt spid="119"/>
                                        </p:tgtEl>
                                        <p:attrNameLst>
                                          <p:attrName>style.visibility</p:attrName>
                                        </p:attrNameLst>
                                      </p:cBhvr>
                                      <p:to>
                                        <p:strVal val="visible"/>
                                      </p:to>
                                    </p:set>
                                    <p:anim calcmode="lin" valueType="num">
                                      <p:cBhvr>
                                        <p:cTn id="75" dur="500" fill="hold"/>
                                        <p:tgtEl>
                                          <p:spTgt spid="119"/>
                                        </p:tgtEl>
                                        <p:attrNameLst>
                                          <p:attrName>ppt_w</p:attrName>
                                        </p:attrNameLst>
                                      </p:cBhvr>
                                      <p:tavLst>
                                        <p:tav tm="0">
                                          <p:val>
                                            <p:fltVal val="0"/>
                                          </p:val>
                                        </p:tav>
                                        <p:tav tm="100000">
                                          <p:val>
                                            <p:strVal val="#ppt_w"/>
                                          </p:val>
                                        </p:tav>
                                      </p:tavLst>
                                    </p:anim>
                                    <p:anim calcmode="lin" valueType="num">
                                      <p:cBhvr>
                                        <p:cTn id="76" dur="500" fill="hold"/>
                                        <p:tgtEl>
                                          <p:spTgt spid="119"/>
                                        </p:tgtEl>
                                        <p:attrNameLst>
                                          <p:attrName>ppt_h</p:attrName>
                                        </p:attrNameLst>
                                      </p:cBhvr>
                                      <p:tavLst>
                                        <p:tav tm="0">
                                          <p:val>
                                            <p:fltVal val="0"/>
                                          </p:val>
                                        </p:tav>
                                        <p:tav tm="100000">
                                          <p:val>
                                            <p:strVal val="#ppt_h"/>
                                          </p:val>
                                        </p:tav>
                                      </p:tavLst>
                                    </p:anim>
                                    <p:animEffect transition="in" filter="fade">
                                      <p:cBhvr>
                                        <p:cTn id="77" dur="500"/>
                                        <p:tgtEl>
                                          <p:spTgt spid="119"/>
                                        </p:tgtEl>
                                      </p:cBhvr>
                                    </p:animEffect>
                                  </p:childTnLst>
                                </p:cTn>
                              </p:par>
                            </p:childTnLst>
                          </p:cTn>
                        </p:par>
                        <p:par>
                          <p:cTn id="78" fill="hold">
                            <p:stCondLst>
                              <p:cond delay="4000"/>
                            </p:stCondLst>
                            <p:childTnLst>
                              <p:par>
                                <p:cTn id="79" presetID="22" presetClass="entr" presetSubtype="4" fill="hold" nodeType="afterEffect">
                                  <p:stCondLst>
                                    <p:cond delay="0"/>
                                  </p:stCondLst>
                                  <p:childTnLst>
                                    <p:set>
                                      <p:cBhvr>
                                        <p:cTn id="80" dur="1" fill="hold">
                                          <p:stCondLst>
                                            <p:cond delay="0"/>
                                          </p:stCondLst>
                                        </p:cTn>
                                        <p:tgtEl>
                                          <p:spTgt spid="2051"/>
                                        </p:tgtEl>
                                        <p:attrNameLst>
                                          <p:attrName>style.visibility</p:attrName>
                                        </p:attrNameLst>
                                      </p:cBhvr>
                                      <p:to>
                                        <p:strVal val="visible"/>
                                      </p:to>
                                    </p:set>
                                    <p:animEffect transition="in" filter="wipe(down)">
                                      <p:cBhvr>
                                        <p:cTn id="81" dur="500"/>
                                        <p:tgtEl>
                                          <p:spTgt spid="2051"/>
                                        </p:tgtEl>
                                      </p:cBhvr>
                                    </p:animEffect>
                                  </p:childTnLst>
                                </p:cTn>
                              </p:par>
                              <p:par>
                                <p:cTn id="82" presetID="53" presetClass="entr" presetSubtype="16" fill="hold" nodeType="withEffect">
                                  <p:stCondLst>
                                    <p:cond delay="0"/>
                                  </p:stCondLst>
                                  <p:childTnLst>
                                    <p:set>
                                      <p:cBhvr>
                                        <p:cTn id="83" dur="1" fill="hold">
                                          <p:stCondLst>
                                            <p:cond delay="0"/>
                                          </p:stCondLst>
                                        </p:cTn>
                                        <p:tgtEl>
                                          <p:spTgt spid="123"/>
                                        </p:tgtEl>
                                        <p:attrNameLst>
                                          <p:attrName>style.visibility</p:attrName>
                                        </p:attrNameLst>
                                      </p:cBhvr>
                                      <p:to>
                                        <p:strVal val="visible"/>
                                      </p:to>
                                    </p:set>
                                    <p:anim calcmode="lin" valueType="num">
                                      <p:cBhvr>
                                        <p:cTn id="84" dur="500" fill="hold"/>
                                        <p:tgtEl>
                                          <p:spTgt spid="123"/>
                                        </p:tgtEl>
                                        <p:attrNameLst>
                                          <p:attrName>ppt_w</p:attrName>
                                        </p:attrNameLst>
                                      </p:cBhvr>
                                      <p:tavLst>
                                        <p:tav tm="0">
                                          <p:val>
                                            <p:fltVal val="0"/>
                                          </p:val>
                                        </p:tav>
                                        <p:tav tm="100000">
                                          <p:val>
                                            <p:strVal val="#ppt_w"/>
                                          </p:val>
                                        </p:tav>
                                      </p:tavLst>
                                    </p:anim>
                                    <p:anim calcmode="lin" valueType="num">
                                      <p:cBhvr>
                                        <p:cTn id="85" dur="500" fill="hold"/>
                                        <p:tgtEl>
                                          <p:spTgt spid="123"/>
                                        </p:tgtEl>
                                        <p:attrNameLst>
                                          <p:attrName>ppt_h</p:attrName>
                                        </p:attrNameLst>
                                      </p:cBhvr>
                                      <p:tavLst>
                                        <p:tav tm="0">
                                          <p:val>
                                            <p:fltVal val="0"/>
                                          </p:val>
                                        </p:tav>
                                        <p:tav tm="100000">
                                          <p:val>
                                            <p:strVal val="#ppt_h"/>
                                          </p:val>
                                        </p:tav>
                                      </p:tavLst>
                                    </p:anim>
                                    <p:animEffect transition="in" filter="fade">
                                      <p:cBhvr>
                                        <p:cTn id="86" dur="500"/>
                                        <p:tgtEl>
                                          <p:spTgt spid="123"/>
                                        </p:tgtEl>
                                      </p:cBhvr>
                                    </p:animEffect>
                                  </p:childTnLst>
                                </p:cTn>
                              </p:par>
                            </p:childTnLst>
                          </p:cTn>
                        </p:par>
                        <p:par>
                          <p:cTn id="87" fill="hold">
                            <p:stCondLst>
                              <p:cond delay="4500"/>
                            </p:stCondLst>
                            <p:childTnLst>
                              <p:par>
                                <p:cTn id="88" presetID="22" presetClass="entr" presetSubtype="1" fill="hold" nodeType="afterEffect">
                                  <p:stCondLst>
                                    <p:cond delay="0"/>
                                  </p:stCondLst>
                                  <p:childTnLst>
                                    <p:set>
                                      <p:cBhvr>
                                        <p:cTn id="89" dur="1" fill="hold">
                                          <p:stCondLst>
                                            <p:cond delay="0"/>
                                          </p:stCondLst>
                                        </p:cTn>
                                        <p:tgtEl>
                                          <p:spTgt spid="2053"/>
                                        </p:tgtEl>
                                        <p:attrNameLst>
                                          <p:attrName>style.visibility</p:attrName>
                                        </p:attrNameLst>
                                      </p:cBhvr>
                                      <p:to>
                                        <p:strVal val="visible"/>
                                      </p:to>
                                    </p:set>
                                    <p:animEffect transition="in" filter="wipe(up)">
                                      <p:cBhvr>
                                        <p:cTn id="90" dur="500"/>
                                        <p:tgtEl>
                                          <p:spTgt spid="2053"/>
                                        </p:tgtEl>
                                      </p:cBhvr>
                                    </p:animEffect>
                                  </p:childTnLst>
                                </p:cTn>
                              </p:par>
                              <p:par>
                                <p:cTn id="91" presetID="53" presetClass="entr" presetSubtype="16" fill="hold" nodeType="withEffect">
                                  <p:stCondLst>
                                    <p:cond delay="0"/>
                                  </p:stCondLst>
                                  <p:childTnLst>
                                    <p:set>
                                      <p:cBhvr>
                                        <p:cTn id="92" dur="1" fill="hold">
                                          <p:stCondLst>
                                            <p:cond delay="0"/>
                                          </p:stCondLst>
                                        </p:cTn>
                                        <p:tgtEl>
                                          <p:spTgt spid="128"/>
                                        </p:tgtEl>
                                        <p:attrNameLst>
                                          <p:attrName>style.visibility</p:attrName>
                                        </p:attrNameLst>
                                      </p:cBhvr>
                                      <p:to>
                                        <p:strVal val="visible"/>
                                      </p:to>
                                    </p:set>
                                    <p:anim calcmode="lin" valueType="num">
                                      <p:cBhvr>
                                        <p:cTn id="93" dur="500" fill="hold"/>
                                        <p:tgtEl>
                                          <p:spTgt spid="128"/>
                                        </p:tgtEl>
                                        <p:attrNameLst>
                                          <p:attrName>ppt_w</p:attrName>
                                        </p:attrNameLst>
                                      </p:cBhvr>
                                      <p:tavLst>
                                        <p:tav tm="0">
                                          <p:val>
                                            <p:fltVal val="0"/>
                                          </p:val>
                                        </p:tav>
                                        <p:tav tm="100000">
                                          <p:val>
                                            <p:strVal val="#ppt_w"/>
                                          </p:val>
                                        </p:tav>
                                      </p:tavLst>
                                    </p:anim>
                                    <p:anim calcmode="lin" valueType="num">
                                      <p:cBhvr>
                                        <p:cTn id="94" dur="500" fill="hold"/>
                                        <p:tgtEl>
                                          <p:spTgt spid="128"/>
                                        </p:tgtEl>
                                        <p:attrNameLst>
                                          <p:attrName>ppt_h</p:attrName>
                                        </p:attrNameLst>
                                      </p:cBhvr>
                                      <p:tavLst>
                                        <p:tav tm="0">
                                          <p:val>
                                            <p:fltVal val="0"/>
                                          </p:val>
                                        </p:tav>
                                        <p:tav tm="100000">
                                          <p:val>
                                            <p:strVal val="#ppt_h"/>
                                          </p:val>
                                        </p:tav>
                                      </p:tavLst>
                                    </p:anim>
                                    <p:animEffect transition="in" filter="fade">
                                      <p:cBhvr>
                                        <p:cTn id="95" dur="500"/>
                                        <p:tgtEl>
                                          <p:spTgt spid="128"/>
                                        </p:tgtEl>
                                      </p:cBhvr>
                                    </p:animEffect>
                                  </p:childTnLst>
                                </p:cTn>
                              </p:par>
                            </p:childTnLst>
                          </p:cTn>
                        </p:par>
                        <p:par>
                          <p:cTn id="96" fill="hold">
                            <p:stCondLst>
                              <p:cond delay="5000"/>
                            </p:stCondLst>
                            <p:childTnLst>
                              <p:par>
                                <p:cTn id="97" presetID="22" presetClass="entr" presetSubtype="4" fill="hold" nodeType="afterEffect">
                                  <p:stCondLst>
                                    <p:cond delay="0"/>
                                  </p:stCondLst>
                                  <p:childTnLst>
                                    <p:set>
                                      <p:cBhvr>
                                        <p:cTn id="98" dur="1" fill="hold">
                                          <p:stCondLst>
                                            <p:cond delay="0"/>
                                          </p:stCondLst>
                                        </p:cTn>
                                        <p:tgtEl>
                                          <p:spTgt spid="2055"/>
                                        </p:tgtEl>
                                        <p:attrNameLst>
                                          <p:attrName>style.visibility</p:attrName>
                                        </p:attrNameLst>
                                      </p:cBhvr>
                                      <p:to>
                                        <p:strVal val="visible"/>
                                      </p:to>
                                    </p:set>
                                    <p:animEffect transition="in" filter="wipe(down)">
                                      <p:cBhvr>
                                        <p:cTn id="99" dur="500"/>
                                        <p:tgtEl>
                                          <p:spTgt spid="2055"/>
                                        </p:tgtEl>
                                      </p:cBhvr>
                                    </p:animEffect>
                                  </p:childTnLst>
                                </p:cTn>
                              </p:par>
                              <p:par>
                                <p:cTn id="100" presetID="53" presetClass="entr" presetSubtype="16" fill="hold" nodeType="withEffect">
                                  <p:stCondLst>
                                    <p:cond delay="0"/>
                                  </p:stCondLst>
                                  <p:childTnLst>
                                    <p:set>
                                      <p:cBhvr>
                                        <p:cTn id="101" dur="1" fill="hold">
                                          <p:stCondLst>
                                            <p:cond delay="0"/>
                                          </p:stCondLst>
                                        </p:cTn>
                                        <p:tgtEl>
                                          <p:spTgt spid="141"/>
                                        </p:tgtEl>
                                        <p:attrNameLst>
                                          <p:attrName>style.visibility</p:attrName>
                                        </p:attrNameLst>
                                      </p:cBhvr>
                                      <p:to>
                                        <p:strVal val="visible"/>
                                      </p:to>
                                    </p:set>
                                    <p:anim calcmode="lin" valueType="num">
                                      <p:cBhvr>
                                        <p:cTn id="102" dur="500" fill="hold"/>
                                        <p:tgtEl>
                                          <p:spTgt spid="141"/>
                                        </p:tgtEl>
                                        <p:attrNameLst>
                                          <p:attrName>ppt_w</p:attrName>
                                        </p:attrNameLst>
                                      </p:cBhvr>
                                      <p:tavLst>
                                        <p:tav tm="0">
                                          <p:val>
                                            <p:fltVal val="0"/>
                                          </p:val>
                                        </p:tav>
                                        <p:tav tm="100000">
                                          <p:val>
                                            <p:strVal val="#ppt_w"/>
                                          </p:val>
                                        </p:tav>
                                      </p:tavLst>
                                    </p:anim>
                                    <p:anim calcmode="lin" valueType="num">
                                      <p:cBhvr>
                                        <p:cTn id="103" dur="500" fill="hold"/>
                                        <p:tgtEl>
                                          <p:spTgt spid="141"/>
                                        </p:tgtEl>
                                        <p:attrNameLst>
                                          <p:attrName>ppt_h</p:attrName>
                                        </p:attrNameLst>
                                      </p:cBhvr>
                                      <p:tavLst>
                                        <p:tav tm="0">
                                          <p:val>
                                            <p:fltVal val="0"/>
                                          </p:val>
                                        </p:tav>
                                        <p:tav tm="100000">
                                          <p:val>
                                            <p:strVal val="#ppt_h"/>
                                          </p:val>
                                        </p:tav>
                                      </p:tavLst>
                                    </p:anim>
                                    <p:animEffect transition="in" filter="fade">
                                      <p:cBhvr>
                                        <p:cTn id="104" dur="500"/>
                                        <p:tgtEl>
                                          <p:spTgt spid="141"/>
                                        </p:tgtEl>
                                      </p:cBhvr>
                                    </p:animEffect>
                                  </p:childTnLst>
                                </p:cTn>
                              </p:par>
                            </p:childTnLst>
                          </p:cTn>
                        </p:par>
                        <p:par>
                          <p:cTn id="105" fill="hold">
                            <p:stCondLst>
                              <p:cond delay="5500"/>
                            </p:stCondLst>
                            <p:childTnLst>
                              <p:par>
                                <p:cTn id="106" presetID="22" presetClass="entr" presetSubtype="8" fill="hold" nodeType="afterEffect">
                                  <p:stCondLst>
                                    <p:cond delay="0"/>
                                  </p:stCondLst>
                                  <p:childTnLst>
                                    <p:set>
                                      <p:cBhvr>
                                        <p:cTn id="107" dur="1" fill="hold">
                                          <p:stCondLst>
                                            <p:cond delay="0"/>
                                          </p:stCondLst>
                                        </p:cTn>
                                        <p:tgtEl>
                                          <p:spTgt spid="136"/>
                                        </p:tgtEl>
                                        <p:attrNameLst>
                                          <p:attrName>style.visibility</p:attrName>
                                        </p:attrNameLst>
                                      </p:cBhvr>
                                      <p:to>
                                        <p:strVal val="visible"/>
                                      </p:to>
                                    </p:set>
                                    <p:animEffect transition="in" filter="wipe(left)">
                                      <p:cBhvr>
                                        <p:cTn id="108"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70"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1" name="组合 10"/>
          <p:cNvGrpSpPr/>
          <p:nvPr/>
        </p:nvGrpSpPr>
        <p:grpSpPr>
          <a:xfrm>
            <a:off x="4434014" y="1846139"/>
            <a:ext cx="763670" cy="769490"/>
            <a:chOff x="4644008" y="1988840"/>
            <a:chExt cx="966398" cy="973763"/>
          </a:xfrm>
          <a:blipFill dpi="0" rotWithShape="1">
            <a:blip r:embed="rId3">
              <a:extLst>
                <a:ext uri="{28A0092B-C50C-407E-A947-70E740481C1C}">
                  <a14:useLocalDpi xmlns:a14="http://schemas.microsoft.com/office/drawing/2010/main" val="0"/>
                </a:ext>
              </a:extLst>
            </a:blip>
            <a:srcRect/>
            <a:stretch>
              <a:fillRect/>
            </a:stretch>
          </a:blipFill>
        </p:grpSpPr>
        <p:sp>
          <p:nvSpPr>
            <p:cNvPr id="12" name="圆角矩形 1"/>
            <p:cNvSpPr/>
            <p:nvPr/>
          </p:nvSpPr>
          <p:spPr>
            <a:xfrm>
              <a:off x="4644008" y="1988840"/>
              <a:ext cx="864096" cy="866686"/>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gr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3" name="矩形 6"/>
            <p:cNvSpPr/>
            <p:nvPr/>
          </p:nvSpPr>
          <p:spPr>
            <a:xfrm>
              <a:off x="5049264" y="2407296"/>
              <a:ext cx="561142" cy="555307"/>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gr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5" name="TextBox 55"/>
            <p:cNvSpPr txBox="1"/>
            <p:nvPr/>
          </p:nvSpPr>
          <p:spPr>
            <a:xfrm>
              <a:off x="4644008" y="2050447"/>
              <a:ext cx="384982" cy="525798"/>
            </a:xfrm>
            <a:prstGeom prst="rect">
              <a:avLst/>
            </a:prstGeom>
            <a:noFill/>
            <a:ln>
              <a:noFill/>
            </a:ln>
          </p:spPr>
          <p:txBody>
            <a:bodyPr wrap="square" rtlCol="0">
              <a:spAutoFit/>
            </a:bodyPr>
            <a:lstStyle/>
            <a:p>
              <a:pPr algn="ctr"/>
              <a:r>
                <a:rPr lang="en-US" altLang="zh-CN" sz="1050" dirty="0">
                  <a:solidFill>
                    <a:schemeClr val="bg1"/>
                  </a:solidFill>
                  <a:latin typeface="Impact" panose="020B0806030902050204" pitchFamily="34" charset="0"/>
                </a:rPr>
                <a:t>01</a:t>
              </a:r>
              <a:endParaRPr lang="zh-CN" altLang="en-US" sz="1050" dirty="0">
                <a:solidFill>
                  <a:schemeClr val="bg1"/>
                </a:solidFill>
                <a:latin typeface="Impact" panose="020B0806030902050204" pitchFamily="34" charset="0"/>
              </a:endParaRPr>
            </a:p>
          </p:txBody>
        </p:sp>
      </p:grpSp>
      <p:grpSp>
        <p:nvGrpSpPr>
          <p:cNvPr id="20" name="组合 19"/>
          <p:cNvGrpSpPr/>
          <p:nvPr/>
        </p:nvGrpSpPr>
        <p:grpSpPr>
          <a:xfrm>
            <a:off x="4434017" y="2929831"/>
            <a:ext cx="763672" cy="769490"/>
            <a:chOff x="4644008" y="3137107"/>
            <a:chExt cx="966399" cy="973763"/>
          </a:xfrm>
          <a:blipFill dpi="0" rotWithShape="1">
            <a:blip r:embed="rId4">
              <a:extLst>
                <a:ext uri="{28A0092B-C50C-407E-A947-70E740481C1C}">
                  <a14:useLocalDpi xmlns:a14="http://schemas.microsoft.com/office/drawing/2010/main" val="0"/>
                </a:ext>
              </a:extLst>
            </a:blip>
            <a:srcRect/>
            <a:stretch>
              <a:fillRect/>
            </a:stretch>
          </a:blipFill>
        </p:grpSpPr>
        <p:sp>
          <p:nvSpPr>
            <p:cNvPr id="21" name="圆角矩形 1"/>
            <p:cNvSpPr/>
            <p:nvPr/>
          </p:nvSpPr>
          <p:spPr>
            <a:xfrm flipH="1" flipV="1">
              <a:off x="4746310" y="3244184"/>
              <a:ext cx="864096" cy="866686"/>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grpFill/>
            <a:ln>
              <a:no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2" name="矩形 6"/>
            <p:cNvSpPr/>
            <p:nvPr/>
          </p:nvSpPr>
          <p:spPr>
            <a:xfrm flipH="1" flipV="1">
              <a:off x="4644008" y="3137107"/>
              <a:ext cx="561142" cy="555307"/>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grpFill/>
            <a:ln>
              <a:no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4" name="TextBox 63"/>
            <p:cNvSpPr txBox="1"/>
            <p:nvPr/>
          </p:nvSpPr>
          <p:spPr>
            <a:xfrm>
              <a:off x="5102847" y="3669067"/>
              <a:ext cx="507560" cy="321322"/>
            </a:xfrm>
            <a:prstGeom prst="rect">
              <a:avLst/>
            </a:prstGeom>
            <a:noFill/>
          </p:spPr>
          <p:txBody>
            <a:bodyPr wrap="square" rtlCol="0">
              <a:spAutoFit/>
            </a:bodyPr>
            <a:lstStyle/>
            <a:p>
              <a:pPr algn="ctr"/>
              <a:r>
                <a:rPr lang="en-US" altLang="zh-CN" sz="1050" dirty="0">
                  <a:solidFill>
                    <a:schemeClr val="bg1"/>
                  </a:solidFill>
                  <a:latin typeface="Impact" panose="020B0806030902050204" pitchFamily="34" charset="0"/>
                </a:rPr>
                <a:t>03</a:t>
              </a:r>
              <a:endParaRPr lang="zh-CN" altLang="en-US" sz="1050" dirty="0">
                <a:solidFill>
                  <a:schemeClr val="bg1"/>
                </a:solidFill>
                <a:latin typeface="Impact" panose="020B0806030902050204" pitchFamily="34" charset="0"/>
              </a:endParaRPr>
            </a:p>
          </p:txBody>
        </p:sp>
      </p:grpSp>
      <p:grpSp>
        <p:nvGrpSpPr>
          <p:cNvPr id="25" name="组合 24"/>
          <p:cNvGrpSpPr/>
          <p:nvPr/>
        </p:nvGrpSpPr>
        <p:grpSpPr>
          <a:xfrm>
            <a:off x="3617807" y="3944393"/>
            <a:ext cx="816210" cy="769490"/>
            <a:chOff x="4644008" y="3137107"/>
            <a:chExt cx="1032884" cy="973763"/>
          </a:xfrm>
          <a:blipFill dpi="0" rotWithShape="1">
            <a:blip r:embed="rId5">
              <a:extLst>
                <a:ext uri="{28A0092B-C50C-407E-A947-70E740481C1C}">
                  <a14:useLocalDpi xmlns:a14="http://schemas.microsoft.com/office/drawing/2010/main" val="0"/>
                </a:ext>
              </a:extLst>
            </a:blip>
            <a:srcRect/>
            <a:stretch>
              <a:fillRect/>
            </a:stretch>
          </a:blipFill>
        </p:grpSpPr>
        <p:sp>
          <p:nvSpPr>
            <p:cNvPr id="26" name="圆角矩形 1"/>
            <p:cNvSpPr/>
            <p:nvPr/>
          </p:nvSpPr>
          <p:spPr>
            <a:xfrm flipH="1" flipV="1">
              <a:off x="4746310" y="3244184"/>
              <a:ext cx="864096" cy="866686"/>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grpFill/>
            <a:ln>
              <a:no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7" name="矩形 6"/>
            <p:cNvSpPr/>
            <p:nvPr/>
          </p:nvSpPr>
          <p:spPr>
            <a:xfrm flipH="1" flipV="1">
              <a:off x="4644008" y="3137107"/>
              <a:ext cx="561142" cy="555307"/>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grpFill/>
            <a:ln>
              <a:no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9" name="TextBox 68"/>
            <p:cNvSpPr txBox="1"/>
            <p:nvPr/>
          </p:nvSpPr>
          <p:spPr>
            <a:xfrm>
              <a:off x="5176320" y="3755625"/>
              <a:ext cx="500572" cy="321322"/>
            </a:xfrm>
            <a:prstGeom prst="rect">
              <a:avLst/>
            </a:prstGeom>
            <a:noFill/>
          </p:spPr>
          <p:txBody>
            <a:bodyPr wrap="square" rtlCol="0">
              <a:spAutoFit/>
            </a:bodyPr>
            <a:lstStyle/>
            <a:p>
              <a:pPr algn="ctr"/>
              <a:r>
                <a:rPr lang="en-US" altLang="zh-CN" sz="1050" dirty="0">
                  <a:solidFill>
                    <a:schemeClr val="bg1"/>
                  </a:solidFill>
                  <a:latin typeface="Impact" panose="020B0806030902050204" pitchFamily="34" charset="0"/>
                </a:rPr>
                <a:t>04</a:t>
              </a:r>
              <a:endParaRPr lang="zh-CN" altLang="en-US" sz="1050" dirty="0">
                <a:solidFill>
                  <a:schemeClr val="bg1"/>
                </a:solidFill>
                <a:latin typeface="Impact" panose="020B0806030902050204" pitchFamily="34" charset="0"/>
              </a:endParaRPr>
            </a:p>
          </p:txBody>
        </p:sp>
      </p:grpSp>
      <p:grpSp>
        <p:nvGrpSpPr>
          <p:cNvPr id="30" name="组合 29"/>
          <p:cNvGrpSpPr/>
          <p:nvPr/>
        </p:nvGrpSpPr>
        <p:grpSpPr>
          <a:xfrm>
            <a:off x="657832" y="2901553"/>
            <a:ext cx="2943952" cy="958684"/>
            <a:chOff x="1112710" y="3484456"/>
            <a:chExt cx="3162819" cy="1029957"/>
          </a:xfrm>
        </p:grpSpPr>
        <p:sp>
          <p:nvSpPr>
            <p:cNvPr id="32" name="燕尾形 31"/>
            <p:cNvSpPr/>
            <p:nvPr/>
          </p:nvSpPr>
          <p:spPr>
            <a:xfrm>
              <a:off x="1112710" y="3582932"/>
              <a:ext cx="115704" cy="150835"/>
            </a:xfrm>
            <a:prstGeom prst="chevron">
              <a:avLst>
                <a:gd name="adj" fmla="val 6736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33" name="TextBox 71"/>
            <p:cNvSpPr txBox="1"/>
            <p:nvPr/>
          </p:nvSpPr>
          <p:spPr>
            <a:xfrm>
              <a:off x="1449513" y="3484456"/>
              <a:ext cx="2208676" cy="347191"/>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单击此处添加标题</a:t>
              </a:r>
            </a:p>
          </p:txBody>
        </p:sp>
        <p:sp>
          <p:nvSpPr>
            <p:cNvPr id="34" name="TextBox 72"/>
            <p:cNvSpPr txBox="1"/>
            <p:nvPr/>
          </p:nvSpPr>
          <p:spPr>
            <a:xfrm>
              <a:off x="1449512" y="3855094"/>
              <a:ext cx="2826017" cy="659319"/>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grpSp>
      <p:grpSp>
        <p:nvGrpSpPr>
          <p:cNvPr id="35" name="组合 34"/>
          <p:cNvGrpSpPr/>
          <p:nvPr/>
        </p:nvGrpSpPr>
        <p:grpSpPr>
          <a:xfrm>
            <a:off x="1150198" y="1619111"/>
            <a:ext cx="2942402" cy="963664"/>
            <a:chOff x="1112710" y="3484456"/>
            <a:chExt cx="3116165" cy="1020573"/>
          </a:xfrm>
        </p:grpSpPr>
        <p:sp>
          <p:nvSpPr>
            <p:cNvPr id="37" name="燕尾形 36"/>
            <p:cNvSpPr/>
            <p:nvPr/>
          </p:nvSpPr>
          <p:spPr>
            <a:xfrm>
              <a:off x="1112710" y="3582932"/>
              <a:ext cx="115704" cy="150835"/>
            </a:xfrm>
            <a:prstGeom prst="chevron">
              <a:avLst>
                <a:gd name="adj" fmla="val 6736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38" name="TextBox 76"/>
            <p:cNvSpPr txBox="1"/>
            <p:nvPr/>
          </p:nvSpPr>
          <p:spPr>
            <a:xfrm>
              <a:off x="1449513" y="3484456"/>
              <a:ext cx="2208676" cy="342249"/>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单击此处添加标题</a:t>
              </a:r>
            </a:p>
          </p:txBody>
        </p:sp>
        <p:sp>
          <p:nvSpPr>
            <p:cNvPr id="39" name="TextBox 77"/>
            <p:cNvSpPr txBox="1"/>
            <p:nvPr/>
          </p:nvSpPr>
          <p:spPr>
            <a:xfrm>
              <a:off x="1449512" y="3855094"/>
              <a:ext cx="2779363" cy="649935"/>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grpSp>
      <p:grpSp>
        <p:nvGrpSpPr>
          <p:cNvPr id="45" name="组合 44"/>
          <p:cNvGrpSpPr/>
          <p:nvPr/>
        </p:nvGrpSpPr>
        <p:grpSpPr>
          <a:xfrm>
            <a:off x="5576447" y="2602001"/>
            <a:ext cx="3045426" cy="979808"/>
            <a:chOff x="1112710" y="3484456"/>
            <a:chExt cx="3083060" cy="991915"/>
          </a:xfrm>
        </p:grpSpPr>
        <p:sp>
          <p:nvSpPr>
            <p:cNvPr id="47" name="燕尾形 46"/>
            <p:cNvSpPr/>
            <p:nvPr/>
          </p:nvSpPr>
          <p:spPr>
            <a:xfrm>
              <a:off x="1112710" y="3582932"/>
              <a:ext cx="115704" cy="150835"/>
            </a:xfrm>
            <a:prstGeom prst="chevron">
              <a:avLst>
                <a:gd name="adj" fmla="val 6736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48" name="TextBox 99"/>
            <p:cNvSpPr txBox="1"/>
            <p:nvPr/>
          </p:nvSpPr>
          <p:spPr>
            <a:xfrm>
              <a:off x="1449513" y="3484456"/>
              <a:ext cx="2208676" cy="327158"/>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单击此处添加标题</a:t>
              </a:r>
            </a:p>
          </p:txBody>
        </p:sp>
        <p:sp>
          <p:nvSpPr>
            <p:cNvPr id="49" name="TextBox 100"/>
            <p:cNvSpPr txBox="1"/>
            <p:nvPr/>
          </p:nvSpPr>
          <p:spPr>
            <a:xfrm>
              <a:off x="1449512" y="3855094"/>
              <a:ext cx="2746258" cy="621277"/>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grpSp>
      <p:sp>
        <p:nvSpPr>
          <p:cNvPr id="2" name="矩形 1"/>
          <p:cNvSpPr/>
          <p:nvPr/>
        </p:nvSpPr>
        <p:spPr>
          <a:xfrm>
            <a:off x="4975970" y="4383209"/>
            <a:ext cx="2690175" cy="613694"/>
          </a:xfrm>
          <a:prstGeom prst="rect">
            <a:avLst/>
          </a:prstGeom>
        </p:spPr>
        <p:txBody>
          <a:bodyPr wrap="square">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grpSp>
        <p:nvGrpSpPr>
          <p:cNvPr id="4" name="组合 3"/>
          <p:cNvGrpSpPr/>
          <p:nvPr/>
        </p:nvGrpSpPr>
        <p:grpSpPr>
          <a:xfrm>
            <a:off x="3617805" y="2929251"/>
            <a:ext cx="763671" cy="770071"/>
            <a:chOff x="4824995" y="3524692"/>
            <a:chExt cx="1018493" cy="1027029"/>
          </a:xfrm>
        </p:grpSpPr>
        <p:grpSp>
          <p:nvGrpSpPr>
            <p:cNvPr id="55" name="组合 54"/>
            <p:cNvGrpSpPr/>
            <p:nvPr/>
          </p:nvGrpSpPr>
          <p:grpSpPr>
            <a:xfrm>
              <a:off x="4824995" y="3525467"/>
              <a:ext cx="1018493" cy="1026254"/>
              <a:chOff x="4823407" y="3433269"/>
              <a:chExt cx="1018493" cy="1026254"/>
            </a:xfrm>
            <a:blipFill dpi="0" rotWithShape="1">
              <a:blip r:embed="rId6">
                <a:extLst>
                  <a:ext uri="{28A0092B-C50C-407E-A947-70E740481C1C}">
                    <a14:useLocalDpi xmlns:a14="http://schemas.microsoft.com/office/drawing/2010/main" val="0"/>
                  </a:ext>
                </a:extLst>
              </a:blip>
              <a:srcRect/>
              <a:stretch>
                <a:fillRect/>
              </a:stretch>
            </a:blipFill>
          </p:grpSpPr>
          <p:sp>
            <p:nvSpPr>
              <p:cNvPr id="16" name="圆角矩形 1"/>
              <p:cNvSpPr/>
              <p:nvPr/>
            </p:nvSpPr>
            <p:spPr>
              <a:xfrm>
                <a:off x="4823407" y="3433269"/>
                <a:ext cx="910676" cy="913405"/>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gr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7" name="矩形 6"/>
              <p:cNvSpPr/>
              <p:nvPr/>
            </p:nvSpPr>
            <p:spPr>
              <a:xfrm>
                <a:off x="5250509" y="3874282"/>
                <a:ext cx="591391" cy="585241"/>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gr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3" name="矩形 2"/>
            <p:cNvSpPr/>
            <p:nvPr/>
          </p:nvSpPr>
          <p:spPr>
            <a:xfrm>
              <a:off x="4827512" y="3524692"/>
              <a:ext cx="457938" cy="369428"/>
            </a:xfrm>
            <a:prstGeom prst="rect">
              <a:avLst/>
            </a:prstGeom>
          </p:spPr>
          <p:txBody>
            <a:bodyPr wrap="none">
              <a:spAutoFit/>
            </a:bodyPr>
            <a:lstStyle/>
            <a:p>
              <a:pPr algn="ctr"/>
              <a:r>
                <a:rPr lang="en-US" altLang="zh-CN" sz="1200" dirty="0">
                  <a:solidFill>
                    <a:schemeClr val="bg1"/>
                  </a:solidFill>
                  <a:latin typeface="Impact" panose="020B0806030902050204" pitchFamily="34" charset="0"/>
                </a:rPr>
                <a:t>02</a:t>
              </a:r>
              <a:endParaRPr lang="zh-CN" altLang="en-US" sz="1200" dirty="0">
                <a:solidFill>
                  <a:schemeClr val="bg1"/>
                </a:solidFill>
                <a:latin typeface="Impact" panose="020B0806030902050204" pitchFamily="34" charset="0"/>
              </a:endParaRPr>
            </a:p>
          </p:txBody>
        </p:sp>
      </p:grpSp>
      <p:sp>
        <p:nvSpPr>
          <p:cNvPr id="36" name="燕尾形 35"/>
          <p:cNvSpPr/>
          <p:nvPr/>
        </p:nvSpPr>
        <p:spPr>
          <a:xfrm>
            <a:off x="4571584" y="4501302"/>
            <a:ext cx="114292" cy="148994"/>
          </a:xfrm>
          <a:prstGeom prst="chevron">
            <a:avLst>
              <a:gd name="adj" fmla="val 6736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40" name="TextBox 99"/>
          <p:cNvSpPr txBox="1"/>
          <p:nvPr/>
        </p:nvSpPr>
        <p:spPr>
          <a:xfrm>
            <a:off x="5230199" y="4131148"/>
            <a:ext cx="2181715" cy="323165"/>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单击此处添加标题</a:t>
            </a:r>
          </a:p>
        </p:txBody>
      </p:sp>
      <p:pic>
        <p:nvPicPr>
          <p:cNvPr id="41" name="Picture 3" descr="C:\Users\ABC\Desktop\GR-010 (2).png"/>
          <p:cNvPicPr>
            <a:picLocks noChangeAspect="1" noChangeArrowheads="1"/>
          </p:cNvPicPr>
          <p:nvPr/>
        </p:nvPicPr>
        <p:blipFill>
          <a:blip r:embed="rId7" cstate="screen">
            <a:grayscl/>
            <a:extLst>
              <a:ext uri="{28A0092B-C50C-407E-A947-70E740481C1C}">
                <a14:useLocalDpi xmlns:a14="http://schemas.microsoft.com/office/drawing/2010/main"/>
              </a:ext>
            </a:extLst>
          </a:blip>
          <a:srcRect/>
          <a:stretch>
            <a:fillRect/>
          </a:stretch>
        </p:blipFill>
        <p:spPr bwMode="auto">
          <a:xfrm rot="19741709">
            <a:off x="8463333" y="284502"/>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4" descr="C:\Users\ABC\Desktop\GR-010 (2).png"/>
          <p:cNvPicPr>
            <a:picLocks noChangeAspect="1" noChangeArrowheads="1"/>
          </p:cNvPicPr>
          <p:nvPr/>
        </p:nvPicPr>
        <p:blipFill>
          <a:blip r:embed="rId8">
            <a:biLevel thresh="25000"/>
            <a:extLst>
              <a:ext uri="{28A0092B-C50C-407E-A947-70E740481C1C}">
                <a14:useLocalDpi xmlns:a14="http://schemas.microsoft.com/office/drawing/2010/main"/>
              </a:ext>
            </a:extLst>
          </a:blip>
          <a:srcRect/>
          <a:stretch>
            <a:fillRect/>
          </a:stretch>
        </p:blipFill>
        <p:spPr bwMode="auto">
          <a:xfrm>
            <a:off x="-176675" y="505783"/>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43" name="矩形 42"/>
          <p:cNvSpPr/>
          <p:nvPr/>
        </p:nvSpPr>
        <p:spPr>
          <a:xfrm>
            <a:off x="223170" y="270298"/>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点击添加标题</a:t>
            </a:r>
          </a:p>
        </p:txBody>
      </p:sp>
      <p:pic>
        <p:nvPicPr>
          <p:cNvPr id="44" name="Picture 5" descr="C:\Users\ABC\Desktop\图片1.png"/>
          <p:cNvPicPr>
            <a:picLocks noChangeAspect="1" noChangeArrowheads="1"/>
          </p:cNvPicPr>
          <p:nvPr/>
        </p:nvPicPr>
        <p:blipFill>
          <a:blip r:embed="rId9">
            <a:extLst>
              <a:ext uri="{BEBA8EAE-BF5A-486C-A8C5-ECC9F3942E4B}">
                <a14:imgProps xmlns:a14="http://schemas.microsoft.com/office/drawing/2010/main">
                  <a14:imgLayer r:embed="rId10">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62702" y="-184298"/>
            <a:ext cx="9247188" cy="5961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85198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1000"/>
                                        <p:tgtEl>
                                          <p:spTgt spid="42"/>
                                        </p:tgtEl>
                                      </p:cBhvr>
                                    </p:animEffect>
                                  </p:childTnLst>
                                </p:cTn>
                              </p:par>
                              <p:par>
                                <p:cTn id="8" presetID="1" presetClass="entr" presetSubtype="0" fill="hold" nodeType="withEffect">
                                  <p:stCondLst>
                                    <p:cond delay="0"/>
                                  </p:stCondLst>
                                  <p:childTnLst>
                                    <p:set>
                                      <p:cBhvr>
                                        <p:cTn id="9" dur="1" fill="hold">
                                          <p:stCondLst>
                                            <p:cond delay="0"/>
                                          </p:stCondLst>
                                        </p:cTn>
                                        <p:tgtEl>
                                          <p:spTgt spid="41"/>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41"/>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43"/>
                                        </p:tgtEl>
                                        <p:attrNameLst>
                                          <p:attrName>style.visibility</p:attrName>
                                        </p:attrNameLst>
                                      </p:cBhvr>
                                      <p:to>
                                        <p:strVal val="visible"/>
                                      </p:to>
                                    </p:set>
                                    <p:anim calcmode="lin" valueType="num">
                                      <p:cBhvr>
                                        <p:cTn id="16" dur="500" fill="hold"/>
                                        <p:tgtEl>
                                          <p:spTgt spid="43"/>
                                        </p:tgtEl>
                                        <p:attrNameLst>
                                          <p:attrName>ppt_w</p:attrName>
                                        </p:attrNameLst>
                                      </p:cBhvr>
                                      <p:tavLst>
                                        <p:tav tm="0">
                                          <p:val>
                                            <p:fltVal val="0"/>
                                          </p:val>
                                        </p:tav>
                                        <p:tav tm="100000">
                                          <p:val>
                                            <p:strVal val="#ppt_w"/>
                                          </p:val>
                                        </p:tav>
                                      </p:tavLst>
                                    </p:anim>
                                    <p:anim calcmode="lin" valueType="num">
                                      <p:cBhvr>
                                        <p:cTn id="17" dur="500" fill="hold"/>
                                        <p:tgtEl>
                                          <p:spTgt spid="43"/>
                                        </p:tgtEl>
                                        <p:attrNameLst>
                                          <p:attrName>ppt_h</p:attrName>
                                        </p:attrNameLst>
                                      </p:cBhvr>
                                      <p:tavLst>
                                        <p:tav tm="0">
                                          <p:val>
                                            <p:fltVal val="0"/>
                                          </p:val>
                                        </p:tav>
                                        <p:tav tm="100000">
                                          <p:val>
                                            <p:strVal val="#ppt_h"/>
                                          </p:val>
                                        </p:tav>
                                      </p:tavLst>
                                    </p:anim>
                                  </p:childTnLst>
                                </p:cTn>
                              </p:par>
                            </p:childTnLst>
                          </p:cTn>
                        </p:par>
                        <p:par>
                          <p:cTn id="18" fill="hold">
                            <p:stCondLst>
                              <p:cond delay="500"/>
                            </p:stCondLst>
                            <p:childTnLst>
                              <p:par>
                                <p:cTn id="19" presetID="12" presetClass="entr" presetSubtype="4"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250"/>
                                        <p:tgtEl>
                                          <p:spTgt spid="11"/>
                                        </p:tgtEl>
                                        <p:attrNameLst>
                                          <p:attrName>ppt_y</p:attrName>
                                        </p:attrNameLst>
                                      </p:cBhvr>
                                      <p:tavLst>
                                        <p:tav tm="0">
                                          <p:val>
                                            <p:strVal val="#ppt_y+#ppt_h*1.125000"/>
                                          </p:val>
                                        </p:tav>
                                        <p:tav tm="100000">
                                          <p:val>
                                            <p:strVal val="#ppt_y"/>
                                          </p:val>
                                        </p:tav>
                                      </p:tavLst>
                                    </p:anim>
                                    <p:animEffect transition="in" filter="wipe(up)">
                                      <p:cBhvr>
                                        <p:cTn id="22" dur="250"/>
                                        <p:tgtEl>
                                          <p:spTgt spid="11"/>
                                        </p:tgtEl>
                                      </p:cBhvr>
                                    </p:animEffect>
                                  </p:childTnLst>
                                </p:cTn>
                              </p:par>
                            </p:childTnLst>
                          </p:cTn>
                        </p:par>
                        <p:par>
                          <p:cTn id="23" fill="hold">
                            <p:stCondLst>
                              <p:cond delay="750"/>
                            </p:stCondLst>
                            <p:childTnLst>
                              <p:par>
                                <p:cTn id="24" presetID="12" presetClass="entr" presetSubtype="4"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250"/>
                                        <p:tgtEl>
                                          <p:spTgt spid="4"/>
                                        </p:tgtEl>
                                        <p:attrNameLst>
                                          <p:attrName>ppt_y</p:attrName>
                                        </p:attrNameLst>
                                      </p:cBhvr>
                                      <p:tavLst>
                                        <p:tav tm="0">
                                          <p:val>
                                            <p:strVal val="#ppt_y+#ppt_h*1.125000"/>
                                          </p:val>
                                        </p:tav>
                                        <p:tav tm="100000">
                                          <p:val>
                                            <p:strVal val="#ppt_y"/>
                                          </p:val>
                                        </p:tav>
                                      </p:tavLst>
                                    </p:anim>
                                    <p:animEffect transition="in" filter="wipe(up)">
                                      <p:cBhvr>
                                        <p:cTn id="27" dur="250"/>
                                        <p:tgtEl>
                                          <p:spTgt spid="4"/>
                                        </p:tgtEl>
                                      </p:cBhvr>
                                    </p:animEffect>
                                  </p:childTnLst>
                                </p:cTn>
                              </p:par>
                            </p:childTnLst>
                          </p:cTn>
                        </p:par>
                        <p:par>
                          <p:cTn id="28" fill="hold">
                            <p:stCondLst>
                              <p:cond delay="1000"/>
                            </p:stCondLst>
                            <p:childTnLst>
                              <p:par>
                                <p:cTn id="29" presetID="12" presetClass="entr" presetSubtype="4" fill="hold"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250"/>
                                        <p:tgtEl>
                                          <p:spTgt spid="20"/>
                                        </p:tgtEl>
                                        <p:attrNameLst>
                                          <p:attrName>ppt_y</p:attrName>
                                        </p:attrNameLst>
                                      </p:cBhvr>
                                      <p:tavLst>
                                        <p:tav tm="0">
                                          <p:val>
                                            <p:strVal val="#ppt_y+#ppt_h*1.125000"/>
                                          </p:val>
                                        </p:tav>
                                        <p:tav tm="100000">
                                          <p:val>
                                            <p:strVal val="#ppt_y"/>
                                          </p:val>
                                        </p:tav>
                                      </p:tavLst>
                                    </p:anim>
                                    <p:animEffect transition="in" filter="wipe(up)">
                                      <p:cBhvr>
                                        <p:cTn id="32" dur="250"/>
                                        <p:tgtEl>
                                          <p:spTgt spid="20"/>
                                        </p:tgtEl>
                                      </p:cBhvr>
                                    </p:animEffect>
                                  </p:childTnLst>
                                </p:cTn>
                              </p:par>
                            </p:childTnLst>
                          </p:cTn>
                        </p:par>
                        <p:par>
                          <p:cTn id="33" fill="hold">
                            <p:stCondLst>
                              <p:cond delay="1250"/>
                            </p:stCondLst>
                            <p:childTnLst>
                              <p:par>
                                <p:cTn id="34" presetID="12" presetClass="entr" presetSubtype="4"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 calcmode="lin" valueType="num">
                                      <p:cBhvr additive="base">
                                        <p:cTn id="36" dur="250"/>
                                        <p:tgtEl>
                                          <p:spTgt spid="25"/>
                                        </p:tgtEl>
                                        <p:attrNameLst>
                                          <p:attrName>ppt_y</p:attrName>
                                        </p:attrNameLst>
                                      </p:cBhvr>
                                      <p:tavLst>
                                        <p:tav tm="0">
                                          <p:val>
                                            <p:strVal val="#ppt_y+#ppt_h*1.125000"/>
                                          </p:val>
                                        </p:tav>
                                        <p:tav tm="100000">
                                          <p:val>
                                            <p:strVal val="#ppt_y"/>
                                          </p:val>
                                        </p:tav>
                                      </p:tavLst>
                                    </p:anim>
                                    <p:animEffect transition="in" filter="wipe(up)">
                                      <p:cBhvr>
                                        <p:cTn id="37" dur="250"/>
                                        <p:tgtEl>
                                          <p:spTgt spid="25"/>
                                        </p:tgtEl>
                                      </p:cBhvr>
                                    </p:animEffect>
                                  </p:childTnLst>
                                </p:cTn>
                              </p:par>
                            </p:childTnLst>
                          </p:cTn>
                        </p:par>
                        <p:par>
                          <p:cTn id="38" fill="hold">
                            <p:stCondLst>
                              <p:cond delay="1500"/>
                            </p:stCondLst>
                            <p:childTnLst>
                              <p:par>
                                <p:cTn id="39" presetID="22" presetClass="entr" presetSubtype="1" fill="hold"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up)">
                                      <p:cBhvr>
                                        <p:cTn id="41" dur="500"/>
                                        <p:tgtEl>
                                          <p:spTgt spid="35"/>
                                        </p:tgtEl>
                                      </p:cBhvr>
                                    </p:animEffect>
                                  </p:childTnLst>
                                </p:cTn>
                              </p:par>
                            </p:childTnLst>
                          </p:cTn>
                        </p:par>
                        <p:par>
                          <p:cTn id="42" fill="hold">
                            <p:stCondLst>
                              <p:cond delay="2000"/>
                            </p:stCondLst>
                            <p:childTnLst>
                              <p:par>
                                <p:cTn id="43" presetID="22" presetClass="entr" presetSubtype="1" fill="hold"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wipe(up)">
                                      <p:cBhvr>
                                        <p:cTn id="45" dur="500"/>
                                        <p:tgtEl>
                                          <p:spTgt spid="30"/>
                                        </p:tgtEl>
                                      </p:cBhvr>
                                    </p:animEffect>
                                  </p:childTnLst>
                                </p:cTn>
                              </p:par>
                            </p:childTnLst>
                          </p:cTn>
                        </p:par>
                        <p:par>
                          <p:cTn id="46" fill="hold">
                            <p:stCondLst>
                              <p:cond delay="2500"/>
                            </p:stCondLst>
                            <p:childTnLst>
                              <p:par>
                                <p:cTn id="47" presetID="22" presetClass="entr" presetSubtype="1" fill="hold" nodeType="after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wipe(up)">
                                      <p:cBhvr>
                                        <p:cTn id="49" dur="500"/>
                                        <p:tgtEl>
                                          <p:spTgt spid="45"/>
                                        </p:tgtEl>
                                      </p:cBhvr>
                                    </p:animEffect>
                                  </p:childTnLst>
                                </p:cTn>
                              </p:par>
                            </p:childTnLst>
                          </p:cTn>
                        </p:par>
                        <p:par>
                          <p:cTn id="50" fill="hold">
                            <p:stCondLst>
                              <p:cond delay="30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childTnLst>
                          </p:cTn>
                        </p:par>
                        <p:par>
                          <p:cTn id="54" fill="hold">
                            <p:stCondLst>
                              <p:cond delay="3500"/>
                            </p:stCondLst>
                            <p:childTnLst>
                              <p:par>
                                <p:cTn id="55" presetID="22" presetClass="entr" presetSubtype="1" fill="hold" grpId="0" nodeType="after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up)">
                                      <p:cBhvr>
                                        <p:cTn id="57" dur="500"/>
                                        <p:tgtEl>
                                          <p:spTgt spid="40"/>
                                        </p:tgtEl>
                                      </p:cBhvr>
                                    </p:animEffect>
                                  </p:childTnLst>
                                </p:cTn>
                              </p:par>
                            </p:childTnLst>
                          </p:cTn>
                        </p:par>
                        <p:par>
                          <p:cTn id="58" fill="hold">
                            <p:stCondLst>
                              <p:cond delay="4000"/>
                            </p:stCondLst>
                            <p:childTnLst>
                              <p:par>
                                <p:cTn id="59" presetID="22" presetClass="entr" presetSubtype="1" fill="hold" grpId="0" nodeType="afterEffect">
                                  <p:stCondLst>
                                    <p:cond delay="0"/>
                                  </p:stCondLst>
                                  <p:childTnLst>
                                    <p:set>
                                      <p:cBhvr>
                                        <p:cTn id="60" dur="1" fill="hold">
                                          <p:stCondLst>
                                            <p:cond delay="0"/>
                                          </p:stCondLst>
                                        </p:cTn>
                                        <p:tgtEl>
                                          <p:spTgt spid="2"/>
                                        </p:tgtEl>
                                        <p:attrNameLst>
                                          <p:attrName>style.visibility</p:attrName>
                                        </p:attrNameLst>
                                      </p:cBhvr>
                                      <p:to>
                                        <p:strVal val="visible"/>
                                      </p:to>
                                    </p:set>
                                    <p:animEffect transition="in" filter="wipe(up)">
                                      <p:cBhvr>
                                        <p:cTn id="6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6" grpId="0" animBg="1"/>
      <p:bldP spid="40" grpId="0"/>
      <p:bldP spid="43"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55" name="直接连接符 54"/>
          <p:cNvCxnSpPr/>
          <p:nvPr/>
        </p:nvCxnSpPr>
        <p:spPr>
          <a:xfrm flipV="1">
            <a:off x="2736274" y="1777662"/>
            <a:ext cx="1808673" cy="525747"/>
          </a:xfrm>
          <a:prstGeom prst="line">
            <a:avLst/>
          </a:prstGeom>
          <a:ln w="76200">
            <a:solidFill>
              <a:schemeClr val="bg1">
                <a:alpha val="50196"/>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V="1">
            <a:off x="3265328" y="1777661"/>
            <a:ext cx="1279619" cy="1152991"/>
          </a:xfrm>
          <a:prstGeom prst="line">
            <a:avLst/>
          </a:prstGeom>
          <a:ln w="76200">
            <a:solidFill>
              <a:schemeClr val="bg1">
                <a:alpha val="50196"/>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V="1">
            <a:off x="4057289" y="1777661"/>
            <a:ext cx="487658" cy="1520504"/>
          </a:xfrm>
          <a:prstGeom prst="line">
            <a:avLst/>
          </a:prstGeom>
          <a:ln w="76200">
            <a:solidFill>
              <a:schemeClr val="bg1">
                <a:alpha val="50196"/>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H="1" flipV="1">
            <a:off x="4544947" y="1777662"/>
            <a:ext cx="430794" cy="1556276"/>
          </a:xfrm>
          <a:prstGeom prst="line">
            <a:avLst/>
          </a:prstGeom>
          <a:ln w="76200">
            <a:solidFill>
              <a:schemeClr val="bg1">
                <a:alpha val="50196"/>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H="1" flipV="1">
            <a:off x="4544947" y="1777661"/>
            <a:ext cx="1235164" cy="1152991"/>
          </a:xfrm>
          <a:prstGeom prst="line">
            <a:avLst/>
          </a:prstGeom>
          <a:ln w="76200">
            <a:solidFill>
              <a:schemeClr val="bg1">
                <a:alpha val="50196"/>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4544947" y="1777661"/>
            <a:ext cx="1827442" cy="567836"/>
          </a:xfrm>
          <a:prstGeom prst="line">
            <a:avLst/>
          </a:prstGeom>
          <a:ln w="76200">
            <a:solidFill>
              <a:schemeClr val="bg1">
                <a:alpha val="50196"/>
              </a:schemeClr>
            </a:solidFill>
          </a:ln>
        </p:spPr>
        <p:style>
          <a:lnRef idx="1">
            <a:schemeClr val="accent1"/>
          </a:lnRef>
          <a:fillRef idx="0">
            <a:schemeClr val="accent1"/>
          </a:fillRef>
          <a:effectRef idx="0">
            <a:schemeClr val="accent1"/>
          </a:effectRef>
          <a:fontRef idx="minor">
            <a:schemeClr val="tx1"/>
          </a:fontRef>
        </p:style>
      </p:cxnSp>
      <p:grpSp>
        <p:nvGrpSpPr>
          <p:cNvPr id="65" name="组合 64"/>
          <p:cNvGrpSpPr/>
          <p:nvPr/>
        </p:nvGrpSpPr>
        <p:grpSpPr>
          <a:xfrm>
            <a:off x="3956928" y="1282073"/>
            <a:ext cx="1176039" cy="1060333"/>
            <a:chOff x="3720691" y="2824413"/>
            <a:chExt cx="1341120" cy="1209172"/>
          </a:xfrm>
          <a:blipFill dpi="0" rotWithShape="1">
            <a:blip r:embed="rId3">
              <a:extLst>
                <a:ext uri="{28A0092B-C50C-407E-A947-70E740481C1C}">
                  <a14:useLocalDpi xmlns:a14="http://schemas.microsoft.com/office/drawing/2010/main" val="0"/>
                </a:ext>
              </a:extLst>
            </a:blip>
            <a:srcRect/>
            <a:stretch>
              <a:fillRect/>
            </a:stretch>
          </a:blipFill>
        </p:grpSpPr>
        <p:sp>
          <p:nvSpPr>
            <p:cNvPr id="66"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67"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69" name="Freeform 5"/>
          <p:cNvSpPr>
            <a:spLocks/>
          </p:cNvSpPr>
          <p:nvPr/>
        </p:nvSpPr>
        <p:spPr bwMode="auto">
          <a:xfrm rot="1855731">
            <a:off x="4060114" y="1360380"/>
            <a:ext cx="1014977" cy="91511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73" name="文本框 9"/>
          <p:cNvSpPr txBox="1"/>
          <p:nvPr/>
        </p:nvSpPr>
        <p:spPr>
          <a:xfrm>
            <a:off x="4167061" y="1569000"/>
            <a:ext cx="809879" cy="513589"/>
          </a:xfrm>
          <a:prstGeom prst="rect">
            <a:avLst/>
          </a:prstGeom>
          <a:noFill/>
        </p:spPr>
        <p:txBody>
          <a:bodyPr wrap="square" lIns="51422" tIns="25711" rIns="51422" bIns="25711" rtlCol="0">
            <a:spAutoFit/>
          </a:bodyPr>
          <a:lstStyle/>
          <a:p>
            <a:pPr algn="ctr">
              <a:spcBef>
                <a:spcPct val="0"/>
              </a:spcBef>
              <a:buFont typeface="Arial" charset="0"/>
              <a:buNone/>
            </a:pPr>
            <a:r>
              <a:rPr lang="zh-CN" altLang="en-US" sz="15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a:t>
            </a:r>
            <a:endParaRPr lang="en-US" altLang="zh-CN" sz="15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ct val="0"/>
              </a:spcBef>
              <a:buFont typeface="Arial" charset="0"/>
              <a:buNone/>
            </a:pPr>
            <a:r>
              <a:rPr lang="zh-CN" altLang="en-US" sz="15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标题</a:t>
            </a:r>
          </a:p>
        </p:txBody>
      </p:sp>
      <p:grpSp>
        <p:nvGrpSpPr>
          <p:cNvPr id="74" name="组合 73"/>
          <p:cNvGrpSpPr/>
          <p:nvPr/>
        </p:nvGrpSpPr>
        <p:grpSpPr>
          <a:xfrm>
            <a:off x="2457826" y="2088078"/>
            <a:ext cx="502789" cy="453321"/>
            <a:chOff x="5424755" y="1340768"/>
            <a:chExt cx="670560" cy="604586"/>
          </a:xfrm>
          <a:blipFill dpi="0" rotWithShape="1">
            <a:blip r:embed="rId4">
              <a:extLst>
                <a:ext uri="{28A0092B-C50C-407E-A947-70E740481C1C}">
                  <a14:useLocalDpi xmlns:a14="http://schemas.microsoft.com/office/drawing/2010/main" val="0"/>
                </a:ext>
              </a:extLst>
            </a:blip>
            <a:srcRect/>
            <a:stretch>
              <a:fillRect/>
            </a:stretch>
          </a:blipFill>
        </p:grpSpPr>
        <p:grpSp>
          <p:nvGrpSpPr>
            <p:cNvPr id="75" name="组合 74"/>
            <p:cNvGrpSpPr/>
            <p:nvPr/>
          </p:nvGrpSpPr>
          <p:grpSpPr>
            <a:xfrm>
              <a:off x="5424755" y="1340768"/>
              <a:ext cx="670560" cy="604586"/>
              <a:chOff x="5424755" y="1340768"/>
              <a:chExt cx="670560" cy="604586"/>
            </a:xfrm>
            <a:grpFill/>
          </p:grpSpPr>
          <p:grpSp>
            <p:nvGrpSpPr>
              <p:cNvPr id="77" name="组合 76"/>
              <p:cNvGrpSpPr/>
              <p:nvPr/>
            </p:nvGrpSpPr>
            <p:grpSpPr>
              <a:xfrm>
                <a:off x="5424755" y="1340768"/>
                <a:ext cx="670560" cy="604586"/>
                <a:chOff x="3720691" y="2824413"/>
                <a:chExt cx="1341120" cy="1209172"/>
              </a:xfrm>
              <a:grpFill/>
            </p:grpSpPr>
            <p:sp>
              <p:nvSpPr>
                <p:cNvPr id="79"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80"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78"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76"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01</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82" name="组合 81"/>
          <p:cNvGrpSpPr/>
          <p:nvPr/>
        </p:nvGrpSpPr>
        <p:grpSpPr>
          <a:xfrm>
            <a:off x="3054459" y="2703992"/>
            <a:ext cx="502789" cy="453321"/>
            <a:chOff x="5424755" y="1340768"/>
            <a:chExt cx="670560" cy="604586"/>
          </a:xfrm>
          <a:blipFill dpi="0" rotWithShape="1">
            <a:blip r:embed="rId5">
              <a:extLst>
                <a:ext uri="{28A0092B-C50C-407E-A947-70E740481C1C}">
                  <a14:useLocalDpi xmlns:a14="http://schemas.microsoft.com/office/drawing/2010/main" val="0"/>
                </a:ext>
              </a:extLst>
            </a:blip>
            <a:srcRect/>
            <a:stretch>
              <a:fillRect/>
            </a:stretch>
          </a:blipFill>
        </p:grpSpPr>
        <p:grpSp>
          <p:nvGrpSpPr>
            <p:cNvPr id="83" name="组合 82"/>
            <p:cNvGrpSpPr/>
            <p:nvPr/>
          </p:nvGrpSpPr>
          <p:grpSpPr>
            <a:xfrm>
              <a:off x="5424755" y="1340768"/>
              <a:ext cx="670560" cy="604586"/>
              <a:chOff x="5424755" y="1340768"/>
              <a:chExt cx="670560" cy="604586"/>
            </a:xfrm>
            <a:grpFill/>
          </p:grpSpPr>
          <p:grpSp>
            <p:nvGrpSpPr>
              <p:cNvPr id="85" name="组合 84"/>
              <p:cNvGrpSpPr/>
              <p:nvPr/>
            </p:nvGrpSpPr>
            <p:grpSpPr>
              <a:xfrm>
                <a:off x="5424755" y="1340768"/>
                <a:ext cx="670560" cy="604586"/>
                <a:chOff x="3720691" y="2824413"/>
                <a:chExt cx="1341120" cy="1209172"/>
              </a:xfrm>
              <a:grpFill/>
            </p:grpSpPr>
            <p:sp>
              <p:nvSpPr>
                <p:cNvPr id="87"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88"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86"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84"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02</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89" name="组合 88"/>
          <p:cNvGrpSpPr/>
          <p:nvPr/>
        </p:nvGrpSpPr>
        <p:grpSpPr>
          <a:xfrm>
            <a:off x="3768048" y="3157019"/>
            <a:ext cx="502789" cy="453321"/>
            <a:chOff x="5424755" y="1340768"/>
            <a:chExt cx="670560" cy="604586"/>
          </a:xfrm>
          <a:blipFill dpi="0" rotWithShape="1">
            <a:blip r:embed="rId6">
              <a:extLst>
                <a:ext uri="{28A0092B-C50C-407E-A947-70E740481C1C}">
                  <a14:useLocalDpi xmlns:a14="http://schemas.microsoft.com/office/drawing/2010/main" val="0"/>
                </a:ext>
              </a:extLst>
            </a:blip>
            <a:srcRect/>
            <a:stretch>
              <a:fillRect/>
            </a:stretch>
          </a:blipFill>
        </p:grpSpPr>
        <p:grpSp>
          <p:nvGrpSpPr>
            <p:cNvPr id="90" name="组合 89"/>
            <p:cNvGrpSpPr/>
            <p:nvPr/>
          </p:nvGrpSpPr>
          <p:grpSpPr>
            <a:xfrm>
              <a:off x="5424755" y="1340768"/>
              <a:ext cx="670560" cy="604586"/>
              <a:chOff x="5424755" y="1340768"/>
              <a:chExt cx="670560" cy="604586"/>
            </a:xfrm>
            <a:grpFill/>
          </p:grpSpPr>
          <p:grpSp>
            <p:nvGrpSpPr>
              <p:cNvPr id="92" name="组合 91"/>
              <p:cNvGrpSpPr/>
              <p:nvPr/>
            </p:nvGrpSpPr>
            <p:grpSpPr>
              <a:xfrm>
                <a:off x="5424755" y="1340768"/>
                <a:ext cx="670560" cy="604586"/>
                <a:chOff x="3720691" y="2824413"/>
                <a:chExt cx="1341120" cy="1209172"/>
              </a:xfrm>
              <a:grpFill/>
            </p:grpSpPr>
            <p:sp>
              <p:nvSpPr>
                <p:cNvPr id="94"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95"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93"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91"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03</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96" name="组合 95"/>
          <p:cNvGrpSpPr/>
          <p:nvPr/>
        </p:nvGrpSpPr>
        <p:grpSpPr>
          <a:xfrm>
            <a:off x="4697292" y="3219579"/>
            <a:ext cx="502789" cy="453321"/>
            <a:chOff x="5424755" y="1340768"/>
            <a:chExt cx="670560" cy="604586"/>
          </a:xfrm>
          <a:blipFill dpi="0" rotWithShape="1">
            <a:blip r:embed="rId7">
              <a:extLst>
                <a:ext uri="{28A0092B-C50C-407E-A947-70E740481C1C}">
                  <a14:useLocalDpi xmlns:a14="http://schemas.microsoft.com/office/drawing/2010/main" val="0"/>
                </a:ext>
              </a:extLst>
            </a:blip>
            <a:srcRect/>
            <a:stretch>
              <a:fillRect/>
            </a:stretch>
          </a:blipFill>
        </p:grpSpPr>
        <p:grpSp>
          <p:nvGrpSpPr>
            <p:cNvPr id="97" name="组合 96"/>
            <p:cNvGrpSpPr/>
            <p:nvPr/>
          </p:nvGrpSpPr>
          <p:grpSpPr>
            <a:xfrm>
              <a:off x="5424755" y="1340768"/>
              <a:ext cx="670560" cy="604586"/>
              <a:chOff x="5424755" y="1340768"/>
              <a:chExt cx="670560" cy="604586"/>
            </a:xfrm>
            <a:grpFill/>
          </p:grpSpPr>
          <p:grpSp>
            <p:nvGrpSpPr>
              <p:cNvPr id="99" name="组合 98"/>
              <p:cNvGrpSpPr/>
              <p:nvPr/>
            </p:nvGrpSpPr>
            <p:grpSpPr>
              <a:xfrm>
                <a:off x="5424755" y="1340768"/>
                <a:ext cx="670560" cy="604586"/>
                <a:chOff x="3720691" y="2824413"/>
                <a:chExt cx="1341120" cy="1209172"/>
              </a:xfrm>
              <a:grpFill/>
            </p:grpSpPr>
            <p:sp>
              <p:nvSpPr>
                <p:cNvPr id="10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10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100"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98"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04</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103" name="组合 102"/>
          <p:cNvGrpSpPr/>
          <p:nvPr/>
        </p:nvGrpSpPr>
        <p:grpSpPr>
          <a:xfrm>
            <a:off x="5501663" y="2803682"/>
            <a:ext cx="502789" cy="453321"/>
            <a:chOff x="5424755" y="1340768"/>
            <a:chExt cx="670560" cy="604586"/>
          </a:xfrm>
          <a:blipFill dpi="0" rotWithShape="1">
            <a:blip r:embed="rId8">
              <a:extLst>
                <a:ext uri="{28A0092B-C50C-407E-A947-70E740481C1C}">
                  <a14:useLocalDpi xmlns:a14="http://schemas.microsoft.com/office/drawing/2010/main" val="0"/>
                </a:ext>
              </a:extLst>
            </a:blip>
            <a:srcRect/>
            <a:stretch>
              <a:fillRect/>
            </a:stretch>
          </a:blipFill>
        </p:grpSpPr>
        <p:grpSp>
          <p:nvGrpSpPr>
            <p:cNvPr id="104" name="组合 103"/>
            <p:cNvGrpSpPr/>
            <p:nvPr/>
          </p:nvGrpSpPr>
          <p:grpSpPr>
            <a:xfrm>
              <a:off x="5424755" y="1340768"/>
              <a:ext cx="670560" cy="604586"/>
              <a:chOff x="5424755" y="1340768"/>
              <a:chExt cx="670560" cy="604586"/>
            </a:xfrm>
            <a:grpFill/>
          </p:grpSpPr>
          <p:grpSp>
            <p:nvGrpSpPr>
              <p:cNvPr id="106" name="组合 105"/>
              <p:cNvGrpSpPr/>
              <p:nvPr/>
            </p:nvGrpSpPr>
            <p:grpSpPr>
              <a:xfrm>
                <a:off x="5424755" y="1340768"/>
                <a:ext cx="670560" cy="604586"/>
                <a:chOff x="3720691" y="2824413"/>
                <a:chExt cx="1341120" cy="1209172"/>
              </a:xfrm>
              <a:grpFill/>
            </p:grpSpPr>
            <p:sp>
              <p:nvSpPr>
                <p:cNvPr id="10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109"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107"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105"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05</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110" name="组合 109"/>
          <p:cNvGrpSpPr/>
          <p:nvPr/>
        </p:nvGrpSpPr>
        <p:grpSpPr>
          <a:xfrm>
            <a:off x="6093941" y="2185058"/>
            <a:ext cx="502789" cy="453321"/>
            <a:chOff x="5424755" y="1340768"/>
            <a:chExt cx="670560" cy="604586"/>
          </a:xfrm>
          <a:blipFill dpi="0" rotWithShape="1">
            <a:blip r:embed="rId4">
              <a:extLst>
                <a:ext uri="{28A0092B-C50C-407E-A947-70E740481C1C}">
                  <a14:useLocalDpi xmlns:a14="http://schemas.microsoft.com/office/drawing/2010/main" val="0"/>
                </a:ext>
              </a:extLst>
            </a:blip>
            <a:srcRect/>
            <a:stretch>
              <a:fillRect/>
            </a:stretch>
          </a:blipFill>
        </p:grpSpPr>
        <p:grpSp>
          <p:nvGrpSpPr>
            <p:cNvPr id="111" name="组合 110"/>
            <p:cNvGrpSpPr/>
            <p:nvPr/>
          </p:nvGrpSpPr>
          <p:grpSpPr>
            <a:xfrm>
              <a:off x="5424755" y="1340768"/>
              <a:ext cx="670560" cy="604586"/>
              <a:chOff x="5424755" y="1340768"/>
              <a:chExt cx="670560" cy="604586"/>
            </a:xfrm>
            <a:grpFill/>
          </p:grpSpPr>
          <p:grpSp>
            <p:nvGrpSpPr>
              <p:cNvPr id="113" name="组合 112"/>
              <p:cNvGrpSpPr/>
              <p:nvPr/>
            </p:nvGrpSpPr>
            <p:grpSpPr>
              <a:xfrm>
                <a:off x="5424755" y="1340768"/>
                <a:ext cx="670560" cy="604586"/>
                <a:chOff x="3720691" y="2824413"/>
                <a:chExt cx="1341120" cy="1209172"/>
              </a:xfrm>
              <a:grpFill/>
            </p:grpSpPr>
            <p:sp>
              <p:nvSpPr>
                <p:cNvPr id="115"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116"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114"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112"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06</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117" name="矩形 116"/>
          <p:cNvSpPr/>
          <p:nvPr/>
        </p:nvSpPr>
        <p:spPr>
          <a:xfrm>
            <a:off x="1553982" y="2193146"/>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118" name="矩形 117"/>
          <p:cNvSpPr/>
          <p:nvPr/>
        </p:nvSpPr>
        <p:spPr>
          <a:xfrm>
            <a:off x="2274648" y="2787057"/>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119" name="矩形 118"/>
          <p:cNvSpPr/>
          <p:nvPr/>
        </p:nvSpPr>
        <p:spPr>
          <a:xfrm>
            <a:off x="2976543" y="3272985"/>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120" name="矩形 119"/>
          <p:cNvSpPr/>
          <p:nvPr/>
        </p:nvSpPr>
        <p:spPr>
          <a:xfrm>
            <a:off x="5244204" y="3279946"/>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121" name="矩形 120"/>
          <p:cNvSpPr/>
          <p:nvPr/>
        </p:nvSpPr>
        <p:spPr>
          <a:xfrm>
            <a:off x="6029783" y="2902002"/>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122" name="矩形 121"/>
          <p:cNvSpPr/>
          <p:nvPr/>
        </p:nvSpPr>
        <p:spPr>
          <a:xfrm>
            <a:off x="6677686" y="2247138"/>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grpSp>
        <p:nvGrpSpPr>
          <p:cNvPr id="128" name="组合 127"/>
          <p:cNvGrpSpPr/>
          <p:nvPr/>
        </p:nvGrpSpPr>
        <p:grpSpPr>
          <a:xfrm>
            <a:off x="990673" y="3872722"/>
            <a:ext cx="394805" cy="355962"/>
            <a:chOff x="5424755" y="1340768"/>
            <a:chExt cx="670560" cy="604586"/>
          </a:xfrm>
          <a:blipFill dpi="0" rotWithShape="1">
            <a:blip r:embed="rId5">
              <a:extLst>
                <a:ext uri="{28A0092B-C50C-407E-A947-70E740481C1C}">
                  <a14:useLocalDpi xmlns:a14="http://schemas.microsoft.com/office/drawing/2010/main" val="0"/>
                </a:ext>
              </a:extLst>
            </a:blip>
            <a:srcRect/>
            <a:stretch>
              <a:fillRect/>
            </a:stretch>
          </a:blipFill>
        </p:grpSpPr>
        <p:grpSp>
          <p:nvGrpSpPr>
            <p:cNvPr id="129" name="组合 128"/>
            <p:cNvGrpSpPr/>
            <p:nvPr/>
          </p:nvGrpSpPr>
          <p:grpSpPr>
            <a:xfrm>
              <a:off x="5424755" y="1340768"/>
              <a:ext cx="670560" cy="604586"/>
              <a:chOff x="3720691" y="2824413"/>
              <a:chExt cx="1341120" cy="1209172"/>
            </a:xfrm>
            <a:grpFill/>
          </p:grpSpPr>
          <p:sp>
            <p:nvSpPr>
              <p:cNvPr id="13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13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130"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133" name="文本框 9"/>
          <p:cNvSpPr txBox="1"/>
          <p:nvPr/>
        </p:nvSpPr>
        <p:spPr>
          <a:xfrm>
            <a:off x="1418557" y="3883347"/>
            <a:ext cx="1403790" cy="236590"/>
          </a:xfrm>
          <a:prstGeom prst="rect">
            <a:avLst/>
          </a:prstGeom>
          <a:noFill/>
        </p:spPr>
        <p:txBody>
          <a:bodyPr wrap="square" lIns="51422" tIns="25711" rIns="51422" bIns="25711" rtlCol="0">
            <a:spAutoFit/>
          </a:bodyPr>
          <a:lstStyle/>
          <a:p>
            <a:pPr marL="0" lvl="1"/>
            <a:r>
              <a:rPr lang="zh-CN" altLang="en-US" sz="1200" dirty="0">
                <a:solidFill>
                  <a:schemeClr val="bg1"/>
                </a:solidFill>
                <a:latin typeface="微软雅黑" pitchFamily="34" charset="-122"/>
                <a:ea typeface="微软雅黑" pitchFamily="34" charset="-122"/>
              </a:rPr>
              <a:t>输入文字标题</a:t>
            </a:r>
          </a:p>
        </p:txBody>
      </p:sp>
      <p:cxnSp>
        <p:nvCxnSpPr>
          <p:cNvPr id="134" name="直接连接符 133"/>
          <p:cNvCxnSpPr/>
          <p:nvPr/>
        </p:nvCxnSpPr>
        <p:spPr>
          <a:xfrm>
            <a:off x="1548451" y="4153307"/>
            <a:ext cx="6123925"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35" name="组合 134"/>
          <p:cNvGrpSpPr/>
          <p:nvPr/>
        </p:nvGrpSpPr>
        <p:grpSpPr>
          <a:xfrm>
            <a:off x="7779503" y="4055514"/>
            <a:ext cx="193989" cy="174903"/>
            <a:chOff x="3720691" y="2824413"/>
            <a:chExt cx="1341120" cy="1209172"/>
          </a:xfrm>
          <a:blipFill dpi="0" rotWithShape="1">
            <a:blip r:embed="rId8">
              <a:extLst>
                <a:ext uri="{28A0092B-C50C-407E-A947-70E740481C1C}">
                  <a14:useLocalDpi xmlns:a14="http://schemas.microsoft.com/office/drawing/2010/main" val="0"/>
                </a:ext>
              </a:extLst>
            </a:blip>
            <a:srcRect/>
            <a:stretch>
              <a:fillRect/>
            </a:stretch>
          </a:blipFill>
        </p:grpSpPr>
        <p:sp>
          <p:nvSpPr>
            <p:cNvPr id="136"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137"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138" name="TextBox 137"/>
          <p:cNvSpPr txBox="1"/>
          <p:nvPr/>
        </p:nvSpPr>
        <p:spPr>
          <a:xfrm>
            <a:off x="1476028" y="4263945"/>
            <a:ext cx="6407261" cy="722505"/>
          </a:xfrm>
          <a:prstGeom prst="rect">
            <a:avLst/>
          </a:prstGeom>
          <a:noFill/>
        </p:spPr>
        <p:txBody>
          <a:bodyPr wrap="square" rtlCol="0">
            <a:spAutoFit/>
          </a:bodyPr>
          <a:lstStyle/>
          <a:p>
            <a:pPr>
              <a:lnSpc>
                <a:spcPct val="130000"/>
              </a:lnSpc>
              <a:spcBef>
                <a:spcPct val="0"/>
              </a:spcBef>
            </a:pPr>
            <a:r>
              <a:rPr lang="zh-CN" altLang="en-US" sz="105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r>
              <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a:t>
            </a:r>
          </a:p>
        </p:txBody>
      </p:sp>
      <p:grpSp>
        <p:nvGrpSpPr>
          <p:cNvPr id="139" name="组合 138"/>
          <p:cNvGrpSpPr/>
          <p:nvPr/>
        </p:nvGrpSpPr>
        <p:grpSpPr>
          <a:xfrm>
            <a:off x="4984116" y="1315363"/>
            <a:ext cx="208734" cy="138347"/>
            <a:chOff x="9482595" y="2565731"/>
            <a:chExt cx="278384" cy="184511"/>
          </a:xfrm>
          <a:blipFill dpi="0" rotWithShape="1">
            <a:blip r:embed="rId4">
              <a:extLst>
                <a:ext uri="{28A0092B-C50C-407E-A947-70E740481C1C}">
                  <a14:useLocalDpi xmlns:a14="http://schemas.microsoft.com/office/drawing/2010/main" val="0"/>
                </a:ext>
              </a:extLst>
            </a:blip>
            <a:srcRect/>
            <a:stretch>
              <a:fillRect/>
            </a:stretch>
          </a:blipFill>
        </p:grpSpPr>
        <p:sp>
          <p:nvSpPr>
            <p:cNvPr id="140" name="椭圆 139"/>
            <p:cNvSpPr/>
            <p:nvPr/>
          </p:nvSpPr>
          <p:spPr>
            <a:xfrm>
              <a:off x="9482595" y="2565731"/>
              <a:ext cx="71376" cy="71376"/>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41" name="椭圆 140"/>
            <p:cNvSpPr/>
            <p:nvPr/>
          </p:nvSpPr>
          <p:spPr>
            <a:xfrm>
              <a:off x="9625979" y="2615242"/>
              <a:ext cx="135000" cy="135000"/>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pic>
        <p:nvPicPr>
          <p:cNvPr id="81" name="Picture 3" descr="C:\Users\ABC\Desktop\GR-010 (2).png"/>
          <p:cNvPicPr>
            <a:picLocks noChangeAspect="1" noChangeArrowheads="1"/>
          </p:cNvPicPr>
          <p:nvPr/>
        </p:nvPicPr>
        <p:blipFill>
          <a:blip r:embed="rId9" cstate="screen">
            <a:grayscl/>
            <a:extLst>
              <a:ext uri="{28A0092B-C50C-407E-A947-70E740481C1C}">
                <a14:useLocalDpi xmlns:a14="http://schemas.microsoft.com/office/drawing/2010/main"/>
              </a:ext>
            </a:extLst>
          </a:blip>
          <a:srcRect/>
          <a:stretch>
            <a:fillRect/>
          </a:stretch>
        </p:blipFill>
        <p:spPr bwMode="auto">
          <a:xfrm rot="19741709">
            <a:off x="8382867" y="265946"/>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123" name="Picture 4" descr="C:\Users\ABC\Desktop\GR-010 (2).png"/>
          <p:cNvPicPr>
            <a:picLocks noChangeAspect="1" noChangeArrowheads="1"/>
          </p:cNvPicPr>
          <p:nvPr/>
        </p:nvPicPr>
        <p:blipFill>
          <a:blip r:embed="rId10">
            <a:biLevel thresh="25000"/>
            <a:extLst>
              <a:ext uri="{28A0092B-C50C-407E-A947-70E740481C1C}">
                <a14:useLocalDpi xmlns:a14="http://schemas.microsoft.com/office/drawing/2010/main"/>
              </a:ext>
            </a:extLst>
          </a:blip>
          <a:srcRect/>
          <a:stretch>
            <a:fillRect/>
          </a:stretch>
        </p:blipFill>
        <p:spPr bwMode="auto">
          <a:xfrm>
            <a:off x="-180000" y="528880"/>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124" name="矩形 123"/>
          <p:cNvSpPr/>
          <p:nvPr/>
        </p:nvSpPr>
        <p:spPr>
          <a:xfrm>
            <a:off x="223170" y="265825"/>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点击添加标题</a:t>
            </a:r>
          </a:p>
        </p:txBody>
      </p:sp>
      <p:pic>
        <p:nvPicPr>
          <p:cNvPr id="125" name="Picture 5" descr="C:\Users\ABC\Desktop\图片1.png"/>
          <p:cNvPicPr>
            <a:picLocks noChangeAspect="1" noChangeArrowheads="1"/>
          </p:cNvPicPr>
          <p:nvPr/>
        </p:nvPicPr>
        <p:blipFill>
          <a:blip r:embed="rId11">
            <a:extLst>
              <a:ext uri="{BEBA8EAE-BF5A-486C-A8C5-ECC9F3942E4B}">
                <a14:imgProps xmlns:a14="http://schemas.microsoft.com/office/drawing/2010/main">
                  <a14:imgLayer r:embed="rId12">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62702" y="-184298"/>
            <a:ext cx="9247188" cy="5961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81614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wipe(left)">
                                      <p:cBhvr>
                                        <p:cTn id="7" dur="1000"/>
                                        <p:tgtEl>
                                          <p:spTgt spid="123"/>
                                        </p:tgtEl>
                                      </p:cBhvr>
                                    </p:animEffect>
                                  </p:childTnLst>
                                </p:cTn>
                              </p:par>
                              <p:par>
                                <p:cTn id="8" presetID="1" presetClass="entr" presetSubtype="0" fill="hold" nodeType="withEffect">
                                  <p:stCondLst>
                                    <p:cond delay="0"/>
                                  </p:stCondLst>
                                  <p:childTnLst>
                                    <p:set>
                                      <p:cBhvr>
                                        <p:cTn id="9" dur="1" fill="hold">
                                          <p:stCondLst>
                                            <p:cond delay="0"/>
                                          </p:stCondLst>
                                        </p:cTn>
                                        <p:tgtEl>
                                          <p:spTgt spid="81"/>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81"/>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124"/>
                                        </p:tgtEl>
                                        <p:attrNameLst>
                                          <p:attrName>style.visibility</p:attrName>
                                        </p:attrNameLst>
                                      </p:cBhvr>
                                      <p:to>
                                        <p:strVal val="visible"/>
                                      </p:to>
                                    </p:set>
                                    <p:anim calcmode="lin" valueType="num">
                                      <p:cBhvr>
                                        <p:cTn id="16" dur="500" fill="hold"/>
                                        <p:tgtEl>
                                          <p:spTgt spid="124"/>
                                        </p:tgtEl>
                                        <p:attrNameLst>
                                          <p:attrName>ppt_w</p:attrName>
                                        </p:attrNameLst>
                                      </p:cBhvr>
                                      <p:tavLst>
                                        <p:tav tm="0">
                                          <p:val>
                                            <p:fltVal val="0"/>
                                          </p:val>
                                        </p:tav>
                                        <p:tav tm="100000">
                                          <p:val>
                                            <p:strVal val="#ppt_w"/>
                                          </p:val>
                                        </p:tav>
                                      </p:tavLst>
                                    </p:anim>
                                    <p:anim calcmode="lin" valueType="num">
                                      <p:cBhvr>
                                        <p:cTn id="17" dur="500" fill="hold"/>
                                        <p:tgtEl>
                                          <p:spTgt spid="124"/>
                                        </p:tgtEl>
                                        <p:attrNameLst>
                                          <p:attrName>ppt_h</p:attrName>
                                        </p:attrNameLst>
                                      </p:cBhvr>
                                      <p:tavLst>
                                        <p:tav tm="0">
                                          <p:val>
                                            <p:fltVal val="0"/>
                                          </p:val>
                                        </p:tav>
                                        <p:tav tm="100000">
                                          <p:val>
                                            <p:strVal val="#ppt_h"/>
                                          </p:val>
                                        </p:tav>
                                      </p:tavLst>
                                    </p:anim>
                                  </p:childTnLst>
                                </p:cTn>
                              </p:par>
                              <p:par>
                                <p:cTn id="18" presetID="2" presetClass="entr" presetSubtype="8" fill="hold" nodeType="withEffect">
                                  <p:stCondLst>
                                    <p:cond delay="750"/>
                                  </p:stCondLst>
                                  <p:childTnLst>
                                    <p:set>
                                      <p:cBhvr>
                                        <p:cTn id="19" dur="1" fill="hold">
                                          <p:stCondLst>
                                            <p:cond delay="0"/>
                                          </p:stCondLst>
                                        </p:cTn>
                                        <p:tgtEl>
                                          <p:spTgt spid="65"/>
                                        </p:tgtEl>
                                        <p:attrNameLst>
                                          <p:attrName>style.visibility</p:attrName>
                                        </p:attrNameLst>
                                      </p:cBhvr>
                                      <p:to>
                                        <p:strVal val="visible"/>
                                      </p:to>
                                    </p:set>
                                    <p:anim calcmode="lin" valueType="num">
                                      <p:cBhvr additive="base">
                                        <p:cTn id="20" dur="500" fill="hold"/>
                                        <p:tgtEl>
                                          <p:spTgt spid="65"/>
                                        </p:tgtEl>
                                        <p:attrNameLst>
                                          <p:attrName>ppt_x</p:attrName>
                                        </p:attrNameLst>
                                      </p:cBhvr>
                                      <p:tavLst>
                                        <p:tav tm="0">
                                          <p:val>
                                            <p:strVal val="0-#ppt_w/2"/>
                                          </p:val>
                                        </p:tav>
                                        <p:tav tm="100000">
                                          <p:val>
                                            <p:strVal val="#ppt_x"/>
                                          </p:val>
                                        </p:tav>
                                      </p:tavLst>
                                    </p:anim>
                                    <p:anim calcmode="lin" valueType="num">
                                      <p:cBhvr additive="base">
                                        <p:cTn id="21" dur="500" fill="hold"/>
                                        <p:tgtEl>
                                          <p:spTgt spid="65"/>
                                        </p:tgtEl>
                                        <p:attrNameLst>
                                          <p:attrName>ppt_y</p:attrName>
                                        </p:attrNameLst>
                                      </p:cBhvr>
                                      <p:tavLst>
                                        <p:tav tm="0">
                                          <p:val>
                                            <p:strVal val="#ppt_y"/>
                                          </p:val>
                                        </p:tav>
                                        <p:tav tm="100000">
                                          <p:val>
                                            <p:strVal val="#ppt_y"/>
                                          </p:val>
                                        </p:tav>
                                      </p:tavLst>
                                    </p:anim>
                                  </p:childTnLst>
                                </p:cTn>
                              </p:par>
                            </p:childTnLst>
                          </p:cTn>
                        </p:par>
                        <p:par>
                          <p:cTn id="22" fill="hold">
                            <p:stCondLst>
                              <p:cond delay="1250"/>
                            </p:stCondLst>
                            <p:childTnLst>
                              <p:par>
                                <p:cTn id="23" presetID="21" presetClass="entr" presetSubtype="1" fill="hold" grpId="0" nodeType="afterEffect">
                                  <p:stCondLst>
                                    <p:cond delay="0"/>
                                  </p:stCondLst>
                                  <p:childTnLst>
                                    <p:set>
                                      <p:cBhvr>
                                        <p:cTn id="24" dur="1" fill="hold">
                                          <p:stCondLst>
                                            <p:cond delay="0"/>
                                          </p:stCondLst>
                                        </p:cTn>
                                        <p:tgtEl>
                                          <p:spTgt spid="69"/>
                                        </p:tgtEl>
                                        <p:attrNameLst>
                                          <p:attrName>style.visibility</p:attrName>
                                        </p:attrNameLst>
                                      </p:cBhvr>
                                      <p:to>
                                        <p:strVal val="visible"/>
                                      </p:to>
                                    </p:set>
                                    <p:animEffect transition="in" filter="wheel(1)">
                                      <p:cBhvr>
                                        <p:cTn id="25" dur="2000"/>
                                        <p:tgtEl>
                                          <p:spTgt spid="69"/>
                                        </p:tgtEl>
                                      </p:cBhvr>
                                    </p:animEffect>
                                  </p:childTnLst>
                                </p:cTn>
                              </p:par>
                            </p:childTnLst>
                          </p:cTn>
                        </p:par>
                        <p:par>
                          <p:cTn id="26" fill="hold">
                            <p:stCondLst>
                              <p:cond delay="3250"/>
                            </p:stCondLst>
                            <p:childTnLst>
                              <p:par>
                                <p:cTn id="27" presetID="53" presetClass="entr" presetSubtype="16" fill="hold" grpId="0" nodeType="afterEffect">
                                  <p:stCondLst>
                                    <p:cond delay="0"/>
                                  </p:stCondLst>
                                  <p:childTnLst>
                                    <p:set>
                                      <p:cBhvr>
                                        <p:cTn id="28" dur="1" fill="hold">
                                          <p:stCondLst>
                                            <p:cond delay="0"/>
                                          </p:stCondLst>
                                        </p:cTn>
                                        <p:tgtEl>
                                          <p:spTgt spid="73"/>
                                        </p:tgtEl>
                                        <p:attrNameLst>
                                          <p:attrName>style.visibility</p:attrName>
                                        </p:attrNameLst>
                                      </p:cBhvr>
                                      <p:to>
                                        <p:strVal val="visible"/>
                                      </p:to>
                                    </p:set>
                                    <p:anim calcmode="lin" valueType="num">
                                      <p:cBhvr>
                                        <p:cTn id="29" dur="500" fill="hold"/>
                                        <p:tgtEl>
                                          <p:spTgt spid="73"/>
                                        </p:tgtEl>
                                        <p:attrNameLst>
                                          <p:attrName>ppt_w</p:attrName>
                                        </p:attrNameLst>
                                      </p:cBhvr>
                                      <p:tavLst>
                                        <p:tav tm="0">
                                          <p:val>
                                            <p:fltVal val="0"/>
                                          </p:val>
                                        </p:tav>
                                        <p:tav tm="100000">
                                          <p:val>
                                            <p:strVal val="#ppt_w"/>
                                          </p:val>
                                        </p:tav>
                                      </p:tavLst>
                                    </p:anim>
                                    <p:anim calcmode="lin" valueType="num">
                                      <p:cBhvr>
                                        <p:cTn id="30" dur="500" fill="hold"/>
                                        <p:tgtEl>
                                          <p:spTgt spid="73"/>
                                        </p:tgtEl>
                                        <p:attrNameLst>
                                          <p:attrName>ppt_h</p:attrName>
                                        </p:attrNameLst>
                                      </p:cBhvr>
                                      <p:tavLst>
                                        <p:tav tm="0">
                                          <p:val>
                                            <p:fltVal val="0"/>
                                          </p:val>
                                        </p:tav>
                                        <p:tav tm="100000">
                                          <p:val>
                                            <p:strVal val="#ppt_h"/>
                                          </p:val>
                                        </p:tav>
                                      </p:tavLst>
                                    </p:anim>
                                    <p:animEffect transition="in" filter="fade">
                                      <p:cBhvr>
                                        <p:cTn id="31" dur="500"/>
                                        <p:tgtEl>
                                          <p:spTgt spid="73"/>
                                        </p:tgtEl>
                                      </p:cBhvr>
                                    </p:animEffect>
                                  </p:childTnLst>
                                </p:cTn>
                              </p:par>
                            </p:childTnLst>
                          </p:cTn>
                        </p:par>
                        <p:par>
                          <p:cTn id="32" fill="hold">
                            <p:stCondLst>
                              <p:cond delay="3750"/>
                            </p:stCondLst>
                            <p:childTnLst>
                              <p:par>
                                <p:cTn id="33" presetID="18" presetClass="entr" presetSubtype="12" fill="hold" nodeType="afterEffect">
                                  <p:stCondLst>
                                    <p:cond delay="0"/>
                                  </p:stCondLst>
                                  <p:childTnLst>
                                    <p:set>
                                      <p:cBhvr>
                                        <p:cTn id="34" dur="1" fill="hold">
                                          <p:stCondLst>
                                            <p:cond delay="0"/>
                                          </p:stCondLst>
                                        </p:cTn>
                                        <p:tgtEl>
                                          <p:spTgt spid="55"/>
                                        </p:tgtEl>
                                        <p:attrNameLst>
                                          <p:attrName>style.visibility</p:attrName>
                                        </p:attrNameLst>
                                      </p:cBhvr>
                                      <p:to>
                                        <p:strVal val="visible"/>
                                      </p:to>
                                    </p:set>
                                    <p:animEffect transition="in" filter="strips(downLeft)">
                                      <p:cBhvr>
                                        <p:cTn id="35" dur="500"/>
                                        <p:tgtEl>
                                          <p:spTgt spid="55"/>
                                        </p:tgtEl>
                                      </p:cBhvr>
                                    </p:animEffect>
                                  </p:childTnLst>
                                </p:cTn>
                              </p:par>
                              <p:par>
                                <p:cTn id="36" presetID="18" presetClass="entr" presetSubtype="12" fill="hold" nodeType="withEffect">
                                  <p:stCondLst>
                                    <p:cond delay="0"/>
                                  </p:stCondLst>
                                  <p:childTnLst>
                                    <p:set>
                                      <p:cBhvr>
                                        <p:cTn id="37" dur="1" fill="hold">
                                          <p:stCondLst>
                                            <p:cond delay="0"/>
                                          </p:stCondLst>
                                        </p:cTn>
                                        <p:tgtEl>
                                          <p:spTgt spid="60"/>
                                        </p:tgtEl>
                                        <p:attrNameLst>
                                          <p:attrName>style.visibility</p:attrName>
                                        </p:attrNameLst>
                                      </p:cBhvr>
                                      <p:to>
                                        <p:strVal val="visible"/>
                                      </p:to>
                                    </p:set>
                                    <p:animEffect transition="in" filter="strips(downLeft)">
                                      <p:cBhvr>
                                        <p:cTn id="38" dur="500"/>
                                        <p:tgtEl>
                                          <p:spTgt spid="60"/>
                                        </p:tgtEl>
                                      </p:cBhvr>
                                    </p:animEffect>
                                  </p:childTnLst>
                                </p:cTn>
                              </p:par>
                              <p:par>
                                <p:cTn id="39" presetID="18" presetClass="entr" presetSubtype="12" fill="hold" nodeType="withEffect">
                                  <p:stCondLst>
                                    <p:cond delay="0"/>
                                  </p:stCondLst>
                                  <p:childTnLst>
                                    <p:set>
                                      <p:cBhvr>
                                        <p:cTn id="40" dur="1" fill="hold">
                                          <p:stCondLst>
                                            <p:cond delay="0"/>
                                          </p:stCondLst>
                                        </p:cTn>
                                        <p:tgtEl>
                                          <p:spTgt spid="61"/>
                                        </p:tgtEl>
                                        <p:attrNameLst>
                                          <p:attrName>style.visibility</p:attrName>
                                        </p:attrNameLst>
                                      </p:cBhvr>
                                      <p:to>
                                        <p:strVal val="visible"/>
                                      </p:to>
                                    </p:set>
                                    <p:animEffect transition="in" filter="strips(downLeft)">
                                      <p:cBhvr>
                                        <p:cTn id="41" dur="500"/>
                                        <p:tgtEl>
                                          <p:spTgt spid="61"/>
                                        </p:tgtEl>
                                      </p:cBhvr>
                                    </p:animEffect>
                                  </p:childTnLst>
                                </p:cTn>
                              </p:par>
                              <p:par>
                                <p:cTn id="42" presetID="18" presetClass="entr" presetSubtype="6" fill="hold" nodeType="withEffect">
                                  <p:stCondLst>
                                    <p:cond delay="0"/>
                                  </p:stCondLst>
                                  <p:childTnLst>
                                    <p:set>
                                      <p:cBhvr>
                                        <p:cTn id="43" dur="1" fill="hold">
                                          <p:stCondLst>
                                            <p:cond delay="0"/>
                                          </p:stCondLst>
                                        </p:cTn>
                                        <p:tgtEl>
                                          <p:spTgt spid="62"/>
                                        </p:tgtEl>
                                        <p:attrNameLst>
                                          <p:attrName>style.visibility</p:attrName>
                                        </p:attrNameLst>
                                      </p:cBhvr>
                                      <p:to>
                                        <p:strVal val="visible"/>
                                      </p:to>
                                    </p:set>
                                    <p:animEffect transition="in" filter="strips(downRight)">
                                      <p:cBhvr>
                                        <p:cTn id="44" dur="500"/>
                                        <p:tgtEl>
                                          <p:spTgt spid="62"/>
                                        </p:tgtEl>
                                      </p:cBhvr>
                                    </p:animEffect>
                                  </p:childTnLst>
                                </p:cTn>
                              </p:par>
                              <p:par>
                                <p:cTn id="45" presetID="18" presetClass="entr" presetSubtype="6" fill="hold" nodeType="with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strips(downRight)">
                                      <p:cBhvr>
                                        <p:cTn id="47" dur="500"/>
                                        <p:tgtEl>
                                          <p:spTgt spid="63"/>
                                        </p:tgtEl>
                                      </p:cBhvr>
                                    </p:animEffect>
                                  </p:childTnLst>
                                </p:cTn>
                              </p:par>
                              <p:par>
                                <p:cTn id="48" presetID="18" presetClass="entr" presetSubtype="6" fill="hold" nodeType="with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strips(downRight)">
                                      <p:cBhvr>
                                        <p:cTn id="50" dur="500"/>
                                        <p:tgtEl>
                                          <p:spTgt spid="64"/>
                                        </p:tgtEl>
                                      </p:cBhvr>
                                    </p:animEffect>
                                  </p:childTnLst>
                                </p:cTn>
                              </p:par>
                            </p:childTnLst>
                          </p:cTn>
                        </p:par>
                        <p:par>
                          <p:cTn id="51" fill="hold">
                            <p:stCondLst>
                              <p:cond delay="4250"/>
                            </p:stCondLst>
                            <p:childTnLst>
                              <p:par>
                                <p:cTn id="52" presetID="49" presetClass="entr" presetSubtype="0" decel="100000" fill="hold" nodeType="afterEffect">
                                  <p:stCondLst>
                                    <p:cond delay="0"/>
                                  </p:stCondLst>
                                  <p:childTnLst>
                                    <p:set>
                                      <p:cBhvr>
                                        <p:cTn id="53" dur="1" fill="hold">
                                          <p:stCondLst>
                                            <p:cond delay="0"/>
                                          </p:stCondLst>
                                        </p:cTn>
                                        <p:tgtEl>
                                          <p:spTgt spid="74"/>
                                        </p:tgtEl>
                                        <p:attrNameLst>
                                          <p:attrName>style.visibility</p:attrName>
                                        </p:attrNameLst>
                                      </p:cBhvr>
                                      <p:to>
                                        <p:strVal val="visible"/>
                                      </p:to>
                                    </p:set>
                                    <p:anim calcmode="lin" valueType="num">
                                      <p:cBhvr>
                                        <p:cTn id="54" dur="500" fill="hold"/>
                                        <p:tgtEl>
                                          <p:spTgt spid="74"/>
                                        </p:tgtEl>
                                        <p:attrNameLst>
                                          <p:attrName>ppt_w</p:attrName>
                                        </p:attrNameLst>
                                      </p:cBhvr>
                                      <p:tavLst>
                                        <p:tav tm="0">
                                          <p:val>
                                            <p:fltVal val="0"/>
                                          </p:val>
                                        </p:tav>
                                        <p:tav tm="100000">
                                          <p:val>
                                            <p:strVal val="#ppt_w"/>
                                          </p:val>
                                        </p:tav>
                                      </p:tavLst>
                                    </p:anim>
                                    <p:anim calcmode="lin" valueType="num">
                                      <p:cBhvr>
                                        <p:cTn id="55" dur="500" fill="hold"/>
                                        <p:tgtEl>
                                          <p:spTgt spid="74"/>
                                        </p:tgtEl>
                                        <p:attrNameLst>
                                          <p:attrName>ppt_h</p:attrName>
                                        </p:attrNameLst>
                                      </p:cBhvr>
                                      <p:tavLst>
                                        <p:tav tm="0">
                                          <p:val>
                                            <p:fltVal val="0"/>
                                          </p:val>
                                        </p:tav>
                                        <p:tav tm="100000">
                                          <p:val>
                                            <p:strVal val="#ppt_h"/>
                                          </p:val>
                                        </p:tav>
                                      </p:tavLst>
                                    </p:anim>
                                    <p:anim calcmode="lin" valueType="num">
                                      <p:cBhvr>
                                        <p:cTn id="56" dur="500" fill="hold"/>
                                        <p:tgtEl>
                                          <p:spTgt spid="74"/>
                                        </p:tgtEl>
                                        <p:attrNameLst>
                                          <p:attrName>style.rotation</p:attrName>
                                        </p:attrNameLst>
                                      </p:cBhvr>
                                      <p:tavLst>
                                        <p:tav tm="0">
                                          <p:val>
                                            <p:fltVal val="360"/>
                                          </p:val>
                                        </p:tav>
                                        <p:tav tm="100000">
                                          <p:val>
                                            <p:fltVal val="0"/>
                                          </p:val>
                                        </p:tav>
                                      </p:tavLst>
                                    </p:anim>
                                    <p:animEffect transition="in" filter="fade">
                                      <p:cBhvr>
                                        <p:cTn id="57" dur="500"/>
                                        <p:tgtEl>
                                          <p:spTgt spid="74"/>
                                        </p:tgtEl>
                                      </p:cBhvr>
                                    </p:animEffect>
                                  </p:childTnLst>
                                </p:cTn>
                              </p:par>
                            </p:childTnLst>
                          </p:cTn>
                        </p:par>
                        <p:par>
                          <p:cTn id="58" fill="hold">
                            <p:stCondLst>
                              <p:cond delay="4750"/>
                            </p:stCondLst>
                            <p:childTnLst>
                              <p:par>
                                <p:cTn id="59" presetID="49" presetClass="entr" presetSubtype="0" decel="100000" fill="hold" nodeType="afterEffect">
                                  <p:stCondLst>
                                    <p:cond delay="0"/>
                                  </p:stCondLst>
                                  <p:childTnLst>
                                    <p:set>
                                      <p:cBhvr>
                                        <p:cTn id="60" dur="1" fill="hold">
                                          <p:stCondLst>
                                            <p:cond delay="0"/>
                                          </p:stCondLst>
                                        </p:cTn>
                                        <p:tgtEl>
                                          <p:spTgt spid="82"/>
                                        </p:tgtEl>
                                        <p:attrNameLst>
                                          <p:attrName>style.visibility</p:attrName>
                                        </p:attrNameLst>
                                      </p:cBhvr>
                                      <p:to>
                                        <p:strVal val="visible"/>
                                      </p:to>
                                    </p:set>
                                    <p:anim calcmode="lin" valueType="num">
                                      <p:cBhvr>
                                        <p:cTn id="61" dur="500" fill="hold"/>
                                        <p:tgtEl>
                                          <p:spTgt spid="82"/>
                                        </p:tgtEl>
                                        <p:attrNameLst>
                                          <p:attrName>ppt_w</p:attrName>
                                        </p:attrNameLst>
                                      </p:cBhvr>
                                      <p:tavLst>
                                        <p:tav tm="0">
                                          <p:val>
                                            <p:fltVal val="0"/>
                                          </p:val>
                                        </p:tav>
                                        <p:tav tm="100000">
                                          <p:val>
                                            <p:strVal val="#ppt_w"/>
                                          </p:val>
                                        </p:tav>
                                      </p:tavLst>
                                    </p:anim>
                                    <p:anim calcmode="lin" valueType="num">
                                      <p:cBhvr>
                                        <p:cTn id="62" dur="500" fill="hold"/>
                                        <p:tgtEl>
                                          <p:spTgt spid="82"/>
                                        </p:tgtEl>
                                        <p:attrNameLst>
                                          <p:attrName>ppt_h</p:attrName>
                                        </p:attrNameLst>
                                      </p:cBhvr>
                                      <p:tavLst>
                                        <p:tav tm="0">
                                          <p:val>
                                            <p:fltVal val="0"/>
                                          </p:val>
                                        </p:tav>
                                        <p:tav tm="100000">
                                          <p:val>
                                            <p:strVal val="#ppt_h"/>
                                          </p:val>
                                        </p:tav>
                                      </p:tavLst>
                                    </p:anim>
                                    <p:anim calcmode="lin" valueType="num">
                                      <p:cBhvr>
                                        <p:cTn id="63" dur="500" fill="hold"/>
                                        <p:tgtEl>
                                          <p:spTgt spid="82"/>
                                        </p:tgtEl>
                                        <p:attrNameLst>
                                          <p:attrName>style.rotation</p:attrName>
                                        </p:attrNameLst>
                                      </p:cBhvr>
                                      <p:tavLst>
                                        <p:tav tm="0">
                                          <p:val>
                                            <p:fltVal val="360"/>
                                          </p:val>
                                        </p:tav>
                                        <p:tav tm="100000">
                                          <p:val>
                                            <p:fltVal val="0"/>
                                          </p:val>
                                        </p:tav>
                                      </p:tavLst>
                                    </p:anim>
                                    <p:animEffect transition="in" filter="fade">
                                      <p:cBhvr>
                                        <p:cTn id="64" dur="500"/>
                                        <p:tgtEl>
                                          <p:spTgt spid="82"/>
                                        </p:tgtEl>
                                      </p:cBhvr>
                                    </p:animEffect>
                                  </p:childTnLst>
                                </p:cTn>
                              </p:par>
                            </p:childTnLst>
                          </p:cTn>
                        </p:par>
                        <p:par>
                          <p:cTn id="65" fill="hold">
                            <p:stCondLst>
                              <p:cond delay="5250"/>
                            </p:stCondLst>
                            <p:childTnLst>
                              <p:par>
                                <p:cTn id="66" presetID="49" presetClass="entr" presetSubtype="0" decel="100000" fill="hold" nodeType="afterEffect">
                                  <p:stCondLst>
                                    <p:cond delay="0"/>
                                  </p:stCondLst>
                                  <p:childTnLst>
                                    <p:set>
                                      <p:cBhvr>
                                        <p:cTn id="67" dur="1" fill="hold">
                                          <p:stCondLst>
                                            <p:cond delay="0"/>
                                          </p:stCondLst>
                                        </p:cTn>
                                        <p:tgtEl>
                                          <p:spTgt spid="89"/>
                                        </p:tgtEl>
                                        <p:attrNameLst>
                                          <p:attrName>style.visibility</p:attrName>
                                        </p:attrNameLst>
                                      </p:cBhvr>
                                      <p:to>
                                        <p:strVal val="visible"/>
                                      </p:to>
                                    </p:set>
                                    <p:anim calcmode="lin" valueType="num">
                                      <p:cBhvr>
                                        <p:cTn id="68" dur="500" fill="hold"/>
                                        <p:tgtEl>
                                          <p:spTgt spid="89"/>
                                        </p:tgtEl>
                                        <p:attrNameLst>
                                          <p:attrName>ppt_w</p:attrName>
                                        </p:attrNameLst>
                                      </p:cBhvr>
                                      <p:tavLst>
                                        <p:tav tm="0">
                                          <p:val>
                                            <p:fltVal val="0"/>
                                          </p:val>
                                        </p:tav>
                                        <p:tav tm="100000">
                                          <p:val>
                                            <p:strVal val="#ppt_w"/>
                                          </p:val>
                                        </p:tav>
                                      </p:tavLst>
                                    </p:anim>
                                    <p:anim calcmode="lin" valueType="num">
                                      <p:cBhvr>
                                        <p:cTn id="69" dur="500" fill="hold"/>
                                        <p:tgtEl>
                                          <p:spTgt spid="89"/>
                                        </p:tgtEl>
                                        <p:attrNameLst>
                                          <p:attrName>ppt_h</p:attrName>
                                        </p:attrNameLst>
                                      </p:cBhvr>
                                      <p:tavLst>
                                        <p:tav tm="0">
                                          <p:val>
                                            <p:fltVal val="0"/>
                                          </p:val>
                                        </p:tav>
                                        <p:tav tm="100000">
                                          <p:val>
                                            <p:strVal val="#ppt_h"/>
                                          </p:val>
                                        </p:tav>
                                      </p:tavLst>
                                    </p:anim>
                                    <p:anim calcmode="lin" valueType="num">
                                      <p:cBhvr>
                                        <p:cTn id="70" dur="500" fill="hold"/>
                                        <p:tgtEl>
                                          <p:spTgt spid="89"/>
                                        </p:tgtEl>
                                        <p:attrNameLst>
                                          <p:attrName>style.rotation</p:attrName>
                                        </p:attrNameLst>
                                      </p:cBhvr>
                                      <p:tavLst>
                                        <p:tav tm="0">
                                          <p:val>
                                            <p:fltVal val="360"/>
                                          </p:val>
                                        </p:tav>
                                        <p:tav tm="100000">
                                          <p:val>
                                            <p:fltVal val="0"/>
                                          </p:val>
                                        </p:tav>
                                      </p:tavLst>
                                    </p:anim>
                                    <p:animEffect transition="in" filter="fade">
                                      <p:cBhvr>
                                        <p:cTn id="71" dur="500"/>
                                        <p:tgtEl>
                                          <p:spTgt spid="89"/>
                                        </p:tgtEl>
                                      </p:cBhvr>
                                    </p:animEffect>
                                  </p:childTnLst>
                                </p:cTn>
                              </p:par>
                            </p:childTnLst>
                          </p:cTn>
                        </p:par>
                        <p:par>
                          <p:cTn id="72" fill="hold">
                            <p:stCondLst>
                              <p:cond delay="5750"/>
                            </p:stCondLst>
                            <p:childTnLst>
                              <p:par>
                                <p:cTn id="73" presetID="49" presetClass="entr" presetSubtype="0" decel="100000" fill="hold" nodeType="afterEffect">
                                  <p:stCondLst>
                                    <p:cond delay="0"/>
                                  </p:stCondLst>
                                  <p:childTnLst>
                                    <p:set>
                                      <p:cBhvr>
                                        <p:cTn id="74" dur="1" fill="hold">
                                          <p:stCondLst>
                                            <p:cond delay="0"/>
                                          </p:stCondLst>
                                        </p:cTn>
                                        <p:tgtEl>
                                          <p:spTgt spid="96"/>
                                        </p:tgtEl>
                                        <p:attrNameLst>
                                          <p:attrName>style.visibility</p:attrName>
                                        </p:attrNameLst>
                                      </p:cBhvr>
                                      <p:to>
                                        <p:strVal val="visible"/>
                                      </p:to>
                                    </p:set>
                                    <p:anim calcmode="lin" valueType="num">
                                      <p:cBhvr>
                                        <p:cTn id="75" dur="500" fill="hold"/>
                                        <p:tgtEl>
                                          <p:spTgt spid="96"/>
                                        </p:tgtEl>
                                        <p:attrNameLst>
                                          <p:attrName>ppt_w</p:attrName>
                                        </p:attrNameLst>
                                      </p:cBhvr>
                                      <p:tavLst>
                                        <p:tav tm="0">
                                          <p:val>
                                            <p:fltVal val="0"/>
                                          </p:val>
                                        </p:tav>
                                        <p:tav tm="100000">
                                          <p:val>
                                            <p:strVal val="#ppt_w"/>
                                          </p:val>
                                        </p:tav>
                                      </p:tavLst>
                                    </p:anim>
                                    <p:anim calcmode="lin" valueType="num">
                                      <p:cBhvr>
                                        <p:cTn id="76" dur="500" fill="hold"/>
                                        <p:tgtEl>
                                          <p:spTgt spid="96"/>
                                        </p:tgtEl>
                                        <p:attrNameLst>
                                          <p:attrName>ppt_h</p:attrName>
                                        </p:attrNameLst>
                                      </p:cBhvr>
                                      <p:tavLst>
                                        <p:tav tm="0">
                                          <p:val>
                                            <p:fltVal val="0"/>
                                          </p:val>
                                        </p:tav>
                                        <p:tav tm="100000">
                                          <p:val>
                                            <p:strVal val="#ppt_h"/>
                                          </p:val>
                                        </p:tav>
                                      </p:tavLst>
                                    </p:anim>
                                    <p:anim calcmode="lin" valueType="num">
                                      <p:cBhvr>
                                        <p:cTn id="77" dur="500" fill="hold"/>
                                        <p:tgtEl>
                                          <p:spTgt spid="96"/>
                                        </p:tgtEl>
                                        <p:attrNameLst>
                                          <p:attrName>style.rotation</p:attrName>
                                        </p:attrNameLst>
                                      </p:cBhvr>
                                      <p:tavLst>
                                        <p:tav tm="0">
                                          <p:val>
                                            <p:fltVal val="360"/>
                                          </p:val>
                                        </p:tav>
                                        <p:tav tm="100000">
                                          <p:val>
                                            <p:fltVal val="0"/>
                                          </p:val>
                                        </p:tav>
                                      </p:tavLst>
                                    </p:anim>
                                    <p:animEffect transition="in" filter="fade">
                                      <p:cBhvr>
                                        <p:cTn id="78" dur="500"/>
                                        <p:tgtEl>
                                          <p:spTgt spid="96"/>
                                        </p:tgtEl>
                                      </p:cBhvr>
                                    </p:animEffect>
                                  </p:childTnLst>
                                </p:cTn>
                              </p:par>
                            </p:childTnLst>
                          </p:cTn>
                        </p:par>
                        <p:par>
                          <p:cTn id="79" fill="hold">
                            <p:stCondLst>
                              <p:cond delay="6250"/>
                            </p:stCondLst>
                            <p:childTnLst>
                              <p:par>
                                <p:cTn id="80" presetID="49" presetClass="entr" presetSubtype="0" decel="100000" fill="hold" nodeType="afterEffect">
                                  <p:stCondLst>
                                    <p:cond delay="0"/>
                                  </p:stCondLst>
                                  <p:childTnLst>
                                    <p:set>
                                      <p:cBhvr>
                                        <p:cTn id="81" dur="1" fill="hold">
                                          <p:stCondLst>
                                            <p:cond delay="0"/>
                                          </p:stCondLst>
                                        </p:cTn>
                                        <p:tgtEl>
                                          <p:spTgt spid="103"/>
                                        </p:tgtEl>
                                        <p:attrNameLst>
                                          <p:attrName>style.visibility</p:attrName>
                                        </p:attrNameLst>
                                      </p:cBhvr>
                                      <p:to>
                                        <p:strVal val="visible"/>
                                      </p:to>
                                    </p:set>
                                    <p:anim calcmode="lin" valueType="num">
                                      <p:cBhvr>
                                        <p:cTn id="82" dur="500" fill="hold"/>
                                        <p:tgtEl>
                                          <p:spTgt spid="103"/>
                                        </p:tgtEl>
                                        <p:attrNameLst>
                                          <p:attrName>ppt_w</p:attrName>
                                        </p:attrNameLst>
                                      </p:cBhvr>
                                      <p:tavLst>
                                        <p:tav tm="0">
                                          <p:val>
                                            <p:fltVal val="0"/>
                                          </p:val>
                                        </p:tav>
                                        <p:tav tm="100000">
                                          <p:val>
                                            <p:strVal val="#ppt_w"/>
                                          </p:val>
                                        </p:tav>
                                      </p:tavLst>
                                    </p:anim>
                                    <p:anim calcmode="lin" valueType="num">
                                      <p:cBhvr>
                                        <p:cTn id="83" dur="500" fill="hold"/>
                                        <p:tgtEl>
                                          <p:spTgt spid="103"/>
                                        </p:tgtEl>
                                        <p:attrNameLst>
                                          <p:attrName>ppt_h</p:attrName>
                                        </p:attrNameLst>
                                      </p:cBhvr>
                                      <p:tavLst>
                                        <p:tav tm="0">
                                          <p:val>
                                            <p:fltVal val="0"/>
                                          </p:val>
                                        </p:tav>
                                        <p:tav tm="100000">
                                          <p:val>
                                            <p:strVal val="#ppt_h"/>
                                          </p:val>
                                        </p:tav>
                                      </p:tavLst>
                                    </p:anim>
                                    <p:anim calcmode="lin" valueType="num">
                                      <p:cBhvr>
                                        <p:cTn id="84" dur="500" fill="hold"/>
                                        <p:tgtEl>
                                          <p:spTgt spid="103"/>
                                        </p:tgtEl>
                                        <p:attrNameLst>
                                          <p:attrName>style.rotation</p:attrName>
                                        </p:attrNameLst>
                                      </p:cBhvr>
                                      <p:tavLst>
                                        <p:tav tm="0">
                                          <p:val>
                                            <p:fltVal val="360"/>
                                          </p:val>
                                        </p:tav>
                                        <p:tav tm="100000">
                                          <p:val>
                                            <p:fltVal val="0"/>
                                          </p:val>
                                        </p:tav>
                                      </p:tavLst>
                                    </p:anim>
                                    <p:animEffect transition="in" filter="fade">
                                      <p:cBhvr>
                                        <p:cTn id="85" dur="500"/>
                                        <p:tgtEl>
                                          <p:spTgt spid="103"/>
                                        </p:tgtEl>
                                      </p:cBhvr>
                                    </p:animEffect>
                                  </p:childTnLst>
                                </p:cTn>
                              </p:par>
                            </p:childTnLst>
                          </p:cTn>
                        </p:par>
                        <p:par>
                          <p:cTn id="86" fill="hold">
                            <p:stCondLst>
                              <p:cond delay="6750"/>
                            </p:stCondLst>
                            <p:childTnLst>
                              <p:par>
                                <p:cTn id="87" presetID="49" presetClass="entr" presetSubtype="0" decel="100000" fill="hold" nodeType="afterEffect">
                                  <p:stCondLst>
                                    <p:cond delay="0"/>
                                  </p:stCondLst>
                                  <p:childTnLst>
                                    <p:set>
                                      <p:cBhvr>
                                        <p:cTn id="88" dur="1" fill="hold">
                                          <p:stCondLst>
                                            <p:cond delay="0"/>
                                          </p:stCondLst>
                                        </p:cTn>
                                        <p:tgtEl>
                                          <p:spTgt spid="110"/>
                                        </p:tgtEl>
                                        <p:attrNameLst>
                                          <p:attrName>style.visibility</p:attrName>
                                        </p:attrNameLst>
                                      </p:cBhvr>
                                      <p:to>
                                        <p:strVal val="visible"/>
                                      </p:to>
                                    </p:set>
                                    <p:anim calcmode="lin" valueType="num">
                                      <p:cBhvr>
                                        <p:cTn id="89" dur="500" fill="hold"/>
                                        <p:tgtEl>
                                          <p:spTgt spid="110"/>
                                        </p:tgtEl>
                                        <p:attrNameLst>
                                          <p:attrName>ppt_w</p:attrName>
                                        </p:attrNameLst>
                                      </p:cBhvr>
                                      <p:tavLst>
                                        <p:tav tm="0">
                                          <p:val>
                                            <p:fltVal val="0"/>
                                          </p:val>
                                        </p:tav>
                                        <p:tav tm="100000">
                                          <p:val>
                                            <p:strVal val="#ppt_w"/>
                                          </p:val>
                                        </p:tav>
                                      </p:tavLst>
                                    </p:anim>
                                    <p:anim calcmode="lin" valueType="num">
                                      <p:cBhvr>
                                        <p:cTn id="90" dur="500" fill="hold"/>
                                        <p:tgtEl>
                                          <p:spTgt spid="110"/>
                                        </p:tgtEl>
                                        <p:attrNameLst>
                                          <p:attrName>ppt_h</p:attrName>
                                        </p:attrNameLst>
                                      </p:cBhvr>
                                      <p:tavLst>
                                        <p:tav tm="0">
                                          <p:val>
                                            <p:fltVal val="0"/>
                                          </p:val>
                                        </p:tav>
                                        <p:tav tm="100000">
                                          <p:val>
                                            <p:strVal val="#ppt_h"/>
                                          </p:val>
                                        </p:tav>
                                      </p:tavLst>
                                    </p:anim>
                                    <p:anim calcmode="lin" valueType="num">
                                      <p:cBhvr>
                                        <p:cTn id="91" dur="500" fill="hold"/>
                                        <p:tgtEl>
                                          <p:spTgt spid="110"/>
                                        </p:tgtEl>
                                        <p:attrNameLst>
                                          <p:attrName>style.rotation</p:attrName>
                                        </p:attrNameLst>
                                      </p:cBhvr>
                                      <p:tavLst>
                                        <p:tav tm="0">
                                          <p:val>
                                            <p:fltVal val="360"/>
                                          </p:val>
                                        </p:tav>
                                        <p:tav tm="100000">
                                          <p:val>
                                            <p:fltVal val="0"/>
                                          </p:val>
                                        </p:tav>
                                      </p:tavLst>
                                    </p:anim>
                                    <p:animEffect transition="in" filter="fade">
                                      <p:cBhvr>
                                        <p:cTn id="92" dur="500"/>
                                        <p:tgtEl>
                                          <p:spTgt spid="110"/>
                                        </p:tgtEl>
                                      </p:cBhvr>
                                    </p:animEffect>
                                  </p:childTnLst>
                                </p:cTn>
                              </p:par>
                              <p:par>
                                <p:cTn id="93" presetID="14" presetClass="entr" presetSubtype="10" fill="hold" grpId="0" nodeType="withEffect">
                                  <p:stCondLst>
                                    <p:cond delay="500"/>
                                  </p:stCondLst>
                                  <p:childTnLst>
                                    <p:set>
                                      <p:cBhvr>
                                        <p:cTn id="94" dur="1" fill="hold">
                                          <p:stCondLst>
                                            <p:cond delay="0"/>
                                          </p:stCondLst>
                                        </p:cTn>
                                        <p:tgtEl>
                                          <p:spTgt spid="117"/>
                                        </p:tgtEl>
                                        <p:attrNameLst>
                                          <p:attrName>style.visibility</p:attrName>
                                        </p:attrNameLst>
                                      </p:cBhvr>
                                      <p:to>
                                        <p:strVal val="visible"/>
                                      </p:to>
                                    </p:set>
                                    <p:animEffect transition="in" filter="randombar(horizontal)">
                                      <p:cBhvr>
                                        <p:cTn id="95" dur="400"/>
                                        <p:tgtEl>
                                          <p:spTgt spid="117"/>
                                        </p:tgtEl>
                                      </p:cBhvr>
                                    </p:animEffect>
                                  </p:childTnLst>
                                </p:cTn>
                              </p:par>
                              <p:par>
                                <p:cTn id="96" presetID="14" presetClass="entr" presetSubtype="10" fill="hold" grpId="0" nodeType="withEffect">
                                  <p:stCondLst>
                                    <p:cond delay="500"/>
                                  </p:stCondLst>
                                  <p:childTnLst>
                                    <p:set>
                                      <p:cBhvr>
                                        <p:cTn id="97" dur="1" fill="hold">
                                          <p:stCondLst>
                                            <p:cond delay="0"/>
                                          </p:stCondLst>
                                        </p:cTn>
                                        <p:tgtEl>
                                          <p:spTgt spid="118"/>
                                        </p:tgtEl>
                                        <p:attrNameLst>
                                          <p:attrName>style.visibility</p:attrName>
                                        </p:attrNameLst>
                                      </p:cBhvr>
                                      <p:to>
                                        <p:strVal val="visible"/>
                                      </p:to>
                                    </p:set>
                                    <p:animEffect transition="in" filter="randombar(horizontal)">
                                      <p:cBhvr>
                                        <p:cTn id="98" dur="400"/>
                                        <p:tgtEl>
                                          <p:spTgt spid="118"/>
                                        </p:tgtEl>
                                      </p:cBhvr>
                                    </p:animEffect>
                                  </p:childTnLst>
                                </p:cTn>
                              </p:par>
                              <p:par>
                                <p:cTn id="99" presetID="14" presetClass="entr" presetSubtype="10" fill="hold" grpId="0" nodeType="withEffect">
                                  <p:stCondLst>
                                    <p:cond delay="500"/>
                                  </p:stCondLst>
                                  <p:childTnLst>
                                    <p:set>
                                      <p:cBhvr>
                                        <p:cTn id="100" dur="1" fill="hold">
                                          <p:stCondLst>
                                            <p:cond delay="0"/>
                                          </p:stCondLst>
                                        </p:cTn>
                                        <p:tgtEl>
                                          <p:spTgt spid="119"/>
                                        </p:tgtEl>
                                        <p:attrNameLst>
                                          <p:attrName>style.visibility</p:attrName>
                                        </p:attrNameLst>
                                      </p:cBhvr>
                                      <p:to>
                                        <p:strVal val="visible"/>
                                      </p:to>
                                    </p:set>
                                    <p:animEffect transition="in" filter="randombar(horizontal)">
                                      <p:cBhvr>
                                        <p:cTn id="101" dur="400"/>
                                        <p:tgtEl>
                                          <p:spTgt spid="119"/>
                                        </p:tgtEl>
                                      </p:cBhvr>
                                    </p:animEffect>
                                  </p:childTnLst>
                                </p:cTn>
                              </p:par>
                              <p:par>
                                <p:cTn id="102" presetID="14" presetClass="entr" presetSubtype="10" fill="hold" grpId="0" nodeType="withEffect">
                                  <p:stCondLst>
                                    <p:cond delay="500"/>
                                  </p:stCondLst>
                                  <p:childTnLst>
                                    <p:set>
                                      <p:cBhvr>
                                        <p:cTn id="103" dur="1" fill="hold">
                                          <p:stCondLst>
                                            <p:cond delay="0"/>
                                          </p:stCondLst>
                                        </p:cTn>
                                        <p:tgtEl>
                                          <p:spTgt spid="120"/>
                                        </p:tgtEl>
                                        <p:attrNameLst>
                                          <p:attrName>style.visibility</p:attrName>
                                        </p:attrNameLst>
                                      </p:cBhvr>
                                      <p:to>
                                        <p:strVal val="visible"/>
                                      </p:to>
                                    </p:set>
                                    <p:animEffect transition="in" filter="randombar(horizontal)">
                                      <p:cBhvr>
                                        <p:cTn id="104" dur="400"/>
                                        <p:tgtEl>
                                          <p:spTgt spid="120"/>
                                        </p:tgtEl>
                                      </p:cBhvr>
                                    </p:animEffect>
                                  </p:childTnLst>
                                </p:cTn>
                              </p:par>
                              <p:par>
                                <p:cTn id="105" presetID="14" presetClass="entr" presetSubtype="10" fill="hold" grpId="0" nodeType="withEffect">
                                  <p:stCondLst>
                                    <p:cond delay="500"/>
                                  </p:stCondLst>
                                  <p:childTnLst>
                                    <p:set>
                                      <p:cBhvr>
                                        <p:cTn id="106" dur="1" fill="hold">
                                          <p:stCondLst>
                                            <p:cond delay="0"/>
                                          </p:stCondLst>
                                        </p:cTn>
                                        <p:tgtEl>
                                          <p:spTgt spid="121"/>
                                        </p:tgtEl>
                                        <p:attrNameLst>
                                          <p:attrName>style.visibility</p:attrName>
                                        </p:attrNameLst>
                                      </p:cBhvr>
                                      <p:to>
                                        <p:strVal val="visible"/>
                                      </p:to>
                                    </p:set>
                                    <p:animEffect transition="in" filter="randombar(horizontal)">
                                      <p:cBhvr>
                                        <p:cTn id="107" dur="400"/>
                                        <p:tgtEl>
                                          <p:spTgt spid="121"/>
                                        </p:tgtEl>
                                      </p:cBhvr>
                                    </p:animEffect>
                                  </p:childTnLst>
                                </p:cTn>
                              </p:par>
                              <p:par>
                                <p:cTn id="108" presetID="14" presetClass="entr" presetSubtype="10" fill="hold" grpId="0" nodeType="withEffect">
                                  <p:stCondLst>
                                    <p:cond delay="500"/>
                                  </p:stCondLst>
                                  <p:childTnLst>
                                    <p:set>
                                      <p:cBhvr>
                                        <p:cTn id="109" dur="1" fill="hold">
                                          <p:stCondLst>
                                            <p:cond delay="0"/>
                                          </p:stCondLst>
                                        </p:cTn>
                                        <p:tgtEl>
                                          <p:spTgt spid="122"/>
                                        </p:tgtEl>
                                        <p:attrNameLst>
                                          <p:attrName>style.visibility</p:attrName>
                                        </p:attrNameLst>
                                      </p:cBhvr>
                                      <p:to>
                                        <p:strVal val="visible"/>
                                      </p:to>
                                    </p:set>
                                    <p:animEffect transition="in" filter="randombar(horizontal)">
                                      <p:cBhvr>
                                        <p:cTn id="110" dur="400"/>
                                        <p:tgtEl>
                                          <p:spTgt spid="122"/>
                                        </p:tgtEl>
                                      </p:cBhvr>
                                    </p:animEffect>
                                  </p:childTnLst>
                                </p:cTn>
                              </p:par>
                            </p:childTnLst>
                          </p:cTn>
                        </p:par>
                        <p:par>
                          <p:cTn id="111" fill="hold">
                            <p:stCondLst>
                              <p:cond delay="7650"/>
                            </p:stCondLst>
                            <p:childTnLst>
                              <p:par>
                                <p:cTn id="112" presetID="2" presetClass="entr" presetSubtype="8" fill="hold" nodeType="afterEffect">
                                  <p:stCondLst>
                                    <p:cond delay="0"/>
                                  </p:stCondLst>
                                  <p:childTnLst>
                                    <p:set>
                                      <p:cBhvr>
                                        <p:cTn id="113" dur="1" fill="hold">
                                          <p:stCondLst>
                                            <p:cond delay="0"/>
                                          </p:stCondLst>
                                        </p:cTn>
                                        <p:tgtEl>
                                          <p:spTgt spid="128"/>
                                        </p:tgtEl>
                                        <p:attrNameLst>
                                          <p:attrName>style.visibility</p:attrName>
                                        </p:attrNameLst>
                                      </p:cBhvr>
                                      <p:to>
                                        <p:strVal val="visible"/>
                                      </p:to>
                                    </p:set>
                                    <p:anim calcmode="lin" valueType="num">
                                      <p:cBhvr additive="base">
                                        <p:cTn id="114" dur="500" fill="hold"/>
                                        <p:tgtEl>
                                          <p:spTgt spid="128"/>
                                        </p:tgtEl>
                                        <p:attrNameLst>
                                          <p:attrName>ppt_x</p:attrName>
                                        </p:attrNameLst>
                                      </p:cBhvr>
                                      <p:tavLst>
                                        <p:tav tm="0">
                                          <p:val>
                                            <p:strVal val="0-#ppt_w/2"/>
                                          </p:val>
                                        </p:tav>
                                        <p:tav tm="100000">
                                          <p:val>
                                            <p:strVal val="#ppt_x"/>
                                          </p:val>
                                        </p:tav>
                                      </p:tavLst>
                                    </p:anim>
                                    <p:anim calcmode="lin" valueType="num">
                                      <p:cBhvr additive="base">
                                        <p:cTn id="115" dur="500" fill="hold"/>
                                        <p:tgtEl>
                                          <p:spTgt spid="128"/>
                                        </p:tgtEl>
                                        <p:attrNameLst>
                                          <p:attrName>ppt_y</p:attrName>
                                        </p:attrNameLst>
                                      </p:cBhvr>
                                      <p:tavLst>
                                        <p:tav tm="0">
                                          <p:val>
                                            <p:strVal val="#ppt_y"/>
                                          </p:val>
                                        </p:tav>
                                        <p:tav tm="100000">
                                          <p:val>
                                            <p:strVal val="#ppt_y"/>
                                          </p:val>
                                        </p:tav>
                                      </p:tavLst>
                                    </p:anim>
                                  </p:childTnLst>
                                </p:cTn>
                              </p:par>
                            </p:childTnLst>
                          </p:cTn>
                        </p:par>
                        <p:par>
                          <p:cTn id="116" fill="hold">
                            <p:stCondLst>
                              <p:cond delay="8150"/>
                            </p:stCondLst>
                            <p:childTnLst>
                              <p:par>
                                <p:cTn id="117" presetID="42" presetClass="entr" presetSubtype="0" fill="hold" grpId="0" nodeType="afterEffect">
                                  <p:stCondLst>
                                    <p:cond delay="0"/>
                                  </p:stCondLst>
                                  <p:childTnLst>
                                    <p:set>
                                      <p:cBhvr>
                                        <p:cTn id="118" dur="1" fill="hold">
                                          <p:stCondLst>
                                            <p:cond delay="0"/>
                                          </p:stCondLst>
                                        </p:cTn>
                                        <p:tgtEl>
                                          <p:spTgt spid="133"/>
                                        </p:tgtEl>
                                        <p:attrNameLst>
                                          <p:attrName>style.visibility</p:attrName>
                                        </p:attrNameLst>
                                      </p:cBhvr>
                                      <p:to>
                                        <p:strVal val="visible"/>
                                      </p:to>
                                    </p:set>
                                    <p:animEffect transition="in" filter="fade">
                                      <p:cBhvr>
                                        <p:cTn id="119" dur="1000"/>
                                        <p:tgtEl>
                                          <p:spTgt spid="133"/>
                                        </p:tgtEl>
                                      </p:cBhvr>
                                    </p:animEffect>
                                    <p:anim calcmode="lin" valueType="num">
                                      <p:cBhvr>
                                        <p:cTn id="120" dur="1000" fill="hold"/>
                                        <p:tgtEl>
                                          <p:spTgt spid="133"/>
                                        </p:tgtEl>
                                        <p:attrNameLst>
                                          <p:attrName>ppt_x</p:attrName>
                                        </p:attrNameLst>
                                      </p:cBhvr>
                                      <p:tavLst>
                                        <p:tav tm="0">
                                          <p:val>
                                            <p:strVal val="#ppt_x"/>
                                          </p:val>
                                        </p:tav>
                                        <p:tav tm="100000">
                                          <p:val>
                                            <p:strVal val="#ppt_x"/>
                                          </p:val>
                                        </p:tav>
                                      </p:tavLst>
                                    </p:anim>
                                    <p:anim calcmode="lin" valueType="num">
                                      <p:cBhvr>
                                        <p:cTn id="121" dur="1000" fill="hold"/>
                                        <p:tgtEl>
                                          <p:spTgt spid="133"/>
                                        </p:tgtEl>
                                        <p:attrNameLst>
                                          <p:attrName>ppt_y</p:attrName>
                                        </p:attrNameLst>
                                      </p:cBhvr>
                                      <p:tavLst>
                                        <p:tav tm="0">
                                          <p:val>
                                            <p:strVal val="#ppt_y+.1"/>
                                          </p:val>
                                        </p:tav>
                                        <p:tav tm="100000">
                                          <p:val>
                                            <p:strVal val="#ppt_y"/>
                                          </p:val>
                                        </p:tav>
                                      </p:tavLst>
                                    </p:anim>
                                  </p:childTnLst>
                                </p:cTn>
                              </p:par>
                            </p:childTnLst>
                          </p:cTn>
                        </p:par>
                        <p:par>
                          <p:cTn id="122" fill="hold">
                            <p:stCondLst>
                              <p:cond delay="9150"/>
                            </p:stCondLst>
                            <p:childTnLst>
                              <p:par>
                                <p:cTn id="123" presetID="22" presetClass="entr" presetSubtype="8" fill="hold" nodeType="afterEffect">
                                  <p:stCondLst>
                                    <p:cond delay="0"/>
                                  </p:stCondLst>
                                  <p:childTnLst>
                                    <p:set>
                                      <p:cBhvr>
                                        <p:cTn id="124" dur="1" fill="hold">
                                          <p:stCondLst>
                                            <p:cond delay="0"/>
                                          </p:stCondLst>
                                        </p:cTn>
                                        <p:tgtEl>
                                          <p:spTgt spid="134"/>
                                        </p:tgtEl>
                                        <p:attrNameLst>
                                          <p:attrName>style.visibility</p:attrName>
                                        </p:attrNameLst>
                                      </p:cBhvr>
                                      <p:to>
                                        <p:strVal val="visible"/>
                                      </p:to>
                                    </p:set>
                                    <p:animEffect transition="in" filter="wipe(left)">
                                      <p:cBhvr>
                                        <p:cTn id="125" dur="500"/>
                                        <p:tgtEl>
                                          <p:spTgt spid="134"/>
                                        </p:tgtEl>
                                      </p:cBhvr>
                                    </p:animEffect>
                                  </p:childTnLst>
                                </p:cTn>
                              </p:par>
                              <p:par>
                                <p:cTn id="126" presetID="2" presetClass="entr" presetSubtype="2" fill="hold" nodeType="withEffect">
                                  <p:stCondLst>
                                    <p:cond delay="250"/>
                                  </p:stCondLst>
                                  <p:childTnLst>
                                    <p:set>
                                      <p:cBhvr>
                                        <p:cTn id="127" dur="1" fill="hold">
                                          <p:stCondLst>
                                            <p:cond delay="0"/>
                                          </p:stCondLst>
                                        </p:cTn>
                                        <p:tgtEl>
                                          <p:spTgt spid="135"/>
                                        </p:tgtEl>
                                        <p:attrNameLst>
                                          <p:attrName>style.visibility</p:attrName>
                                        </p:attrNameLst>
                                      </p:cBhvr>
                                      <p:to>
                                        <p:strVal val="visible"/>
                                      </p:to>
                                    </p:set>
                                    <p:anim calcmode="lin" valueType="num">
                                      <p:cBhvr additive="base">
                                        <p:cTn id="128" dur="500" fill="hold"/>
                                        <p:tgtEl>
                                          <p:spTgt spid="135"/>
                                        </p:tgtEl>
                                        <p:attrNameLst>
                                          <p:attrName>ppt_x</p:attrName>
                                        </p:attrNameLst>
                                      </p:cBhvr>
                                      <p:tavLst>
                                        <p:tav tm="0">
                                          <p:val>
                                            <p:strVal val="1+#ppt_w/2"/>
                                          </p:val>
                                        </p:tav>
                                        <p:tav tm="100000">
                                          <p:val>
                                            <p:strVal val="#ppt_x"/>
                                          </p:val>
                                        </p:tav>
                                      </p:tavLst>
                                    </p:anim>
                                    <p:anim calcmode="lin" valueType="num">
                                      <p:cBhvr additive="base">
                                        <p:cTn id="129" dur="500" fill="hold"/>
                                        <p:tgtEl>
                                          <p:spTgt spid="135"/>
                                        </p:tgtEl>
                                        <p:attrNameLst>
                                          <p:attrName>ppt_y</p:attrName>
                                        </p:attrNameLst>
                                      </p:cBhvr>
                                      <p:tavLst>
                                        <p:tav tm="0">
                                          <p:val>
                                            <p:strVal val="#ppt_y"/>
                                          </p:val>
                                        </p:tav>
                                        <p:tav tm="100000">
                                          <p:val>
                                            <p:strVal val="#ppt_y"/>
                                          </p:val>
                                        </p:tav>
                                      </p:tavLst>
                                    </p:anim>
                                  </p:childTnLst>
                                </p:cTn>
                              </p:par>
                            </p:childTnLst>
                          </p:cTn>
                        </p:par>
                        <p:par>
                          <p:cTn id="130" fill="hold">
                            <p:stCondLst>
                              <p:cond delay="9900"/>
                            </p:stCondLst>
                            <p:childTnLst>
                              <p:par>
                                <p:cTn id="131" presetID="18" presetClass="entr" presetSubtype="3" fill="hold" grpId="0" nodeType="afterEffect">
                                  <p:stCondLst>
                                    <p:cond delay="0"/>
                                  </p:stCondLst>
                                  <p:childTnLst>
                                    <p:set>
                                      <p:cBhvr>
                                        <p:cTn id="132" dur="1" fill="hold">
                                          <p:stCondLst>
                                            <p:cond delay="0"/>
                                          </p:stCondLst>
                                        </p:cTn>
                                        <p:tgtEl>
                                          <p:spTgt spid="138"/>
                                        </p:tgtEl>
                                        <p:attrNameLst>
                                          <p:attrName>style.visibility</p:attrName>
                                        </p:attrNameLst>
                                      </p:cBhvr>
                                      <p:to>
                                        <p:strVal val="visible"/>
                                      </p:to>
                                    </p:set>
                                    <p:animEffect transition="in" filter="strips(upRight)">
                                      <p:cBhvr>
                                        <p:cTn id="133" dur="500"/>
                                        <p:tgtEl>
                                          <p:spTgt spid="138"/>
                                        </p:tgtEl>
                                      </p:cBhvr>
                                    </p:animEffect>
                                  </p:childTnLst>
                                </p:cTn>
                              </p:par>
                            </p:childTnLst>
                          </p:cTn>
                        </p:par>
                        <p:par>
                          <p:cTn id="134" fill="hold">
                            <p:stCondLst>
                              <p:cond delay="10400"/>
                            </p:stCondLst>
                            <p:childTnLst>
                              <p:par>
                                <p:cTn id="135" presetID="42" presetClass="entr" presetSubtype="0" fill="hold" nodeType="afterEffect">
                                  <p:stCondLst>
                                    <p:cond delay="0"/>
                                  </p:stCondLst>
                                  <p:childTnLst>
                                    <p:set>
                                      <p:cBhvr>
                                        <p:cTn id="136" dur="1" fill="hold">
                                          <p:stCondLst>
                                            <p:cond delay="0"/>
                                          </p:stCondLst>
                                        </p:cTn>
                                        <p:tgtEl>
                                          <p:spTgt spid="139"/>
                                        </p:tgtEl>
                                        <p:attrNameLst>
                                          <p:attrName>style.visibility</p:attrName>
                                        </p:attrNameLst>
                                      </p:cBhvr>
                                      <p:to>
                                        <p:strVal val="visible"/>
                                      </p:to>
                                    </p:set>
                                    <p:animEffect transition="in" filter="fade">
                                      <p:cBhvr>
                                        <p:cTn id="137" dur="1000"/>
                                        <p:tgtEl>
                                          <p:spTgt spid="139"/>
                                        </p:tgtEl>
                                      </p:cBhvr>
                                    </p:animEffect>
                                    <p:anim calcmode="lin" valueType="num">
                                      <p:cBhvr>
                                        <p:cTn id="138" dur="1000" fill="hold"/>
                                        <p:tgtEl>
                                          <p:spTgt spid="139"/>
                                        </p:tgtEl>
                                        <p:attrNameLst>
                                          <p:attrName>ppt_x</p:attrName>
                                        </p:attrNameLst>
                                      </p:cBhvr>
                                      <p:tavLst>
                                        <p:tav tm="0">
                                          <p:val>
                                            <p:strVal val="#ppt_x"/>
                                          </p:val>
                                        </p:tav>
                                        <p:tav tm="100000">
                                          <p:val>
                                            <p:strVal val="#ppt_x"/>
                                          </p:val>
                                        </p:tav>
                                      </p:tavLst>
                                    </p:anim>
                                    <p:anim calcmode="lin" valueType="num">
                                      <p:cBhvr>
                                        <p:cTn id="139" dur="1000" fill="hold"/>
                                        <p:tgtEl>
                                          <p:spTgt spid="1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3" grpId="0"/>
      <p:bldP spid="117" grpId="0"/>
      <p:bldP spid="118" grpId="0"/>
      <p:bldP spid="119" grpId="0"/>
      <p:bldP spid="120" grpId="0"/>
      <p:bldP spid="121" grpId="0"/>
      <p:bldP spid="122" grpId="0"/>
      <p:bldP spid="133" grpId="0"/>
      <p:bldP spid="138" grpId="0"/>
      <p:bldP spid="124"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8" name="组合 37"/>
          <p:cNvGrpSpPr/>
          <p:nvPr/>
        </p:nvGrpSpPr>
        <p:grpSpPr>
          <a:xfrm>
            <a:off x="530789" y="1329509"/>
            <a:ext cx="4375233" cy="3615139"/>
            <a:chOff x="723900" y="1421719"/>
            <a:chExt cx="5172075" cy="4273550"/>
          </a:xfrm>
          <a:blipFill dpi="0" rotWithShape="1">
            <a:blip r:embed="rId3">
              <a:extLst>
                <a:ext uri="{28A0092B-C50C-407E-A947-70E740481C1C}">
                  <a14:useLocalDpi xmlns:a14="http://schemas.microsoft.com/office/drawing/2010/main" val="0"/>
                </a:ext>
              </a:extLst>
            </a:blip>
            <a:srcRect/>
            <a:stretch>
              <a:fillRect/>
            </a:stretch>
          </a:blipFill>
        </p:grpSpPr>
        <p:sp>
          <p:nvSpPr>
            <p:cNvPr id="39" name="Freeform 5"/>
            <p:cNvSpPr>
              <a:spLocks/>
            </p:cNvSpPr>
            <p:nvPr/>
          </p:nvSpPr>
          <p:spPr bwMode="auto">
            <a:xfrm>
              <a:off x="2895600" y="1469344"/>
              <a:ext cx="2266950" cy="1933575"/>
            </a:xfrm>
            <a:custGeom>
              <a:avLst/>
              <a:gdLst>
                <a:gd name="T0" fmla="*/ 1322 w 1428"/>
                <a:gd name="T1" fmla="*/ 106 h 1218"/>
                <a:gd name="T2" fmla="*/ 1262 w 1428"/>
                <a:gd name="T3" fmla="*/ 116 h 1218"/>
                <a:gd name="T4" fmla="*/ 1216 w 1428"/>
                <a:gd name="T5" fmla="*/ 60 h 1218"/>
                <a:gd name="T6" fmla="*/ 1168 w 1428"/>
                <a:gd name="T7" fmla="*/ 58 h 1218"/>
                <a:gd name="T8" fmla="*/ 1136 w 1428"/>
                <a:gd name="T9" fmla="*/ 8 h 1218"/>
                <a:gd name="T10" fmla="*/ 1142 w 1428"/>
                <a:gd name="T11" fmla="*/ 44 h 1218"/>
                <a:gd name="T12" fmla="*/ 1118 w 1428"/>
                <a:gd name="T13" fmla="*/ 154 h 1218"/>
                <a:gd name="T14" fmla="*/ 1106 w 1428"/>
                <a:gd name="T15" fmla="*/ 244 h 1218"/>
                <a:gd name="T16" fmla="*/ 1014 w 1428"/>
                <a:gd name="T17" fmla="*/ 280 h 1218"/>
                <a:gd name="T18" fmla="*/ 974 w 1428"/>
                <a:gd name="T19" fmla="*/ 430 h 1218"/>
                <a:gd name="T20" fmla="*/ 1106 w 1428"/>
                <a:gd name="T21" fmla="*/ 400 h 1218"/>
                <a:gd name="T22" fmla="*/ 1192 w 1428"/>
                <a:gd name="T23" fmla="*/ 480 h 1218"/>
                <a:gd name="T24" fmla="*/ 1084 w 1428"/>
                <a:gd name="T25" fmla="*/ 512 h 1218"/>
                <a:gd name="T26" fmla="*/ 996 w 1428"/>
                <a:gd name="T27" fmla="*/ 606 h 1218"/>
                <a:gd name="T28" fmla="*/ 910 w 1428"/>
                <a:gd name="T29" fmla="*/ 664 h 1218"/>
                <a:gd name="T30" fmla="*/ 790 w 1428"/>
                <a:gd name="T31" fmla="*/ 662 h 1218"/>
                <a:gd name="T32" fmla="*/ 794 w 1428"/>
                <a:gd name="T33" fmla="*/ 748 h 1218"/>
                <a:gd name="T34" fmla="*/ 750 w 1428"/>
                <a:gd name="T35" fmla="*/ 786 h 1218"/>
                <a:gd name="T36" fmla="*/ 688 w 1428"/>
                <a:gd name="T37" fmla="*/ 864 h 1218"/>
                <a:gd name="T38" fmla="*/ 450 w 1428"/>
                <a:gd name="T39" fmla="*/ 914 h 1218"/>
                <a:gd name="T40" fmla="*/ 350 w 1428"/>
                <a:gd name="T41" fmla="*/ 922 h 1218"/>
                <a:gd name="T42" fmla="*/ 214 w 1428"/>
                <a:gd name="T43" fmla="*/ 856 h 1218"/>
                <a:gd name="T44" fmla="*/ 0 w 1428"/>
                <a:gd name="T45" fmla="*/ 844 h 1218"/>
                <a:gd name="T46" fmla="*/ 24 w 1428"/>
                <a:gd name="T47" fmla="*/ 908 h 1218"/>
                <a:gd name="T48" fmla="*/ 54 w 1428"/>
                <a:gd name="T49" fmla="*/ 994 h 1218"/>
                <a:gd name="T50" fmla="*/ 150 w 1428"/>
                <a:gd name="T51" fmla="*/ 984 h 1218"/>
                <a:gd name="T52" fmla="*/ 148 w 1428"/>
                <a:gd name="T53" fmla="*/ 1052 h 1218"/>
                <a:gd name="T54" fmla="*/ 192 w 1428"/>
                <a:gd name="T55" fmla="*/ 1092 h 1218"/>
                <a:gd name="T56" fmla="*/ 250 w 1428"/>
                <a:gd name="T57" fmla="*/ 1124 h 1218"/>
                <a:gd name="T58" fmla="*/ 334 w 1428"/>
                <a:gd name="T59" fmla="*/ 1080 h 1218"/>
                <a:gd name="T60" fmla="*/ 378 w 1428"/>
                <a:gd name="T61" fmla="*/ 1084 h 1218"/>
                <a:gd name="T62" fmla="*/ 366 w 1428"/>
                <a:gd name="T63" fmla="*/ 1142 h 1218"/>
                <a:gd name="T64" fmla="*/ 418 w 1428"/>
                <a:gd name="T65" fmla="*/ 1210 h 1218"/>
                <a:gd name="T66" fmla="*/ 458 w 1428"/>
                <a:gd name="T67" fmla="*/ 1148 h 1218"/>
                <a:gd name="T68" fmla="*/ 536 w 1428"/>
                <a:gd name="T69" fmla="*/ 1102 h 1218"/>
                <a:gd name="T70" fmla="*/ 552 w 1428"/>
                <a:gd name="T71" fmla="*/ 1180 h 1218"/>
                <a:gd name="T72" fmla="*/ 638 w 1428"/>
                <a:gd name="T73" fmla="*/ 1204 h 1218"/>
                <a:gd name="T74" fmla="*/ 712 w 1428"/>
                <a:gd name="T75" fmla="*/ 1098 h 1218"/>
                <a:gd name="T76" fmla="*/ 754 w 1428"/>
                <a:gd name="T77" fmla="*/ 1066 h 1218"/>
                <a:gd name="T78" fmla="*/ 826 w 1428"/>
                <a:gd name="T79" fmla="*/ 1016 h 1218"/>
                <a:gd name="T80" fmla="*/ 876 w 1428"/>
                <a:gd name="T81" fmla="*/ 986 h 1218"/>
                <a:gd name="T82" fmla="*/ 914 w 1428"/>
                <a:gd name="T83" fmla="*/ 940 h 1218"/>
                <a:gd name="T84" fmla="*/ 958 w 1428"/>
                <a:gd name="T85" fmla="*/ 840 h 1218"/>
                <a:gd name="T86" fmla="*/ 990 w 1428"/>
                <a:gd name="T87" fmla="*/ 896 h 1218"/>
                <a:gd name="T88" fmla="*/ 1068 w 1428"/>
                <a:gd name="T89" fmla="*/ 848 h 1218"/>
                <a:gd name="T90" fmla="*/ 1124 w 1428"/>
                <a:gd name="T91" fmla="*/ 796 h 1218"/>
                <a:gd name="T92" fmla="*/ 1162 w 1428"/>
                <a:gd name="T93" fmla="*/ 834 h 1218"/>
                <a:gd name="T94" fmla="*/ 1208 w 1428"/>
                <a:gd name="T95" fmla="*/ 892 h 1218"/>
                <a:gd name="T96" fmla="*/ 1266 w 1428"/>
                <a:gd name="T97" fmla="*/ 832 h 1218"/>
                <a:gd name="T98" fmla="*/ 1356 w 1428"/>
                <a:gd name="T99" fmla="*/ 756 h 1218"/>
                <a:gd name="T100" fmla="*/ 1396 w 1428"/>
                <a:gd name="T101" fmla="*/ 700 h 1218"/>
                <a:gd name="T102" fmla="*/ 1362 w 1428"/>
                <a:gd name="T103" fmla="*/ 636 h 1218"/>
                <a:gd name="T104" fmla="*/ 1314 w 1428"/>
                <a:gd name="T105" fmla="*/ 588 h 1218"/>
                <a:gd name="T106" fmla="*/ 1290 w 1428"/>
                <a:gd name="T107" fmla="*/ 508 h 1218"/>
                <a:gd name="T108" fmla="*/ 1344 w 1428"/>
                <a:gd name="T109" fmla="*/ 464 h 1218"/>
                <a:gd name="T110" fmla="*/ 1314 w 1428"/>
                <a:gd name="T111" fmla="*/ 378 h 1218"/>
                <a:gd name="T112" fmla="*/ 1358 w 1428"/>
                <a:gd name="T113" fmla="*/ 320 h 1218"/>
                <a:gd name="T114" fmla="*/ 1388 w 1428"/>
                <a:gd name="T115" fmla="*/ 260 h 1218"/>
                <a:gd name="T116" fmla="*/ 1402 w 1428"/>
                <a:gd name="T117" fmla="*/ 16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6" y="102"/>
                  </a:lnTo>
                  <a:lnTo>
                    <a:pt x="1344" y="102"/>
                  </a:lnTo>
                  <a:lnTo>
                    <a:pt x="1322" y="106"/>
                  </a:lnTo>
                  <a:lnTo>
                    <a:pt x="1322" y="106"/>
                  </a:lnTo>
                  <a:lnTo>
                    <a:pt x="1318" y="108"/>
                  </a:lnTo>
                  <a:lnTo>
                    <a:pt x="1316" y="112"/>
                  </a:lnTo>
                  <a:lnTo>
                    <a:pt x="1310" y="116"/>
                  </a:lnTo>
                  <a:lnTo>
                    <a:pt x="1298" y="126"/>
                  </a:lnTo>
                  <a:lnTo>
                    <a:pt x="1296" y="128"/>
                  </a:lnTo>
                  <a:lnTo>
                    <a:pt x="1286" y="130"/>
                  </a:lnTo>
                  <a:lnTo>
                    <a:pt x="1286" y="130"/>
                  </a:lnTo>
                  <a:lnTo>
                    <a:pt x="1276" y="126"/>
                  </a:lnTo>
                  <a:lnTo>
                    <a:pt x="1264" y="118"/>
                  </a:lnTo>
                  <a:lnTo>
                    <a:pt x="1262" y="116"/>
                  </a:lnTo>
                  <a:lnTo>
                    <a:pt x="1262" y="116"/>
                  </a:lnTo>
                  <a:lnTo>
                    <a:pt x="1244" y="96"/>
                  </a:lnTo>
                  <a:lnTo>
                    <a:pt x="1240" y="90"/>
                  </a:lnTo>
                  <a:lnTo>
                    <a:pt x="1238" y="84"/>
                  </a:lnTo>
                  <a:lnTo>
                    <a:pt x="1238" y="62"/>
                  </a:lnTo>
                  <a:lnTo>
                    <a:pt x="1238" y="62"/>
                  </a:lnTo>
                  <a:lnTo>
                    <a:pt x="1238" y="60"/>
                  </a:lnTo>
                  <a:lnTo>
                    <a:pt x="1242" y="56"/>
                  </a:lnTo>
                  <a:lnTo>
                    <a:pt x="1218" y="48"/>
                  </a:lnTo>
                  <a:lnTo>
                    <a:pt x="1218" y="56"/>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8" y="58"/>
                  </a:lnTo>
                  <a:lnTo>
                    <a:pt x="1168" y="58"/>
                  </a:lnTo>
                  <a:lnTo>
                    <a:pt x="1164" y="46"/>
                  </a:lnTo>
                  <a:lnTo>
                    <a:pt x="1162" y="32"/>
                  </a:lnTo>
                  <a:lnTo>
                    <a:pt x="1162" y="32"/>
                  </a:lnTo>
                  <a:lnTo>
                    <a:pt x="1164" y="22"/>
                  </a:lnTo>
                  <a:lnTo>
                    <a:pt x="1166" y="16"/>
                  </a:lnTo>
                  <a:lnTo>
                    <a:pt x="1172" y="6"/>
                  </a:lnTo>
                  <a:lnTo>
                    <a:pt x="1170" y="0"/>
                  </a:lnTo>
                  <a:lnTo>
                    <a:pt x="1150" y="2"/>
                  </a:lnTo>
                  <a:lnTo>
                    <a:pt x="1150" y="2"/>
                  </a:lnTo>
                  <a:lnTo>
                    <a:pt x="1142" y="4"/>
                  </a:lnTo>
                  <a:lnTo>
                    <a:pt x="1136" y="8"/>
                  </a:lnTo>
                  <a:lnTo>
                    <a:pt x="1132" y="14"/>
                  </a:lnTo>
                  <a:lnTo>
                    <a:pt x="1128" y="22"/>
                  </a:lnTo>
                  <a:lnTo>
                    <a:pt x="1128" y="22"/>
                  </a:lnTo>
                  <a:lnTo>
                    <a:pt x="1128" y="22"/>
                  </a:lnTo>
                  <a:lnTo>
                    <a:pt x="1116" y="40"/>
                  </a:lnTo>
                  <a:lnTo>
                    <a:pt x="1128" y="40"/>
                  </a:lnTo>
                  <a:lnTo>
                    <a:pt x="1128" y="40"/>
                  </a:lnTo>
                  <a:lnTo>
                    <a:pt x="1130" y="40"/>
                  </a:lnTo>
                  <a:lnTo>
                    <a:pt x="1130" y="40"/>
                  </a:lnTo>
                  <a:lnTo>
                    <a:pt x="1140" y="44"/>
                  </a:lnTo>
                  <a:lnTo>
                    <a:pt x="1142" y="44"/>
                  </a:lnTo>
                  <a:lnTo>
                    <a:pt x="1142" y="46"/>
                  </a:lnTo>
                  <a:lnTo>
                    <a:pt x="1142" y="48"/>
                  </a:lnTo>
                  <a:lnTo>
                    <a:pt x="1144" y="64"/>
                  </a:lnTo>
                  <a:lnTo>
                    <a:pt x="1150" y="80"/>
                  </a:lnTo>
                  <a:lnTo>
                    <a:pt x="1150" y="82"/>
                  </a:lnTo>
                  <a:lnTo>
                    <a:pt x="1150" y="82"/>
                  </a:lnTo>
                  <a:lnTo>
                    <a:pt x="1150" y="84"/>
                  </a:lnTo>
                  <a:lnTo>
                    <a:pt x="1122" y="136"/>
                  </a:lnTo>
                  <a:lnTo>
                    <a:pt x="1122" y="136"/>
                  </a:lnTo>
                  <a:lnTo>
                    <a:pt x="1120" y="142"/>
                  </a:lnTo>
                  <a:lnTo>
                    <a:pt x="1118" y="154"/>
                  </a:lnTo>
                  <a:lnTo>
                    <a:pt x="1114" y="190"/>
                  </a:lnTo>
                  <a:lnTo>
                    <a:pt x="1114" y="192"/>
                  </a:lnTo>
                  <a:lnTo>
                    <a:pt x="1104" y="212"/>
                  </a:lnTo>
                  <a:lnTo>
                    <a:pt x="1110" y="220"/>
                  </a:lnTo>
                  <a:lnTo>
                    <a:pt x="1110" y="222"/>
                  </a:lnTo>
                  <a:lnTo>
                    <a:pt x="1110" y="222"/>
                  </a:lnTo>
                  <a:lnTo>
                    <a:pt x="1110" y="236"/>
                  </a:lnTo>
                  <a:lnTo>
                    <a:pt x="1110" y="242"/>
                  </a:lnTo>
                  <a:lnTo>
                    <a:pt x="1108" y="244"/>
                  </a:lnTo>
                  <a:lnTo>
                    <a:pt x="1106" y="244"/>
                  </a:lnTo>
                  <a:lnTo>
                    <a:pt x="1106" y="244"/>
                  </a:lnTo>
                  <a:lnTo>
                    <a:pt x="1098" y="250"/>
                  </a:lnTo>
                  <a:lnTo>
                    <a:pt x="1088" y="262"/>
                  </a:lnTo>
                  <a:lnTo>
                    <a:pt x="1052" y="302"/>
                  </a:lnTo>
                  <a:lnTo>
                    <a:pt x="1050" y="304"/>
                  </a:lnTo>
                  <a:lnTo>
                    <a:pt x="1048" y="304"/>
                  </a:lnTo>
                  <a:lnTo>
                    <a:pt x="1046" y="302"/>
                  </a:lnTo>
                  <a:lnTo>
                    <a:pt x="1046" y="302"/>
                  </a:lnTo>
                  <a:lnTo>
                    <a:pt x="1030" y="292"/>
                  </a:lnTo>
                  <a:lnTo>
                    <a:pt x="1020" y="282"/>
                  </a:lnTo>
                  <a:lnTo>
                    <a:pt x="1020" y="282"/>
                  </a:lnTo>
                  <a:lnTo>
                    <a:pt x="1014" y="280"/>
                  </a:lnTo>
                  <a:lnTo>
                    <a:pt x="1008" y="278"/>
                  </a:lnTo>
                  <a:lnTo>
                    <a:pt x="982" y="276"/>
                  </a:lnTo>
                  <a:lnTo>
                    <a:pt x="982" y="314"/>
                  </a:lnTo>
                  <a:lnTo>
                    <a:pt x="982" y="314"/>
                  </a:lnTo>
                  <a:lnTo>
                    <a:pt x="966" y="384"/>
                  </a:lnTo>
                  <a:lnTo>
                    <a:pt x="966" y="384"/>
                  </a:lnTo>
                  <a:lnTo>
                    <a:pt x="964" y="392"/>
                  </a:lnTo>
                  <a:lnTo>
                    <a:pt x="964" y="402"/>
                  </a:lnTo>
                  <a:lnTo>
                    <a:pt x="962" y="432"/>
                  </a:lnTo>
                  <a:lnTo>
                    <a:pt x="968" y="440"/>
                  </a:lnTo>
                  <a:lnTo>
                    <a:pt x="974" y="430"/>
                  </a:lnTo>
                  <a:lnTo>
                    <a:pt x="974" y="430"/>
                  </a:lnTo>
                  <a:lnTo>
                    <a:pt x="974" y="428"/>
                  </a:lnTo>
                  <a:lnTo>
                    <a:pt x="994" y="420"/>
                  </a:lnTo>
                  <a:lnTo>
                    <a:pt x="1044" y="428"/>
                  </a:lnTo>
                  <a:lnTo>
                    <a:pt x="1050" y="420"/>
                  </a:lnTo>
                  <a:lnTo>
                    <a:pt x="1058" y="408"/>
                  </a:lnTo>
                  <a:lnTo>
                    <a:pt x="1058" y="408"/>
                  </a:lnTo>
                  <a:lnTo>
                    <a:pt x="1058" y="408"/>
                  </a:lnTo>
                  <a:lnTo>
                    <a:pt x="1060" y="406"/>
                  </a:lnTo>
                  <a:lnTo>
                    <a:pt x="1080" y="402"/>
                  </a:lnTo>
                  <a:lnTo>
                    <a:pt x="1106" y="400"/>
                  </a:lnTo>
                  <a:lnTo>
                    <a:pt x="1106" y="400"/>
                  </a:lnTo>
                  <a:lnTo>
                    <a:pt x="1112" y="404"/>
                  </a:lnTo>
                  <a:lnTo>
                    <a:pt x="1120" y="410"/>
                  </a:lnTo>
                  <a:lnTo>
                    <a:pt x="1136" y="428"/>
                  </a:lnTo>
                  <a:lnTo>
                    <a:pt x="1136" y="428"/>
                  </a:lnTo>
                  <a:lnTo>
                    <a:pt x="1158" y="440"/>
                  </a:lnTo>
                  <a:lnTo>
                    <a:pt x="1174" y="452"/>
                  </a:lnTo>
                  <a:lnTo>
                    <a:pt x="1184" y="462"/>
                  </a:lnTo>
                  <a:lnTo>
                    <a:pt x="1190" y="472"/>
                  </a:lnTo>
                  <a:lnTo>
                    <a:pt x="1190" y="472"/>
                  </a:lnTo>
                  <a:lnTo>
                    <a:pt x="1192" y="480"/>
                  </a:lnTo>
                  <a:lnTo>
                    <a:pt x="1190" y="488"/>
                  </a:lnTo>
                  <a:lnTo>
                    <a:pt x="1190" y="488"/>
                  </a:lnTo>
                  <a:lnTo>
                    <a:pt x="1186" y="492"/>
                  </a:lnTo>
                  <a:lnTo>
                    <a:pt x="1184" y="496"/>
                  </a:lnTo>
                  <a:lnTo>
                    <a:pt x="1174" y="498"/>
                  </a:lnTo>
                  <a:lnTo>
                    <a:pt x="1172" y="498"/>
                  </a:lnTo>
                  <a:lnTo>
                    <a:pt x="1172" y="498"/>
                  </a:lnTo>
                  <a:lnTo>
                    <a:pt x="1126" y="498"/>
                  </a:lnTo>
                  <a:lnTo>
                    <a:pt x="1112" y="498"/>
                  </a:lnTo>
                  <a:lnTo>
                    <a:pt x="1102" y="500"/>
                  </a:lnTo>
                  <a:lnTo>
                    <a:pt x="1084" y="512"/>
                  </a:lnTo>
                  <a:lnTo>
                    <a:pt x="1084" y="512"/>
                  </a:lnTo>
                  <a:lnTo>
                    <a:pt x="1054" y="532"/>
                  </a:lnTo>
                  <a:lnTo>
                    <a:pt x="1042" y="536"/>
                  </a:lnTo>
                  <a:lnTo>
                    <a:pt x="1034" y="538"/>
                  </a:lnTo>
                  <a:lnTo>
                    <a:pt x="1018" y="540"/>
                  </a:lnTo>
                  <a:lnTo>
                    <a:pt x="1010" y="580"/>
                  </a:lnTo>
                  <a:lnTo>
                    <a:pt x="1010" y="580"/>
                  </a:lnTo>
                  <a:lnTo>
                    <a:pt x="1004" y="596"/>
                  </a:lnTo>
                  <a:lnTo>
                    <a:pt x="1000" y="602"/>
                  </a:lnTo>
                  <a:lnTo>
                    <a:pt x="996" y="606"/>
                  </a:lnTo>
                  <a:lnTo>
                    <a:pt x="996" y="606"/>
                  </a:lnTo>
                  <a:lnTo>
                    <a:pt x="990" y="610"/>
                  </a:lnTo>
                  <a:lnTo>
                    <a:pt x="984" y="614"/>
                  </a:lnTo>
                  <a:lnTo>
                    <a:pt x="966" y="620"/>
                  </a:lnTo>
                  <a:lnTo>
                    <a:pt x="966" y="620"/>
                  </a:lnTo>
                  <a:lnTo>
                    <a:pt x="956" y="622"/>
                  </a:lnTo>
                  <a:lnTo>
                    <a:pt x="946" y="626"/>
                  </a:lnTo>
                  <a:lnTo>
                    <a:pt x="926" y="634"/>
                  </a:lnTo>
                  <a:lnTo>
                    <a:pt x="914" y="664"/>
                  </a:lnTo>
                  <a:lnTo>
                    <a:pt x="912" y="664"/>
                  </a:lnTo>
                  <a:lnTo>
                    <a:pt x="912" y="664"/>
                  </a:lnTo>
                  <a:lnTo>
                    <a:pt x="910" y="664"/>
                  </a:lnTo>
                  <a:lnTo>
                    <a:pt x="874" y="680"/>
                  </a:lnTo>
                  <a:lnTo>
                    <a:pt x="872" y="680"/>
                  </a:lnTo>
                  <a:lnTo>
                    <a:pt x="854" y="676"/>
                  </a:lnTo>
                  <a:lnTo>
                    <a:pt x="854" y="676"/>
                  </a:lnTo>
                  <a:lnTo>
                    <a:pt x="834" y="670"/>
                  </a:lnTo>
                  <a:lnTo>
                    <a:pt x="820" y="664"/>
                  </a:lnTo>
                  <a:lnTo>
                    <a:pt x="820" y="664"/>
                  </a:lnTo>
                  <a:lnTo>
                    <a:pt x="814" y="662"/>
                  </a:lnTo>
                  <a:lnTo>
                    <a:pt x="806" y="660"/>
                  </a:lnTo>
                  <a:lnTo>
                    <a:pt x="798" y="660"/>
                  </a:lnTo>
                  <a:lnTo>
                    <a:pt x="790" y="662"/>
                  </a:lnTo>
                  <a:lnTo>
                    <a:pt x="790" y="662"/>
                  </a:lnTo>
                  <a:lnTo>
                    <a:pt x="784" y="672"/>
                  </a:lnTo>
                  <a:lnTo>
                    <a:pt x="778" y="684"/>
                  </a:lnTo>
                  <a:lnTo>
                    <a:pt x="776" y="698"/>
                  </a:lnTo>
                  <a:lnTo>
                    <a:pt x="776" y="710"/>
                  </a:lnTo>
                  <a:lnTo>
                    <a:pt x="776" y="710"/>
                  </a:lnTo>
                  <a:lnTo>
                    <a:pt x="778" y="722"/>
                  </a:lnTo>
                  <a:lnTo>
                    <a:pt x="782" y="728"/>
                  </a:lnTo>
                  <a:lnTo>
                    <a:pt x="786" y="728"/>
                  </a:lnTo>
                  <a:lnTo>
                    <a:pt x="794" y="724"/>
                  </a:lnTo>
                  <a:lnTo>
                    <a:pt x="794" y="748"/>
                  </a:lnTo>
                  <a:lnTo>
                    <a:pt x="794" y="748"/>
                  </a:lnTo>
                  <a:lnTo>
                    <a:pt x="794" y="756"/>
                  </a:lnTo>
                  <a:lnTo>
                    <a:pt x="792" y="760"/>
                  </a:lnTo>
                  <a:lnTo>
                    <a:pt x="790" y="764"/>
                  </a:lnTo>
                  <a:lnTo>
                    <a:pt x="786" y="768"/>
                  </a:lnTo>
                  <a:lnTo>
                    <a:pt x="786" y="768"/>
                  </a:lnTo>
                  <a:lnTo>
                    <a:pt x="776" y="774"/>
                  </a:lnTo>
                  <a:lnTo>
                    <a:pt x="764" y="778"/>
                  </a:lnTo>
                  <a:lnTo>
                    <a:pt x="758" y="780"/>
                  </a:lnTo>
                  <a:lnTo>
                    <a:pt x="758" y="780"/>
                  </a:lnTo>
                  <a:lnTo>
                    <a:pt x="750" y="786"/>
                  </a:lnTo>
                  <a:lnTo>
                    <a:pt x="738" y="798"/>
                  </a:lnTo>
                  <a:lnTo>
                    <a:pt x="724" y="818"/>
                  </a:lnTo>
                  <a:lnTo>
                    <a:pt x="708" y="844"/>
                  </a:lnTo>
                  <a:lnTo>
                    <a:pt x="708" y="844"/>
                  </a:lnTo>
                  <a:lnTo>
                    <a:pt x="706" y="844"/>
                  </a:lnTo>
                  <a:lnTo>
                    <a:pt x="682" y="860"/>
                  </a:lnTo>
                  <a:lnTo>
                    <a:pt x="682" y="860"/>
                  </a:lnTo>
                  <a:lnTo>
                    <a:pt x="688" y="860"/>
                  </a:lnTo>
                  <a:lnTo>
                    <a:pt x="688" y="862"/>
                  </a:lnTo>
                  <a:lnTo>
                    <a:pt x="688" y="864"/>
                  </a:lnTo>
                  <a:lnTo>
                    <a:pt x="688" y="864"/>
                  </a:lnTo>
                  <a:lnTo>
                    <a:pt x="686" y="868"/>
                  </a:lnTo>
                  <a:lnTo>
                    <a:pt x="678" y="868"/>
                  </a:lnTo>
                  <a:lnTo>
                    <a:pt x="610"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30" y="930"/>
                  </a:lnTo>
                  <a:lnTo>
                    <a:pt x="402" y="934"/>
                  </a:lnTo>
                  <a:lnTo>
                    <a:pt x="400" y="934"/>
                  </a:lnTo>
                  <a:lnTo>
                    <a:pt x="398" y="934"/>
                  </a:lnTo>
                  <a:lnTo>
                    <a:pt x="390" y="916"/>
                  </a:lnTo>
                  <a:lnTo>
                    <a:pt x="362" y="922"/>
                  </a:lnTo>
                  <a:lnTo>
                    <a:pt x="362" y="922"/>
                  </a:lnTo>
                  <a:lnTo>
                    <a:pt x="350" y="922"/>
                  </a:lnTo>
                  <a:lnTo>
                    <a:pt x="336" y="920"/>
                  </a:lnTo>
                  <a:lnTo>
                    <a:pt x="320" y="916"/>
                  </a:lnTo>
                  <a:lnTo>
                    <a:pt x="304" y="908"/>
                  </a:lnTo>
                  <a:lnTo>
                    <a:pt x="304" y="908"/>
                  </a:lnTo>
                  <a:lnTo>
                    <a:pt x="290" y="900"/>
                  </a:lnTo>
                  <a:lnTo>
                    <a:pt x="274" y="892"/>
                  </a:lnTo>
                  <a:lnTo>
                    <a:pt x="246" y="872"/>
                  </a:lnTo>
                  <a:lnTo>
                    <a:pt x="246" y="872"/>
                  </a:lnTo>
                  <a:lnTo>
                    <a:pt x="238" y="866"/>
                  </a:lnTo>
                  <a:lnTo>
                    <a:pt x="226" y="860"/>
                  </a:lnTo>
                  <a:lnTo>
                    <a:pt x="214" y="856"/>
                  </a:lnTo>
                  <a:lnTo>
                    <a:pt x="202" y="854"/>
                  </a:lnTo>
                  <a:lnTo>
                    <a:pt x="176" y="852"/>
                  </a:lnTo>
                  <a:lnTo>
                    <a:pt x="148" y="856"/>
                  </a:lnTo>
                  <a:lnTo>
                    <a:pt x="148" y="856"/>
                  </a:lnTo>
                  <a:lnTo>
                    <a:pt x="116" y="858"/>
                  </a:lnTo>
                  <a:lnTo>
                    <a:pt x="86" y="856"/>
                  </a:lnTo>
                  <a:lnTo>
                    <a:pt x="86" y="856"/>
                  </a:lnTo>
                  <a:lnTo>
                    <a:pt x="68" y="854"/>
                  </a:lnTo>
                  <a:lnTo>
                    <a:pt x="48" y="852"/>
                  </a:lnTo>
                  <a:lnTo>
                    <a:pt x="2" y="838"/>
                  </a:lnTo>
                  <a:lnTo>
                    <a:pt x="0" y="844"/>
                  </a:lnTo>
                  <a:lnTo>
                    <a:pt x="0" y="844"/>
                  </a:lnTo>
                  <a:lnTo>
                    <a:pt x="2" y="844"/>
                  </a:lnTo>
                  <a:lnTo>
                    <a:pt x="2" y="844"/>
                  </a:lnTo>
                  <a:lnTo>
                    <a:pt x="2" y="844"/>
                  </a:lnTo>
                  <a:lnTo>
                    <a:pt x="2" y="852"/>
                  </a:lnTo>
                  <a:lnTo>
                    <a:pt x="10" y="868"/>
                  </a:lnTo>
                  <a:lnTo>
                    <a:pt x="26" y="888"/>
                  </a:lnTo>
                  <a:lnTo>
                    <a:pt x="28" y="892"/>
                  </a:lnTo>
                  <a:lnTo>
                    <a:pt x="24" y="906"/>
                  </a:lnTo>
                  <a:lnTo>
                    <a:pt x="24" y="908"/>
                  </a:lnTo>
                  <a:lnTo>
                    <a:pt x="24" y="908"/>
                  </a:lnTo>
                  <a:lnTo>
                    <a:pt x="14" y="920"/>
                  </a:lnTo>
                  <a:lnTo>
                    <a:pt x="24" y="93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0" y="990"/>
                  </a:lnTo>
                  <a:lnTo>
                    <a:pt x="64" y="982"/>
                  </a:lnTo>
                  <a:lnTo>
                    <a:pt x="72" y="980"/>
                  </a:lnTo>
                  <a:lnTo>
                    <a:pt x="78" y="976"/>
                  </a:lnTo>
                  <a:lnTo>
                    <a:pt x="120" y="972"/>
                  </a:lnTo>
                  <a:lnTo>
                    <a:pt x="138" y="966"/>
                  </a:lnTo>
                  <a:lnTo>
                    <a:pt x="138" y="966"/>
                  </a:lnTo>
                  <a:lnTo>
                    <a:pt x="142" y="964"/>
                  </a:lnTo>
                  <a:lnTo>
                    <a:pt x="150" y="984"/>
                  </a:lnTo>
                  <a:lnTo>
                    <a:pt x="150" y="984"/>
                  </a:lnTo>
                  <a:lnTo>
                    <a:pt x="150" y="984"/>
                  </a:lnTo>
                  <a:lnTo>
                    <a:pt x="150" y="984"/>
                  </a:lnTo>
                  <a:lnTo>
                    <a:pt x="150" y="990"/>
                  </a:lnTo>
                  <a:lnTo>
                    <a:pt x="148" y="996"/>
                  </a:lnTo>
                  <a:lnTo>
                    <a:pt x="126" y="1028"/>
                  </a:lnTo>
                  <a:lnTo>
                    <a:pt x="126" y="1034"/>
                  </a:lnTo>
                  <a:lnTo>
                    <a:pt x="138" y="1044"/>
                  </a:lnTo>
                  <a:lnTo>
                    <a:pt x="148" y="1052"/>
                  </a:lnTo>
                  <a:lnTo>
                    <a:pt x="148" y="1052"/>
                  </a:lnTo>
                  <a:lnTo>
                    <a:pt x="148" y="1052"/>
                  </a:lnTo>
                  <a:lnTo>
                    <a:pt x="156" y="1060"/>
                  </a:lnTo>
                  <a:lnTo>
                    <a:pt x="162" y="1064"/>
                  </a:lnTo>
                  <a:lnTo>
                    <a:pt x="162" y="1064"/>
                  </a:lnTo>
                  <a:lnTo>
                    <a:pt x="170" y="1068"/>
                  </a:lnTo>
                  <a:lnTo>
                    <a:pt x="178" y="1076"/>
                  </a:lnTo>
                  <a:lnTo>
                    <a:pt x="178" y="1078"/>
                  </a:lnTo>
                  <a:lnTo>
                    <a:pt x="186" y="1082"/>
                  </a:lnTo>
                  <a:lnTo>
                    <a:pt x="190" y="1082"/>
                  </a:lnTo>
                  <a:lnTo>
                    <a:pt x="190" y="1082"/>
                  </a:lnTo>
                  <a:lnTo>
                    <a:pt x="192" y="1092"/>
                  </a:lnTo>
                  <a:lnTo>
                    <a:pt x="192" y="1092"/>
                  </a:lnTo>
                  <a:lnTo>
                    <a:pt x="194" y="1100"/>
                  </a:lnTo>
                  <a:lnTo>
                    <a:pt x="196" y="1112"/>
                  </a:lnTo>
                  <a:lnTo>
                    <a:pt x="216" y="1116"/>
                  </a:lnTo>
                  <a:lnTo>
                    <a:pt x="218" y="1116"/>
                  </a:lnTo>
                  <a:lnTo>
                    <a:pt x="218" y="1116"/>
                  </a:lnTo>
                  <a:lnTo>
                    <a:pt x="218" y="1118"/>
                  </a:lnTo>
                  <a:lnTo>
                    <a:pt x="220" y="1120"/>
                  </a:lnTo>
                  <a:lnTo>
                    <a:pt x="226" y="1130"/>
                  </a:lnTo>
                  <a:lnTo>
                    <a:pt x="242" y="1136"/>
                  </a:lnTo>
                  <a:lnTo>
                    <a:pt x="252" y="1130"/>
                  </a:lnTo>
                  <a:lnTo>
                    <a:pt x="250" y="1124"/>
                  </a:lnTo>
                  <a:lnTo>
                    <a:pt x="240" y="1114"/>
                  </a:lnTo>
                  <a:lnTo>
                    <a:pt x="242" y="1112"/>
                  </a:lnTo>
                  <a:lnTo>
                    <a:pt x="242" y="1112"/>
                  </a:lnTo>
                  <a:lnTo>
                    <a:pt x="250" y="1094"/>
                  </a:lnTo>
                  <a:lnTo>
                    <a:pt x="270" y="1094"/>
                  </a:lnTo>
                  <a:lnTo>
                    <a:pt x="270" y="1096"/>
                  </a:lnTo>
                  <a:lnTo>
                    <a:pt x="298" y="1104"/>
                  </a:lnTo>
                  <a:lnTo>
                    <a:pt x="314" y="1102"/>
                  </a:lnTo>
                  <a:lnTo>
                    <a:pt x="326" y="1092"/>
                  </a:lnTo>
                  <a:lnTo>
                    <a:pt x="326" y="1092"/>
                  </a:lnTo>
                  <a:lnTo>
                    <a:pt x="334" y="1080"/>
                  </a:lnTo>
                  <a:lnTo>
                    <a:pt x="342" y="1074"/>
                  </a:lnTo>
                  <a:lnTo>
                    <a:pt x="348" y="1070"/>
                  </a:lnTo>
                  <a:lnTo>
                    <a:pt x="354" y="1072"/>
                  </a:lnTo>
                  <a:lnTo>
                    <a:pt x="360" y="1070"/>
                  </a:lnTo>
                  <a:lnTo>
                    <a:pt x="360" y="1070"/>
                  </a:lnTo>
                  <a:lnTo>
                    <a:pt x="368" y="1072"/>
                  </a:lnTo>
                  <a:lnTo>
                    <a:pt x="374" y="1072"/>
                  </a:lnTo>
                  <a:lnTo>
                    <a:pt x="374" y="1072"/>
                  </a:lnTo>
                  <a:lnTo>
                    <a:pt x="374" y="1076"/>
                  </a:lnTo>
                  <a:lnTo>
                    <a:pt x="374" y="1076"/>
                  </a:lnTo>
                  <a:lnTo>
                    <a:pt x="378" y="1084"/>
                  </a:lnTo>
                  <a:lnTo>
                    <a:pt x="382" y="1096"/>
                  </a:lnTo>
                  <a:lnTo>
                    <a:pt x="382" y="1096"/>
                  </a:lnTo>
                  <a:lnTo>
                    <a:pt x="382" y="1096"/>
                  </a:lnTo>
                  <a:lnTo>
                    <a:pt x="386" y="1108"/>
                  </a:lnTo>
                  <a:lnTo>
                    <a:pt x="386" y="1110"/>
                  </a:lnTo>
                  <a:lnTo>
                    <a:pt x="382" y="1124"/>
                  </a:lnTo>
                  <a:lnTo>
                    <a:pt x="382" y="1124"/>
                  </a:lnTo>
                  <a:lnTo>
                    <a:pt x="382" y="1124"/>
                  </a:lnTo>
                  <a:lnTo>
                    <a:pt x="382" y="1124"/>
                  </a:lnTo>
                  <a:lnTo>
                    <a:pt x="368" y="1140"/>
                  </a:lnTo>
                  <a:lnTo>
                    <a:pt x="366" y="1142"/>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18" y="1210"/>
                  </a:lnTo>
                  <a:lnTo>
                    <a:pt x="424" y="1204"/>
                  </a:lnTo>
                  <a:lnTo>
                    <a:pt x="428" y="1204"/>
                  </a:lnTo>
                  <a:lnTo>
                    <a:pt x="448" y="1206"/>
                  </a:lnTo>
                  <a:lnTo>
                    <a:pt x="450" y="1204"/>
                  </a:lnTo>
                  <a:lnTo>
                    <a:pt x="450" y="1204"/>
                  </a:lnTo>
                  <a:lnTo>
                    <a:pt x="448" y="1196"/>
                  </a:lnTo>
                  <a:lnTo>
                    <a:pt x="450" y="1188"/>
                  </a:lnTo>
                  <a:lnTo>
                    <a:pt x="458" y="1174"/>
                  </a:lnTo>
                  <a:lnTo>
                    <a:pt x="458" y="1148"/>
                  </a:lnTo>
                  <a:lnTo>
                    <a:pt x="458" y="1148"/>
                  </a:lnTo>
                  <a:lnTo>
                    <a:pt x="474" y="1106"/>
                  </a:lnTo>
                  <a:lnTo>
                    <a:pt x="474" y="1106"/>
                  </a:lnTo>
                  <a:lnTo>
                    <a:pt x="474" y="1104"/>
                  </a:lnTo>
                  <a:lnTo>
                    <a:pt x="474" y="1104"/>
                  </a:lnTo>
                  <a:lnTo>
                    <a:pt x="474" y="1104"/>
                  </a:lnTo>
                  <a:lnTo>
                    <a:pt x="500" y="1084"/>
                  </a:lnTo>
                  <a:lnTo>
                    <a:pt x="502" y="1082"/>
                  </a:lnTo>
                  <a:lnTo>
                    <a:pt x="522" y="1092"/>
                  </a:lnTo>
                  <a:lnTo>
                    <a:pt x="522" y="109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2" y="1180"/>
                  </a:lnTo>
                  <a:lnTo>
                    <a:pt x="556" y="1182"/>
                  </a:lnTo>
                  <a:lnTo>
                    <a:pt x="560" y="1186"/>
                  </a:lnTo>
                  <a:lnTo>
                    <a:pt x="566" y="1196"/>
                  </a:lnTo>
                  <a:lnTo>
                    <a:pt x="572" y="1200"/>
                  </a:lnTo>
                  <a:lnTo>
                    <a:pt x="574" y="1200"/>
                  </a:lnTo>
                  <a:lnTo>
                    <a:pt x="574" y="1200"/>
                  </a:lnTo>
                  <a:lnTo>
                    <a:pt x="574" y="1200"/>
                  </a:lnTo>
                  <a:lnTo>
                    <a:pt x="602" y="1212"/>
                  </a:lnTo>
                  <a:lnTo>
                    <a:pt x="614" y="1216"/>
                  </a:lnTo>
                  <a:lnTo>
                    <a:pt x="630" y="1214"/>
                  </a:lnTo>
                  <a:lnTo>
                    <a:pt x="638" y="1204"/>
                  </a:lnTo>
                  <a:lnTo>
                    <a:pt x="646" y="1164"/>
                  </a:lnTo>
                  <a:lnTo>
                    <a:pt x="648" y="1144"/>
                  </a:lnTo>
                  <a:lnTo>
                    <a:pt x="648" y="1142"/>
                  </a:lnTo>
                  <a:lnTo>
                    <a:pt x="650" y="1140"/>
                  </a:lnTo>
                  <a:lnTo>
                    <a:pt x="650" y="1140"/>
                  </a:lnTo>
                  <a:lnTo>
                    <a:pt x="666" y="1128"/>
                  </a:lnTo>
                  <a:lnTo>
                    <a:pt x="674" y="1116"/>
                  </a:lnTo>
                  <a:lnTo>
                    <a:pt x="674" y="1116"/>
                  </a:lnTo>
                  <a:lnTo>
                    <a:pt x="690" y="1108"/>
                  </a:lnTo>
                  <a:lnTo>
                    <a:pt x="700" y="1102"/>
                  </a:lnTo>
                  <a:lnTo>
                    <a:pt x="712" y="1098"/>
                  </a:lnTo>
                  <a:lnTo>
                    <a:pt x="706" y="1074"/>
                  </a:lnTo>
                  <a:lnTo>
                    <a:pt x="734" y="1076"/>
                  </a:lnTo>
                  <a:lnTo>
                    <a:pt x="734" y="1076"/>
                  </a:lnTo>
                  <a:lnTo>
                    <a:pt x="734" y="1078"/>
                  </a:lnTo>
                  <a:lnTo>
                    <a:pt x="734" y="1078"/>
                  </a:lnTo>
                  <a:lnTo>
                    <a:pt x="748" y="1084"/>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6" y="1016"/>
                  </a:lnTo>
                  <a:lnTo>
                    <a:pt x="828" y="1010"/>
                  </a:lnTo>
                  <a:lnTo>
                    <a:pt x="834" y="1004"/>
                  </a:lnTo>
                  <a:lnTo>
                    <a:pt x="834" y="1004"/>
                  </a:lnTo>
                  <a:lnTo>
                    <a:pt x="834" y="1004"/>
                  </a:lnTo>
                  <a:lnTo>
                    <a:pt x="836" y="1004"/>
                  </a:lnTo>
                  <a:lnTo>
                    <a:pt x="850" y="1006"/>
                  </a:lnTo>
                  <a:lnTo>
                    <a:pt x="858" y="1002"/>
                  </a:lnTo>
                  <a:lnTo>
                    <a:pt x="860" y="992"/>
                  </a:lnTo>
                  <a:lnTo>
                    <a:pt x="876" y="986"/>
                  </a:lnTo>
                  <a:lnTo>
                    <a:pt x="876" y="986"/>
                  </a:lnTo>
                  <a:lnTo>
                    <a:pt x="878" y="986"/>
                  </a:lnTo>
                  <a:lnTo>
                    <a:pt x="878" y="986"/>
                  </a:lnTo>
                  <a:lnTo>
                    <a:pt x="898" y="988"/>
                  </a:lnTo>
                  <a:lnTo>
                    <a:pt x="914" y="984"/>
                  </a:lnTo>
                  <a:lnTo>
                    <a:pt x="922" y="976"/>
                  </a:lnTo>
                  <a:lnTo>
                    <a:pt x="930" y="962"/>
                  </a:lnTo>
                  <a:lnTo>
                    <a:pt x="918" y="950"/>
                  </a:lnTo>
                  <a:lnTo>
                    <a:pt x="918" y="948"/>
                  </a:lnTo>
                  <a:lnTo>
                    <a:pt x="918" y="948"/>
                  </a:lnTo>
                  <a:lnTo>
                    <a:pt x="914" y="940"/>
                  </a:lnTo>
                  <a:lnTo>
                    <a:pt x="914" y="940"/>
                  </a:lnTo>
                  <a:lnTo>
                    <a:pt x="912" y="924"/>
                  </a:lnTo>
                  <a:lnTo>
                    <a:pt x="912" y="924"/>
                  </a:lnTo>
                  <a:lnTo>
                    <a:pt x="918" y="912"/>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4" y="874"/>
                  </a:lnTo>
                  <a:lnTo>
                    <a:pt x="976" y="890"/>
                  </a:lnTo>
                  <a:lnTo>
                    <a:pt x="986" y="896"/>
                  </a:lnTo>
                  <a:lnTo>
                    <a:pt x="988" y="896"/>
                  </a:lnTo>
                  <a:lnTo>
                    <a:pt x="988" y="896"/>
                  </a:lnTo>
                  <a:lnTo>
                    <a:pt x="988" y="896"/>
                  </a:lnTo>
                  <a:lnTo>
                    <a:pt x="990" y="896"/>
                  </a:lnTo>
                  <a:lnTo>
                    <a:pt x="992" y="896"/>
                  </a:lnTo>
                  <a:lnTo>
                    <a:pt x="1002" y="880"/>
                  </a:lnTo>
                  <a:lnTo>
                    <a:pt x="1006" y="864"/>
                  </a:lnTo>
                  <a:lnTo>
                    <a:pt x="1010" y="864"/>
                  </a:lnTo>
                  <a:lnTo>
                    <a:pt x="1012" y="864"/>
                  </a:lnTo>
                  <a:lnTo>
                    <a:pt x="1034" y="872"/>
                  </a:lnTo>
                  <a:lnTo>
                    <a:pt x="1046" y="864"/>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4" y="796"/>
                  </a:lnTo>
                  <a:lnTo>
                    <a:pt x="1126" y="796"/>
                  </a:lnTo>
                  <a:lnTo>
                    <a:pt x="1134" y="808"/>
                  </a:lnTo>
                  <a:lnTo>
                    <a:pt x="1134" y="808"/>
                  </a:lnTo>
                  <a:lnTo>
                    <a:pt x="1134" y="810"/>
                  </a:lnTo>
                  <a:lnTo>
                    <a:pt x="1134" y="812"/>
                  </a:lnTo>
                  <a:lnTo>
                    <a:pt x="1136" y="828"/>
                  </a:lnTo>
                  <a:lnTo>
                    <a:pt x="1144" y="834"/>
                  </a:lnTo>
                  <a:lnTo>
                    <a:pt x="1154" y="824"/>
                  </a:lnTo>
                  <a:lnTo>
                    <a:pt x="1158" y="828"/>
                  </a:lnTo>
                  <a:lnTo>
                    <a:pt x="1158" y="828"/>
                  </a:lnTo>
                  <a:lnTo>
                    <a:pt x="1162" y="834"/>
                  </a:lnTo>
                  <a:lnTo>
                    <a:pt x="1162" y="840"/>
                  </a:lnTo>
                  <a:lnTo>
                    <a:pt x="1162" y="854"/>
                  </a:lnTo>
                  <a:lnTo>
                    <a:pt x="1158" y="868"/>
                  </a:lnTo>
                  <a:lnTo>
                    <a:pt x="1162" y="876"/>
                  </a:lnTo>
                  <a:lnTo>
                    <a:pt x="1170" y="884"/>
                  </a:lnTo>
                  <a:lnTo>
                    <a:pt x="1202" y="888"/>
                  </a:lnTo>
                  <a:lnTo>
                    <a:pt x="1204" y="890"/>
                  </a:lnTo>
                  <a:lnTo>
                    <a:pt x="1204" y="890"/>
                  </a:lnTo>
                  <a:lnTo>
                    <a:pt x="1206" y="890"/>
                  </a:lnTo>
                  <a:lnTo>
                    <a:pt x="1206" y="890"/>
                  </a:lnTo>
                  <a:lnTo>
                    <a:pt x="1208" y="892"/>
                  </a:lnTo>
                  <a:lnTo>
                    <a:pt x="1218" y="880"/>
                  </a:lnTo>
                  <a:lnTo>
                    <a:pt x="1218" y="880"/>
                  </a:lnTo>
                  <a:lnTo>
                    <a:pt x="1226" y="872"/>
                  </a:lnTo>
                  <a:lnTo>
                    <a:pt x="1222" y="860"/>
                  </a:lnTo>
                  <a:lnTo>
                    <a:pt x="1214" y="808"/>
                  </a:lnTo>
                  <a:lnTo>
                    <a:pt x="1238" y="820"/>
                  </a:lnTo>
                  <a:lnTo>
                    <a:pt x="1238" y="820"/>
                  </a:lnTo>
                  <a:lnTo>
                    <a:pt x="1238" y="820"/>
                  </a:lnTo>
                  <a:lnTo>
                    <a:pt x="1250" y="832"/>
                  </a:lnTo>
                  <a:lnTo>
                    <a:pt x="1256" y="838"/>
                  </a:lnTo>
                  <a:lnTo>
                    <a:pt x="1266" y="832"/>
                  </a:lnTo>
                  <a:lnTo>
                    <a:pt x="1298" y="796"/>
                  </a:lnTo>
                  <a:lnTo>
                    <a:pt x="1298" y="796"/>
                  </a:lnTo>
                  <a:lnTo>
                    <a:pt x="1300" y="796"/>
                  </a:lnTo>
                  <a:lnTo>
                    <a:pt x="1312" y="786"/>
                  </a:lnTo>
                  <a:lnTo>
                    <a:pt x="1326" y="768"/>
                  </a:lnTo>
                  <a:lnTo>
                    <a:pt x="1326" y="766"/>
                  </a:lnTo>
                  <a:lnTo>
                    <a:pt x="1344" y="770"/>
                  </a:lnTo>
                  <a:lnTo>
                    <a:pt x="135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8" y="606"/>
                  </a:lnTo>
                  <a:lnTo>
                    <a:pt x="1314" y="590"/>
                  </a:lnTo>
                  <a:lnTo>
                    <a:pt x="1314" y="588"/>
                  </a:lnTo>
                  <a:lnTo>
                    <a:pt x="1314" y="588"/>
                  </a:lnTo>
                  <a:lnTo>
                    <a:pt x="1314" y="564"/>
                  </a:lnTo>
                  <a:lnTo>
                    <a:pt x="1312" y="550"/>
                  </a:lnTo>
                  <a:lnTo>
                    <a:pt x="1300" y="546"/>
                  </a:lnTo>
                  <a:lnTo>
                    <a:pt x="1300" y="546"/>
                  </a:lnTo>
                  <a:lnTo>
                    <a:pt x="1300" y="546"/>
                  </a:lnTo>
                  <a:lnTo>
                    <a:pt x="1274" y="526"/>
                  </a:lnTo>
                  <a:lnTo>
                    <a:pt x="1276" y="524"/>
                  </a:lnTo>
                  <a:lnTo>
                    <a:pt x="1288" y="510"/>
                  </a:lnTo>
                  <a:lnTo>
                    <a:pt x="1288" y="510"/>
                  </a:lnTo>
                  <a:lnTo>
                    <a:pt x="1288" y="508"/>
                  </a:lnTo>
                  <a:lnTo>
                    <a:pt x="1290" y="508"/>
                  </a:lnTo>
                  <a:lnTo>
                    <a:pt x="1290" y="508"/>
                  </a:lnTo>
                  <a:lnTo>
                    <a:pt x="1302" y="508"/>
                  </a:lnTo>
                  <a:lnTo>
                    <a:pt x="1304"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298" y="402"/>
                  </a:lnTo>
                  <a:lnTo>
                    <a:pt x="1314" y="380"/>
                  </a:lnTo>
                  <a:lnTo>
                    <a:pt x="1314" y="378"/>
                  </a:lnTo>
                  <a:lnTo>
                    <a:pt x="1316" y="378"/>
                  </a:lnTo>
                  <a:lnTo>
                    <a:pt x="1316" y="376"/>
                  </a:lnTo>
                  <a:lnTo>
                    <a:pt x="1318" y="376"/>
                  </a:lnTo>
                  <a:lnTo>
                    <a:pt x="1324" y="376"/>
                  </a:lnTo>
                  <a:lnTo>
                    <a:pt x="1334" y="368"/>
                  </a:lnTo>
                  <a:lnTo>
                    <a:pt x="1344" y="336"/>
                  </a:lnTo>
                  <a:lnTo>
                    <a:pt x="1344" y="336"/>
                  </a:lnTo>
                  <a:lnTo>
                    <a:pt x="1344" y="336"/>
                  </a:lnTo>
                  <a:lnTo>
                    <a:pt x="1358" y="322"/>
                  </a:lnTo>
                  <a:lnTo>
                    <a:pt x="1358" y="320"/>
                  </a:lnTo>
                  <a:lnTo>
                    <a:pt x="1358" y="320"/>
                  </a:lnTo>
                  <a:lnTo>
                    <a:pt x="1358" y="320"/>
                  </a:lnTo>
                  <a:lnTo>
                    <a:pt x="1374" y="316"/>
                  </a:lnTo>
                  <a:lnTo>
                    <a:pt x="1374" y="318"/>
                  </a:lnTo>
                  <a:lnTo>
                    <a:pt x="1382" y="326"/>
                  </a:lnTo>
                  <a:lnTo>
                    <a:pt x="1386" y="328"/>
                  </a:lnTo>
                  <a:lnTo>
                    <a:pt x="1392" y="302"/>
                  </a:lnTo>
                  <a:lnTo>
                    <a:pt x="1386" y="284"/>
                  </a:lnTo>
                  <a:lnTo>
                    <a:pt x="1386" y="284"/>
                  </a:lnTo>
                  <a:lnTo>
                    <a:pt x="1386" y="282"/>
                  </a:lnTo>
                  <a:lnTo>
                    <a:pt x="1388" y="262"/>
                  </a:lnTo>
                  <a:lnTo>
                    <a:pt x="1388" y="260"/>
                  </a:lnTo>
                  <a:lnTo>
                    <a:pt x="1398" y="250"/>
                  </a:lnTo>
                  <a:lnTo>
                    <a:pt x="1404" y="240"/>
                  </a:lnTo>
                  <a:lnTo>
                    <a:pt x="1404" y="230"/>
                  </a:lnTo>
                  <a:lnTo>
                    <a:pt x="1404" y="230"/>
                  </a:lnTo>
                  <a:lnTo>
                    <a:pt x="1402" y="220"/>
                  </a:lnTo>
                  <a:lnTo>
                    <a:pt x="1398" y="204"/>
                  </a:lnTo>
                  <a:lnTo>
                    <a:pt x="1398" y="204"/>
                  </a:lnTo>
                  <a:lnTo>
                    <a:pt x="1398" y="204"/>
                  </a:lnTo>
                  <a:lnTo>
                    <a:pt x="1398" y="186"/>
                  </a:lnTo>
                  <a:lnTo>
                    <a:pt x="1398" y="184"/>
                  </a:lnTo>
                  <a:lnTo>
                    <a:pt x="1402" y="168"/>
                  </a:lnTo>
                  <a:lnTo>
                    <a:pt x="1402" y="168"/>
                  </a:lnTo>
                  <a:lnTo>
                    <a:pt x="1398" y="158"/>
                  </a:lnTo>
                  <a:lnTo>
                    <a:pt x="1396" y="152"/>
                  </a:lnTo>
                  <a:lnTo>
                    <a:pt x="1398" y="128"/>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40" name="Freeform 6"/>
            <p:cNvSpPr>
              <a:spLocks/>
            </p:cNvSpPr>
            <p:nvPr/>
          </p:nvSpPr>
          <p:spPr bwMode="auto">
            <a:xfrm>
              <a:off x="2460625" y="2777444"/>
              <a:ext cx="1447800" cy="1225550"/>
            </a:xfrm>
            <a:custGeom>
              <a:avLst/>
              <a:gdLst>
                <a:gd name="T0" fmla="*/ 536 w 912"/>
                <a:gd name="T1" fmla="*/ 308 h 772"/>
                <a:gd name="T2" fmla="*/ 516 w 912"/>
                <a:gd name="T3" fmla="*/ 320 h 772"/>
                <a:gd name="T4" fmla="*/ 456 w 912"/>
                <a:gd name="T5" fmla="*/ 264 h 772"/>
                <a:gd name="T6" fmla="*/ 424 w 912"/>
                <a:gd name="T7" fmla="*/ 242 h 772"/>
                <a:gd name="T8" fmla="*/ 390 w 912"/>
                <a:gd name="T9" fmla="*/ 204 h 772"/>
                <a:gd name="T10" fmla="*/ 396 w 912"/>
                <a:gd name="T11" fmla="*/ 156 h 772"/>
                <a:gd name="T12" fmla="*/ 334 w 912"/>
                <a:gd name="T13" fmla="*/ 178 h 772"/>
                <a:gd name="T14" fmla="*/ 304 w 912"/>
                <a:gd name="T15" fmla="*/ 142 h 772"/>
                <a:gd name="T16" fmla="*/ 276 w 912"/>
                <a:gd name="T17" fmla="*/ 48 h 772"/>
                <a:gd name="T18" fmla="*/ 256 w 912"/>
                <a:gd name="T19" fmla="*/ 14 h 772"/>
                <a:gd name="T20" fmla="*/ 210 w 912"/>
                <a:gd name="T21" fmla="*/ 56 h 772"/>
                <a:gd name="T22" fmla="*/ 168 w 912"/>
                <a:gd name="T23" fmla="*/ 70 h 772"/>
                <a:gd name="T24" fmla="*/ 108 w 912"/>
                <a:gd name="T25" fmla="*/ 86 h 772"/>
                <a:gd name="T26" fmla="*/ 60 w 912"/>
                <a:gd name="T27" fmla="*/ 132 h 772"/>
                <a:gd name="T28" fmla="*/ 8 w 912"/>
                <a:gd name="T29" fmla="*/ 158 h 772"/>
                <a:gd name="T30" fmla="*/ 40 w 912"/>
                <a:gd name="T31" fmla="*/ 236 h 772"/>
                <a:gd name="T32" fmla="*/ 112 w 912"/>
                <a:gd name="T33" fmla="*/ 254 h 772"/>
                <a:gd name="T34" fmla="*/ 220 w 912"/>
                <a:gd name="T35" fmla="*/ 278 h 772"/>
                <a:gd name="T36" fmla="*/ 302 w 912"/>
                <a:gd name="T37" fmla="*/ 284 h 772"/>
                <a:gd name="T38" fmla="*/ 372 w 912"/>
                <a:gd name="T39" fmla="*/ 312 h 772"/>
                <a:gd name="T40" fmla="*/ 430 w 912"/>
                <a:gd name="T41" fmla="*/ 336 h 772"/>
                <a:gd name="T42" fmla="*/ 524 w 912"/>
                <a:gd name="T43" fmla="*/ 406 h 772"/>
                <a:gd name="T44" fmla="*/ 560 w 912"/>
                <a:gd name="T45" fmla="*/ 494 h 772"/>
                <a:gd name="T46" fmla="*/ 528 w 912"/>
                <a:gd name="T47" fmla="*/ 598 h 772"/>
                <a:gd name="T48" fmla="*/ 508 w 912"/>
                <a:gd name="T49" fmla="*/ 630 h 772"/>
                <a:gd name="T50" fmla="*/ 488 w 912"/>
                <a:gd name="T51" fmla="*/ 658 h 772"/>
                <a:gd name="T52" fmla="*/ 498 w 912"/>
                <a:gd name="T53" fmla="*/ 706 h 772"/>
                <a:gd name="T54" fmla="*/ 524 w 912"/>
                <a:gd name="T55" fmla="*/ 696 h 772"/>
                <a:gd name="T56" fmla="*/ 528 w 912"/>
                <a:gd name="T57" fmla="*/ 668 h 772"/>
                <a:gd name="T58" fmla="*/ 554 w 912"/>
                <a:gd name="T59" fmla="*/ 642 h 772"/>
                <a:gd name="T60" fmla="*/ 596 w 912"/>
                <a:gd name="T61" fmla="*/ 684 h 772"/>
                <a:gd name="T62" fmla="*/ 666 w 912"/>
                <a:gd name="T63" fmla="*/ 724 h 772"/>
                <a:gd name="T64" fmla="*/ 670 w 912"/>
                <a:gd name="T65" fmla="*/ 760 h 772"/>
                <a:gd name="T66" fmla="*/ 730 w 912"/>
                <a:gd name="T67" fmla="*/ 744 h 772"/>
                <a:gd name="T68" fmla="*/ 728 w 912"/>
                <a:gd name="T69" fmla="*/ 712 h 772"/>
                <a:gd name="T70" fmla="*/ 780 w 912"/>
                <a:gd name="T71" fmla="*/ 688 h 772"/>
                <a:gd name="T72" fmla="*/ 766 w 912"/>
                <a:gd name="T73" fmla="*/ 626 h 772"/>
                <a:gd name="T74" fmla="*/ 796 w 912"/>
                <a:gd name="T75" fmla="*/ 580 h 772"/>
                <a:gd name="T76" fmla="*/ 838 w 912"/>
                <a:gd name="T77" fmla="*/ 586 h 772"/>
                <a:gd name="T78" fmla="*/ 876 w 912"/>
                <a:gd name="T79" fmla="*/ 556 h 772"/>
                <a:gd name="T80" fmla="*/ 906 w 912"/>
                <a:gd name="T81" fmla="*/ 512 h 772"/>
                <a:gd name="T82" fmla="*/ 868 w 912"/>
                <a:gd name="T83" fmla="*/ 472 h 772"/>
                <a:gd name="T84" fmla="*/ 810 w 912"/>
                <a:gd name="T85" fmla="*/ 436 h 772"/>
                <a:gd name="T86" fmla="*/ 808 w 912"/>
                <a:gd name="T87" fmla="*/ 496 h 772"/>
                <a:gd name="T88" fmla="*/ 812 w 912"/>
                <a:gd name="T89" fmla="*/ 538 h 772"/>
                <a:gd name="T90" fmla="*/ 792 w 912"/>
                <a:gd name="T91" fmla="*/ 544 h 772"/>
                <a:gd name="T92" fmla="*/ 776 w 912"/>
                <a:gd name="T93" fmla="*/ 580 h 772"/>
                <a:gd name="T94" fmla="*/ 746 w 912"/>
                <a:gd name="T95" fmla="*/ 566 h 772"/>
                <a:gd name="T96" fmla="*/ 712 w 912"/>
                <a:gd name="T97" fmla="*/ 538 h 772"/>
                <a:gd name="T98" fmla="*/ 716 w 912"/>
                <a:gd name="T99" fmla="*/ 506 h 772"/>
                <a:gd name="T100" fmla="*/ 688 w 912"/>
                <a:gd name="T101" fmla="*/ 434 h 772"/>
                <a:gd name="T102" fmla="*/ 624 w 912"/>
                <a:gd name="T103" fmla="*/ 402 h 772"/>
                <a:gd name="T104" fmla="*/ 598 w 912"/>
                <a:gd name="T105" fmla="*/ 376 h 772"/>
                <a:gd name="T106" fmla="*/ 604 w 912"/>
                <a:gd name="T107" fmla="*/ 324 h 772"/>
                <a:gd name="T108" fmla="*/ 648 w 912"/>
                <a:gd name="T109" fmla="*/ 276 h 772"/>
                <a:gd name="T110" fmla="*/ 592 w 912"/>
                <a:gd name="T111" fmla="*/ 286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2" h="772">
                  <a:moveTo>
                    <a:pt x="542" y="280"/>
                  </a:moveTo>
                  <a:lnTo>
                    <a:pt x="530" y="280"/>
                  </a:lnTo>
                  <a:lnTo>
                    <a:pt x="526" y="288"/>
                  </a:lnTo>
                  <a:lnTo>
                    <a:pt x="532" y="296"/>
                  </a:lnTo>
                  <a:lnTo>
                    <a:pt x="532" y="296"/>
                  </a:lnTo>
                  <a:lnTo>
                    <a:pt x="532" y="296"/>
                  </a:lnTo>
                  <a:lnTo>
                    <a:pt x="536" y="308"/>
                  </a:lnTo>
                  <a:lnTo>
                    <a:pt x="536" y="308"/>
                  </a:lnTo>
                  <a:lnTo>
                    <a:pt x="536" y="310"/>
                  </a:lnTo>
                  <a:lnTo>
                    <a:pt x="536" y="312"/>
                  </a:lnTo>
                  <a:lnTo>
                    <a:pt x="518" y="320"/>
                  </a:lnTo>
                  <a:lnTo>
                    <a:pt x="516" y="320"/>
                  </a:lnTo>
                  <a:lnTo>
                    <a:pt x="516" y="320"/>
                  </a:lnTo>
                  <a:lnTo>
                    <a:pt x="516" y="320"/>
                  </a:lnTo>
                  <a:lnTo>
                    <a:pt x="516" y="320"/>
                  </a:lnTo>
                  <a:lnTo>
                    <a:pt x="516" y="320"/>
                  </a:lnTo>
                  <a:lnTo>
                    <a:pt x="506" y="320"/>
                  </a:lnTo>
                  <a:lnTo>
                    <a:pt x="500" y="316"/>
                  </a:lnTo>
                  <a:lnTo>
                    <a:pt x="494" y="314"/>
                  </a:lnTo>
                  <a:lnTo>
                    <a:pt x="492" y="310"/>
                  </a:lnTo>
                  <a:lnTo>
                    <a:pt x="488" y="300"/>
                  </a:lnTo>
                  <a:lnTo>
                    <a:pt x="464" y="296"/>
                  </a:lnTo>
                  <a:lnTo>
                    <a:pt x="456" y="264"/>
                  </a:lnTo>
                  <a:lnTo>
                    <a:pt x="456" y="264"/>
                  </a:lnTo>
                  <a:lnTo>
                    <a:pt x="450" y="262"/>
                  </a:lnTo>
                  <a:lnTo>
                    <a:pt x="446" y="258"/>
                  </a:lnTo>
                  <a:lnTo>
                    <a:pt x="444" y="256"/>
                  </a:lnTo>
                  <a:lnTo>
                    <a:pt x="444" y="256"/>
                  </a:lnTo>
                  <a:lnTo>
                    <a:pt x="440" y="250"/>
                  </a:lnTo>
                  <a:lnTo>
                    <a:pt x="432" y="248"/>
                  </a:lnTo>
                  <a:lnTo>
                    <a:pt x="432" y="248"/>
                  </a:lnTo>
                  <a:lnTo>
                    <a:pt x="424" y="242"/>
                  </a:lnTo>
                  <a:lnTo>
                    <a:pt x="416" y="232"/>
                  </a:lnTo>
                  <a:lnTo>
                    <a:pt x="406" y="228"/>
                  </a:lnTo>
                  <a:lnTo>
                    <a:pt x="406" y="228"/>
                  </a:lnTo>
                  <a:lnTo>
                    <a:pt x="406" y="228"/>
                  </a:lnTo>
                  <a:lnTo>
                    <a:pt x="406" y="228"/>
                  </a:lnTo>
                  <a:lnTo>
                    <a:pt x="392" y="214"/>
                  </a:lnTo>
                  <a:lnTo>
                    <a:pt x="392" y="214"/>
                  </a:lnTo>
                  <a:lnTo>
                    <a:pt x="390" y="204"/>
                  </a:lnTo>
                  <a:lnTo>
                    <a:pt x="390" y="202"/>
                  </a:lnTo>
                  <a:lnTo>
                    <a:pt x="416" y="168"/>
                  </a:lnTo>
                  <a:lnTo>
                    <a:pt x="416" y="168"/>
                  </a:lnTo>
                  <a:lnTo>
                    <a:pt x="416" y="164"/>
                  </a:lnTo>
                  <a:lnTo>
                    <a:pt x="416" y="162"/>
                  </a:lnTo>
                  <a:lnTo>
                    <a:pt x="412" y="152"/>
                  </a:lnTo>
                  <a:lnTo>
                    <a:pt x="398" y="156"/>
                  </a:lnTo>
                  <a:lnTo>
                    <a:pt x="396" y="156"/>
                  </a:lnTo>
                  <a:lnTo>
                    <a:pt x="396" y="158"/>
                  </a:lnTo>
                  <a:lnTo>
                    <a:pt x="396" y="158"/>
                  </a:lnTo>
                  <a:lnTo>
                    <a:pt x="360" y="160"/>
                  </a:lnTo>
                  <a:lnTo>
                    <a:pt x="348" y="164"/>
                  </a:lnTo>
                  <a:lnTo>
                    <a:pt x="342" y="168"/>
                  </a:lnTo>
                  <a:lnTo>
                    <a:pt x="340" y="172"/>
                  </a:lnTo>
                  <a:lnTo>
                    <a:pt x="340" y="172"/>
                  </a:lnTo>
                  <a:lnTo>
                    <a:pt x="334" y="178"/>
                  </a:lnTo>
                  <a:lnTo>
                    <a:pt x="330" y="178"/>
                  </a:lnTo>
                  <a:lnTo>
                    <a:pt x="324" y="178"/>
                  </a:lnTo>
                  <a:lnTo>
                    <a:pt x="324" y="178"/>
                  </a:lnTo>
                  <a:lnTo>
                    <a:pt x="324" y="176"/>
                  </a:lnTo>
                  <a:lnTo>
                    <a:pt x="312" y="168"/>
                  </a:lnTo>
                  <a:lnTo>
                    <a:pt x="312" y="148"/>
                  </a:lnTo>
                  <a:lnTo>
                    <a:pt x="312" y="148"/>
                  </a:lnTo>
                  <a:lnTo>
                    <a:pt x="304" y="142"/>
                  </a:lnTo>
                  <a:lnTo>
                    <a:pt x="300" y="134"/>
                  </a:lnTo>
                  <a:lnTo>
                    <a:pt x="296" y="116"/>
                  </a:lnTo>
                  <a:lnTo>
                    <a:pt x="288" y="108"/>
                  </a:lnTo>
                  <a:lnTo>
                    <a:pt x="280" y="100"/>
                  </a:lnTo>
                  <a:lnTo>
                    <a:pt x="276" y="98"/>
                  </a:lnTo>
                  <a:lnTo>
                    <a:pt x="290" y="80"/>
                  </a:lnTo>
                  <a:lnTo>
                    <a:pt x="292" y="68"/>
                  </a:lnTo>
                  <a:lnTo>
                    <a:pt x="276" y="48"/>
                  </a:lnTo>
                  <a:lnTo>
                    <a:pt x="276" y="48"/>
                  </a:lnTo>
                  <a:lnTo>
                    <a:pt x="276" y="48"/>
                  </a:lnTo>
                  <a:lnTo>
                    <a:pt x="268" y="32"/>
                  </a:lnTo>
                  <a:lnTo>
                    <a:pt x="268" y="32"/>
                  </a:lnTo>
                  <a:lnTo>
                    <a:pt x="268" y="32"/>
                  </a:lnTo>
                  <a:lnTo>
                    <a:pt x="268" y="24"/>
                  </a:lnTo>
                  <a:lnTo>
                    <a:pt x="256" y="16"/>
                  </a:lnTo>
                  <a:lnTo>
                    <a:pt x="256" y="14"/>
                  </a:lnTo>
                  <a:lnTo>
                    <a:pt x="256" y="14"/>
                  </a:lnTo>
                  <a:lnTo>
                    <a:pt x="256" y="14"/>
                  </a:lnTo>
                  <a:lnTo>
                    <a:pt x="246" y="2"/>
                  </a:lnTo>
                  <a:lnTo>
                    <a:pt x="232" y="0"/>
                  </a:lnTo>
                  <a:lnTo>
                    <a:pt x="216" y="4"/>
                  </a:lnTo>
                  <a:lnTo>
                    <a:pt x="212" y="8"/>
                  </a:lnTo>
                  <a:lnTo>
                    <a:pt x="210" y="30"/>
                  </a:lnTo>
                  <a:lnTo>
                    <a:pt x="210" y="56"/>
                  </a:lnTo>
                  <a:lnTo>
                    <a:pt x="208" y="56"/>
                  </a:lnTo>
                  <a:lnTo>
                    <a:pt x="192" y="62"/>
                  </a:lnTo>
                  <a:lnTo>
                    <a:pt x="192" y="62"/>
                  </a:lnTo>
                  <a:lnTo>
                    <a:pt x="192" y="62"/>
                  </a:lnTo>
                  <a:lnTo>
                    <a:pt x="192" y="62"/>
                  </a:lnTo>
                  <a:lnTo>
                    <a:pt x="178" y="64"/>
                  </a:lnTo>
                  <a:lnTo>
                    <a:pt x="178" y="64"/>
                  </a:lnTo>
                  <a:lnTo>
                    <a:pt x="168" y="70"/>
                  </a:lnTo>
                  <a:lnTo>
                    <a:pt x="154" y="74"/>
                  </a:lnTo>
                  <a:lnTo>
                    <a:pt x="152" y="76"/>
                  </a:lnTo>
                  <a:lnTo>
                    <a:pt x="152" y="76"/>
                  </a:lnTo>
                  <a:lnTo>
                    <a:pt x="152" y="76"/>
                  </a:lnTo>
                  <a:lnTo>
                    <a:pt x="124" y="68"/>
                  </a:lnTo>
                  <a:lnTo>
                    <a:pt x="114" y="80"/>
                  </a:lnTo>
                  <a:lnTo>
                    <a:pt x="114" y="80"/>
                  </a:lnTo>
                  <a:lnTo>
                    <a:pt x="108" y="86"/>
                  </a:lnTo>
                  <a:lnTo>
                    <a:pt x="98" y="88"/>
                  </a:lnTo>
                  <a:lnTo>
                    <a:pt x="82" y="102"/>
                  </a:lnTo>
                  <a:lnTo>
                    <a:pt x="72" y="116"/>
                  </a:lnTo>
                  <a:lnTo>
                    <a:pt x="72" y="116"/>
                  </a:lnTo>
                  <a:lnTo>
                    <a:pt x="72" y="118"/>
                  </a:lnTo>
                  <a:lnTo>
                    <a:pt x="72" y="118"/>
                  </a:lnTo>
                  <a:lnTo>
                    <a:pt x="66" y="128"/>
                  </a:lnTo>
                  <a:lnTo>
                    <a:pt x="60" y="132"/>
                  </a:lnTo>
                  <a:lnTo>
                    <a:pt x="50" y="144"/>
                  </a:lnTo>
                  <a:lnTo>
                    <a:pt x="50" y="146"/>
                  </a:lnTo>
                  <a:lnTo>
                    <a:pt x="50" y="146"/>
                  </a:lnTo>
                  <a:lnTo>
                    <a:pt x="44" y="150"/>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72" y="312"/>
                  </a:lnTo>
                  <a:lnTo>
                    <a:pt x="380" y="320"/>
                  </a:lnTo>
                  <a:lnTo>
                    <a:pt x="388" y="330"/>
                  </a:lnTo>
                  <a:lnTo>
                    <a:pt x="398" y="340"/>
                  </a:lnTo>
                  <a:lnTo>
                    <a:pt x="404" y="338"/>
                  </a:lnTo>
                  <a:lnTo>
                    <a:pt x="412" y="324"/>
                  </a:lnTo>
                  <a:lnTo>
                    <a:pt x="430" y="336"/>
                  </a:lnTo>
                  <a:lnTo>
                    <a:pt x="430" y="336"/>
                  </a:lnTo>
                  <a:lnTo>
                    <a:pt x="432" y="336"/>
                  </a:lnTo>
                  <a:lnTo>
                    <a:pt x="432" y="336"/>
                  </a:lnTo>
                  <a:lnTo>
                    <a:pt x="444" y="352"/>
                  </a:lnTo>
                  <a:lnTo>
                    <a:pt x="480" y="380"/>
                  </a:lnTo>
                  <a:lnTo>
                    <a:pt x="480" y="380"/>
                  </a:lnTo>
                  <a:lnTo>
                    <a:pt x="492" y="392"/>
                  </a:lnTo>
                  <a:lnTo>
                    <a:pt x="522" y="382"/>
                  </a:lnTo>
                  <a:lnTo>
                    <a:pt x="524" y="406"/>
                  </a:lnTo>
                  <a:lnTo>
                    <a:pt x="538" y="420"/>
                  </a:lnTo>
                  <a:lnTo>
                    <a:pt x="538" y="420"/>
                  </a:lnTo>
                  <a:lnTo>
                    <a:pt x="538" y="420"/>
                  </a:lnTo>
                  <a:lnTo>
                    <a:pt x="548" y="436"/>
                  </a:lnTo>
                  <a:lnTo>
                    <a:pt x="548" y="438"/>
                  </a:lnTo>
                  <a:lnTo>
                    <a:pt x="548" y="438"/>
                  </a:lnTo>
                  <a:lnTo>
                    <a:pt x="548" y="440"/>
                  </a:lnTo>
                  <a:lnTo>
                    <a:pt x="560" y="494"/>
                  </a:lnTo>
                  <a:lnTo>
                    <a:pt x="572" y="516"/>
                  </a:lnTo>
                  <a:lnTo>
                    <a:pt x="556" y="558"/>
                  </a:lnTo>
                  <a:lnTo>
                    <a:pt x="556" y="560"/>
                  </a:lnTo>
                  <a:lnTo>
                    <a:pt x="544" y="564"/>
                  </a:lnTo>
                  <a:lnTo>
                    <a:pt x="544" y="576"/>
                  </a:lnTo>
                  <a:lnTo>
                    <a:pt x="542" y="576"/>
                  </a:lnTo>
                  <a:lnTo>
                    <a:pt x="528" y="598"/>
                  </a:lnTo>
                  <a:lnTo>
                    <a:pt x="528" y="598"/>
                  </a:lnTo>
                  <a:lnTo>
                    <a:pt x="508" y="600"/>
                  </a:lnTo>
                  <a:lnTo>
                    <a:pt x="488" y="616"/>
                  </a:lnTo>
                  <a:lnTo>
                    <a:pt x="488" y="616"/>
                  </a:lnTo>
                  <a:lnTo>
                    <a:pt x="494" y="620"/>
                  </a:lnTo>
                  <a:lnTo>
                    <a:pt x="500" y="622"/>
                  </a:lnTo>
                  <a:lnTo>
                    <a:pt x="500" y="622"/>
                  </a:lnTo>
                  <a:lnTo>
                    <a:pt x="504" y="626"/>
                  </a:lnTo>
                  <a:lnTo>
                    <a:pt x="508" y="630"/>
                  </a:lnTo>
                  <a:lnTo>
                    <a:pt x="508" y="634"/>
                  </a:lnTo>
                  <a:lnTo>
                    <a:pt x="504" y="642"/>
                  </a:lnTo>
                  <a:lnTo>
                    <a:pt x="504" y="644"/>
                  </a:lnTo>
                  <a:lnTo>
                    <a:pt x="492" y="656"/>
                  </a:lnTo>
                  <a:lnTo>
                    <a:pt x="490" y="656"/>
                  </a:lnTo>
                  <a:lnTo>
                    <a:pt x="490" y="658"/>
                  </a:lnTo>
                  <a:lnTo>
                    <a:pt x="488" y="658"/>
                  </a:lnTo>
                  <a:lnTo>
                    <a:pt x="488" y="658"/>
                  </a:lnTo>
                  <a:lnTo>
                    <a:pt x="450" y="652"/>
                  </a:lnTo>
                  <a:lnTo>
                    <a:pt x="448" y="666"/>
                  </a:lnTo>
                  <a:lnTo>
                    <a:pt x="452" y="696"/>
                  </a:lnTo>
                  <a:lnTo>
                    <a:pt x="484" y="708"/>
                  </a:lnTo>
                  <a:lnTo>
                    <a:pt x="484" y="710"/>
                  </a:lnTo>
                  <a:lnTo>
                    <a:pt x="484" y="710"/>
                  </a:lnTo>
                  <a:lnTo>
                    <a:pt x="496" y="706"/>
                  </a:lnTo>
                  <a:lnTo>
                    <a:pt x="498" y="706"/>
                  </a:lnTo>
                  <a:lnTo>
                    <a:pt x="500" y="704"/>
                  </a:lnTo>
                  <a:lnTo>
                    <a:pt x="500" y="706"/>
                  </a:lnTo>
                  <a:lnTo>
                    <a:pt x="500" y="706"/>
                  </a:lnTo>
                  <a:lnTo>
                    <a:pt x="510" y="712"/>
                  </a:lnTo>
                  <a:lnTo>
                    <a:pt x="524" y="712"/>
                  </a:lnTo>
                  <a:lnTo>
                    <a:pt x="528" y="710"/>
                  </a:lnTo>
                  <a:lnTo>
                    <a:pt x="524" y="696"/>
                  </a:lnTo>
                  <a:lnTo>
                    <a:pt x="524" y="696"/>
                  </a:lnTo>
                  <a:lnTo>
                    <a:pt x="524" y="696"/>
                  </a:lnTo>
                  <a:lnTo>
                    <a:pt x="520" y="680"/>
                  </a:lnTo>
                  <a:lnTo>
                    <a:pt x="520" y="678"/>
                  </a:lnTo>
                  <a:lnTo>
                    <a:pt x="520" y="676"/>
                  </a:lnTo>
                  <a:lnTo>
                    <a:pt x="520" y="676"/>
                  </a:lnTo>
                  <a:lnTo>
                    <a:pt x="520" y="676"/>
                  </a:lnTo>
                  <a:lnTo>
                    <a:pt x="526" y="670"/>
                  </a:lnTo>
                  <a:lnTo>
                    <a:pt x="528" y="668"/>
                  </a:lnTo>
                  <a:lnTo>
                    <a:pt x="528" y="668"/>
                  </a:lnTo>
                  <a:lnTo>
                    <a:pt x="528" y="668"/>
                  </a:lnTo>
                  <a:lnTo>
                    <a:pt x="536" y="656"/>
                  </a:lnTo>
                  <a:lnTo>
                    <a:pt x="538" y="654"/>
                  </a:lnTo>
                  <a:lnTo>
                    <a:pt x="552" y="644"/>
                  </a:lnTo>
                  <a:lnTo>
                    <a:pt x="552" y="644"/>
                  </a:lnTo>
                  <a:lnTo>
                    <a:pt x="552" y="642"/>
                  </a:lnTo>
                  <a:lnTo>
                    <a:pt x="554" y="642"/>
                  </a:lnTo>
                  <a:lnTo>
                    <a:pt x="554" y="642"/>
                  </a:lnTo>
                  <a:lnTo>
                    <a:pt x="572" y="640"/>
                  </a:lnTo>
                  <a:lnTo>
                    <a:pt x="572" y="644"/>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4"/>
                  </a:lnTo>
                  <a:lnTo>
                    <a:pt x="668" y="726"/>
                  </a:lnTo>
                  <a:lnTo>
                    <a:pt x="668" y="732"/>
                  </a:lnTo>
                  <a:lnTo>
                    <a:pt x="668" y="740"/>
                  </a:lnTo>
                  <a:lnTo>
                    <a:pt x="664" y="756"/>
                  </a:lnTo>
                  <a:lnTo>
                    <a:pt x="670" y="760"/>
                  </a:lnTo>
                  <a:lnTo>
                    <a:pt x="670" y="760"/>
                  </a:lnTo>
                  <a:lnTo>
                    <a:pt x="678" y="760"/>
                  </a:lnTo>
                  <a:lnTo>
                    <a:pt x="684" y="762"/>
                  </a:lnTo>
                  <a:lnTo>
                    <a:pt x="688" y="764"/>
                  </a:lnTo>
                  <a:lnTo>
                    <a:pt x="706" y="772"/>
                  </a:lnTo>
                  <a:lnTo>
                    <a:pt x="716" y="764"/>
                  </a:lnTo>
                  <a:lnTo>
                    <a:pt x="728" y="750"/>
                  </a:lnTo>
                  <a:lnTo>
                    <a:pt x="730" y="744"/>
                  </a:lnTo>
                  <a:lnTo>
                    <a:pt x="730" y="744"/>
                  </a:lnTo>
                  <a:lnTo>
                    <a:pt x="732" y="742"/>
                  </a:lnTo>
                  <a:lnTo>
                    <a:pt x="734" y="740"/>
                  </a:lnTo>
                  <a:lnTo>
                    <a:pt x="734" y="740"/>
                  </a:lnTo>
                  <a:lnTo>
                    <a:pt x="730" y="722"/>
                  </a:lnTo>
                  <a:lnTo>
                    <a:pt x="728" y="714"/>
                  </a:lnTo>
                  <a:lnTo>
                    <a:pt x="728" y="712"/>
                  </a:lnTo>
                  <a:lnTo>
                    <a:pt x="728" y="712"/>
                  </a:lnTo>
                  <a:lnTo>
                    <a:pt x="728" y="712"/>
                  </a:lnTo>
                  <a:lnTo>
                    <a:pt x="728" y="710"/>
                  </a:lnTo>
                  <a:lnTo>
                    <a:pt x="736" y="700"/>
                  </a:lnTo>
                  <a:lnTo>
                    <a:pt x="736" y="700"/>
                  </a:lnTo>
                  <a:lnTo>
                    <a:pt x="736" y="700"/>
                  </a:lnTo>
                  <a:lnTo>
                    <a:pt x="748" y="690"/>
                  </a:lnTo>
                  <a:lnTo>
                    <a:pt x="750" y="690"/>
                  </a:lnTo>
                  <a:lnTo>
                    <a:pt x="776" y="690"/>
                  </a:lnTo>
                  <a:lnTo>
                    <a:pt x="780" y="688"/>
                  </a:lnTo>
                  <a:lnTo>
                    <a:pt x="780" y="676"/>
                  </a:lnTo>
                  <a:lnTo>
                    <a:pt x="776" y="664"/>
                  </a:lnTo>
                  <a:lnTo>
                    <a:pt x="766" y="648"/>
                  </a:lnTo>
                  <a:lnTo>
                    <a:pt x="766" y="648"/>
                  </a:lnTo>
                  <a:lnTo>
                    <a:pt x="766" y="648"/>
                  </a:lnTo>
                  <a:lnTo>
                    <a:pt x="766" y="628"/>
                  </a:lnTo>
                  <a:lnTo>
                    <a:pt x="766" y="626"/>
                  </a:lnTo>
                  <a:lnTo>
                    <a:pt x="766" y="626"/>
                  </a:lnTo>
                  <a:lnTo>
                    <a:pt x="770" y="614"/>
                  </a:lnTo>
                  <a:lnTo>
                    <a:pt x="770" y="614"/>
                  </a:lnTo>
                  <a:lnTo>
                    <a:pt x="772" y="614"/>
                  </a:lnTo>
                  <a:lnTo>
                    <a:pt x="772" y="614"/>
                  </a:lnTo>
                  <a:lnTo>
                    <a:pt x="792" y="582"/>
                  </a:lnTo>
                  <a:lnTo>
                    <a:pt x="794" y="582"/>
                  </a:lnTo>
                  <a:lnTo>
                    <a:pt x="794" y="582"/>
                  </a:lnTo>
                  <a:lnTo>
                    <a:pt x="796" y="580"/>
                  </a:lnTo>
                  <a:lnTo>
                    <a:pt x="800" y="580"/>
                  </a:lnTo>
                  <a:lnTo>
                    <a:pt x="808" y="582"/>
                  </a:lnTo>
                  <a:lnTo>
                    <a:pt x="828" y="592"/>
                  </a:lnTo>
                  <a:lnTo>
                    <a:pt x="840" y="596"/>
                  </a:lnTo>
                  <a:lnTo>
                    <a:pt x="840" y="590"/>
                  </a:lnTo>
                  <a:lnTo>
                    <a:pt x="838" y="588"/>
                  </a:lnTo>
                  <a:lnTo>
                    <a:pt x="838" y="586"/>
                  </a:lnTo>
                  <a:lnTo>
                    <a:pt x="838" y="586"/>
                  </a:lnTo>
                  <a:lnTo>
                    <a:pt x="840" y="580"/>
                  </a:lnTo>
                  <a:lnTo>
                    <a:pt x="846" y="572"/>
                  </a:lnTo>
                  <a:lnTo>
                    <a:pt x="860" y="562"/>
                  </a:lnTo>
                  <a:lnTo>
                    <a:pt x="860" y="562"/>
                  </a:lnTo>
                  <a:lnTo>
                    <a:pt x="860" y="562"/>
                  </a:lnTo>
                  <a:lnTo>
                    <a:pt x="860" y="560"/>
                  </a:lnTo>
                  <a:lnTo>
                    <a:pt x="860" y="560"/>
                  </a:lnTo>
                  <a:lnTo>
                    <a:pt x="876" y="556"/>
                  </a:lnTo>
                  <a:lnTo>
                    <a:pt x="890" y="556"/>
                  </a:lnTo>
                  <a:lnTo>
                    <a:pt x="892" y="556"/>
                  </a:lnTo>
                  <a:lnTo>
                    <a:pt x="892" y="556"/>
                  </a:lnTo>
                  <a:lnTo>
                    <a:pt x="900" y="556"/>
                  </a:lnTo>
                  <a:lnTo>
                    <a:pt x="904" y="536"/>
                  </a:lnTo>
                  <a:lnTo>
                    <a:pt x="904" y="524"/>
                  </a:lnTo>
                  <a:lnTo>
                    <a:pt x="904" y="524"/>
                  </a:lnTo>
                  <a:lnTo>
                    <a:pt x="906" y="512"/>
                  </a:lnTo>
                  <a:lnTo>
                    <a:pt x="906" y="510"/>
                  </a:lnTo>
                  <a:lnTo>
                    <a:pt x="908" y="508"/>
                  </a:lnTo>
                  <a:lnTo>
                    <a:pt x="912" y="496"/>
                  </a:lnTo>
                  <a:lnTo>
                    <a:pt x="906" y="488"/>
                  </a:lnTo>
                  <a:lnTo>
                    <a:pt x="896" y="480"/>
                  </a:lnTo>
                  <a:lnTo>
                    <a:pt x="876" y="476"/>
                  </a:lnTo>
                  <a:lnTo>
                    <a:pt x="876" y="476"/>
                  </a:lnTo>
                  <a:lnTo>
                    <a:pt x="868" y="472"/>
                  </a:lnTo>
                  <a:lnTo>
                    <a:pt x="852" y="460"/>
                  </a:lnTo>
                  <a:lnTo>
                    <a:pt x="840" y="456"/>
                  </a:lnTo>
                  <a:lnTo>
                    <a:pt x="840" y="456"/>
                  </a:lnTo>
                  <a:lnTo>
                    <a:pt x="840" y="454"/>
                  </a:lnTo>
                  <a:lnTo>
                    <a:pt x="824" y="436"/>
                  </a:lnTo>
                  <a:lnTo>
                    <a:pt x="812" y="436"/>
                  </a:lnTo>
                  <a:lnTo>
                    <a:pt x="810" y="436"/>
                  </a:lnTo>
                  <a:lnTo>
                    <a:pt x="810" y="436"/>
                  </a:lnTo>
                  <a:lnTo>
                    <a:pt x="798" y="430"/>
                  </a:lnTo>
                  <a:lnTo>
                    <a:pt x="790" y="440"/>
                  </a:lnTo>
                  <a:lnTo>
                    <a:pt x="788" y="476"/>
                  </a:lnTo>
                  <a:lnTo>
                    <a:pt x="792" y="492"/>
                  </a:lnTo>
                  <a:lnTo>
                    <a:pt x="796" y="492"/>
                  </a:lnTo>
                  <a:lnTo>
                    <a:pt x="798" y="492"/>
                  </a:lnTo>
                  <a:lnTo>
                    <a:pt x="808" y="496"/>
                  </a:lnTo>
                  <a:lnTo>
                    <a:pt x="808" y="496"/>
                  </a:lnTo>
                  <a:lnTo>
                    <a:pt x="808" y="496"/>
                  </a:lnTo>
                  <a:lnTo>
                    <a:pt x="814" y="510"/>
                  </a:lnTo>
                  <a:lnTo>
                    <a:pt x="816" y="510"/>
                  </a:lnTo>
                  <a:lnTo>
                    <a:pt x="816" y="512"/>
                  </a:lnTo>
                  <a:lnTo>
                    <a:pt x="816" y="512"/>
                  </a:lnTo>
                  <a:lnTo>
                    <a:pt x="816" y="512"/>
                  </a:lnTo>
                  <a:lnTo>
                    <a:pt x="812" y="536"/>
                  </a:lnTo>
                  <a:lnTo>
                    <a:pt x="812" y="538"/>
                  </a:lnTo>
                  <a:lnTo>
                    <a:pt x="812" y="540"/>
                  </a:lnTo>
                  <a:lnTo>
                    <a:pt x="812" y="540"/>
                  </a:lnTo>
                  <a:lnTo>
                    <a:pt x="812" y="540"/>
                  </a:lnTo>
                  <a:lnTo>
                    <a:pt x="800" y="546"/>
                  </a:lnTo>
                  <a:lnTo>
                    <a:pt x="798" y="548"/>
                  </a:lnTo>
                  <a:lnTo>
                    <a:pt x="798" y="546"/>
                  </a:lnTo>
                  <a:lnTo>
                    <a:pt x="796" y="546"/>
                  </a:lnTo>
                  <a:lnTo>
                    <a:pt x="792" y="544"/>
                  </a:lnTo>
                  <a:lnTo>
                    <a:pt x="778" y="550"/>
                  </a:lnTo>
                  <a:lnTo>
                    <a:pt x="778" y="550"/>
                  </a:lnTo>
                  <a:lnTo>
                    <a:pt x="778" y="552"/>
                  </a:lnTo>
                  <a:lnTo>
                    <a:pt x="780" y="552"/>
                  </a:lnTo>
                  <a:lnTo>
                    <a:pt x="782" y="574"/>
                  </a:lnTo>
                  <a:lnTo>
                    <a:pt x="782" y="574"/>
                  </a:lnTo>
                  <a:lnTo>
                    <a:pt x="780" y="578"/>
                  </a:lnTo>
                  <a:lnTo>
                    <a:pt x="776" y="580"/>
                  </a:lnTo>
                  <a:lnTo>
                    <a:pt x="768" y="580"/>
                  </a:lnTo>
                  <a:lnTo>
                    <a:pt x="768" y="580"/>
                  </a:lnTo>
                  <a:lnTo>
                    <a:pt x="762" y="578"/>
                  </a:lnTo>
                  <a:lnTo>
                    <a:pt x="758" y="576"/>
                  </a:lnTo>
                  <a:lnTo>
                    <a:pt x="748" y="568"/>
                  </a:lnTo>
                  <a:lnTo>
                    <a:pt x="748" y="568"/>
                  </a:lnTo>
                  <a:lnTo>
                    <a:pt x="746" y="568"/>
                  </a:lnTo>
                  <a:lnTo>
                    <a:pt x="746" y="566"/>
                  </a:lnTo>
                  <a:lnTo>
                    <a:pt x="740" y="552"/>
                  </a:lnTo>
                  <a:lnTo>
                    <a:pt x="740" y="552"/>
                  </a:lnTo>
                  <a:lnTo>
                    <a:pt x="736" y="550"/>
                  </a:lnTo>
                  <a:lnTo>
                    <a:pt x="728" y="546"/>
                  </a:lnTo>
                  <a:lnTo>
                    <a:pt x="726" y="546"/>
                  </a:lnTo>
                  <a:lnTo>
                    <a:pt x="726" y="546"/>
                  </a:lnTo>
                  <a:lnTo>
                    <a:pt x="714" y="538"/>
                  </a:lnTo>
                  <a:lnTo>
                    <a:pt x="712" y="538"/>
                  </a:lnTo>
                  <a:lnTo>
                    <a:pt x="712" y="536"/>
                  </a:lnTo>
                  <a:lnTo>
                    <a:pt x="712" y="536"/>
                  </a:lnTo>
                  <a:lnTo>
                    <a:pt x="710" y="524"/>
                  </a:lnTo>
                  <a:lnTo>
                    <a:pt x="712" y="512"/>
                  </a:lnTo>
                  <a:lnTo>
                    <a:pt x="712" y="512"/>
                  </a:lnTo>
                  <a:lnTo>
                    <a:pt x="712" y="512"/>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8" y="434"/>
                  </a:lnTo>
                  <a:lnTo>
                    <a:pt x="682" y="420"/>
                  </a:lnTo>
                  <a:lnTo>
                    <a:pt x="652" y="416"/>
                  </a:lnTo>
                  <a:lnTo>
                    <a:pt x="652" y="416"/>
                  </a:lnTo>
                  <a:lnTo>
                    <a:pt x="644" y="410"/>
                  </a:lnTo>
                  <a:lnTo>
                    <a:pt x="638" y="402"/>
                  </a:lnTo>
                  <a:lnTo>
                    <a:pt x="624" y="402"/>
                  </a:lnTo>
                  <a:lnTo>
                    <a:pt x="624" y="402"/>
                  </a:lnTo>
                  <a:lnTo>
                    <a:pt x="618" y="398"/>
                  </a:lnTo>
                  <a:lnTo>
                    <a:pt x="610" y="392"/>
                  </a:lnTo>
                  <a:lnTo>
                    <a:pt x="608" y="390"/>
                  </a:lnTo>
                  <a:lnTo>
                    <a:pt x="608" y="390"/>
                  </a:lnTo>
                  <a:lnTo>
                    <a:pt x="604" y="384"/>
                  </a:lnTo>
                  <a:lnTo>
                    <a:pt x="598" y="376"/>
                  </a:lnTo>
                  <a:lnTo>
                    <a:pt x="598" y="376"/>
                  </a:lnTo>
                  <a:lnTo>
                    <a:pt x="598" y="376"/>
                  </a:lnTo>
                  <a:lnTo>
                    <a:pt x="596" y="362"/>
                  </a:lnTo>
                  <a:lnTo>
                    <a:pt x="596" y="362"/>
                  </a:lnTo>
                  <a:lnTo>
                    <a:pt x="596" y="362"/>
                  </a:lnTo>
                  <a:lnTo>
                    <a:pt x="596" y="360"/>
                  </a:lnTo>
                  <a:lnTo>
                    <a:pt x="596" y="360"/>
                  </a:lnTo>
                  <a:lnTo>
                    <a:pt x="600" y="336"/>
                  </a:lnTo>
                  <a:lnTo>
                    <a:pt x="600" y="336"/>
                  </a:lnTo>
                  <a:lnTo>
                    <a:pt x="604" y="324"/>
                  </a:lnTo>
                  <a:lnTo>
                    <a:pt x="604" y="324"/>
                  </a:lnTo>
                  <a:lnTo>
                    <a:pt x="604" y="324"/>
                  </a:lnTo>
                  <a:lnTo>
                    <a:pt x="606" y="324"/>
                  </a:lnTo>
                  <a:lnTo>
                    <a:pt x="636" y="310"/>
                  </a:lnTo>
                  <a:lnTo>
                    <a:pt x="648" y="296"/>
                  </a:lnTo>
                  <a:lnTo>
                    <a:pt x="650" y="284"/>
                  </a:lnTo>
                  <a:lnTo>
                    <a:pt x="648" y="276"/>
                  </a:lnTo>
                  <a:lnTo>
                    <a:pt x="648" y="276"/>
                  </a:lnTo>
                  <a:lnTo>
                    <a:pt x="644" y="262"/>
                  </a:lnTo>
                  <a:lnTo>
                    <a:pt x="640" y="254"/>
                  </a:lnTo>
                  <a:lnTo>
                    <a:pt x="634" y="256"/>
                  </a:lnTo>
                  <a:lnTo>
                    <a:pt x="624" y="254"/>
                  </a:lnTo>
                  <a:lnTo>
                    <a:pt x="624" y="254"/>
                  </a:lnTo>
                  <a:lnTo>
                    <a:pt x="616" y="260"/>
                  </a:lnTo>
                  <a:lnTo>
                    <a:pt x="606" y="272"/>
                  </a:lnTo>
                  <a:lnTo>
                    <a:pt x="592" y="286"/>
                  </a:lnTo>
                  <a:lnTo>
                    <a:pt x="592" y="286"/>
                  </a:lnTo>
                  <a:lnTo>
                    <a:pt x="590" y="286"/>
                  </a:lnTo>
                  <a:lnTo>
                    <a:pt x="590" y="286"/>
                  </a:lnTo>
                  <a:lnTo>
                    <a:pt x="578" y="290"/>
                  </a:lnTo>
                  <a:lnTo>
                    <a:pt x="568" y="288"/>
                  </a:lnTo>
                  <a:lnTo>
                    <a:pt x="542" y="280"/>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41" name="Freeform 7"/>
            <p:cNvSpPr>
              <a:spLocks/>
            </p:cNvSpPr>
            <p:nvPr/>
          </p:nvSpPr>
          <p:spPr bwMode="auto">
            <a:xfrm>
              <a:off x="3489325" y="3202894"/>
              <a:ext cx="292100" cy="482600"/>
            </a:xfrm>
            <a:custGeom>
              <a:avLst/>
              <a:gdLst>
                <a:gd name="T0" fmla="*/ 92 w 184"/>
                <a:gd name="T1" fmla="*/ 58 h 304"/>
                <a:gd name="T2" fmla="*/ 92 w 184"/>
                <a:gd name="T3" fmla="*/ 86 h 304"/>
                <a:gd name="T4" fmla="*/ 84 w 184"/>
                <a:gd name="T5" fmla="*/ 108 h 304"/>
                <a:gd name="T6" fmla="*/ 84 w 184"/>
                <a:gd name="T7" fmla="*/ 112 h 304"/>
                <a:gd name="T8" fmla="*/ 80 w 184"/>
                <a:gd name="T9" fmla="*/ 120 h 304"/>
                <a:gd name="T10" fmla="*/ 76 w 184"/>
                <a:gd name="T11" fmla="*/ 124 h 304"/>
                <a:gd name="T12" fmla="*/ 74 w 184"/>
                <a:gd name="T13" fmla="*/ 122 h 304"/>
                <a:gd name="T14" fmla="*/ 44 w 184"/>
                <a:gd name="T15" fmla="*/ 130 h 304"/>
                <a:gd name="T16" fmla="*/ 12 w 184"/>
                <a:gd name="T17" fmla="*/ 134 h 304"/>
                <a:gd name="T18" fmla="*/ 8 w 184"/>
                <a:gd name="T19" fmla="*/ 140 h 304"/>
                <a:gd name="T20" fmla="*/ 38 w 184"/>
                <a:gd name="T21" fmla="*/ 144 h 304"/>
                <a:gd name="T22" fmla="*/ 40 w 184"/>
                <a:gd name="T23" fmla="*/ 144 h 304"/>
                <a:gd name="T24" fmla="*/ 48 w 184"/>
                <a:gd name="T25" fmla="*/ 162 h 304"/>
                <a:gd name="T26" fmla="*/ 56 w 184"/>
                <a:gd name="T27" fmla="*/ 168 h 304"/>
                <a:gd name="T28" fmla="*/ 60 w 184"/>
                <a:gd name="T29" fmla="*/ 184 h 304"/>
                <a:gd name="T30" fmla="*/ 70 w 184"/>
                <a:gd name="T31" fmla="*/ 216 h 304"/>
                <a:gd name="T32" fmla="*/ 72 w 184"/>
                <a:gd name="T33" fmla="*/ 216 h 304"/>
                <a:gd name="T34" fmla="*/ 76 w 184"/>
                <a:gd name="T35" fmla="*/ 232 h 304"/>
                <a:gd name="T36" fmla="*/ 72 w 184"/>
                <a:gd name="T37" fmla="*/ 248 h 304"/>
                <a:gd name="T38" fmla="*/ 72 w 184"/>
                <a:gd name="T39" fmla="*/ 264 h 304"/>
                <a:gd name="T40" fmla="*/ 82 w 184"/>
                <a:gd name="T41" fmla="*/ 270 h 304"/>
                <a:gd name="T42" fmla="*/ 100 w 184"/>
                <a:gd name="T43" fmla="*/ 280 h 304"/>
                <a:gd name="T44" fmla="*/ 106 w 184"/>
                <a:gd name="T45" fmla="*/ 292 h 304"/>
                <a:gd name="T46" fmla="*/ 116 w 184"/>
                <a:gd name="T47" fmla="*/ 302 h 304"/>
                <a:gd name="T48" fmla="*/ 124 w 184"/>
                <a:gd name="T49" fmla="*/ 304 h 304"/>
                <a:gd name="T50" fmla="*/ 122 w 184"/>
                <a:gd name="T51" fmla="*/ 288 h 304"/>
                <a:gd name="T52" fmla="*/ 122 w 184"/>
                <a:gd name="T53" fmla="*/ 278 h 304"/>
                <a:gd name="T54" fmla="*/ 126 w 184"/>
                <a:gd name="T55" fmla="*/ 274 h 304"/>
                <a:gd name="T56" fmla="*/ 140 w 184"/>
                <a:gd name="T57" fmla="*/ 268 h 304"/>
                <a:gd name="T58" fmla="*/ 142 w 184"/>
                <a:gd name="T59" fmla="*/ 268 h 304"/>
                <a:gd name="T60" fmla="*/ 144 w 184"/>
                <a:gd name="T61" fmla="*/ 268 h 304"/>
                <a:gd name="T62" fmla="*/ 156 w 184"/>
                <a:gd name="T63" fmla="*/ 266 h 304"/>
                <a:gd name="T64" fmla="*/ 158 w 184"/>
                <a:gd name="T65" fmla="*/ 244 h 304"/>
                <a:gd name="T66" fmla="*/ 148 w 184"/>
                <a:gd name="T67" fmla="*/ 232 h 304"/>
                <a:gd name="T68" fmla="*/ 138 w 184"/>
                <a:gd name="T69" fmla="*/ 232 h 304"/>
                <a:gd name="T70" fmla="*/ 132 w 184"/>
                <a:gd name="T71" fmla="*/ 210 h 304"/>
                <a:gd name="T72" fmla="*/ 136 w 184"/>
                <a:gd name="T73" fmla="*/ 168 h 304"/>
                <a:gd name="T74" fmla="*/ 164 w 184"/>
                <a:gd name="T75" fmla="*/ 160 h 304"/>
                <a:gd name="T76" fmla="*/ 184 w 184"/>
                <a:gd name="T77" fmla="*/ 108 h 304"/>
                <a:gd name="T78" fmla="*/ 180 w 184"/>
                <a:gd name="T79" fmla="*/ 100 h 304"/>
                <a:gd name="T80" fmla="*/ 168 w 184"/>
                <a:gd name="T81" fmla="*/ 96 h 304"/>
                <a:gd name="T82" fmla="*/ 166 w 184"/>
                <a:gd name="T83" fmla="*/ 96 h 304"/>
                <a:gd name="T84" fmla="*/ 152 w 184"/>
                <a:gd name="T85" fmla="*/ 96 h 304"/>
                <a:gd name="T86" fmla="*/ 144 w 184"/>
                <a:gd name="T87" fmla="*/ 84 h 304"/>
                <a:gd name="T88" fmla="*/ 142 w 184"/>
                <a:gd name="T89" fmla="*/ 84 h 304"/>
                <a:gd name="T90" fmla="*/ 146 w 184"/>
                <a:gd name="T91" fmla="*/ 52 h 304"/>
                <a:gd name="T92" fmla="*/ 148 w 184"/>
                <a:gd name="T93" fmla="*/ 48 h 304"/>
                <a:gd name="T94" fmla="*/ 152 w 184"/>
                <a:gd name="T95" fmla="*/ 36 h 304"/>
                <a:gd name="T96" fmla="*/ 156 w 184"/>
                <a:gd name="T97" fmla="*/ 20 h 304"/>
                <a:gd name="T98" fmla="*/ 128 w 184"/>
                <a:gd name="T99"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304">
                  <a:moveTo>
                    <a:pt x="108" y="18"/>
                  </a:moveTo>
                  <a:lnTo>
                    <a:pt x="92" y="58"/>
                  </a:lnTo>
                  <a:lnTo>
                    <a:pt x="92" y="84"/>
                  </a:lnTo>
                  <a:lnTo>
                    <a:pt x="92" y="86"/>
                  </a:lnTo>
                  <a:lnTo>
                    <a:pt x="84" y="100"/>
                  </a:lnTo>
                  <a:lnTo>
                    <a:pt x="84" y="108"/>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12" y="134"/>
                  </a:lnTo>
                  <a:lnTo>
                    <a:pt x="0" y="134"/>
                  </a:lnTo>
                  <a:lnTo>
                    <a:pt x="8" y="140"/>
                  </a:lnTo>
                  <a:lnTo>
                    <a:pt x="36" y="144"/>
                  </a:lnTo>
                  <a:lnTo>
                    <a:pt x="38" y="144"/>
                  </a:lnTo>
                  <a:lnTo>
                    <a:pt x="40" y="144"/>
                  </a:lnTo>
                  <a:lnTo>
                    <a:pt x="40" y="144"/>
                  </a:lnTo>
                  <a:lnTo>
                    <a:pt x="40" y="144"/>
                  </a:lnTo>
                  <a:lnTo>
                    <a:pt x="48" y="162"/>
                  </a:lnTo>
                  <a:lnTo>
                    <a:pt x="56" y="168"/>
                  </a:lnTo>
                  <a:lnTo>
                    <a:pt x="56" y="168"/>
                  </a:lnTo>
                  <a:lnTo>
                    <a:pt x="60" y="174"/>
                  </a:lnTo>
                  <a:lnTo>
                    <a:pt x="60" y="184"/>
                  </a:lnTo>
                  <a:lnTo>
                    <a:pt x="60" y="206"/>
                  </a:lnTo>
                  <a:lnTo>
                    <a:pt x="70" y="216"/>
                  </a:lnTo>
                  <a:lnTo>
                    <a:pt x="72" y="216"/>
                  </a:lnTo>
                  <a:lnTo>
                    <a:pt x="72" y="216"/>
                  </a:lnTo>
                  <a:lnTo>
                    <a:pt x="72" y="216"/>
                  </a:lnTo>
                  <a:lnTo>
                    <a:pt x="76" y="232"/>
                  </a:lnTo>
                  <a:lnTo>
                    <a:pt x="76" y="240"/>
                  </a:lnTo>
                  <a:lnTo>
                    <a:pt x="72" y="248"/>
                  </a:lnTo>
                  <a:lnTo>
                    <a:pt x="70" y="256"/>
                  </a:lnTo>
                  <a:lnTo>
                    <a:pt x="72" y="264"/>
                  </a:lnTo>
                  <a:lnTo>
                    <a:pt x="82" y="270"/>
                  </a:lnTo>
                  <a:lnTo>
                    <a:pt x="82" y="270"/>
                  </a:lnTo>
                  <a:lnTo>
                    <a:pt x="94" y="276"/>
                  </a:lnTo>
                  <a:lnTo>
                    <a:pt x="100" y="280"/>
                  </a:lnTo>
                  <a:lnTo>
                    <a:pt x="106" y="292"/>
                  </a:lnTo>
                  <a:lnTo>
                    <a:pt x="106" y="292"/>
                  </a:lnTo>
                  <a:lnTo>
                    <a:pt x="114" y="298"/>
                  </a:lnTo>
                  <a:lnTo>
                    <a:pt x="116" y="302"/>
                  </a:lnTo>
                  <a:lnTo>
                    <a:pt x="124" y="304"/>
                  </a:lnTo>
                  <a:lnTo>
                    <a:pt x="124" y="304"/>
                  </a:lnTo>
                  <a:lnTo>
                    <a:pt x="122" y="288"/>
                  </a:lnTo>
                  <a:lnTo>
                    <a:pt x="122" y="288"/>
                  </a:lnTo>
                  <a:lnTo>
                    <a:pt x="122" y="282"/>
                  </a:lnTo>
                  <a:lnTo>
                    <a:pt x="122" y="278"/>
                  </a:lnTo>
                  <a:lnTo>
                    <a:pt x="122" y="278"/>
                  </a:lnTo>
                  <a:lnTo>
                    <a:pt x="126" y="274"/>
                  </a:lnTo>
                  <a:lnTo>
                    <a:pt x="128" y="272"/>
                  </a:lnTo>
                  <a:lnTo>
                    <a:pt x="140" y="268"/>
                  </a:lnTo>
                  <a:lnTo>
                    <a:pt x="140" y="268"/>
                  </a:lnTo>
                  <a:lnTo>
                    <a:pt x="142"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4" y="108"/>
                  </a:lnTo>
                  <a:lnTo>
                    <a:pt x="180" y="100"/>
                  </a:lnTo>
                  <a:lnTo>
                    <a:pt x="174" y="96"/>
                  </a:lnTo>
                  <a:lnTo>
                    <a:pt x="168" y="96"/>
                  </a:lnTo>
                  <a:lnTo>
                    <a:pt x="168" y="96"/>
                  </a:lnTo>
                  <a:lnTo>
                    <a:pt x="166" y="96"/>
                  </a:lnTo>
                  <a:lnTo>
                    <a:pt x="154" y="98"/>
                  </a:lnTo>
                  <a:lnTo>
                    <a:pt x="152" y="96"/>
                  </a:lnTo>
                  <a:lnTo>
                    <a:pt x="152" y="96"/>
                  </a:lnTo>
                  <a:lnTo>
                    <a:pt x="144" y="84"/>
                  </a:lnTo>
                  <a:lnTo>
                    <a:pt x="144" y="84"/>
                  </a:lnTo>
                  <a:lnTo>
                    <a:pt x="142" y="84"/>
                  </a:lnTo>
                  <a:lnTo>
                    <a:pt x="142" y="64"/>
                  </a:lnTo>
                  <a:lnTo>
                    <a:pt x="146" y="52"/>
                  </a:lnTo>
                  <a:lnTo>
                    <a:pt x="148" y="48"/>
                  </a:lnTo>
                  <a:lnTo>
                    <a:pt x="148" y="48"/>
                  </a:lnTo>
                  <a:lnTo>
                    <a:pt x="150" y="42"/>
                  </a:lnTo>
                  <a:lnTo>
                    <a:pt x="152" y="36"/>
                  </a:lnTo>
                  <a:lnTo>
                    <a:pt x="156" y="32"/>
                  </a:lnTo>
                  <a:lnTo>
                    <a:pt x="156" y="20"/>
                  </a:lnTo>
                  <a:lnTo>
                    <a:pt x="144" y="8"/>
                  </a:lnTo>
                  <a:lnTo>
                    <a:pt x="128" y="0"/>
                  </a:lnTo>
                  <a:lnTo>
                    <a:pt x="108" y="18"/>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42" name="Freeform 8"/>
            <p:cNvSpPr>
              <a:spLocks/>
            </p:cNvSpPr>
            <p:nvPr/>
          </p:nvSpPr>
          <p:spPr bwMode="auto">
            <a:xfrm>
              <a:off x="723900" y="1932894"/>
              <a:ext cx="2070100" cy="1565275"/>
            </a:xfrm>
            <a:custGeom>
              <a:avLst/>
              <a:gdLst>
                <a:gd name="T0" fmla="*/ 1262 w 1304"/>
                <a:gd name="T1" fmla="*/ 442 h 986"/>
                <a:gd name="T2" fmla="*/ 1222 w 1304"/>
                <a:gd name="T3" fmla="*/ 404 h 986"/>
                <a:gd name="T4" fmla="*/ 1178 w 1304"/>
                <a:gd name="T5" fmla="*/ 360 h 986"/>
                <a:gd name="T6" fmla="*/ 1084 w 1304"/>
                <a:gd name="T7" fmla="*/ 334 h 986"/>
                <a:gd name="T8" fmla="*/ 1026 w 1304"/>
                <a:gd name="T9" fmla="*/ 300 h 986"/>
                <a:gd name="T10" fmla="*/ 1048 w 1304"/>
                <a:gd name="T11" fmla="*/ 180 h 986"/>
                <a:gd name="T12" fmla="*/ 996 w 1304"/>
                <a:gd name="T13" fmla="*/ 100 h 986"/>
                <a:gd name="T14" fmla="*/ 964 w 1304"/>
                <a:gd name="T15" fmla="*/ 74 h 986"/>
                <a:gd name="T16" fmla="*/ 938 w 1304"/>
                <a:gd name="T17" fmla="*/ 48 h 986"/>
                <a:gd name="T18" fmla="*/ 876 w 1304"/>
                <a:gd name="T19" fmla="*/ 36 h 986"/>
                <a:gd name="T20" fmla="*/ 816 w 1304"/>
                <a:gd name="T21" fmla="*/ 66 h 986"/>
                <a:gd name="T22" fmla="*/ 798 w 1304"/>
                <a:gd name="T23" fmla="*/ 130 h 986"/>
                <a:gd name="T24" fmla="*/ 750 w 1304"/>
                <a:gd name="T25" fmla="*/ 144 h 986"/>
                <a:gd name="T26" fmla="*/ 618 w 1304"/>
                <a:gd name="T27" fmla="*/ 224 h 986"/>
                <a:gd name="T28" fmla="*/ 602 w 1304"/>
                <a:gd name="T29" fmla="*/ 236 h 986"/>
                <a:gd name="T30" fmla="*/ 548 w 1304"/>
                <a:gd name="T31" fmla="*/ 220 h 986"/>
                <a:gd name="T32" fmla="*/ 482 w 1304"/>
                <a:gd name="T33" fmla="*/ 234 h 986"/>
                <a:gd name="T34" fmla="*/ 490 w 1304"/>
                <a:gd name="T35" fmla="*/ 336 h 986"/>
                <a:gd name="T36" fmla="*/ 466 w 1304"/>
                <a:gd name="T37" fmla="*/ 396 h 986"/>
                <a:gd name="T38" fmla="*/ 458 w 1304"/>
                <a:gd name="T39" fmla="*/ 382 h 986"/>
                <a:gd name="T40" fmla="*/ 426 w 1304"/>
                <a:gd name="T41" fmla="*/ 432 h 986"/>
                <a:gd name="T42" fmla="*/ 332 w 1304"/>
                <a:gd name="T43" fmla="*/ 468 h 986"/>
                <a:gd name="T44" fmla="*/ 254 w 1304"/>
                <a:gd name="T45" fmla="*/ 470 h 986"/>
                <a:gd name="T46" fmla="*/ 184 w 1304"/>
                <a:gd name="T47" fmla="*/ 506 h 986"/>
                <a:gd name="T48" fmla="*/ 104 w 1304"/>
                <a:gd name="T49" fmla="*/ 494 h 986"/>
                <a:gd name="T50" fmla="*/ 60 w 1304"/>
                <a:gd name="T51" fmla="*/ 482 h 986"/>
                <a:gd name="T52" fmla="*/ 10 w 1304"/>
                <a:gd name="T53" fmla="*/ 528 h 986"/>
                <a:gd name="T54" fmla="*/ 14 w 1304"/>
                <a:gd name="T55" fmla="*/ 562 h 986"/>
                <a:gd name="T56" fmla="*/ 30 w 1304"/>
                <a:gd name="T57" fmla="*/ 580 h 986"/>
                <a:gd name="T58" fmla="*/ 42 w 1304"/>
                <a:gd name="T59" fmla="*/ 712 h 986"/>
                <a:gd name="T60" fmla="*/ 12 w 1304"/>
                <a:gd name="T61" fmla="*/ 724 h 986"/>
                <a:gd name="T62" fmla="*/ 72 w 1304"/>
                <a:gd name="T63" fmla="*/ 764 h 986"/>
                <a:gd name="T64" fmla="*/ 120 w 1304"/>
                <a:gd name="T65" fmla="*/ 834 h 986"/>
                <a:gd name="T66" fmla="*/ 174 w 1304"/>
                <a:gd name="T67" fmla="*/ 888 h 986"/>
                <a:gd name="T68" fmla="*/ 210 w 1304"/>
                <a:gd name="T69" fmla="*/ 980 h 986"/>
                <a:gd name="T70" fmla="*/ 260 w 1304"/>
                <a:gd name="T71" fmla="*/ 984 h 986"/>
                <a:gd name="T72" fmla="*/ 278 w 1304"/>
                <a:gd name="T73" fmla="*/ 948 h 986"/>
                <a:gd name="T74" fmla="*/ 298 w 1304"/>
                <a:gd name="T75" fmla="*/ 926 h 986"/>
                <a:gd name="T76" fmla="*/ 412 w 1304"/>
                <a:gd name="T77" fmla="*/ 944 h 986"/>
                <a:gd name="T78" fmla="*/ 460 w 1304"/>
                <a:gd name="T79" fmla="*/ 930 h 986"/>
                <a:gd name="T80" fmla="*/ 502 w 1304"/>
                <a:gd name="T81" fmla="*/ 960 h 986"/>
                <a:gd name="T82" fmla="*/ 634 w 1304"/>
                <a:gd name="T83" fmla="*/ 958 h 986"/>
                <a:gd name="T84" fmla="*/ 736 w 1304"/>
                <a:gd name="T85" fmla="*/ 934 h 986"/>
                <a:gd name="T86" fmla="*/ 830 w 1304"/>
                <a:gd name="T87" fmla="*/ 944 h 986"/>
                <a:gd name="T88" fmla="*/ 892 w 1304"/>
                <a:gd name="T89" fmla="*/ 968 h 986"/>
                <a:gd name="T90" fmla="*/ 940 w 1304"/>
                <a:gd name="T91" fmla="*/ 940 h 986"/>
                <a:gd name="T92" fmla="*/ 954 w 1304"/>
                <a:gd name="T93" fmla="*/ 920 h 986"/>
                <a:gd name="T94" fmla="*/ 956 w 1304"/>
                <a:gd name="T95" fmla="*/ 888 h 986"/>
                <a:gd name="T96" fmla="*/ 922 w 1304"/>
                <a:gd name="T97" fmla="*/ 856 h 986"/>
                <a:gd name="T98" fmla="*/ 966 w 1304"/>
                <a:gd name="T99" fmla="*/ 796 h 986"/>
                <a:gd name="T100" fmla="*/ 1056 w 1304"/>
                <a:gd name="T101" fmla="*/ 780 h 986"/>
                <a:gd name="T102" fmla="*/ 1086 w 1304"/>
                <a:gd name="T103" fmla="*/ 748 h 986"/>
                <a:gd name="T104" fmla="*/ 1094 w 1304"/>
                <a:gd name="T105" fmla="*/ 686 h 986"/>
                <a:gd name="T106" fmla="*/ 1132 w 1304"/>
                <a:gd name="T107" fmla="*/ 676 h 986"/>
                <a:gd name="T108" fmla="*/ 1188 w 1304"/>
                <a:gd name="T109" fmla="*/ 612 h 986"/>
                <a:gd name="T110" fmla="*/ 1246 w 1304"/>
                <a:gd name="T111" fmla="*/ 598 h 986"/>
                <a:gd name="T112" fmla="*/ 1296 w 1304"/>
                <a:gd name="T113" fmla="*/ 580 h 986"/>
                <a:gd name="T114" fmla="*/ 1302 w 1304"/>
                <a:gd name="T115" fmla="*/ 53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04" h="986">
                  <a:moveTo>
                    <a:pt x="1302" y="530"/>
                  </a:moveTo>
                  <a:lnTo>
                    <a:pt x="1304" y="530"/>
                  </a:ln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22" y="404"/>
                  </a:lnTo>
                  <a:lnTo>
                    <a:pt x="1222" y="404"/>
                  </a:lnTo>
                  <a:lnTo>
                    <a:pt x="1218" y="396"/>
                  </a:lnTo>
                  <a:lnTo>
                    <a:pt x="1212" y="386"/>
                  </a:lnTo>
                  <a:lnTo>
                    <a:pt x="1202" y="378"/>
                  </a:lnTo>
                  <a:lnTo>
                    <a:pt x="1192" y="368"/>
                  </a:lnTo>
                  <a:lnTo>
                    <a:pt x="1192" y="368"/>
                  </a:lnTo>
                  <a:lnTo>
                    <a:pt x="1178" y="360"/>
                  </a:lnTo>
                  <a:lnTo>
                    <a:pt x="1166" y="354"/>
                  </a:lnTo>
                  <a:lnTo>
                    <a:pt x="1166" y="354"/>
                  </a:lnTo>
                  <a:lnTo>
                    <a:pt x="1152" y="346"/>
                  </a:lnTo>
                  <a:lnTo>
                    <a:pt x="1152" y="346"/>
                  </a:lnTo>
                  <a:lnTo>
                    <a:pt x="1140" y="340"/>
                  </a:lnTo>
                  <a:lnTo>
                    <a:pt x="1116" y="336"/>
                  </a:lnTo>
                  <a:lnTo>
                    <a:pt x="1084" y="334"/>
                  </a:lnTo>
                  <a:lnTo>
                    <a:pt x="1042" y="332"/>
                  </a:lnTo>
                  <a:lnTo>
                    <a:pt x="1040" y="332"/>
                  </a:lnTo>
                  <a:lnTo>
                    <a:pt x="1040" y="332"/>
                  </a:lnTo>
                  <a:lnTo>
                    <a:pt x="1032" y="320"/>
                  </a:lnTo>
                  <a:lnTo>
                    <a:pt x="1032" y="320"/>
                  </a:lnTo>
                  <a:lnTo>
                    <a:pt x="1028" y="310"/>
                  </a:lnTo>
                  <a:lnTo>
                    <a:pt x="1026" y="300"/>
                  </a:lnTo>
                  <a:lnTo>
                    <a:pt x="1026" y="300"/>
                  </a:lnTo>
                  <a:lnTo>
                    <a:pt x="1028" y="288"/>
                  </a:lnTo>
                  <a:lnTo>
                    <a:pt x="1034" y="272"/>
                  </a:lnTo>
                  <a:lnTo>
                    <a:pt x="1044" y="246"/>
                  </a:lnTo>
                  <a:lnTo>
                    <a:pt x="1058" y="214"/>
                  </a:lnTo>
                  <a:lnTo>
                    <a:pt x="1048" y="180"/>
                  </a:lnTo>
                  <a:lnTo>
                    <a:pt x="1048" y="180"/>
                  </a:lnTo>
                  <a:lnTo>
                    <a:pt x="1036" y="124"/>
                  </a:lnTo>
                  <a:lnTo>
                    <a:pt x="1036" y="124"/>
                  </a:lnTo>
                  <a:lnTo>
                    <a:pt x="1032" y="118"/>
                  </a:lnTo>
                  <a:lnTo>
                    <a:pt x="1024" y="112"/>
                  </a:lnTo>
                  <a:lnTo>
                    <a:pt x="1012" y="106"/>
                  </a:lnTo>
                  <a:lnTo>
                    <a:pt x="996" y="100"/>
                  </a:lnTo>
                  <a:lnTo>
                    <a:pt x="996" y="100"/>
                  </a:lnTo>
                  <a:lnTo>
                    <a:pt x="990" y="98"/>
                  </a:lnTo>
                  <a:lnTo>
                    <a:pt x="982" y="94"/>
                  </a:lnTo>
                  <a:lnTo>
                    <a:pt x="982" y="94"/>
                  </a:lnTo>
                  <a:lnTo>
                    <a:pt x="976" y="90"/>
                  </a:lnTo>
                  <a:lnTo>
                    <a:pt x="970" y="86"/>
                  </a:lnTo>
                  <a:lnTo>
                    <a:pt x="966" y="80"/>
                  </a:lnTo>
                  <a:lnTo>
                    <a:pt x="964" y="74"/>
                  </a:lnTo>
                  <a:lnTo>
                    <a:pt x="964" y="74"/>
                  </a:lnTo>
                  <a:lnTo>
                    <a:pt x="960" y="68"/>
                  </a:lnTo>
                  <a:lnTo>
                    <a:pt x="954" y="60"/>
                  </a:lnTo>
                  <a:lnTo>
                    <a:pt x="948" y="54"/>
                  </a:lnTo>
                  <a:lnTo>
                    <a:pt x="940" y="50"/>
                  </a:lnTo>
                  <a:lnTo>
                    <a:pt x="938" y="50"/>
                  </a:lnTo>
                  <a:lnTo>
                    <a:pt x="938" y="48"/>
                  </a:lnTo>
                  <a:lnTo>
                    <a:pt x="928" y="0"/>
                  </a:lnTo>
                  <a:lnTo>
                    <a:pt x="890" y="4"/>
                  </a:lnTo>
                  <a:lnTo>
                    <a:pt x="886" y="14"/>
                  </a:lnTo>
                  <a:lnTo>
                    <a:pt x="886" y="14"/>
                  </a:lnTo>
                  <a:lnTo>
                    <a:pt x="882" y="24"/>
                  </a:lnTo>
                  <a:lnTo>
                    <a:pt x="878" y="32"/>
                  </a:lnTo>
                  <a:lnTo>
                    <a:pt x="876" y="36"/>
                  </a:lnTo>
                  <a:lnTo>
                    <a:pt x="870" y="38"/>
                  </a:lnTo>
                  <a:lnTo>
                    <a:pt x="846" y="46"/>
                  </a:lnTo>
                  <a:lnTo>
                    <a:pt x="846" y="46"/>
                  </a:lnTo>
                  <a:lnTo>
                    <a:pt x="828" y="56"/>
                  </a:lnTo>
                  <a:lnTo>
                    <a:pt x="822" y="60"/>
                  </a:lnTo>
                  <a:lnTo>
                    <a:pt x="816" y="66"/>
                  </a:lnTo>
                  <a:lnTo>
                    <a:pt x="816" y="66"/>
                  </a:lnTo>
                  <a:lnTo>
                    <a:pt x="814" y="74"/>
                  </a:lnTo>
                  <a:lnTo>
                    <a:pt x="810" y="92"/>
                  </a:lnTo>
                  <a:lnTo>
                    <a:pt x="810" y="92"/>
                  </a:lnTo>
                  <a:lnTo>
                    <a:pt x="806" y="110"/>
                  </a:lnTo>
                  <a:lnTo>
                    <a:pt x="802" y="122"/>
                  </a:lnTo>
                  <a:lnTo>
                    <a:pt x="802" y="122"/>
                  </a:lnTo>
                  <a:lnTo>
                    <a:pt x="798" y="130"/>
                  </a:lnTo>
                  <a:lnTo>
                    <a:pt x="792" y="136"/>
                  </a:lnTo>
                  <a:lnTo>
                    <a:pt x="786" y="142"/>
                  </a:lnTo>
                  <a:lnTo>
                    <a:pt x="778" y="144"/>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8" y="224"/>
                  </a:lnTo>
                  <a:lnTo>
                    <a:pt x="616" y="226"/>
                  </a:lnTo>
                  <a:lnTo>
                    <a:pt x="616" y="226"/>
                  </a:lnTo>
                  <a:lnTo>
                    <a:pt x="616" y="226"/>
                  </a:lnTo>
                  <a:lnTo>
                    <a:pt x="610" y="232"/>
                  </a:lnTo>
                  <a:lnTo>
                    <a:pt x="602" y="236"/>
                  </a:lnTo>
                  <a:lnTo>
                    <a:pt x="602" y="236"/>
                  </a:lnTo>
                  <a:lnTo>
                    <a:pt x="598" y="236"/>
                  </a:lnTo>
                  <a:lnTo>
                    <a:pt x="594" y="234"/>
                  </a:lnTo>
                  <a:lnTo>
                    <a:pt x="582" y="230"/>
                  </a:lnTo>
                  <a:lnTo>
                    <a:pt x="582" y="230"/>
                  </a:lnTo>
                  <a:lnTo>
                    <a:pt x="576" y="226"/>
                  </a:lnTo>
                  <a:lnTo>
                    <a:pt x="564" y="224"/>
                  </a:lnTo>
                  <a:lnTo>
                    <a:pt x="548" y="220"/>
                  </a:lnTo>
                  <a:lnTo>
                    <a:pt x="528" y="220"/>
                  </a:lnTo>
                  <a:lnTo>
                    <a:pt x="514" y="218"/>
                  </a:lnTo>
                  <a:lnTo>
                    <a:pt x="514" y="218"/>
                  </a:lnTo>
                  <a:lnTo>
                    <a:pt x="494" y="216"/>
                  </a:lnTo>
                  <a:lnTo>
                    <a:pt x="474" y="220"/>
                  </a:lnTo>
                  <a:lnTo>
                    <a:pt x="482" y="234"/>
                  </a:lnTo>
                  <a:lnTo>
                    <a:pt x="482" y="234"/>
                  </a:lnTo>
                  <a:lnTo>
                    <a:pt x="492" y="248"/>
                  </a:lnTo>
                  <a:lnTo>
                    <a:pt x="494" y="252"/>
                  </a:lnTo>
                  <a:lnTo>
                    <a:pt x="494" y="256"/>
                  </a:lnTo>
                  <a:lnTo>
                    <a:pt x="484" y="308"/>
                  </a:lnTo>
                  <a:lnTo>
                    <a:pt x="488" y="336"/>
                  </a:lnTo>
                  <a:lnTo>
                    <a:pt x="490" y="336"/>
                  </a:lnTo>
                  <a:lnTo>
                    <a:pt x="490" y="336"/>
                  </a:lnTo>
                  <a:lnTo>
                    <a:pt x="488" y="336"/>
                  </a:lnTo>
                  <a:lnTo>
                    <a:pt x="488" y="336"/>
                  </a:lnTo>
                  <a:lnTo>
                    <a:pt x="472" y="388"/>
                  </a:lnTo>
                  <a:lnTo>
                    <a:pt x="472" y="388"/>
                  </a:lnTo>
                  <a:lnTo>
                    <a:pt x="470" y="394"/>
                  </a:lnTo>
                  <a:lnTo>
                    <a:pt x="468" y="396"/>
                  </a:lnTo>
                  <a:lnTo>
                    <a:pt x="466" y="396"/>
                  </a:lnTo>
                  <a:lnTo>
                    <a:pt x="466" y="394"/>
                  </a:lnTo>
                  <a:lnTo>
                    <a:pt x="464" y="390"/>
                  </a:lnTo>
                  <a:lnTo>
                    <a:pt x="464" y="390"/>
                  </a:lnTo>
                  <a:lnTo>
                    <a:pt x="460" y="384"/>
                  </a:lnTo>
                  <a:lnTo>
                    <a:pt x="460" y="382"/>
                  </a:lnTo>
                  <a:lnTo>
                    <a:pt x="458" y="382"/>
                  </a:lnTo>
                  <a:lnTo>
                    <a:pt x="458" y="382"/>
                  </a:lnTo>
                  <a:lnTo>
                    <a:pt x="454" y="384"/>
                  </a:lnTo>
                  <a:lnTo>
                    <a:pt x="452" y="392"/>
                  </a:lnTo>
                  <a:lnTo>
                    <a:pt x="452" y="392"/>
                  </a:lnTo>
                  <a:lnTo>
                    <a:pt x="450" y="404"/>
                  </a:lnTo>
                  <a:lnTo>
                    <a:pt x="444" y="414"/>
                  </a:lnTo>
                  <a:lnTo>
                    <a:pt x="436" y="422"/>
                  </a:lnTo>
                  <a:lnTo>
                    <a:pt x="426" y="432"/>
                  </a:lnTo>
                  <a:lnTo>
                    <a:pt x="412" y="444"/>
                  </a:lnTo>
                  <a:lnTo>
                    <a:pt x="406" y="448"/>
                  </a:lnTo>
                  <a:lnTo>
                    <a:pt x="406" y="448"/>
                  </a:lnTo>
                  <a:lnTo>
                    <a:pt x="404" y="448"/>
                  </a:lnTo>
                  <a:lnTo>
                    <a:pt x="352" y="448"/>
                  </a:lnTo>
                  <a:lnTo>
                    <a:pt x="332" y="468"/>
                  </a:lnTo>
                  <a:lnTo>
                    <a:pt x="332" y="468"/>
                  </a:lnTo>
                  <a:lnTo>
                    <a:pt x="330" y="468"/>
                  </a:lnTo>
                  <a:lnTo>
                    <a:pt x="330" y="468"/>
                  </a:lnTo>
                  <a:lnTo>
                    <a:pt x="274" y="460"/>
                  </a:lnTo>
                  <a:lnTo>
                    <a:pt x="274" y="460"/>
                  </a:lnTo>
                  <a:lnTo>
                    <a:pt x="268" y="466"/>
                  </a:lnTo>
                  <a:lnTo>
                    <a:pt x="260" y="470"/>
                  </a:lnTo>
                  <a:lnTo>
                    <a:pt x="254" y="470"/>
                  </a:lnTo>
                  <a:lnTo>
                    <a:pt x="248"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4" y="494"/>
                  </a:lnTo>
                  <a:lnTo>
                    <a:pt x="102" y="494"/>
                  </a:lnTo>
                  <a:lnTo>
                    <a:pt x="102" y="494"/>
                  </a:lnTo>
                  <a:lnTo>
                    <a:pt x="102" y="494"/>
                  </a:lnTo>
                  <a:lnTo>
                    <a:pt x="86" y="486"/>
                  </a:lnTo>
                  <a:lnTo>
                    <a:pt x="66" y="480"/>
                  </a:lnTo>
                  <a:lnTo>
                    <a:pt x="66" y="480"/>
                  </a:lnTo>
                  <a:lnTo>
                    <a:pt x="60" y="482"/>
                  </a:lnTo>
                  <a:lnTo>
                    <a:pt x="54" y="484"/>
                  </a:lnTo>
                  <a:lnTo>
                    <a:pt x="38" y="496"/>
                  </a:lnTo>
                  <a:lnTo>
                    <a:pt x="38" y="496"/>
                  </a:lnTo>
                  <a:lnTo>
                    <a:pt x="20" y="512"/>
                  </a:lnTo>
                  <a:lnTo>
                    <a:pt x="14" y="520"/>
                  </a:lnTo>
                  <a:lnTo>
                    <a:pt x="10" y="528"/>
                  </a:lnTo>
                  <a:lnTo>
                    <a:pt x="10" y="528"/>
                  </a:lnTo>
                  <a:lnTo>
                    <a:pt x="12" y="530"/>
                  </a:lnTo>
                  <a:lnTo>
                    <a:pt x="14" y="536"/>
                  </a:lnTo>
                  <a:lnTo>
                    <a:pt x="14" y="536"/>
                  </a:lnTo>
                  <a:lnTo>
                    <a:pt x="16" y="546"/>
                  </a:lnTo>
                  <a:lnTo>
                    <a:pt x="16" y="554"/>
                  </a:lnTo>
                  <a:lnTo>
                    <a:pt x="16" y="554"/>
                  </a:lnTo>
                  <a:lnTo>
                    <a:pt x="14" y="562"/>
                  </a:lnTo>
                  <a:lnTo>
                    <a:pt x="10" y="568"/>
                  </a:lnTo>
                  <a:lnTo>
                    <a:pt x="10" y="568"/>
                  </a:lnTo>
                  <a:lnTo>
                    <a:pt x="6" y="570"/>
                  </a:lnTo>
                  <a:lnTo>
                    <a:pt x="4" y="574"/>
                  </a:lnTo>
                  <a:lnTo>
                    <a:pt x="0" y="590"/>
                  </a:lnTo>
                  <a:lnTo>
                    <a:pt x="14" y="598"/>
                  </a:lnTo>
                  <a:lnTo>
                    <a:pt x="30" y="580"/>
                  </a:lnTo>
                  <a:lnTo>
                    <a:pt x="54" y="604"/>
                  </a:lnTo>
                  <a:lnTo>
                    <a:pt x="54" y="606"/>
                  </a:lnTo>
                  <a:lnTo>
                    <a:pt x="58" y="650"/>
                  </a:lnTo>
                  <a:lnTo>
                    <a:pt x="58" y="652"/>
                  </a:lnTo>
                  <a:lnTo>
                    <a:pt x="58" y="652"/>
                  </a:lnTo>
                  <a:lnTo>
                    <a:pt x="44" y="712"/>
                  </a:lnTo>
                  <a:lnTo>
                    <a:pt x="42" y="712"/>
                  </a:lnTo>
                  <a:lnTo>
                    <a:pt x="42" y="712"/>
                  </a:lnTo>
                  <a:lnTo>
                    <a:pt x="18" y="712"/>
                  </a:lnTo>
                  <a:lnTo>
                    <a:pt x="12" y="714"/>
                  </a:lnTo>
                  <a:lnTo>
                    <a:pt x="6" y="716"/>
                  </a:lnTo>
                  <a:lnTo>
                    <a:pt x="6" y="716"/>
                  </a:lnTo>
                  <a:lnTo>
                    <a:pt x="8" y="720"/>
                  </a:lnTo>
                  <a:lnTo>
                    <a:pt x="12" y="724"/>
                  </a:lnTo>
                  <a:lnTo>
                    <a:pt x="28" y="736"/>
                  </a:lnTo>
                  <a:lnTo>
                    <a:pt x="40" y="734"/>
                  </a:lnTo>
                  <a:lnTo>
                    <a:pt x="42" y="734"/>
                  </a:lnTo>
                  <a:lnTo>
                    <a:pt x="42" y="734"/>
                  </a:lnTo>
                  <a:lnTo>
                    <a:pt x="70" y="760"/>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12" y="860"/>
                  </a:lnTo>
                  <a:lnTo>
                    <a:pt x="128" y="868"/>
                  </a:lnTo>
                  <a:lnTo>
                    <a:pt x="170" y="886"/>
                  </a:lnTo>
                  <a:lnTo>
                    <a:pt x="172" y="888"/>
                  </a:lnTo>
                  <a:lnTo>
                    <a:pt x="174" y="888"/>
                  </a:lnTo>
                  <a:lnTo>
                    <a:pt x="178" y="952"/>
                  </a:lnTo>
                  <a:lnTo>
                    <a:pt x="178" y="952"/>
                  </a:lnTo>
                  <a:lnTo>
                    <a:pt x="180" y="962"/>
                  </a:lnTo>
                  <a:lnTo>
                    <a:pt x="186" y="970"/>
                  </a:lnTo>
                  <a:lnTo>
                    <a:pt x="194" y="976"/>
                  </a:lnTo>
                  <a:lnTo>
                    <a:pt x="206" y="982"/>
                  </a:lnTo>
                  <a:lnTo>
                    <a:pt x="210" y="980"/>
                  </a:lnTo>
                  <a:lnTo>
                    <a:pt x="210" y="980"/>
                  </a:lnTo>
                  <a:lnTo>
                    <a:pt x="212" y="980"/>
                  </a:lnTo>
                  <a:lnTo>
                    <a:pt x="256" y="986"/>
                  </a:lnTo>
                  <a:lnTo>
                    <a:pt x="260" y="986"/>
                  </a:lnTo>
                  <a:lnTo>
                    <a:pt x="260" y="986"/>
                  </a:lnTo>
                  <a:lnTo>
                    <a:pt x="260" y="984"/>
                  </a:lnTo>
                  <a:lnTo>
                    <a:pt x="260" y="984"/>
                  </a:lnTo>
                  <a:lnTo>
                    <a:pt x="268" y="968"/>
                  </a:lnTo>
                  <a:lnTo>
                    <a:pt x="268" y="966"/>
                  </a:lnTo>
                  <a:lnTo>
                    <a:pt x="268" y="966"/>
                  </a:lnTo>
                  <a:lnTo>
                    <a:pt x="268" y="960"/>
                  </a:lnTo>
                  <a:lnTo>
                    <a:pt x="270" y="956"/>
                  </a:lnTo>
                  <a:lnTo>
                    <a:pt x="274" y="952"/>
                  </a:lnTo>
                  <a:lnTo>
                    <a:pt x="278" y="948"/>
                  </a:lnTo>
                  <a:lnTo>
                    <a:pt x="278" y="948"/>
                  </a:lnTo>
                  <a:lnTo>
                    <a:pt x="286" y="940"/>
                  </a:lnTo>
                  <a:lnTo>
                    <a:pt x="290" y="932"/>
                  </a:lnTo>
                  <a:lnTo>
                    <a:pt x="290" y="932"/>
                  </a:lnTo>
                  <a:lnTo>
                    <a:pt x="290" y="932"/>
                  </a:lnTo>
                  <a:lnTo>
                    <a:pt x="294" y="928"/>
                  </a:lnTo>
                  <a:lnTo>
                    <a:pt x="298" y="926"/>
                  </a:lnTo>
                  <a:lnTo>
                    <a:pt x="306" y="926"/>
                  </a:lnTo>
                  <a:lnTo>
                    <a:pt x="314" y="928"/>
                  </a:lnTo>
                  <a:lnTo>
                    <a:pt x="316" y="928"/>
                  </a:lnTo>
                  <a:lnTo>
                    <a:pt x="316" y="928"/>
                  </a:lnTo>
                  <a:lnTo>
                    <a:pt x="330" y="936"/>
                  </a:lnTo>
                  <a:lnTo>
                    <a:pt x="382" y="946"/>
                  </a:lnTo>
                  <a:lnTo>
                    <a:pt x="412" y="944"/>
                  </a:lnTo>
                  <a:lnTo>
                    <a:pt x="434" y="934"/>
                  </a:lnTo>
                  <a:lnTo>
                    <a:pt x="434" y="934"/>
                  </a:lnTo>
                  <a:lnTo>
                    <a:pt x="440" y="928"/>
                  </a:lnTo>
                  <a:lnTo>
                    <a:pt x="444" y="924"/>
                  </a:lnTo>
                  <a:lnTo>
                    <a:pt x="444" y="924"/>
                  </a:lnTo>
                  <a:lnTo>
                    <a:pt x="452" y="924"/>
                  </a:lnTo>
                  <a:lnTo>
                    <a:pt x="460" y="930"/>
                  </a:lnTo>
                  <a:lnTo>
                    <a:pt x="464" y="932"/>
                  </a:lnTo>
                  <a:lnTo>
                    <a:pt x="464" y="932"/>
                  </a:lnTo>
                  <a:lnTo>
                    <a:pt x="468" y="938"/>
                  </a:lnTo>
                  <a:lnTo>
                    <a:pt x="472" y="948"/>
                  </a:lnTo>
                  <a:lnTo>
                    <a:pt x="488" y="960"/>
                  </a:lnTo>
                  <a:lnTo>
                    <a:pt x="500" y="960"/>
                  </a:lnTo>
                  <a:lnTo>
                    <a:pt x="502" y="960"/>
                  </a:lnTo>
                  <a:lnTo>
                    <a:pt x="502" y="960"/>
                  </a:lnTo>
                  <a:lnTo>
                    <a:pt x="504" y="960"/>
                  </a:lnTo>
                  <a:lnTo>
                    <a:pt x="520" y="968"/>
                  </a:lnTo>
                  <a:lnTo>
                    <a:pt x="552" y="964"/>
                  </a:lnTo>
                  <a:lnTo>
                    <a:pt x="570" y="960"/>
                  </a:lnTo>
                  <a:lnTo>
                    <a:pt x="614" y="964"/>
                  </a:lnTo>
                  <a:lnTo>
                    <a:pt x="634" y="958"/>
                  </a:lnTo>
                  <a:lnTo>
                    <a:pt x="658" y="948"/>
                  </a:lnTo>
                  <a:lnTo>
                    <a:pt x="658" y="948"/>
                  </a:lnTo>
                  <a:lnTo>
                    <a:pt x="666" y="944"/>
                  </a:lnTo>
                  <a:lnTo>
                    <a:pt x="676" y="940"/>
                  </a:lnTo>
                  <a:lnTo>
                    <a:pt x="720" y="940"/>
                  </a:lnTo>
                  <a:lnTo>
                    <a:pt x="736" y="934"/>
                  </a:lnTo>
                  <a:lnTo>
                    <a:pt x="736" y="934"/>
                  </a:lnTo>
                  <a:lnTo>
                    <a:pt x="746" y="930"/>
                  </a:lnTo>
                  <a:lnTo>
                    <a:pt x="754" y="928"/>
                  </a:lnTo>
                  <a:lnTo>
                    <a:pt x="778" y="928"/>
                  </a:lnTo>
                  <a:lnTo>
                    <a:pt x="790" y="936"/>
                  </a:lnTo>
                  <a:lnTo>
                    <a:pt x="826" y="944"/>
                  </a:lnTo>
                  <a:lnTo>
                    <a:pt x="826" y="944"/>
                  </a:lnTo>
                  <a:lnTo>
                    <a:pt x="830" y="944"/>
                  </a:lnTo>
                  <a:lnTo>
                    <a:pt x="832" y="948"/>
                  </a:lnTo>
                  <a:lnTo>
                    <a:pt x="842" y="956"/>
                  </a:lnTo>
                  <a:lnTo>
                    <a:pt x="858" y="964"/>
                  </a:lnTo>
                  <a:lnTo>
                    <a:pt x="858" y="966"/>
                  </a:lnTo>
                  <a:lnTo>
                    <a:pt x="892" y="968"/>
                  </a:lnTo>
                  <a:lnTo>
                    <a:pt x="892" y="968"/>
                  </a:lnTo>
                  <a:lnTo>
                    <a:pt x="892" y="968"/>
                  </a:lnTo>
                  <a:lnTo>
                    <a:pt x="908" y="976"/>
                  </a:lnTo>
                  <a:lnTo>
                    <a:pt x="928" y="980"/>
                  </a:lnTo>
                  <a:lnTo>
                    <a:pt x="928" y="980"/>
                  </a:lnTo>
                  <a:lnTo>
                    <a:pt x="946" y="982"/>
                  </a:lnTo>
                  <a:lnTo>
                    <a:pt x="950" y="972"/>
                  </a:lnTo>
                  <a:lnTo>
                    <a:pt x="942" y="956"/>
                  </a:lnTo>
                  <a:lnTo>
                    <a:pt x="940" y="940"/>
                  </a:lnTo>
                  <a:lnTo>
                    <a:pt x="940" y="940"/>
                  </a:lnTo>
                  <a:lnTo>
                    <a:pt x="938" y="940"/>
                  </a:lnTo>
                  <a:lnTo>
                    <a:pt x="942" y="936"/>
                  </a:lnTo>
                  <a:lnTo>
                    <a:pt x="952" y="922"/>
                  </a:lnTo>
                  <a:lnTo>
                    <a:pt x="952" y="920"/>
                  </a:lnTo>
                  <a:lnTo>
                    <a:pt x="952" y="920"/>
                  </a:lnTo>
                  <a:lnTo>
                    <a:pt x="954" y="920"/>
                  </a:lnTo>
                  <a:lnTo>
                    <a:pt x="954" y="920"/>
                  </a:lnTo>
                  <a:lnTo>
                    <a:pt x="964" y="912"/>
                  </a:lnTo>
                  <a:lnTo>
                    <a:pt x="964" y="912"/>
                  </a:lnTo>
                  <a:lnTo>
                    <a:pt x="962" y="908"/>
                  </a:lnTo>
                  <a:lnTo>
                    <a:pt x="958" y="892"/>
                  </a:lnTo>
                  <a:lnTo>
                    <a:pt x="958" y="892"/>
                  </a:lnTo>
                  <a:lnTo>
                    <a:pt x="956" y="888"/>
                  </a:lnTo>
                  <a:lnTo>
                    <a:pt x="950" y="884"/>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6" y="748"/>
                  </a:lnTo>
                  <a:lnTo>
                    <a:pt x="1088" y="736"/>
                  </a:lnTo>
                  <a:lnTo>
                    <a:pt x="1090" y="734"/>
                  </a:lnTo>
                  <a:lnTo>
                    <a:pt x="1090" y="718"/>
                  </a:lnTo>
                  <a:lnTo>
                    <a:pt x="1086" y="704"/>
                  </a:lnTo>
                  <a:lnTo>
                    <a:pt x="1086" y="704"/>
                  </a:lnTo>
                  <a:lnTo>
                    <a:pt x="1086" y="702"/>
                  </a:lnTo>
                  <a:lnTo>
                    <a:pt x="1094" y="686"/>
                  </a:lnTo>
                  <a:lnTo>
                    <a:pt x="1094" y="686"/>
                  </a:lnTo>
                  <a:lnTo>
                    <a:pt x="1100" y="678"/>
                  </a:lnTo>
                  <a:lnTo>
                    <a:pt x="1102" y="676"/>
                  </a:lnTo>
                  <a:lnTo>
                    <a:pt x="1106" y="676"/>
                  </a:lnTo>
                  <a:lnTo>
                    <a:pt x="1126" y="676"/>
                  </a:lnTo>
                  <a:lnTo>
                    <a:pt x="1126" y="676"/>
                  </a:lnTo>
                  <a:lnTo>
                    <a:pt x="1132" y="676"/>
                  </a:lnTo>
                  <a:lnTo>
                    <a:pt x="1138" y="672"/>
                  </a:lnTo>
                  <a:lnTo>
                    <a:pt x="1170" y="630"/>
                  </a:lnTo>
                  <a:lnTo>
                    <a:pt x="1170" y="628"/>
                  </a:lnTo>
                  <a:lnTo>
                    <a:pt x="1170" y="628"/>
                  </a:lnTo>
                  <a:lnTo>
                    <a:pt x="1186" y="614"/>
                  </a:lnTo>
                  <a:lnTo>
                    <a:pt x="1188" y="612"/>
                  </a:lnTo>
                  <a:lnTo>
                    <a:pt x="1188" y="612"/>
                  </a:lnTo>
                  <a:lnTo>
                    <a:pt x="1196" y="610"/>
                  </a:lnTo>
                  <a:lnTo>
                    <a:pt x="1202" y="608"/>
                  </a:lnTo>
                  <a:lnTo>
                    <a:pt x="1206" y="604"/>
                  </a:lnTo>
                  <a:lnTo>
                    <a:pt x="1206" y="604"/>
                  </a:lnTo>
                  <a:lnTo>
                    <a:pt x="1214" y="596"/>
                  </a:lnTo>
                  <a:lnTo>
                    <a:pt x="1218" y="592"/>
                  </a:lnTo>
                  <a:lnTo>
                    <a:pt x="1246" y="598"/>
                  </a:lnTo>
                  <a:lnTo>
                    <a:pt x="1270" y="588"/>
                  </a:lnTo>
                  <a:lnTo>
                    <a:pt x="1270" y="588"/>
                  </a:lnTo>
                  <a:lnTo>
                    <a:pt x="1270" y="588"/>
                  </a:lnTo>
                  <a:lnTo>
                    <a:pt x="1270" y="588"/>
                  </a:lnTo>
                  <a:lnTo>
                    <a:pt x="1270" y="588"/>
                  </a:lnTo>
                  <a:lnTo>
                    <a:pt x="1284" y="586"/>
                  </a:lnTo>
                  <a:lnTo>
                    <a:pt x="1296" y="580"/>
                  </a:lnTo>
                  <a:lnTo>
                    <a:pt x="1296" y="562"/>
                  </a:lnTo>
                  <a:lnTo>
                    <a:pt x="1298" y="540"/>
                  </a:lnTo>
                  <a:lnTo>
                    <a:pt x="1298" y="538"/>
                  </a:lnTo>
                  <a:lnTo>
                    <a:pt x="1298" y="538"/>
                  </a:lnTo>
                  <a:lnTo>
                    <a:pt x="1298" y="538"/>
                  </a:lnTo>
                  <a:lnTo>
                    <a:pt x="1302" y="532"/>
                  </a:lnTo>
                  <a:lnTo>
                    <a:pt x="1302" y="530"/>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43" name="Freeform 9"/>
            <p:cNvSpPr>
              <a:spLocks/>
            </p:cNvSpPr>
            <p:nvPr/>
          </p:nvSpPr>
          <p:spPr bwMode="auto">
            <a:xfrm>
              <a:off x="2066925" y="3161619"/>
              <a:ext cx="1289050" cy="923925"/>
            </a:xfrm>
            <a:custGeom>
              <a:avLst/>
              <a:gdLst>
                <a:gd name="T0" fmla="*/ 482 w 812"/>
                <a:gd name="T1" fmla="*/ 58 h 582"/>
                <a:gd name="T2" fmla="*/ 436 w 812"/>
                <a:gd name="T3" fmla="*/ 74 h 582"/>
                <a:gd name="T4" fmla="*/ 356 w 812"/>
                <a:gd name="T5" fmla="*/ 18 h 582"/>
                <a:gd name="T6" fmla="*/ 314 w 812"/>
                <a:gd name="T7" fmla="*/ 6 h 582"/>
                <a:gd name="T8" fmla="*/ 248 w 812"/>
                <a:gd name="T9" fmla="*/ 6 h 582"/>
                <a:gd name="T10" fmla="*/ 196 w 812"/>
                <a:gd name="T11" fmla="*/ 20 h 582"/>
                <a:gd name="T12" fmla="*/ 158 w 812"/>
                <a:gd name="T13" fmla="*/ 28 h 582"/>
                <a:gd name="T14" fmla="*/ 82 w 812"/>
                <a:gd name="T15" fmla="*/ 40 h 582"/>
                <a:gd name="T16" fmla="*/ 98 w 812"/>
                <a:gd name="T17" fmla="*/ 90 h 582"/>
                <a:gd name="T18" fmla="*/ 120 w 812"/>
                <a:gd name="T19" fmla="*/ 118 h 582"/>
                <a:gd name="T20" fmla="*/ 102 w 812"/>
                <a:gd name="T21" fmla="*/ 166 h 582"/>
                <a:gd name="T22" fmla="*/ 112 w 812"/>
                <a:gd name="T23" fmla="*/ 204 h 582"/>
                <a:gd name="T24" fmla="*/ 96 w 812"/>
                <a:gd name="T25" fmla="*/ 216 h 582"/>
                <a:gd name="T26" fmla="*/ 44 w 812"/>
                <a:gd name="T27" fmla="*/ 202 h 582"/>
                <a:gd name="T28" fmla="*/ 16 w 812"/>
                <a:gd name="T29" fmla="*/ 248 h 582"/>
                <a:gd name="T30" fmla="*/ 4 w 812"/>
                <a:gd name="T31" fmla="*/ 262 h 582"/>
                <a:gd name="T32" fmla="*/ 18 w 812"/>
                <a:gd name="T33" fmla="*/ 310 h 582"/>
                <a:gd name="T34" fmla="*/ 0 w 812"/>
                <a:gd name="T35" fmla="*/ 370 h 582"/>
                <a:gd name="T36" fmla="*/ 40 w 812"/>
                <a:gd name="T37" fmla="*/ 422 h 582"/>
                <a:gd name="T38" fmla="*/ 76 w 812"/>
                <a:gd name="T39" fmla="*/ 418 h 582"/>
                <a:gd name="T40" fmla="*/ 92 w 812"/>
                <a:gd name="T41" fmla="*/ 426 h 582"/>
                <a:gd name="T42" fmla="*/ 126 w 812"/>
                <a:gd name="T43" fmla="*/ 458 h 582"/>
                <a:gd name="T44" fmla="*/ 160 w 812"/>
                <a:gd name="T45" fmla="*/ 474 h 582"/>
                <a:gd name="T46" fmla="*/ 232 w 812"/>
                <a:gd name="T47" fmla="*/ 498 h 582"/>
                <a:gd name="T48" fmla="*/ 304 w 812"/>
                <a:gd name="T49" fmla="*/ 496 h 582"/>
                <a:gd name="T50" fmla="*/ 340 w 812"/>
                <a:gd name="T51" fmla="*/ 536 h 582"/>
                <a:gd name="T52" fmla="*/ 350 w 812"/>
                <a:gd name="T53" fmla="*/ 554 h 582"/>
                <a:gd name="T54" fmla="*/ 366 w 812"/>
                <a:gd name="T55" fmla="*/ 578 h 582"/>
                <a:gd name="T56" fmla="*/ 404 w 812"/>
                <a:gd name="T57" fmla="*/ 554 h 582"/>
                <a:gd name="T58" fmla="*/ 444 w 812"/>
                <a:gd name="T59" fmla="*/ 554 h 582"/>
                <a:gd name="T60" fmla="*/ 452 w 812"/>
                <a:gd name="T61" fmla="*/ 522 h 582"/>
                <a:gd name="T62" fmla="*/ 484 w 812"/>
                <a:gd name="T63" fmla="*/ 458 h 582"/>
                <a:gd name="T64" fmla="*/ 480 w 812"/>
                <a:gd name="T65" fmla="*/ 418 h 582"/>
                <a:gd name="T66" fmla="*/ 532 w 812"/>
                <a:gd name="T67" fmla="*/ 414 h 582"/>
                <a:gd name="T68" fmla="*/ 560 w 812"/>
                <a:gd name="T69" fmla="*/ 452 h 582"/>
                <a:gd name="T70" fmla="*/ 580 w 812"/>
                <a:gd name="T71" fmla="*/ 468 h 582"/>
                <a:gd name="T72" fmla="*/ 598 w 812"/>
                <a:gd name="T73" fmla="*/ 498 h 582"/>
                <a:gd name="T74" fmla="*/ 650 w 812"/>
                <a:gd name="T75" fmla="*/ 518 h 582"/>
                <a:gd name="T76" fmla="*/ 664 w 812"/>
                <a:gd name="T77" fmla="*/ 522 h 582"/>
                <a:gd name="T78" fmla="*/ 700 w 812"/>
                <a:gd name="T79" fmla="*/ 508 h 582"/>
                <a:gd name="T80" fmla="*/ 698 w 812"/>
                <a:gd name="T81" fmla="*/ 480 h 582"/>
                <a:gd name="T82" fmla="*/ 696 w 812"/>
                <a:gd name="T83" fmla="*/ 460 h 582"/>
                <a:gd name="T84" fmla="*/ 690 w 812"/>
                <a:gd name="T85" fmla="*/ 406 h 582"/>
                <a:gd name="T86" fmla="*/ 746 w 812"/>
                <a:gd name="T87" fmla="*/ 392 h 582"/>
                <a:gd name="T88" fmla="*/ 728 w 812"/>
                <a:gd name="T89" fmla="*/ 374 h 582"/>
                <a:gd name="T90" fmla="*/ 782 w 812"/>
                <a:gd name="T91" fmla="*/ 314 h 582"/>
                <a:gd name="T92" fmla="*/ 800 w 812"/>
                <a:gd name="T93" fmla="*/ 256 h 582"/>
                <a:gd name="T94" fmla="*/ 778 w 812"/>
                <a:gd name="T95" fmla="*/ 182 h 582"/>
                <a:gd name="T96" fmla="*/ 736 w 812"/>
                <a:gd name="T97" fmla="*/ 158 h 582"/>
                <a:gd name="T98" fmla="*/ 664 w 812"/>
                <a:gd name="T99" fmla="*/ 94 h 582"/>
                <a:gd name="T100" fmla="*/ 644 w 812"/>
                <a:gd name="T101" fmla="*/ 106 h 582"/>
                <a:gd name="T102" fmla="*/ 596 w 812"/>
                <a:gd name="T103" fmla="*/ 62 h 582"/>
                <a:gd name="T104" fmla="*/ 560 w 812"/>
                <a:gd name="T105" fmla="*/ 52 h 582"/>
                <a:gd name="T106" fmla="*/ 542 w 812"/>
                <a:gd name="T107" fmla="*/ 56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12" h="582">
                  <a:moveTo>
                    <a:pt x="484" y="30"/>
                  </a:moveTo>
                  <a:lnTo>
                    <a:pt x="476" y="36"/>
                  </a:lnTo>
                  <a:lnTo>
                    <a:pt x="476" y="36"/>
                  </a:lnTo>
                  <a:lnTo>
                    <a:pt x="480" y="56"/>
                  </a:lnTo>
                  <a:lnTo>
                    <a:pt x="480" y="58"/>
                  </a:lnTo>
                  <a:lnTo>
                    <a:pt x="482" y="58"/>
                  </a:lnTo>
                  <a:lnTo>
                    <a:pt x="480" y="58"/>
                  </a:lnTo>
                  <a:lnTo>
                    <a:pt x="472" y="78"/>
                  </a:lnTo>
                  <a:lnTo>
                    <a:pt x="460" y="82"/>
                  </a:lnTo>
                  <a:lnTo>
                    <a:pt x="458" y="84"/>
                  </a:lnTo>
                  <a:lnTo>
                    <a:pt x="456" y="84"/>
                  </a:lnTo>
                  <a:lnTo>
                    <a:pt x="436" y="74"/>
                  </a:lnTo>
                  <a:lnTo>
                    <a:pt x="436" y="74"/>
                  </a:lnTo>
                  <a:lnTo>
                    <a:pt x="436" y="74"/>
                  </a:lnTo>
                  <a:lnTo>
                    <a:pt x="396" y="38"/>
                  </a:lnTo>
                  <a:lnTo>
                    <a:pt x="380" y="28"/>
                  </a:lnTo>
                  <a:lnTo>
                    <a:pt x="356" y="20"/>
                  </a:lnTo>
                  <a:lnTo>
                    <a:pt x="356" y="18"/>
                  </a:lnTo>
                  <a:lnTo>
                    <a:pt x="356" y="18"/>
                  </a:lnTo>
                  <a:lnTo>
                    <a:pt x="356" y="18"/>
                  </a:lnTo>
                  <a:lnTo>
                    <a:pt x="356" y="18"/>
                  </a:lnTo>
                  <a:lnTo>
                    <a:pt x="344" y="10"/>
                  </a:lnTo>
                  <a:lnTo>
                    <a:pt x="324" y="4"/>
                  </a:lnTo>
                  <a:lnTo>
                    <a:pt x="314" y="6"/>
                  </a:lnTo>
                  <a:lnTo>
                    <a:pt x="312" y="6"/>
                  </a:lnTo>
                  <a:lnTo>
                    <a:pt x="288" y="4"/>
                  </a:lnTo>
                  <a:lnTo>
                    <a:pt x="286" y="4"/>
                  </a:lnTo>
                  <a:lnTo>
                    <a:pt x="268" y="0"/>
                  </a:lnTo>
                  <a:lnTo>
                    <a:pt x="256" y="0"/>
                  </a:lnTo>
                  <a:lnTo>
                    <a:pt x="248" y="6"/>
                  </a:lnTo>
                  <a:lnTo>
                    <a:pt x="248" y="6"/>
                  </a:lnTo>
                  <a:lnTo>
                    <a:pt x="240" y="8"/>
                  </a:lnTo>
                  <a:lnTo>
                    <a:pt x="228" y="10"/>
                  </a:lnTo>
                  <a:lnTo>
                    <a:pt x="212" y="14"/>
                  </a:lnTo>
                  <a:lnTo>
                    <a:pt x="198" y="18"/>
                  </a:lnTo>
                  <a:lnTo>
                    <a:pt x="196" y="20"/>
                  </a:lnTo>
                  <a:lnTo>
                    <a:pt x="196" y="20"/>
                  </a:lnTo>
                  <a:lnTo>
                    <a:pt x="196" y="20"/>
                  </a:lnTo>
                  <a:lnTo>
                    <a:pt x="180" y="22"/>
                  </a:lnTo>
                  <a:lnTo>
                    <a:pt x="160" y="28"/>
                  </a:lnTo>
                  <a:lnTo>
                    <a:pt x="160" y="28"/>
                  </a:lnTo>
                  <a:lnTo>
                    <a:pt x="158" y="28"/>
                  </a:lnTo>
                  <a:lnTo>
                    <a:pt x="144" y="26"/>
                  </a:lnTo>
                  <a:lnTo>
                    <a:pt x="120" y="30"/>
                  </a:lnTo>
                  <a:lnTo>
                    <a:pt x="100" y="30"/>
                  </a:lnTo>
                  <a:lnTo>
                    <a:pt x="92" y="38"/>
                  </a:lnTo>
                  <a:lnTo>
                    <a:pt x="92" y="38"/>
                  </a:lnTo>
                  <a:lnTo>
                    <a:pt x="82" y="40"/>
                  </a:lnTo>
                  <a:lnTo>
                    <a:pt x="86" y="50"/>
                  </a:lnTo>
                  <a:lnTo>
                    <a:pt x="86" y="66"/>
                  </a:lnTo>
                  <a:lnTo>
                    <a:pt x="84" y="78"/>
                  </a:lnTo>
                  <a:lnTo>
                    <a:pt x="98" y="90"/>
                  </a:lnTo>
                  <a:lnTo>
                    <a:pt x="98" y="90"/>
                  </a:lnTo>
                  <a:lnTo>
                    <a:pt x="98" y="90"/>
                  </a:lnTo>
                  <a:lnTo>
                    <a:pt x="98" y="90"/>
                  </a:lnTo>
                  <a:lnTo>
                    <a:pt x="110" y="102"/>
                  </a:lnTo>
                  <a:lnTo>
                    <a:pt x="110" y="102"/>
                  </a:lnTo>
                  <a:lnTo>
                    <a:pt x="118" y="110"/>
                  </a:lnTo>
                  <a:lnTo>
                    <a:pt x="120" y="114"/>
                  </a:lnTo>
                  <a:lnTo>
                    <a:pt x="120" y="118"/>
                  </a:lnTo>
                  <a:lnTo>
                    <a:pt x="124" y="130"/>
                  </a:lnTo>
                  <a:lnTo>
                    <a:pt x="130" y="142"/>
                  </a:lnTo>
                  <a:lnTo>
                    <a:pt x="130" y="142"/>
                  </a:lnTo>
                  <a:lnTo>
                    <a:pt x="128" y="142"/>
                  </a:lnTo>
                  <a:lnTo>
                    <a:pt x="112" y="154"/>
                  </a:lnTo>
                  <a:lnTo>
                    <a:pt x="102" y="166"/>
                  </a:lnTo>
                  <a:lnTo>
                    <a:pt x="104" y="178"/>
                  </a:lnTo>
                  <a:lnTo>
                    <a:pt x="112" y="196"/>
                  </a:lnTo>
                  <a:lnTo>
                    <a:pt x="112" y="198"/>
                  </a:lnTo>
                  <a:lnTo>
                    <a:pt x="112" y="198"/>
                  </a:lnTo>
                  <a:lnTo>
                    <a:pt x="112" y="198"/>
                  </a:lnTo>
                  <a:lnTo>
                    <a:pt x="112" y="204"/>
                  </a:lnTo>
                  <a:lnTo>
                    <a:pt x="112" y="204"/>
                  </a:lnTo>
                  <a:lnTo>
                    <a:pt x="108" y="210"/>
                  </a:lnTo>
                  <a:lnTo>
                    <a:pt x="106" y="214"/>
                  </a:lnTo>
                  <a:lnTo>
                    <a:pt x="106" y="214"/>
                  </a:lnTo>
                  <a:lnTo>
                    <a:pt x="102" y="216"/>
                  </a:lnTo>
                  <a:lnTo>
                    <a:pt x="96" y="216"/>
                  </a:lnTo>
                  <a:lnTo>
                    <a:pt x="80" y="214"/>
                  </a:lnTo>
                  <a:lnTo>
                    <a:pt x="60" y="210"/>
                  </a:lnTo>
                  <a:lnTo>
                    <a:pt x="60" y="210"/>
                  </a:lnTo>
                  <a:lnTo>
                    <a:pt x="60" y="210"/>
                  </a:lnTo>
                  <a:lnTo>
                    <a:pt x="58" y="210"/>
                  </a:lnTo>
                  <a:lnTo>
                    <a:pt x="44" y="202"/>
                  </a:lnTo>
                  <a:lnTo>
                    <a:pt x="20" y="202"/>
                  </a:lnTo>
                  <a:lnTo>
                    <a:pt x="22" y="202"/>
                  </a:lnTo>
                  <a:lnTo>
                    <a:pt x="20" y="242"/>
                  </a:lnTo>
                  <a:lnTo>
                    <a:pt x="20" y="242"/>
                  </a:lnTo>
                  <a:lnTo>
                    <a:pt x="18" y="246"/>
                  </a:lnTo>
                  <a:lnTo>
                    <a:pt x="16" y="248"/>
                  </a:lnTo>
                  <a:lnTo>
                    <a:pt x="8" y="250"/>
                  </a:lnTo>
                  <a:lnTo>
                    <a:pt x="8" y="250"/>
                  </a:lnTo>
                  <a:lnTo>
                    <a:pt x="6" y="254"/>
                  </a:lnTo>
                  <a:lnTo>
                    <a:pt x="6" y="262"/>
                  </a:lnTo>
                  <a:lnTo>
                    <a:pt x="6" y="262"/>
                  </a:lnTo>
                  <a:lnTo>
                    <a:pt x="4" y="262"/>
                  </a:lnTo>
                  <a:lnTo>
                    <a:pt x="4" y="272"/>
                  </a:lnTo>
                  <a:lnTo>
                    <a:pt x="4" y="272"/>
                  </a:lnTo>
                  <a:lnTo>
                    <a:pt x="10" y="280"/>
                  </a:lnTo>
                  <a:lnTo>
                    <a:pt x="14" y="284"/>
                  </a:lnTo>
                  <a:lnTo>
                    <a:pt x="18" y="304"/>
                  </a:lnTo>
                  <a:lnTo>
                    <a:pt x="18" y="310"/>
                  </a:lnTo>
                  <a:lnTo>
                    <a:pt x="18" y="310"/>
                  </a:lnTo>
                  <a:lnTo>
                    <a:pt x="16" y="322"/>
                  </a:lnTo>
                  <a:lnTo>
                    <a:pt x="10" y="338"/>
                  </a:lnTo>
                  <a:lnTo>
                    <a:pt x="0" y="358"/>
                  </a:lnTo>
                  <a:lnTo>
                    <a:pt x="0" y="362"/>
                  </a:lnTo>
                  <a:lnTo>
                    <a:pt x="0" y="370"/>
                  </a:lnTo>
                  <a:lnTo>
                    <a:pt x="12" y="384"/>
                  </a:lnTo>
                  <a:lnTo>
                    <a:pt x="12" y="384"/>
                  </a:lnTo>
                  <a:lnTo>
                    <a:pt x="16" y="394"/>
                  </a:lnTo>
                  <a:lnTo>
                    <a:pt x="26" y="406"/>
                  </a:lnTo>
                  <a:lnTo>
                    <a:pt x="40" y="422"/>
                  </a:lnTo>
                  <a:lnTo>
                    <a:pt x="40" y="422"/>
                  </a:lnTo>
                  <a:lnTo>
                    <a:pt x="48" y="430"/>
                  </a:lnTo>
                  <a:lnTo>
                    <a:pt x="52" y="430"/>
                  </a:lnTo>
                  <a:lnTo>
                    <a:pt x="68" y="422"/>
                  </a:lnTo>
                  <a:lnTo>
                    <a:pt x="68" y="422"/>
                  </a:lnTo>
                  <a:lnTo>
                    <a:pt x="72" y="418"/>
                  </a:lnTo>
                  <a:lnTo>
                    <a:pt x="76" y="418"/>
                  </a:lnTo>
                  <a:lnTo>
                    <a:pt x="76" y="418"/>
                  </a:lnTo>
                  <a:lnTo>
                    <a:pt x="84" y="420"/>
                  </a:lnTo>
                  <a:lnTo>
                    <a:pt x="92" y="424"/>
                  </a:lnTo>
                  <a:lnTo>
                    <a:pt x="92" y="424"/>
                  </a:lnTo>
                  <a:lnTo>
                    <a:pt x="92" y="424"/>
                  </a:lnTo>
                  <a:lnTo>
                    <a:pt x="92" y="426"/>
                  </a:lnTo>
                  <a:lnTo>
                    <a:pt x="100" y="434"/>
                  </a:lnTo>
                  <a:lnTo>
                    <a:pt x="104" y="444"/>
                  </a:lnTo>
                  <a:lnTo>
                    <a:pt x="108" y="448"/>
                  </a:lnTo>
                  <a:lnTo>
                    <a:pt x="110" y="450"/>
                  </a:lnTo>
                  <a:lnTo>
                    <a:pt x="120" y="458"/>
                  </a:lnTo>
                  <a:lnTo>
                    <a:pt x="126" y="458"/>
                  </a:lnTo>
                  <a:lnTo>
                    <a:pt x="126" y="458"/>
                  </a:lnTo>
                  <a:lnTo>
                    <a:pt x="132" y="460"/>
                  </a:lnTo>
                  <a:lnTo>
                    <a:pt x="136" y="464"/>
                  </a:lnTo>
                  <a:lnTo>
                    <a:pt x="136" y="464"/>
                  </a:lnTo>
                  <a:lnTo>
                    <a:pt x="144" y="468"/>
                  </a:lnTo>
                  <a:lnTo>
                    <a:pt x="160" y="474"/>
                  </a:lnTo>
                  <a:lnTo>
                    <a:pt x="162" y="474"/>
                  </a:lnTo>
                  <a:lnTo>
                    <a:pt x="186" y="482"/>
                  </a:lnTo>
                  <a:lnTo>
                    <a:pt x="186" y="482"/>
                  </a:lnTo>
                  <a:lnTo>
                    <a:pt x="188" y="482"/>
                  </a:lnTo>
                  <a:lnTo>
                    <a:pt x="204" y="490"/>
                  </a:lnTo>
                  <a:lnTo>
                    <a:pt x="232" y="498"/>
                  </a:lnTo>
                  <a:lnTo>
                    <a:pt x="234" y="498"/>
                  </a:lnTo>
                  <a:lnTo>
                    <a:pt x="272" y="500"/>
                  </a:lnTo>
                  <a:lnTo>
                    <a:pt x="288" y="494"/>
                  </a:lnTo>
                  <a:lnTo>
                    <a:pt x="304" y="494"/>
                  </a:lnTo>
                  <a:lnTo>
                    <a:pt x="304" y="494"/>
                  </a:lnTo>
                  <a:lnTo>
                    <a:pt x="304" y="496"/>
                  </a:lnTo>
                  <a:lnTo>
                    <a:pt x="316" y="512"/>
                  </a:lnTo>
                  <a:lnTo>
                    <a:pt x="316" y="512"/>
                  </a:lnTo>
                  <a:lnTo>
                    <a:pt x="316" y="512"/>
                  </a:lnTo>
                  <a:lnTo>
                    <a:pt x="324" y="526"/>
                  </a:lnTo>
                  <a:lnTo>
                    <a:pt x="332" y="532"/>
                  </a:lnTo>
                  <a:lnTo>
                    <a:pt x="340" y="536"/>
                  </a:lnTo>
                  <a:lnTo>
                    <a:pt x="340" y="538"/>
                  </a:lnTo>
                  <a:lnTo>
                    <a:pt x="340" y="538"/>
                  </a:lnTo>
                  <a:lnTo>
                    <a:pt x="342" y="538"/>
                  </a:lnTo>
                  <a:lnTo>
                    <a:pt x="348" y="554"/>
                  </a:lnTo>
                  <a:lnTo>
                    <a:pt x="348" y="554"/>
                  </a:lnTo>
                  <a:lnTo>
                    <a:pt x="350" y="554"/>
                  </a:lnTo>
                  <a:lnTo>
                    <a:pt x="350" y="556"/>
                  </a:lnTo>
                  <a:lnTo>
                    <a:pt x="354" y="574"/>
                  </a:lnTo>
                  <a:lnTo>
                    <a:pt x="364" y="578"/>
                  </a:lnTo>
                  <a:lnTo>
                    <a:pt x="366" y="578"/>
                  </a:lnTo>
                  <a:lnTo>
                    <a:pt x="366" y="578"/>
                  </a:lnTo>
                  <a:lnTo>
                    <a:pt x="366" y="578"/>
                  </a:lnTo>
                  <a:lnTo>
                    <a:pt x="376" y="582"/>
                  </a:lnTo>
                  <a:lnTo>
                    <a:pt x="388" y="580"/>
                  </a:lnTo>
                  <a:lnTo>
                    <a:pt x="390" y="568"/>
                  </a:lnTo>
                  <a:lnTo>
                    <a:pt x="390" y="568"/>
                  </a:lnTo>
                  <a:lnTo>
                    <a:pt x="392" y="566"/>
                  </a:lnTo>
                  <a:lnTo>
                    <a:pt x="404" y="554"/>
                  </a:lnTo>
                  <a:lnTo>
                    <a:pt x="420" y="558"/>
                  </a:lnTo>
                  <a:lnTo>
                    <a:pt x="420" y="558"/>
                  </a:lnTo>
                  <a:lnTo>
                    <a:pt x="428" y="574"/>
                  </a:lnTo>
                  <a:lnTo>
                    <a:pt x="442" y="570"/>
                  </a:lnTo>
                  <a:lnTo>
                    <a:pt x="444" y="554"/>
                  </a:lnTo>
                  <a:lnTo>
                    <a:pt x="444" y="554"/>
                  </a:lnTo>
                  <a:lnTo>
                    <a:pt x="444" y="552"/>
                  </a:lnTo>
                  <a:lnTo>
                    <a:pt x="444" y="552"/>
                  </a:lnTo>
                  <a:lnTo>
                    <a:pt x="456" y="546"/>
                  </a:lnTo>
                  <a:lnTo>
                    <a:pt x="452" y="524"/>
                  </a:lnTo>
                  <a:lnTo>
                    <a:pt x="452" y="522"/>
                  </a:lnTo>
                  <a:lnTo>
                    <a:pt x="452" y="522"/>
                  </a:lnTo>
                  <a:lnTo>
                    <a:pt x="452" y="522"/>
                  </a:lnTo>
                  <a:lnTo>
                    <a:pt x="464" y="496"/>
                  </a:lnTo>
                  <a:lnTo>
                    <a:pt x="476" y="492"/>
                  </a:lnTo>
                  <a:lnTo>
                    <a:pt x="472" y="470"/>
                  </a:lnTo>
                  <a:lnTo>
                    <a:pt x="484" y="470"/>
                  </a:lnTo>
                  <a:lnTo>
                    <a:pt x="484" y="458"/>
                  </a:lnTo>
                  <a:lnTo>
                    <a:pt x="476" y="438"/>
                  </a:lnTo>
                  <a:lnTo>
                    <a:pt x="476" y="438"/>
                  </a:lnTo>
                  <a:lnTo>
                    <a:pt x="476" y="436"/>
                  </a:lnTo>
                  <a:lnTo>
                    <a:pt x="478" y="420"/>
                  </a:lnTo>
                  <a:lnTo>
                    <a:pt x="478" y="418"/>
                  </a:lnTo>
                  <a:lnTo>
                    <a:pt x="480" y="418"/>
                  </a:lnTo>
                  <a:lnTo>
                    <a:pt x="488" y="406"/>
                  </a:lnTo>
                  <a:lnTo>
                    <a:pt x="490" y="406"/>
                  </a:lnTo>
                  <a:lnTo>
                    <a:pt x="492" y="406"/>
                  </a:lnTo>
                  <a:lnTo>
                    <a:pt x="514" y="410"/>
                  </a:lnTo>
                  <a:lnTo>
                    <a:pt x="514" y="410"/>
                  </a:lnTo>
                  <a:lnTo>
                    <a:pt x="532" y="414"/>
                  </a:lnTo>
                  <a:lnTo>
                    <a:pt x="548" y="410"/>
                  </a:lnTo>
                  <a:lnTo>
                    <a:pt x="556" y="426"/>
                  </a:lnTo>
                  <a:lnTo>
                    <a:pt x="556" y="428"/>
                  </a:lnTo>
                  <a:lnTo>
                    <a:pt x="556" y="440"/>
                  </a:lnTo>
                  <a:lnTo>
                    <a:pt x="560" y="452"/>
                  </a:lnTo>
                  <a:lnTo>
                    <a:pt x="560" y="452"/>
                  </a:lnTo>
                  <a:lnTo>
                    <a:pt x="562" y="458"/>
                  </a:lnTo>
                  <a:lnTo>
                    <a:pt x="568" y="462"/>
                  </a:lnTo>
                  <a:lnTo>
                    <a:pt x="568" y="462"/>
                  </a:lnTo>
                  <a:lnTo>
                    <a:pt x="568" y="462"/>
                  </a:lnTo>
                  <a:lnTo>
                    <a:pt x="578" y="464"/>
                  </a:lnTo>
                  <a:lnTo>
                    <a:pt x="580" y="468"/>
                  </a:lnTo>
                  <a:lnTo>
                    <a:pt x="580" y="470"/>
                  </a:lnTo>
                  <a:lnTo>
                    <a:pt x="580" y="470"/>
                  </a:lnTo>
                  <a:lnTo>
                    <a:pt x="584" y="478"/>
                  </a:lnTo>
                  <a:lnTo>
                    <a:pt x="590" y="486"/>
                  </a:lnTo>
                  <a:lnTo>
                    <a:pt x="598" y="498"/>
                  </a:lnTo>
                  <a:lnTo>
                    <a:pt x="598" y="498"/>
                  </a:lnTo>
                  <a:lnTo>
                    <a:pt x="598" y="498"/>
                  </a:lnTo>
                  <a:lnTo>
                    <a:pt x="602" y="506"/>
                  </a:lnTo>
                  <a:lnTo>
                    <a:pt x="610" y="506"/>
                  </a:lnTo>
                  <a:lnTo>
                    <a:pt x="624" y="494"/>
                  </a:lnTo>
                  <a:lnTo>
                    <a:pt x="632" y="512"/>
                  </a:lnTo>
                  <a:lnTo>
                    <a:pt x="650" y="518"/>
                  </a:lnTo>
                  <a:lnTo>
                    <a:pt x="650" y="518"/>
                  </a:lnTo>
                  <a:lnTo>
                    <a:pt x="652" y="518"/>
                  </a:lnTo>
                  <a:lnTo>
                    <a:pt x="660" y="534"/>
                  </a:lnTo>
                  <a:lnTo>
                    <a:pt x="664" y="538"/>
                  </a:lnTo>
                  <a:lnTo>
                    <a:pt x="664" y="522"/>
                  </a:lnTo>
                  <a:lnTo>
                    <a:pt x="664" y="522"/>
                  </a:lnTo>
                  <a:lnTo>
                    <a:pt x="664" y="518"/>
                  </a:lnTo>
                  <a:lnTo>
                    <a:pt x="700" y="518"/>
                  </a:lnTo>
                  <a:lnTo>
                    <a:pt x="700" y="514"/>
                  </a:lnTo>
                  <a:lnTo>
                    <a:pt x="700" y="514"/>
                  </a:lnTo>
                  <a:lnTo>
                    <a:pt x="702" y="512"/>
                  </a:lnTo>
                  <a:lnTo>
                    <a:pt x="700" y="508"/>
                  </a:lnTo>
                  <a:lnTo>
                    <a:pt x="700" y="508"/>
                  </a:lnTo>
                  <a:lnTo>
                    <a:pt x="698" y="500"/>
                  </a:lnTo>
                  <a:lnTo>
                    <a:pt x="696" y="494"/>
                  </a:lnTo>
                  <a:lnTo>
                    <a:pt x="696" y="494"/>
                  </a:lnTo>
                  <a:lnTo>
                    <a:pt x="696" y="486"/>
                  </a:lnTo>
                  <a:lnTo>
                    <a:pt x="698" y="480"/>
                  </a:lnTo>
                  <a:lnTo>
                    <a:pt x="698" y="480"/>
                  </a:lnTo>
                  <a:lnTo>
                    <a:pt x="702" y="478"/>
                  </a:lnTo>
                  <a:lnTo>
                    <a:pt x="706" y="478"/>
                  </a:lnTo>
                  <a:lnTo>
                    <a:pt x="720" y="482"/>
                  </a:lnTo>
                  <a:lnTo>
                    <a:pt x="722" y="472"/>
                  </a:lnTo>
                  <a:lnTo>
                    <a:pt x="696" y="460"/>
                  </a:lnTo>
                  <a:lnTo>
                    <a:pt x="694" y="460"/>
                  </a:lnTo>
                  <a:lnTo>
                    <a:pt x="692" y="458"/>
                  </a:lnTo>
                  <a:lnTo>
                    <a:pt x="692" y="458"/>
                  </a:lnTo>
                  <a:lnTo>
                    <a:pt x="692" y="458"/>
                  </a:lnTo>
                  <a:lnTo>
                    <a:pt x="688" y="426"/>
                  </a:lnTo>
                  <a:lnTo>
                    <a:pt x="690" y="406"/>
                  </a:lnTo>
                  <a:lnTo>
                    <a:pt x="690" y="402"/>
                  </a:lnTo>
                  <a:lnTo>
                    <a:pt x="690" y="402"/>
                  </a:lnTo>
                  <a:lnTo>
                    <a:pt x="734" y="406"/>
                  </a:lnTo>
                  <a:lnTo>
                    <a:pt x="744" y="396"/>
                  </a:lnTo>
                  <a:lnTo>
                    <a:pt x="744" y="396"/>
                  </a:lnTo>
                  <a:lnTo>
                    <a:pt x="746" y="392"/>
                  </a:lnTo>
                  <a:lnTo>
                    <a:pt x="744" y="388"/>
                  </a:lnTo>
                  <a:lnTo>
                    <a:pt x="744" y="388"/>
                  </a:lnTo>
                  <a:lnTo>
                    <a:pt x="732" y="382"/>
                  </a:lnTo>
                  <a:lnTo>
                    <a:pt x="730" y="378"/>
                  </a:lnTo>
                  <a:lnTo>
                    <a:pt x="728" y="374"/>
                  </a:lnTo>
                  <a:lnTo>
                    <a:pt x="728" y="374"/>
                  </a:lnTo>
                  <a:lnTo>
                    <a:pt x="730" y="372"/>
                  </a:lnTo>
                  <a:lnTo>
                    <a:pt x="732" y="368"/>
                  </a:lnTo>
                  <a:lnTo>
                    <a:pt x="752" y="350"/>
                  </a:lnTo>
                  <a:lnTo>
                    <a:pt x="772" y="348"/>
                  </a:lnTo>
                  <a:lnTo>
                    <a:pt x="782" y="330"/>
                  </a:lnTo>
                  <a:lnTo>
                    <a:pt x="782" y="314"/>
                  </a:lnTo>
                  <a:lnTo>
                    <a:pt x="796" y="310"/>
                  </a:lnTo>
                  <a:lnTo>
                    <a:pt x="796" y="310"/>
                  </a:lnTo>
                  <a:lnTo>
                    <a:pt x="804" y="290"/>
                  </a:lnTo>
                  <a:lnTo>
                    <a:pt x="812" y="276"/>
                  </a:lnTo>
                  <a:lnTo>
                    <a:pt x="800" y="256"/>
                  </a:lnTo>
                  <a:lnTo>
                    <a:pt x="800" y="256"/>
                  </a:lnTo>
                  <a:lnTo>
                    <a:pt x="800" y="256"/>
                  </a:lnTo>
                  <a:lnTo>
                    <a:pt x="800" y="254"/>
                  </a:lnTo>
                  <a:lnTo>
                    <a:pt x="792" y="228"/>
                  </a:lnTo>
                  <a:lnTo>
                    <a:pt x="792" y="226"/>
                  </a:lnTo>
                  <a:lnTo>
                    <a:pt x="788" y="198"/>
                  </a:lnTo>
                  <a:lnTo>
                    <a:pt x="778" y="182"/>
                  </a:lnTo>
                  <a:lnTo>
                    <a:pt x="764" y="168"/>
                  </a:lnTo>
                  <a:lnTo>
                    <a:pt x="764" y="168"/>
                  </a:lnTo>
                  <a:lnTo>
                    <a:pt x="764" y="166"/>
                  </a:lnTo>
                  <a:lnTo>
                    <a:pt x="764" y="166"/>
                  </a:lnTo>
                  <a:lnTo>
                    <a:pt x="762" y="150"/>
                  </a:lnTo>
                  <a:lnTo>
                    <a:pt x="736" y="158"/>
                  </a:lnTo>
                  <a:lnTo>
                    <a:pt x="736" y="158"/>
                  </a:lnTo>
                  <a:lnTo>
                    <a:pt x="724" y="144"/>
                  </a:lnTo>
                  <a:lnTo>
                    <a:pt x="688" y="118"/>
                  </a:lnTo>
                  <a:lnTo>
                    <a:pt x="686" y="118"/>
                  </a:lnTo>
                  <a:lnTo>
                    <a:pt x="672" y="100"/>
                  </a:lnTo>
                  <a:lnTo>
                    <a:pt x="664" y="94"/>
                  </a:lnTo>
                  <a:lnTo>
                    <a:pt x="658" y="102"/>
                  </a:lnTo>
                  <a:lnTo>
                    <a:pt x="658" y="104"/>
                  </a:lnTo>
                  <a:lnTo>
                    <a:pt x="658" y="106"/>
                  </a:lnTo>
                  <a:lnTo>
                    <a:pt x="656" y="106"/>
                  </a:lnTo>
                  <a:lnTo>
                    <a:pt x="656" y="106"/>
                  </a:lnTo>
                  <a:lnTo>
                    <a:pt x="644" y="106"/>
                  </a:lnTo>
                  <a:lnTo>
                    <a:pt x="642" y="106"/>
                  </a:lnTo>
                  <a:lnTo>
                    <a:pt x="642" y="106"/>
                  </a:lnTo>
                  <a:lnTo>
                    <a:pt x="616" y="78"/>
                  </a:lnTo>
                  <a:lnTo>
                    <a:pt x="616" y="78"/>
                  </a:lnTo>
                  <a:lnTo>
                    <a:pt x="606" y="72"/>
                  </a:lnTo>
                  <a:lnTo>
                    <a:pt x="596" y="62"/>
                  </a:lnTo>
                  <a:lnTo>
                    <a:pt x="584" y="54"/>
                  </a:lnTo>
                  <a:lnTo>
                    <a:pt x="584" y="52"/>
                  </a:lnTo>
                  <a:lnTo>
                    <a:pt x="570" y="44"/>
                  </a:lnTo>
                  <a:lnTo>
                    <a:pt x="562" y="50"/>
                  </a:lnTo>
                  <a:lnTo>
                    <a:pt x="560" y="52"/>
                  </a:lnTo>
                  <a:lnTo>
                    <a:pt x="560" y="52"/>
                  </a:lnTo>
                  <a:lnTo>
                    <a:pt x="560" y="52"/>
                  </a:lnTo>
                  <a:lnTo>
                    <a:pt x="552" y="50"/>
                  </a:lnTo>
                  <a:lnTo>
                    <a:pt x="544" y="54"/>
                  </a:lnTo>
                  <a:lnTo>
                    <a:pt x="544" y="54"/>
                  </a:lnTo>
                  <a:lnTo>
                    <a:pt x="542" y="56"/>
                  </a:lnTo>
                  <a:lnTo>
                    <a:pt x="542" y="56"/>
                  </a:lnTo>
                  <a:lnTo>
                    <a:pt x="530" y="58"/>
                  </a:lnTo>
                  <a:lnTo>
                    <a:pt x="530" y="58"/>
                  </a:lnTo>
                  <a:lnTo>
                    <a:pt x="484" y="30"/>
                  </a:lnTo>
                  <a:lnTo>
                    <a:pt x="484" y="30"/>
                  </a:lnTo>
                  <a:close/>
                </a:path>
              </a:pathLst>
            </a:custGeom>
            <a:blipFill dpi="0" rotWithShape="1">
              <a:blip r:embed="rId5">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44" name="Freeform 10"/>
            <p:cNvSpPr>
              <a:spLocks/>
            </p:cNvSpPr>
            <p:nvPr/>
          </p:nvSpPr>
          <p:spPr bwMode="auto">
            <a:xfrm>
              <a:off x="2806700" y="3809319"/>
              <a:ext cx="1114425" cy="977900"/>
            </a:xfrm>
            <a:custGeom>
              <a:avLst/>
              <a:gdLst>
                <a:gd name="T0" fmla="*/ 20 w 702"/>
                <a:gd name="T1" fmla="*/ 28 h 616"/>
                <a:gd name="T2" fmla="*/ 6 w 702"/>
                <a:gd name="T3" fmla="*/ 94 h 616"/>
                <a:gd name="T4" fmla="*/ 38 w 702"/>
                <a:gd name="T5" fmla="*/ 138 h 616"/>
                <a:gd name="T6" fmla="*/ 56 w 702"/>
                <a:gd name="T7" fmla="*/ 178 h 616"/>
                <a:gd name="T8" fmla="*/ 70 w 702"/>
                <a:gd name="T9" fmla="*/ 196 h 616"/>
                <a:gd name="T10" fmla="*/ 82 w 702"/>
                <a:gd name="T11" fmla="*/ 258 h 616"/>
                <a:gd name="T12" fmla="*/ 90 w 702"/>
                <a:gd name="T13" fmla="*/ 286 h 616"/>
                <a:gd name="T14" fmla="*/ 88 w 702"/>
                <a:gd name="T15" fmla="*/ 320 h 616"/>
                <a:gd name="T16" fmla="*/ 100 w 702"/>
                <a:gd name="T17" fmla="*/ 350 h 616"/>
                <a:gd name="T18" fmla="*/ 86 w 702"/>
                <a:gd name="T19" fmla="*/ 418 h 616"/>
                <a:gd name="T20" fmla="*/ 102 w 702"/>
                <a:gd name="T21" fmla="*/ 442 h 616"/>
                <a:gd name="T22" fmla="*/ 110 w 702"/>
                <a:gd name="T23" fmla="*/ 462 h 616"/>
                <a:gd name="T24" fmla="*/ 122 w 702"/>
                <a:gd name="T25" fmla="*/ 444 h 616"/>
                <a:gd name="T26" fmla="*/ 126 w 702"/>
                <a:gd name="T27" fmla="*/ 420 h 616"/>
                <a:gd name="T28" fmla="*/ 156 w 702"/>
                <a:gd name="T29" fmla="*/ 440 h 616"/>
                <a:gd name="T30" fmla="*/ 170 w 702"/>
                <a:gd name="T31" fmla="*/ 474 h 616"/>
                <a:gd name="T32" fmla="*/ 200 w 702"/>
                <a:gd name="T33" fmla="*/ 470 h 616"/>
                <a:gd name="T34" fmla="*/ 238 w 702"/>
                <a:gd name="T35" fmla="*/ 558 h 616"/>
                <a:gd name="T36" fmla="*/ 246 w 702"/>
                <a:gd name="T37" fmla="*/ 598 h 616"/>
                <a:gd name="T38" fmla="*/ 262 w 702"/>
                <a:gd name="T39" fmla="*/ 592 h 616"/>
                <a:gd name="T40" fmla="*/ 270 w 702"/>
                <a:gd name="T41" fmla="*/ 614 h 616"/>
                <a:gd name="T42" fmla="*/ 306 w 702"/>
                <a:gd name="T43" fmla="*/ 586 h 616"/>
                <a:gd name="T44" fmla="*/ 330 w 702"/>
                <a:gd name="T45" fmla="*/ 546 h 616"/>
                <a:gd name="T46" fmla="*/ 332 w 702"/>
                <a:gd name="T47" fmla="*/ 518 h 616"/>
                <a:gd name="T48" fmla="*/ 374 w 702"/>
                <a:gd name="T49" fmla="*/ 470 h 616"/>
                <a:gd name="T50" fmla="*/ 402 w 702"/>
                <a:gd name="T51" fmla="*/ 426 h 616"/>
                <a:gd name="T52" fmla="*/ 442 w 702"/>
                <a:gd name="T53" fmla="*/ 472 h 616"/>
                <a:gd name="T54" fmla="*/ 458 w 702"/>
                <a:gd name="T55" fmla="*/ 474 h 616"/>
                <a:gd name="T56" fmla="*/ 480 w 702"/>
                <a:gd name="T57" fmla="*/ 466 h 616"/>
                <a:gd name="T58" fmla="*/ 498 w 702"/>
                <a:gd name="T59" fmla="*/ 494 h 616"/>
                <a:gd name="T60" fmla="*/ 556 w 702"/>
                <a:gd name="T61" fmla="*/ 472 h 616"/>
                <a:gd name="T62" fmla="*/ 528 w 702"/>
                <a:gd name="T63" fmla="*/ 458 h 616"/>
                <a:gd name="T64" fmla="*/ 530 w 702"/>
                <a:gd name="T65" fmla="*/ 416 h 616"/>
                <a:gd name="T66" fmla="*/ 550 w 702"/>
                <a:gd name="T67" fmla="*/ 414 h 616"/>
                <a:gd name="T68" fmla="*/ 516 w 702"/>
                <a:gd name="T69" fmla="*/ 372 h 616"/>
                <a:gd name="T70" fmla="*/ 606 w 702"/>
                <a:gd name="T71" fmla="*/ 288 h 616"/>
                <a:gd name="T72" fmla="*/ 654 w 702"/>
                <a:gd name="T73" fmla="*/ 242 h 616"/>
                <a:gd name="T74" fmla="*/ 674 w 702"/>
                <a:gd name="T75" fmla="*/ 214 h 616"/>
                <a:gd name="T76" fmla="*/ 702 w 702"/>
                <a:gd name="T77" fmla="*/ 158 h 616"/>
                <a:gd name="T78" fmla="*/ 638 w 702"/>
                <a:gd name="T79" fmla="*/ 146 h 616"/>
                <a:gd name="T80" fmla="*/ 624 w 702"/>
                <a:gd name="T81" fmla="*/ 142 h 616"/>
                <a:gd name="T82" fmla="*/ 608 w 702"/>
                <a:gd name="T83" fmla="*/ 146 h 616"/>
                <a:gd name="T84" fmla="*/ 596 w 702"/>
                <a:gd name="T85" fmla="*/ 126 h 616"/>
                <a:gd name="T86" fmla="*/ 576 w 702"/>
                <a:gd name="T87" fmla="*/ 124 h 616"/>
                <a:gd name="T88" fmla="*/ 526 w 702"/>
                <a:gd name="T89" fmla="*/ 116 h 616"/>
                <a:gd name="T90" fmla="*/ 506 w 702"/>
                <a:gd name="T91" fmla="*/ 118 h 616"/>
                <a:gd name="T92" fmla="*/ 452 w 702"/>
                <a:gd name="T93" fmla="*/ 118 h 616"/>
                <a:gd name="T94" fmla="*/ 442 w 702"/>
                <a:gd name="T95" fmla="*/ 80 h 616"/>
                <a:gd name="T96" fmla="*/ 360 w 702"/>
                <a:gd name="T97" fmla="*/ 32 h 616"/>
                <a:gd name="T98" fmla="*/ 338 w 702"/>
                <a:gd name="T99" fmla="*/ 0 h 616"/>
                <a:gd name="T100" fmla="*/ 320 w 702"/>
                <a:gd name="T101" fmla="*/ 62 h 616"/>
                <a:gd name="T102" fmla="*/ 306 w 702"/>
                <a:gd name="T103" fmla="*/ 70 h 616"/>
                <a:gd name="T104" fmla="*/ 262 w 702"/>
                <a:gd name="T105" fmla="*/ 82 h 616"/>
                <a:gd name="T106" fmla="*/ 240 w 702"/>
                <a:gd name="T107" fmla="*/ 88 h 616"/>
                <a:gd name="T108" fmla="*/ 242 w 702"/>
                <a:gd name="T109" fmla="*/ 116 h 616"/>
                <a:gd name="T110" fmla="*/ 188 w 702"/>
                <a:gd name="T111" fmla="*/ 134 h 616"/>
                <a:gd name="T112" fmla="*/ 146 w 702"/>
                <a:gd name="T113" fmla="*/ 106 h 616"/>
                <a:gd name="T114" fmla="*/ 118 w 702"/>
                <a:gd name="T115" fmla="*/ 84 h 616"/>
                <a:gd name="T116" fmla="*/ 98 w 702"/>
                <a:gd name="T117" fmla="*/ 62 h 616"/>
                <a:gd name="T118" fmla="*/ 78 w 702"/>
                <a:gd name="T119" fmla="*/ 12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2" h="616">
                  <a:moveTo>
                    <a:pt x="66" y="14"/>
                  </a:moveTo>
                  <a:lnTo>
                    <a:pt x="46" y="10"/>
                  </a:lnTo>
                  <a:lnTo>
                    <a:pt x="28" y="6"/>
                  </a:lnTo>
                  <a:lnTo>
                    <a:pt x="22" y="14"/>
                  </a:lnTo>
                  <a:lnTo>
                    <a:pt x="20" y="28"/>
                  </a:lnTo>
                  <a:lnTo>
                    <a:pt x="20" y="28"/>
                  </a:lnTo>
                  <a:lnTo>
                    <a:pt x="26" y="50"/>
                  </a:lnTo>
                  <a:lnTo>
                    <a:pt x="26" y="66"/>
                  </a:lnTo>
                  <a:lnTo>
                    <a:pt x="26" y="70"/>
                  </a:lnTo>
                  <a:lnTo>
                    <a:pt x="18" y="70"/>
                  </a:lnTo>
                  <a:lnTo>
                    <a:pt x="22" y="90"/>
                  </a:lnTo>
                  <a:lnTo>
                    <a:pt x="6" y="94"/>
                  </a:lnTo>
                  <a:lnTo>
                    <a:pt x="0" y="106"/>
                  </a:lnTo>
                  <a:lnTo>
                    <a:pt x="8" y="114"/>
                  </a:lnTo>
                  <a:lnTo>
                    <a:pt x="10" y="114"/>
                  </a:lnTo>
                  <a:lnTo>
                    <a:pt x="10" y="114"/>
                  </a:lnTo>
                  <a:lnTo>
                    <a:pt x="38" y="136"/>
                  </a:lnTo>
                  <a:lnTo>
                    <a:pt x="38" y="138"/>
                  </a:lnTo>
                  <a:lnTo>
                    <a:pt x="38" y="138"/>
                  </a:lnTo>
                  <a:lnTo>
                    <a:pt x="38" y="138"/>
                  </a:lnTo>
                  <a:lnTo>
                    <a:pt x="38" y="138"/>
                  </a:lnTo>
                  <a:lnTo>
                    <a:pt x="42" y="158"/>
                  </a:lnTo>
                  <a:lnTo>
                    <a:pt x="56" y="178"/>
                  </a:lnTo>
                  <a:lnTo>
                    <a:pt x="56" y="178"/>
                  </a:lnTo>
                  <a:lnTo>
                    <a:pt x="62" y="184"/>
                  </a:lnTo>
                  <a:lnTo>
                    <a:pt x="70" y="194"/>
                  </a:lnTo>
                  <a:lnTo>
                    <a:pt x="70" y="194"/>
                  </a:lnTo>
                  <a:lnTo>
                    <a:pt x="72" y="194"/>
                  </a:lnTo>
                  <a:lnTo>
                    <a:pt x="72" y="194"/>
                  </a:lnTo>
                  <a:lnTo>
                    <a:pt x="70" y="196"/>
                  </a:lnTo>
                  <a:lnTo>
                    <a:pt x="70" y="214"/>
                  </a:lnTo>
                  <a:lnTo>
                    <a:pt x="70" y="214"/>
                  </a:lnTo>
                  <a:lnTo>
                    <a:pt x="74" y="226"/>
                  </a:lnTo>
                  <a:lnTo>
                    <a:pt x="74" y="244"/>
                  </a:lnTo>
                  <a:lnTo>
                    <a:pt x="74" y="244"/>
                  </a:lnTo>
                  <a:lnTo>
                    <a:pt x="82" y="258"/>
                  </a:lnTo>
                  <a:lnTo>
                    <a:pt x="84" y="266"/>
                  </a:lnTo>
                  <a:lnTo>
                    <a:pt x="84" y="266"/>
                  </a:lnTo>
                  <a:lnTo>
                    <a:pt x="86" y="274"/>
                  </a:lnTo>
                  <a:lnTo>
                    <a:pt x="90" y="286"/>
                  </a:lnTo>
                  <a:lnTo>
                    <a:pt x="90" y="286"/>
                  </a:lnTo>
                  <a:lnTo>
                    <a:pt x="90" y="286"/>
                  </a:lnTo>
                  <a:lnTo>
                    <a:pt x="90" y="286"/>
                  </a:lnTo>
                  <a:lnTo>
                    <a:pt x="90" y="286"/>
                  </a:lnTo>
                  <a:lnTo>
                    <a:pt x="92" y="302"/>
                  </a:lnTo>
                  <a:lnTo>
                    <a:pt x="90" y="314"/>
                  </a:lnTo>
                  <a:lnTo>
                    <a:pt x="90" y="314"/>
                  </a:lnTo>
                  <a:lnTo>
                    <a:pt x="88" y="320"/>
                  </a:lnTo>
                  <a:lnTo>
                    <a:pt x="90" y="326"/>
                  </a:lnTo>
                  <a:lnTo>
                    <a:pt x="94" y="336"/>
                  </a:lnTo>
                  <a:lnTo>
                    <a:pt x="98" y="346"/>
                  </a:lnTo>
                  <a:lnTo>
                    <a:pt x="100" y="346"/>
                  </a:lnTo>
                  <a:lnTo>
                    <a:pt x="100" y="348"/>
                  </a:lnTo>
                  <a:lnTo>
                    <a:pt x="100" y="350"/>
                  </a:lnTo>
                  <a:lnTo>
                    <a:pt x="86" y="378"/>
                  </a:lnTo>
                  <a:lnTo>
                    <a:pt x="86" y="378"/>
                  </a:lnTo>
                  <a:lnTo>
                    <a:pt x="90" y="386"/>
                  </a:lnTo>
                  <a:lnTo>
                    <a:pt x="90" y="392"/>
                  </a:lnTo>
                  <a:lnTo>
                    <a:pt x="86" y="418"/>
                  </a:lnTo>
                  <a:lnTo>
                    <a:pt x="86" y="418"/>
                  </a:lnTo>
                  <a:lnTo>
                    <a:pt x="86" y="428"/>
                  </a:lnTo>
                  <a:lnTo>
                    <a:pt x="88" y="432"/>
                  </a:lnTo>
                  <a:lnTo>
                    <a:pt x="90" y="434"/>
                  </a:lnTo>
                  <a:lnTo>
                    <a:pt x="94" y="436"/>
                  </a:lnTo>
                  <a:lnTo>
                    <a:pt x="94" y="436"/>
                  </a:lnTo>
                  <a:lnTo>
                    <a:pt x="102" y="442"/>
                  </a:lnTo>
                  <a:lnTo>
                    <a:pt x="104" y="448"/>
                  </a:lnTo>
                  <a:lnTo>
                    <a:pt x="102" y="462"/>
                  </a:lnTo>
                  <a:lnTo>
                    <a:pt x="106" y="462"/>
                  </a:lnTo>
                  <a:lnTo>
                    <a:pt x="108" y="464"/>
                  </a:lnTo>
                  <a:lnTo>
                    <a:pt x="110" y="462"/>
                  </a:lnTo>
                  <a:lnTo>
                    <a:pt x="110" y="462"/>
                  </a:lnTo>
                  <a:lnTo>
                    <a:pt x="114" y="458"/>
                  </a:lnTo>
                  <a:lnTo>
                    <a:pt x="116" y="452"/>
                  </a:lnTo>
                  <a:lnTo>
                    <a:pt x="118" y="450"/>
                  </a:lnTo>
                  <a:lnTo>
                    <a:pt x="118" y="448"/>
                  </a:lnTo>
                  <a:lnTo>
                    <a:pt x="118" y="448"/>
                  </a:lnTo>
                  <a:lnTo>
                    <a:pt x="122" y="444"/>
                  </a:lnTo>
                  <a:lnTo>
                    <a:pt x="126" y="440"/>
                  </a:lnTo>
                  <a:lnTo>
                    <a:pt x="126" y="440"/>
                  </a:lnTo>
                  <a:lnTo>
                    <a:pt x="126" y="434"/>
                  </a:lnTo>
                  <a:lnTo>
                    <a:pt x="124" y="426"/>
                  </a:lnTo>
                  <a:lnTo>
                    <a:pt x="122" y="422"/>
                  </a:lnTo>
                  <a:lnTo>
                    <a:pt x="126" y="420"/>
                  </a:lnTo>
                  <a:lnTo>
                    <a:pt x="126" y="420"/>
                  </a:lnTo>
                  <a:lnTo>
                    <a:pt x="136" y="418"/>
                  </a:lnTo>
                  <a:lnTo>
                    <a:pt x="142" y="418"/>
                  </a:lnTo>
                  <a:lnTo>
                    <a:pt x="146" y="420"/>
                  </a:lnTo>
                  <a:lnTo>
                    <a:pt x="150" y="424"/>
                  </a:lnTo>
                  <a:lnTo>
                    <a:pt x="156" y="440"/>
                  </a:lnTo>
                  <a:lnTo>
                    <a:pt x="156" y="440"/>
                  </a:lnTo>
                  <a:lnTo>
                    <a:pt x="156" y="442"/>
                  </a:lnTo>
                  <a:lnTo>
                    <a:pt x="158" y="468"/>
                  </a:lnTo>
                  <a:lnTo>
                    <a:pt x="170" y="474"/>
                  </a:lnTo>
                  <a:lnTo>
                    <a:pt x="170" y="474"/>
                  </a:lnTo>
                  <a:lnTo>
                    <a:pt x="170" y="474"/>
                  </a:lnTo>
                  <a:lnTo>
                    <a:pt x="178" y="478"/>
                  </a:lnTo>
                  <a:lnTo>
                    <a:pt x="184" y="472"/>
                  </a:lnTo>
                  <a:lnTo>
                    <a:pt x="190" y="466"/>
                  </a:lnTo>
                  <a:lnTo>
                    <a:pt x="194" y="466"/>
                  </a:lnTo>
                  <a:lnTo>
                    <a:pt x="194" y="466"/>
                  </a:lnTo>
                  <a:lnTo>
                    <a:pt x="200" y="470"/>
                  </a:lnTo>
                  <a:lnTo>
                    <a:pt x="204" y="478"/>
                  </a:lnTo>
                  <a:lnTo>
                    <a:pt x="206" y="498"/>
                  </a:lnTo>
                  <a:lnTo>
                    <a:pt x="208" y="502"/>
                  </a:lnTo>
                  <a:lnTo>
                    <a:pt x="230" y="548"/>
                  </a:lnTo>
                  <a:lnTo>
                    <a:pt x="238" y="556"/>
                  </a:lnTo>
                  <a:lnTo>
                    <a:pt x="238" y="558"/>
                  </a:lnTo>
                  <a:lnTo>
                    <a:pt x="238" y="558"/>
                  </a:lnTo>
                  <a:lnTo>
                    <a:pt x="242" y="578"/>
                  </a:lnTo>
                  <a:lnTo>
                    <a:pt x="242" y="578"/>
                  </a:lnTo>
                  <a:lnTo>
                    <a:pt x="244" y="596"/>
                  </a:lnTo>
                  <a:lnTo>
                    <a:pt x="246" y="598"/>
                  </a:lnTo>
                  <a:lnTo>
                    <a:pt x="246" y="598"/>
                  </a:lnTo>
                  <a:lnTo>
                    <a:pt x="254" y="588"/>
                  </a:lnTo>
                  <a:lnTo>
                    <a:pt x="256" y="586"/>
                  </a:lnTo>
                  <a:lnTo>
                    <a:pt x="258" y="586"/>
                  </a:lnTo>
                  <a:lnTo>
                    <a:pt x="258" y="586"/>
                  </a:lnTo>
                  <a:lnTo>
                    <a:pt x="262" y="588"/>
                  </a:lnTo>
                  <a:lnTo>
                    <a:pt x="262" y="592"/>
                  </a:lnTo>
                  <a:lnTo>
                    <a:pt x="262" y="598"/>
                  </a:lnTo>
                  <a:lnTo>
                    <a:pt x="262" y="612"/>
                  </a:lnTo>
                  <a:lnTo>
                    <a:pt x="262" y="616"/>
                  </a:lnTo>
                  <a:lnTo>
                    <a:pt x="262" y="616"/>
                  </a:lnTo>
                  <a:lnTo>
                    <a:pt x="268" y="616"/>
                  </a:lnTo>
                  <a:lnTo>
                    <a:pt x="270" y="614"/>
                  </a:lnTo>
                  <a:lnTo>
                    <a:pt x="278" y="602"/>
                  </a:lnTo>
                  <a:lnTo>
                    <a:pt x="288" y="594"/>
                  </a:lnTo>
                  <a:lnTo>
                    <a:pt x="288" y="594"/>
                  </a:lnTo>
                  <a:lnTo>
                    <a:pt x="296" y="588"/>
                  </a:lnTo>
                  <a:lnTo>
                    <a:pt x="306" y="586"/>
                  </a:lnTo>
                  <a:lnTo>
                    <a:pt x="306" y="586"/>
                  </a:lnTo>
                  <a:lnTo>
                    <a:pt x="322" y="590"/>
                  </a:lnTo>
                  <a:lnTo>
                    <a:pt x="328" y="588"/>
                  </a:lnTo>
                  <a:lnTo>
                    <a:pt x="336" y="576"/>
                  </a:lnTo>
                  <a:lnTo>
                    <a:pt x="334" y="558"/>
                  </a:lnTo>
                  <a:lnTo>
                    <a:pt x="334" y="558"/>
                  </a:lnTo>
                  <a:lnTo>
                    <a:pt x="330" y="546"/>
                  </a:lnTo>
                  <a:lnTo>
                    <a:pt x="328" y="540"/>
                  </a:lnTo>
                  <a:lnTo>
                    <a:pt x="328" y="536"/>
                  </a:lnTo>
                  <a:lnTo>
                    <a:pt x="330" y="522"/>
                  </a:lnTo>
                  <a:lnTo>
                    <a:pt x="330" y="520"/>
                  </a:lnTo>
                  <a:lnTo>
                    <a:pt x="332" y="518"/>
                  </a:lnTo>
                  <a:lnTo>
                    <a:pt x="332" y="518"/>
                  </a:lnTo>
                  <a:lnTo>
                    <a:pt x="346" y="510"/>
                  </a:lnTo>
                  <a:lnTo>
                    <a:pt x="348" y="510"/>
                  </a:lnTo>
                  <a:lnTo>
                    <a:pt x="348" y="510"/>
                  </a:lnTo>
                  <a:lnTo>
                    <a:pt x="358" y="502"/>
                  </a:lnTo>
                  <a:lnTo>
                    <a:pt x="372" y="484"/>
                  </a:lnTo>
                  <a:lnTo>
                    <a:pt x="374" y="470"/>
                  </a:lnTo>
                  <a:lnTo>
                    <a:pt x="358" y="436"/>
                  </a:lnTo>
                  <a:lnTo>
                    <a:pt x="390" y="450"/>
                  </a:lnTo>
                  <a:lnTo>
                    <a:pt x="390" y="438"/>
                  </a:lnTo>
                  <a:lnTo>
                    <a:pt x="390" y="438"/>
                  </a:lnTo>
                  <a:lnTo>
                    <a:pt x="390" y="436"/>
                  </a:lnTo>
                  <a:lnTo>
                    <a:pt x="402" y="426"/>
                  </a:lnTo>
                  <a:lnTo>
                    <a:pt x="426" y="420"/>
                  </a:lnTo>
                  <a:lnTo>
                    <a:pt x="428" y="420"/>
                  </a:lnTo>
                  <a:lnTo>
                    <a:pt x="442" y="450"/>
                  </a:lnTo>
                  <a:lnTo>
                    <a:pt x="442" y="450"/>
                  </a:lnTo>
                  <a:lnTo>
                    <a:pt x="440" y="462"/>
                  </a:lnTo>
                  <a:lnTo>
                    <a:pt x="442" y="472"/>
                  </a:lnTo>
                  <a:lnTo>
                    <a:pt x="442" y="472"/>
                  </a:lnTo>
                  <a:lnTo>
                    <a:pt x="444" y="478"/>
                  </a:lnTo>
                  <a:lnTo>
                    <a:pt x="448" y="480"/>
                  </a:lnTo>
                  <a:lnTo>
                    <a:pt x="448" y="480"/>
                  </a:lnTo>
                  <a:lnTo>
                    <a:pt x="454" y="478"/>
                  </a:lnTo>
                  <a:lnTo>
                    <a:pt x="458" y="474"/>
                  </a:lnTo>
                  <a:lnTo>
                    <a:pt x="458" y="472"/>
                  </a:lnTo>
                  <a:lnTo>
                    <a:pt x="458" y="472"/>
                  </a:lnTo>
                  <a:lnTo>
                    <a:pt x="460" y="472"/>
                  </a:lnTo>
                  <a:lnTo>
                    <a:pt x="478" y="466"/>
                  </a:lnTo>
                  <a:lnTo>
                    <a:pt x="478" y="466"/>
                  </a:lnTo>
                  <a:lnTo>
                    <a:pt x="480" y="466"/>
                  </a:lnTo>
                  <a:lnTo>
                    <a:pt x="480" y="466"/>
                  </a:lnTo>
                  <a:lnTo>
                    <a:pt x="492" y="468"/>
                  </a:lnTo>
                  <a:lnTo>
                    <a:pt x="496" y="470"/>
                  </a:lnTo>
                  <a:lnTo>
                    <a:pt x="498" y="472"/>
                  </a:lnTo>
                  <a:lnTo>
                    <a:pt x="498" y="494"/>
                  </a:lnTo>
                  <a:lnTo>
                    <a:pt x="498" y="494"/>
                  </a:lnTo>
                  <a:lnTo>
                    <a:pt x="502" y="496"/>
                  </a:lnTo>
                  <a:lnTo>
                    <a:pt x="510" y="498"/>
                  </a:lnTo>
                  <a:lnTo>
                    <a:pt x="522" y="498"/>
                  </a:lnTo>
                  <a:lnTo>
                    <a:pt x="542" y="492"/>
                  </a:lnTo>
                  <a:lnTo>
                    <a:pt x="554" y="482"/>
                  </a:lnTo>
                  <a:lnTo>
                    <a:pt x="556" y="472"/>
                  </a:lnTo>
                  <a:lnTo>
                    <a:pt x="550" y="466"/>
                  </a:lnTo>
                  <a:lnTo>
                    <a:pt x="530" y="458"/>
                  </a:lnTo>
                  <a:lnTo>
                    <a:pt x="530" y="458"/>
                  </a:lnTo>
                  <a:lnTo>
                    <a:pt x="528" y="458"/>
                  </a:lnTo>
                  <a:lnTo>
                    <a:pt x="528" y="458"/>
                  </a:lnTo>
                  <a:lnTo>
                    <a:pt x="528" y="458"/>
                  </a:lnTo>
                  <a:lnTo>
                    <a:pt x="504" y="434"/>
                  </a:lnTo>
                  <a:lnTo>
                    <a:pt x="506" y="432"/>
                  </a:lnTo>
                  <a:lnTo>
                    <a:pt x="518" y="422"/>
                  </a:lnTo>
                  <a:lnTo>
                    <a:pt x="518" y="420"/>
                  </a:lnTo>
                  <a:lnTo>
                    <a:pt x="518" y="420"/>
                  </a:lnTo>
                  <a:lnTo>
                    <a:pt x="530" y="416"/>
                  </a:lnTo>
                  <a:lnTo>
                    <a:pt x="530" y="416"/>
                  </a:lnTo>
                  <a:lnTo>
                    <a:pt x="534" y="416"/>
                  </a:lnTo>
                  <a:lnTo>
                    <a:pt x="550" y="418"/>
                  </a:lnTo>
                  <a:lnTo>
                    <a:pt x="550" y="418"/>
                  </a:lnTo>
                  <a:lnTo>
                    <a:pt x="550" y="420"/>
                  </a:lnTo>
                  <a:lnTo>
                    <a:pt x="550" y="414"/>
                  </a:lnTo>
                  <a:lnTo>
                    <a:pt x="544" y="402"/>
                  </a:lnTo>
                  <a:lnTo>
                    <a:pt x="532" y="396"/>
                  </a:lnTo>
                  <a:lnTo>
                    <a:pt x="518" y="374"/>
                  </a:lnTo>
                  <a:lnTo>
                    <a:pt x="518" y="374"/>
                  </a:lnTo>
                  <a:lnTo>
                    <a:pt x="516" y="372"/>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4" y="224"/>
                  </a:lnTo>
                  <a:lnTo>
                    <a:pt x="666" y="224"/>
                  </a:lnTo>
                  <a:lnTo>
                    <a:pt x="666" y="222"/>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8" y="146"/>
                  </a:lnTo>
                  <a:lnTo>
                    <a:pt x="638" y="146"/>
                  </a:lnTo>
                  <a:lnTo>
                    <a:pt x="638" y="146"/>
                  </a:lnTo>
                  <a:lnTo>
                    <a:pt x="630" y="136"/>
                  </a:lnTo>
                  <a:lnTo>
                    <a:pt x="630" y="138"/>
                  </a:lnTo>
                  <a:lnTo>
                    <a:pt x="628" y="138"/>
                  </a:lnTo>
                  <a:lnTo>
                    <a:pt x="628" y="138"/>
                  </a:lnTo>
                  <a:lnTo>
                    <a:pt x="624" y="142"/>
                  </a:lnTo>
                  <a:lnTo>
                    <a:pt x="618" y="142"/>
                  </a:lnTo>
                  <a:lnTo>
                    <a:pt x="614" y="144"/>
                  </a:lnTo>
                  <a:lnTo>
                    <a:pt x="614" y="144"/>
                  </a:lnTo>
                  <a:lnTo>
                    <a:pt x="612" y="146"/>
                  </a:lnTo>
                  <a:lnTo>
                    <a:pt x="608" y="146"/>
                  </a:lnTo>
                  <a:lnTo>
                    <a:pt x="608" y="146"/>
                  </a:lnTo>
                  <a:lnTo>
                    <a:pt x="606" y="144"/>
                  </a:lnTo>
                  <a:lnTo>
                    <a:pt x="604" y="138"/>
                  </a:lnTo>
                  <a:lnTo>
                    <a:pt x="604" y="138"/>
                  </a:lnTo>
                  <a:lnTo>
                    <a:pt x="602" y="132"/>
                  </a:lnTo>
                  <a:lnTo>
                    <a:pt x="598" y="126"/>
                  </a:lnTo>
                  <a:lnTo>
                    <a:pt x="596" y="126"/>
                  </a:lnTo>
                  <a:lnTo>
                    <a:pt x="596" y="126"/>
                  </a:lnTo>
                  <a:lnTo>
                    <a:pt x="596" y="126"/>
                  </a:lnTo>
                  <a:lnTo>
                    <a:pt x="592" y="114"/>
                  </a:lnTo>
                  <a:lnTo>
                    <a:pt x="588" y="114"/>
                  </a:lnTo>
                  <a:lnTo>
                    <a:pt x="576" y="122"/>
                  </a:lnTo>
                  <a:lnTo>
                    <a:pt x="576" y="124"/>
                  </a:lnTo>
                  <a:lnTo>
                    <a:pt x="574" y="124"/>
                  </a:lnTo>
                  <a:lnTo>
                    <a:pt x="546" y="130"/>
                  </a:lnTo>
                  <a:lnTo>
                    <a:pt x="546" y="130"/>
                  </a:lnTo>
                  <a:lnTo>
                    <a:pt x="544" y="128"/>
                  </a:lnTo>
                  <a:lnTo>
                    <a:pt x="526" y="116"/>
                  </a:lnTo>
                  <a:lnTo>
                    <a:pt x="526" y="116"/>
                  </a:lnTo>
                  <a:lnTo>
                    <a:pt x="524" y="114"/>
                  </a:lnTo>
                  <a:lnTo>
                    <a:pt x="524" y="114"/>
                  </a:lnTo>
                  <a:lnTo>
                    <a:pt x="524" y="114"/>
                  </a:lnTo>
                  <a:lnTo>
                    <a:pt x="518" y="104"/>
                  </a:lnTo>
                  <a:lnTo>
                    <a:pt x="506" y="118"/>
                  </a:lnTo>
                  <a:lnTo>
                    <a:pt x="506" y="118"/>
                  </a:lnTo>
                  <a:lnTo>
                    <a:pt x="498" y="126"/>
                  </a:lnTo>
                  <a:lnTo>
                    <a:pt x="492" y="130"/>
                  </a:lnTo>
                  <a:lnTo>
                    <a:pt x="488" y="132"/>
                  </a:lnTo>
                  <a:lnTo>
                    <a:pt x="484" y="130"/>
                  </a:lnTo>
                  <a:lnTo>
                    <a:pt x="466" y="120"/>
                  </a:lnTo>
                  <a:lnTo>
                    <a:pt x="452" y="118"/>
                  </a:lnTo>
                  <a:lnTo>
                    <a:pt x="450" y="120"/>
                  </a:lnTo>
                  <a:lnTo>
                    <a:pt x="438" y="110"/>
                  </a:lnTo>
                  <a:lnTo>
                    <a:pt x="438" y="110"/>
                  </a:lnTo>
                  <a:lnTo>
                    <a:pt x="436" y="110"/>
                  </a:lnTo>
                  <a:lnTo>
                    <a:pt x="442" y="88"/>
                  </a:lnTo>
                  <a:lnTo>
                    <a:pt x="442" y="80"/>
                  </a:lnTo>
                  <a:lnTo>
                    <a:pt x="434" y="78"/>
                  </a:lnTo>
                  <a:lnTo>
                    <a:pt x="434" y="78"/>
                  </a:lnTo>
                  <a:lnTo>
                    <a:pt x="416" y="58"/>
                  </a:lnTo>
                  <a:lnTo>
                    <a:pt x="418" y="46"/>
                  </a:lnTo>
                  <a:lnTo>
                    <a:pt x="376" y="42"/>
                  </a:lnTo>
                  <a:lnTo>
                    <a:pt x="360" y="3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2"/>
                  </a:lnTo>
                  <a:lnTo>
                    <a:pt x="318" y="62"/>
                  </a:lnTo>
                  <a:lnTo>
                    <a:pt x="318" y="66"/>
                  </a:lnTo>
                  <a:lnTo>
                    <a:pt x="314" y="68"/>
                  </a:lnTo>
                  <a:lnTo>
                    <a:pt x="306" y="70"/>
                  </a:lnTo>
                  <a:lnTo>
                    <a:pt x="290" y="70"/>
                  </a:lnTo>
                  <a:lnTo>
                    <a:pt x="280" y="66"/>
                  </a:lnTo>
                  <a:lnTo>
                    <a:pt x="268" y="70"/>
                  </a:lnTo>
                  <a:lnTo>
                    <a:pt x="266" y="70"/>
                  </a:lnTo>
                  <a:lnTo>
                    <a:pt x="264" y="70"/>
                  </a:lnTo>
                  <a:lnTo>
                    <a:pt x="262" y="82"/>
                  </a:lnTo>
                  <a:lnTo>
                    <a:pt x="262" y="82"/>
                  </a:lnTo>
                  <a:lnTo>
                    <a:pt x="262" y="86"/>
                  </a:lnTo>
                  <a:lnTo>
                    <a:pt x="258" y="86"/>
                  </a:lnTo>
                  <a:lnTo>
                    <a:pt x="238" y="78"/>
                  </a:lnTo>
                  <a:lnTo>
                    <a:pt x="238" y="78"/>
                  </a:lnTo>
                  <a:lnTo>
                    <a:pt x="240" y="88"/>
                  </a:lnTo>
                  <a:lnTo>
                    <a:pt x="242" y="96"/>
                  </a:lnTo>
                  <a:lnTo>
                    <a:pt x="242" y="96"/>
                  </a:lnTo>
                  <a:lnTo>
                    <a:pt x="246" y="104"/>
                  </a:lnTo>
                  <a:lnTo>
                    <a:pt x="244" y="110"/>
                  </a:lnTo>
                  <a:lnTo>
                    <a:pt x="242" y="116"/>
                  </a:lnTo>
                  <a:lnTo>
                    <a:pt x="242" y="116"/>
                  </a:lnTo>
                  <a:lnTo>
                    <a:pt x="234" y="118"/>
                  </a:lnTo>
                  <a:lnTo>
                    <a:pt x="222" y="118"/>
                  </a:lnTo>
                  <a:lnTo>
                    <a:pt x="208" y="118"/>
                  </a:lnTo>
                  <a:lnTo>
                    <a:pt x="206" y="142"/>
                  </a:lnTo>
                  <a:lnTo>
                    <a:pt x="190" y="134"/>
                  </a:lnTo>
                  <a:lnTo>
                    <a:pt x="188"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8" y="84"/>
                  </a:lnTo>
                  <a:lnTo>
                    <a:pt x="110" y="74"/>
                  </a:lnTo>
                  <a:lnTo>
                    <a:pt x="106" y="66"/>
                  </a:lnTo>
                  <a:lnTo>
                    <a:pt x="106" y="66"/>
                  </a:lnTo>
                  <a:lnTo>
                    <a:pt x="106" y="64"/>
                  </a:lnTo>
                  <a:lnTo>
                    <a:pt x="102" y="62"/>
                  </a:lnTo>
                  <a:lnTo>
                    <a:pt x="98" y="62"/>
                  </a:lnTo>
                  <a:lnTo>
                    <a:pt x="98" y="62"/>
                  </a:lnTo>
                  <a:lnTo>
                    <a:pt x="90" y="56"/>
                  </a:lnTo>
                  <a:lnTo>
                    <a:pt x="86" y="46"/>
                  </a:lnTo>
                  <a:lnTo>
                    <a:pt x="82" y="34"/>
                  </a:lnTo>
                  <a:lnTo>
                    <a:pt x="82" y="22"/>
                  </a:lnTo>
                  <a:lnTo>
                    <a:pt x="78" y="12"/>
                  </a:lnTo>
                  <a:lnTo>
                    <a:pt x="68" y="14"/>
                  </a:lnTo>
                  <a:lnTo>
                    <a:pt x="66" y="14"/>
                  </a:lnTo>
                  <a:lnTo>
                    <a:pt x="66" y="14"/>
                  </a:lnTo>
                  <a:lnTo>
                    <a:pt x="66" y="14"/>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45" name="Freeform 11"/>
            <p:cNvSpPr>
              <a:spLocks/>
            </p:cNvSpPr>
            <p:nvPr/>
          </p:nvSpPr>
          <p:spPr bwMode="auto">
            <a:xfrm>
              <a:off x="955675" y="3412444"/>
              <a:ext cx="1993900" cy="1212850"/>
            </a:xfrm>
            <a:custGeom>
              <a:avLst/>
              <a:gdLst>
                <a:gd name="T0" fmla="*/ 138 w 1256"/>
                <a:gd name="T1" fmla="*/ 22 h 764"/>
                <a:gd name="T2" fmla="*/ 122 w 1256"/>
                <a:gd name="T3" fmla="*/ 56 h 764"/>
                <a:gd name="T4" fmla="*/ 66 w 1256"/>
                <a:gd name="T5" fmla="*/ 58 h 764"/>
                <a:gd name="T6" fmla="*/ 48 w 1256"/>
                <a:gd name="T7" fmla="*/ 92 h 764"/>
                <a:gd name="T8" fmla="*/ 56 w 1256"/>
                <a:gd name="T9" fmla="*/ 150 h 764"/>
                <a:gd name="T10" fmla="*/ 56 w 1256"/>
                <a:gd name="T11" fmla="*/ 196 h 764"/>
                <a:gd name="T12" fmla="*/ 16 w 1256"/>
                <a:gd name="T13" fmla="*/ 232 h 764"/>
                <a:gd name="T14" fmla="*/ 2 w 1256"/>
                <a:gd name="T15" fmla="*/ 262 h 764"/>
                <a:gd name="T16" fmla="*/ 28 w 1256"/>
                <a:gd name="T17" fmla="*/ 300 h 764"/>
                <a:gd name="T18" fmla="*/ 60 w 1256"/>
                <a:gd name="T19" fmla="*/ 332 h 764"/>
                <a:gd name="T20" fmla="*/ 138 w 1256"/>
                <a:gd name="T21" fmla="*/ 408 h 764"/>
                <a:gd name="T22" fmla="*/ 182 w 1256"/>
                <a:gd name="T23" fmla="*/ 394 h 764"/>
                <a:gd name="T24" fmla="*/ 240 w 1256"/>
                <a:gd name="T25" fmla="*/ 464 h 764"/>
                <a:gd name="T26" fmla="*/ 294 w 1256"/>
                <a:gd name="T27" fmla="*/ 504 h 764"/>
                <a:gd name="T28" fmla="*/ 376 w 1256"/>
                <a:gd name="T29" fmla="*/ 586 h 764"/>
                <a:gd name="T30" fmla="*/ 426 w 1256"/>
                <a:gd name="T31" fmla="*/ 628 h 764"/>
                <a:gd name="T32" fmla="*/ 524 w 1256"/>
                <a:gd name="T33" fmla="*/ 648 h 764"/>
                <a:gd name="T34" fmla="*/ 590 w 1256"/>
                <a:gd name="T35" fmla="*/ 644 h 764"/>
                <a:gd name="T36" fmla="*/ 588 w 1256"/>
                <a:gd name="T37" fmla="*/ 670 h 764"/>
                <a:gd name="T38" fmla="*/ 592 w 1256"/>
                <a:gd name="T39" fmla="*/ 698 h 764"/>
                <a:gd name="T40" fmla="*/ 616 w 1256"/>
                <a:gd name="T41" fmla="*/ 676 h 764"/>
                <a:gd name="T42" fmla="*/ 660 w 1256"/>
                <a:gd name="T43" fmla="*/ 638 h 764"/>
                <a:gd name="T44" fmla="*/ 772 w 1256"/>
                <a:gd name="T45" fmla="*/ 682 h 764"/>
                <a:gd name="T46" fmla="*/ 808 w 1256"/>
                <a:gd name="T47" fmla="*/ 762 h 764"/>
                <a:gd name="T48" fmla="*/ 928 w 1256"/>
                <a:gd name="T49" fmla="*/ 716 h 764"/>
                <a:gd name="T50" fmla="*/ 1024 w 1256"/>
                <a:gd name="T51" fmla="*/ 680 h 764"/>
                <a:gd name="T52" fmla="*/ 1122 w 1256"/>
                <a:gd name="T53" fmla="*/ 712 h 764"/>
                <a:gd name="T54" fmla="*/ 1138 w 1256"/>
                <a:gd name="T55" fmla="*/ 716 h 764"/>
                <a:gd name="T56" fmla="*/ 1144 w 1256"/>
                <a:gd name="T57" fmla="*/ 674 h 764"/>
                <a:gd name="T58" fmla="*/ 1182 w 1256"/>
                <a:gd name="T59" fmla="*/ 682 h 764"/>
                <a:gd name="T60" fmla="*/ 1214 w 1256"/>
                <a:gd name="T61" fmla="*/ 686 h 764"/>
                <a:gd name="T62" fmla="*/ 1214 w 1256"/>
                <a:gd name="T63" fmla="*/ 660 h 764"/>
                <a:gd name="T64" fmla="*/ 1256 w 1256"/>
                <a:gd name="T65" fmla="*/ 598 h 764"/>
                <a:gd name="T66" fmla="*/ 1248 w 1256"/>
                <a:gd name="T67" fmla="*/ 540 h 764"/>
                <a:gd name="T68" fmla="*/ 1232 w 1256"/>
                <a:gd name="T69" fmla="*/ 498 h 764"/>
                <a:gd name="T70" fmla="*/ 1228 w 1256"/>
                <a:gd name="T71" fmla="*/ 448 h 764"/>
                <a:gd name="T72" fmla="*/ 1200 w 1256"/>
                <a:gd name="T73" fmla="*/ 412 h 764"/>
                <a:gd name="T74" fmla="*/ 1162 w 1256"/>
                <a:gd name="T75" fmla="*/ 366 h 764"/>
                <a:gd name="T76" fmla="*/ 1152 w 1256"/>
                <a:gd name="T77" fmla="*/ 418 h 764"/>
                <a:gd name="T78" fmla="*/ 1074 w 1256"/>
                <a:gd name="T79" fmla="*/ 436 h 764"/>
                <a:gd name="T80" fmla="*/ 1024 w 1256"/>
                <a:gd name="T81" fmla="*/ 380 h 764"/>
                <a:gd name="T82" fmla="*/ 974 w 1256"/>
                <a:gd name="T83" fmla="*/ 350 h 764"/>
                <a:gd name="T84" fmla="*/ 860 w 1256"/>
                <a:gd name="T85" fmla="*/ 324 h 764"/>
                <a:gd name="T86" fmla="*/ 820 w 1256"/>
                <a:gd name="T87" fmla="*/ 308 h 764"/>
                <a:gd name="T88" fmla="*/ 788 w 1256"/>
                <a:gd name="T89" fmla="*/ 272 h 764"/>
                <a:gd name="T90" fmla="*/ 760 w 1256"/>
                <a:gd name="T91" fmla="*/ 280 h 764"/>
                <a:gd name="T92" fmla="*/ 736 w 1256"/>
                <a:gd name="T93" fmla="*/ 272 h 764"/>
                <a:gd name="T94" fmla="*/ 704 w 1256"/>
                <a:gd name="T95" fmla="*/ 232 h 764"/>
                <a:gd name="T96" fmla="*/ 692 w 1256"/>
                <a:gd name="T97" fmla="*/ 196 h 764"/>
                <a:gd name="T98" fmla="*/ 694 w 1256"/>
                <a:gd name="T99" fmla="*/ 118 h 764"/>
                <a:gd name="T100" fmla="*/ 708 w 1256"/>
                <a:gd name="T101" fmla="*/ 84 h 764"/>
                <a:gd name="T102" fmla="*/ 712 w 1256"/>
                <a:gd name="T103" fmla="*/ 62 h 764"/>
                <a:gd name="T104" fmla="*/ 710 w 1256"/>
                <a:gd name="T105" fmla="*/ 42 h 764"/>
                <a:gd name="T106" fmla="*/ 692 w 1256"/>
                <a:gd name="T107" fmla="*/ 30 h 764"/>
                <a:gd name="T108" fmla="*/ 608 w 1256"/>
                <a:gd name="T109" fmla="*/ 4 h 764"/>
                <a:gd name="T110" fmla="*/ 532 w 1256"/>
                <a:gd name="T111" fmla="*/ 16 h 764"/>
                <a:gd name="T112" fmla="*/ 472 w 1256"/>
                <a:gd name="T113" fmla="*/ 40 h 764"/>
                <a:gd name="T114" fmla="*/ 438 w 1256"/>
                <a:gd name="T115" fmla="*/ 36 h 764"/>
                <a:gd name="T116" fmla="*/ 356 w 1256"/>
                <a:gd name="T117" fmla="*/ 36 h 764"/>
                <a:gd name="T118" fmla="*/ 318 w 1256"/>
                <a:gd name="T119" fmla="*/ 20 h 764"/>
                <a:gd name="T120" fmla="*/ 296 w 1256"/>
                <a:gd name="T121" fmla="*/ 8 h 764"/>
                <a:gd name="T122" fmla="*/ 226 w 1256"/>
                <a:gd name="T123" fmla="*/ 20 h 764"/>
                <a:gd name="T124" fmla="*/ 152 w 1256"/>
                <a:gd name="T125" fmla="*/ 4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6" h="764">
                  <a:moveTo>
                    <a:pt x="152" y="4"/>
                  </a:moveTo>
                  <a:lnTo>
                    <a:pt x="152" y="4"/>
                  </a:lnTo>
                  <a:lnTo>
                    <a:pt x="152" y="4"/>
                  </a:lnTo>
                  <a:lnTo>
                    <a:pt x="146" y="14"/>
                  </a:lnTo>
                  <a:lnTo>
                    <a:pt x="138" y="22"/>
                  </a:lnTo>
                  <a:lnTo>
                    <a:pt x="138" y="22"/>
                  </a:lnTo>
                  <a:lnTo>
                    <a:pt x="132" y="26"/>
                  </a:lnTo>
                  <a:lnTo>
                    <a:pt x="132" y="32"/>
                  </a:lnTo>
                  <a:lnTo>
                    <a:pt x="132" y="36"/>
                  </a:lnTo>
                  <a:lnTo>
                    <a:pt x="132" y="36"/>
                  </a:lnTo>
                  <a:lnTo>
                    <a:pt x="130" y="44"/>
                  </a:lnTo>
                  <a:lnTo>
                    <a:pt x="122" y="56"/>
                  </a:lnTo>
                  <a:lnTo>
                    <a:pt x="122" y="60"/>
                  </a:lnTo>
                  <a:lnTo>
                    <a:pt x="122" y="60"/>
                  </a:lnTo>
                  <a:lnTo>
                    <a:pt x="118" y="62"/>
                  </a:lnTo>
                  <a:lnTo>
                    <a:pt x="112" y="64"/>
                  </a:lnTo>
                  <a:lnTo>
                    <a:pt x="66" y="58"/>
                  </a:lnTo>
                  <a:lnTo>
                    <a:pt x="66" y="58"/>
                  </a:lnTo>
                  <a:lnTo>
                    <a:pt x="62" y="68"/>
                  </a:lnTo>
                  <a:lnTo>
                    <a:pt x="62" y="70"/>
                  </a:lnTo>
                  <a:lnTo>
                    <a:pt x="62" y="70"/>
                  </a:lnTo>
                  <a:lnTo>
                    <a:pt x="62" y="70"/>
                  </a:lnTo>
                  <a:lnTo>
                    <a:pt x="62" y="70"/>
                  </a:lnTo>
                  <a:lnTo>
                    <a:pt x="48" y="92"/>
                  </a:lnTo>
                  <a:lnTo>
                    <a:pt x="42" y="100"/>
                  </a:lnTo>
                  <a:lnTo>
                    <a:pt x="40" y="108"/>
                  </a:lnTo>
                  <a:lnTo>
                    <a:pt x="40" y="108"/>
                  </a:lnTo>
                  <a:lnTo>
                    <a:pt x="42" y="112"/>
                  </a:lnTo>
                  <a:lnTo>
                    <a:pt x="44" y="122"/>
                  </a:lnTo>
                  <a:lnTo>
                    <a:pt x="56" y="150"/>
                  </a:lnTo>
                  <a:lnTo>
                    <a:pt x="62" y="168"/>
                  </a:lnTo>
                  <a:lnTo>
                    <a:pt x="62" y="168"/>
                  </a:lnTo>
                  <a:lnTo>
                    <a:pt x="64" y="174"/>
                  </a:lnTo>
                  <a:lnTo>
                    <a:pt x="64" y="180"/>
                  </a:lnTo>
                  <a:lnTo>
                    <a:pt x="60" y="188"/>
                  </a:lnTo>
                  <a:lnTo>
                    <a:pt x="56" y="196"/>
                  </a:lnTo>
                  <a:lnTo>
                    <a:pt x="42" y="210"/>
                  </a:lnTo>
                  <a:lnTo>
                    <a:pt x="18" y="210"/>
                  </a:lnTo>
                  <a:lnTo>
                    <a:pt x="12" y="184"/>
                  </a:lnTo>
                  <a:lnTo>
                    <a:pt x="6" y="216"/>
                  </a:lnTo>
                  <a:lnTo>
                    <a:pt x="16" y="232"/>
                  </a:lnTo>
                  <a:lnTo>
                    <a:pt x="16" y="232"/>
                  </a:lnTo>
                  <a:lnTo>
                    <a:pt x="16" y="236"/>
                  </a:lnTo>
                  <a:lnTo>
                    <a:pt x="16" y="238"/>
                  </a:lnTo>
                  <a:lnTo>
                    <a:pt x="16" y="238"/>
                  </a:lnTo>
                  <a:lnTo>
                    <a:pt x="10" y="246"/>
                  </a:lnTo>
                  <a:lnTo>
                    <a:pt x="2" y="262"/>
                  </a:lnTo>
                  <a:lnTo>
                    <a:pt x="2" y="262"/>
                  </a:lnTo>
                  <a:lnTo>
                    <a:pt x="0" y="272"/>
                  </a:lnTo>
                  <a:lnTo>
                    <a:pt x="0" y="280"/>
                  </a:lnTo>
                  <a:lnTo>
                    <a:pt x="4" y="290"/>
                  </a:lnTo>
                  <a:lnTo>
                    <a:pt x="10" y="300"/>
                  </a:lnTo>
                  <a:lnTo>
                    <a:pt x="28" y="300"/>
                  </a:lnTo>
                  <a:lnTo>
                    <a:pt x="28" y="300"/>
                  </a:lnTo>
                  <a:lnTo>
                    <a:pt x="34" y="302"/>
                  </a:lnTo>
                  <a:lnTo>
                    <a:pt x="42" y="308"/>
                  </a:lnTo>
                  <a:lnTo>
                    <a:pt x="58" y="330"/>
                  </a:lnTo>
                  <a:lnTo>
                    <a:pt x="60" y="332"/>
                  </a:lnTo>
                  <a:lnTo>
                    <a:pt x="60" y="332"/>
                  </a:lnTo>
                  <a:lnTo>
                    <a:pt x="60" y="332"/>
                  </a:lnTo>
                  <a:lnTo>
                    <a:pt x="62" y="338"/>
                  </a:lnTo>
                  <a:lnTo>
                    <a:pt x="66" y="344"/>
                  </a:lnTo>
                  <a:lnTo>
                    <a:pt x="108" y="384"/>
                  </a:lnTo>
                  <a:lnTo>
                    <a:pt x="108" y="384"/>
                  </a:lnTo>
                  <a:lnTo>
                    <a:pt x="128" y="408"/>
                  </a:lnTo>
                  <a:lnTo>
                    <a:pt x="138" y="408"/>
                  </a:lnTo>
                  <a:lnTo>
                    <a:pt x="150" y="386"/>
                  </a:lnTo>
                  <a:lnTo>
                    <a:pt x="152" y="384"/>
                  </a:lnTo>
                  <a:lnTo>
                    <a:pt x="152" y="384"/>
                  </a:lnTo>
                  <a:lnTo>
                    <a:pt x="182" y="392"/>
                  </a:lnTo>
                  <a:lnTo>
                    <a:pt x="182" y="392"/>
                  </a:lnTo>
                  <a:lnTo>
                    <a:pt x="182" y="394"/>
                  </a:lnTo>
                  <a:lnTo>
                    <a:pt x="186" y="414"/>
                  </a:lnTo>
                  <a:lnTo>
                    <a:pt x="222" y="454"/>
                  </a:lnTo>
                  <a:lnTo>
                    <a:pt x="234" y="460"/>
                  </a:lnTo>
                  <a:lnTo>
                    <a:pt x="234" y="460"/>
                  </a:lnTo>
                  <a:lnTo>
                    <a:pt x="240" y="464"/>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376" y="586"/>
                  </a:lnTo>
                  <a:lnTo>
                    <a:pt x="404" y="602"/>
                  </a:lnTo>
                  <a:lnTo>
                    <a:pt x="404" y="602"/>
                  </a:lnTo>
                  <a:lnTo>
                    <a:pt x="404" y="602"/>
                  </a:lnTo>
                  <a:lnTo>
                    <a:pt x="406" y="604"/>
                  </a:lnTo>
                  <a:lnTo>
                    <a:pt x="426" y="628"/>
                  </a:lnTo>
                  <a:lnTo>
                    <a:pt x="456" y="624"/>
                  </a:lnTo>
                  <a:lnTo>
                    <a:pt x="458" y="624"/>
                  </a:lnTo>
                  <a:lnTo>
                    <a:pt x="470" y="628"/>
                  </a:lnTo>
                  <a:lnTo>
                    <a:pt x="470" y="628"/>
                  </a:lnTo>
                  <a:lnTo>
                    <a:pt x="490" y="644"/>
                  </a:lnTo>
                  <a:lnTo>
                    <a:pt x="524" y="648"/>
                  </a:lnTo>
                  <a:lnTo>
                    <a:pt x="544" y="644"/>
                  </a:lnTo>
                  <a:lnTo>
                    <a:pt x="544" y="644"/>
                  </a:lnTo>
                  <a:lnTo>
                    <a:pt x="544" y="644"/>
                  </a:lnTo>
                  <a:lnTo>
                    <a:pt x="564" y="642"/>
                  </a:lnTo>
                  <a:lnTo>
                    <a:pt x="580" y="642"/>
                  </a:lnTo>
                  <a:lnTo>
                    <a:pt x="590" y="644"/>
                  </a:lnTo>
                  <a:lnTo>
                    <a:pt x="596" y="648"/>
                  </a:lnTo>
                  <a:lnTo>
                    <a:pt x="596" y="648"/>
                  </a:lnTo>
                  <a:lnTo>
                    <a:pt x="598" y="654"/>
                  </a:lnTo>
                  <a:lnTo>
                    <a:pt x="598" y="658"/>
                  </a:lnTo>
                  <a:lnTo>
                    <a:pt x="594" y="664"/>
                  </a:lnTo>
                  <a:lnTo>
                    <a:pt x="588" y="670"/>
                  </a:lnTo>
                  <a:lnTo>
                    <a:pt x="580" y="678"/>
                  </a:lnTo>
                  <a:lnTo>
                    <a:pt x="580" y="678"/>
                  </a:lnTo>
                  <a:lnTo>
                    <a:pt x="580" y="682"/>
                  </a:lnTo>
                  <a:lnTo>
                    <a:pt x="582" y="686"/>
                  </a:lnTo>
                  <a:lnTo>
                    <a:pt x="586" y="692"/>
                  </a:lnTo>
                  <a:lnTo>
                    <a:pt x="592" y="698"/>
                  </a:lnTo>
                  <a:lnTo>
                    <a:pt x="592" y="700"/>
                  </a:lnTo>
                  <a:lnTo>
                    <a:pt x="592" y="700"/>
                  </a:lnTo>
                  <a:lnTo>
                    <a:pt x="598" y="704"/>
                  </a:lnTo>
                  <a:lnTo>
                    <a:pt x="600" y="702"/>
                  </a:lnTo>
                  <a:lnTo>
                    <a:pt x="600" y="702"/>
                  </a:lnTo>
                  <a:lnTo>
                    <a:pt x="616" y="676"/>
                  </a:lnTo>
                  <a:lnTo>
                    <a:pt x="628" y="658"/>
                  </a:lnTo>
                  <a:lnTo>
                    <a:pt x="638" y="646"/>
                  </a:lnTo>
                  <a:lnTo>
                    <a:pt x="648" y="640"/>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792" y="738"/>
                  </a:lnTo>
                  <a:lnTo>
                    <a:pt x="802" y="754"/>
                  </a:lnTo>
                  <a:lnTo>
                    <a:pt x="808" y="762"/>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24" y="680"/>
                  </a:lnTo>
                  <a:lnTo>
                    <a:pt x="1024"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38" y="716"/>
                  </a:lnTo>
                  <a:lnTo>
                    <a:pt x="1138" y="716"/>
                  </a:lnTo>
                  <a:lnTo>
                    <a:pt x="1144" y="692"/>
                  </a:lnTo>
                  <a:lnTo>
                    <a:pt x="1144" y="692"/>
                  </a:lnTo>
                  <a:lnTo>
                    <a:pt x="1142" y="682"/>
                  </a:lnTo>
                  <a:lnTo>
                    <a:pt x="1144" y="674"/>
                  </a:lnTo>
                  <a:lnTo>
                    <a:pt x="1144" y="674"/>
                  </a:lnTo>
                  <a:lnTo>
                    <a:pt x="1148" y="668"/>
                  </a:lnTo>
                  <a:lnTo>
                    <a:pt x="1156" y="666"/>
                  </a:lnTo>
                  <a:lnTo>
                    <a:pt x="1156" y="666"/>
                  </a:lnTo>
                  <a:lnTo>
                    <a:pt x="1164" y="666"/>
                  </a:lnTo>
                  <a:lnTo>
                    <a:pt x="1172" y="672"/>
                  </a:lnTo>
                  <a:lnTo>
                    <a:pt x="1182" y="682"/>
                  </a:lnTo>
                  <a:lnTo>
                    <a:pt x="1190" y="696"/>
                  </a:lnTo>
                  <a:lnTo>
                    <a:pt x="1192" y="696"/>
                  </a:lnTo>
                  <a:lnTo>
                    <a:pt x="1192" y="696"/>
                  </a:lnTo>
                  <a:lnTo>
                    <a:pt x="1212" y="688"/>
                  </a:lnTo>
                  <a:lnTo>
                    <a:pt x="1212" y="688"/>
                  </a:lnTo>
                  <a:lnTo>
                    <a:pt x="1214" y="686"/>
                  </a:lnTo>
                  <a:lnTo>
                    <a:pt x="1216" y="684"/>
                  </a:lnTo>
                  <a:lnTo>
                    <a:pt x="1218" y="680"/>
                  </a:lnTo>
                  <a:lnTo>
                    <a:pt x="1214" y="664"/>
                  </a:lnTo>
                  <a:lnTo>
                    <a:pt x="1214" y="664"/>
                  </a:lnTo>
                  <a:lnTo>
                    <a:pt x="1214" y="664"/>
                  </a:lnTo>
                  <a:lnTo>
                    <a:pt x="1214" y="660"/>
                  </a:lnTo>
                  <a:lnTo>
                    <a:pt x="1214" y="656"/>
                  </a:lnTo>
                  <a:lnTo>
                    <a:pt x="1216" y="652"/>
                  </a:lnTo>
                  <a:lnTo>
                    <a:pt x="1220" y="650"/>
                  </a:lnTo>
                  <a:lnTo>
                    <a:pt x="1228" y="644"/>
                  </a:lnTo>
                  <a:lnTo>
                    <a:pt x="1244" y="624"/>
                  </a:lnTo>
                  <a:lnTo>
                    <a:pt x="1256" y="598"/>
                  </a:lnTo>
                  <a:lnTo>
                    <a:pt x="1256" y="598"/>
                  </a:lnTo>
                  <a:lnTo>
                    <a:pt x="1250" y="586"/>
                  </a:lnTo>
                  <a:lnTo>
                    <a:pt x="1246" y="576"/>
                  </a:lnTo>
                  <a:lnTo>
                    <a:pt x="1246" y="568"/>
                  </a:lnTo>
                  <a:lnTo>
                    <a:pt x="1246" y="562"/>
                  </a:lnTo>
                  <a:lnTo>
                    <a:pt x="1248" y="540"/>
                  </a:lnTo>
                  <a:lnTo>
                    <a:pt x="1248" y="540"/>
                  </a:lnTo>
                  <a:lnTo>
                    <a:pt x="1244" y="528"/>
                  </a:lnTo>
                  <a:lnTo>
                    <a:pt x="1242" y="518"/>
                  </a:lnTo>
                  <a:lnTo>
                    <a:pt x="1242" y="518"/>
                  </a:lnTo>
                  <a:lnTo>
                    <a:pt x="1240" y="510"/>
                  </a:lnTo>
                  <a:lnTo>
                    <a:pt x="1232" y="498"/>
                  </a:lnTo>
                  <a:lnTo>
                    <a:pt x="1232" y="498"/>
                  </a:lnTo>
                  <a:lnTo>
                    <a:pt x="1232" y="496"/>
                  </a:lnTo>
                  <a:lnTo>
                    <a:pt x="1228" y="468"/>
                  </a:lnTo>
                  <a:lnTo>
                    <a:pt x="1228" y="468"/>
                  </a:lnTo>
                  <a:lnTo>
                    <a:pt x="1228" y="458"/>
                  </a:lnTo>
                  <a:lnTo>
                    <a:pt x="1228" y="448"/>
                  </a:lnTo>
                  <a:lnTo>
                    <a:pt x="1228" y="448"/>
                  </a:lnTo>
                  <a:lnTo>
                    <a:pt x="1220" y="440"/>
                  </a:lnTo>
                  <a:lnTo>
                    <a:pt x="1214" y="432"/>
                  </a:lnTo>
                  <a:lnTo>
                    <a:pt x="1202" y="416"/>
                  </a:lnTo>
                  <a:lnTo>
                    <a:pt x="1200" y="414"/>
                  </a:lnTo>
                  <a:lnTo>
                    <a:pt x="1200" y="412"/>
                  </a:lnTo>
                  <a:lnTo>
                    <a:pt x="1200" y="412"/>
                  </a:lnTo>
                  <a:lnTo>
                    <a:pt x="1196" y="392"/>
                  </a:lnTo>
                  <a:lnTo>
                    <a:pt x="1184" y="382"/>
                  </a:lnTo>
                  <a:lnTo>
                    <a:pt x="1184" y="384"/>
                  </a:lnTo>
                  <a:lnTo>
                    <a:pt x="1162" y="364"/>
                  </a:lnTo>
                  <a:lnTo>
                    <a:pt x="1162" y="366"/>
                  </a:lnTo>
                  <a:lnTo>
                    <a:pt x="1164" y="392"/>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8" y="372"/>
                  </a:lnTo>
                  <a:lnTo>
                    <a:pt x="1010" y="360"/>
                  </a:lnTo>
                  <a:lnTo>
                    <a:pt x="1000" y="344"/>
                  </a:lnTo>
                  <a:lnTo>
                    <a:pt x="990" y="344"/>
                  </a:lnTo>
                  <a:lnTo>
                    <a:pt x="974" y="350"/>
                  </a:lnTo>
                  <a:lnTo>
                    <a:pt x="972" y="352"/>
                  </a:lnTo>
                  <a:lnTo>
                    <a:pt x="932" y="348"/>
                  </a:lnTo>
                  <a:lnTo>
                    <a:pt x="900" y="342"/>
                  </a:lnTo>
                  <a:lnTo>
                    <a:pt x="900" y="342"/>
                  </a:lnTo>
                  <a:lnTo>
                    <a:pt x="884" y="332"/>
                  </a:lnTo>
                  <a:lnTo>
                    <a:pt x="860" y="324"/>
                  </a:lnTo>
                  <a:lnTo>
                    <a:pt x="860" y="324"/>
                  </a:lnTo>
                  <a:lnTo>
                    <a:pt x="838" y="318"/>
                  </a:lnTo>
                  <a:lnTo>
                    <a:pt x="832" y="314"/>
                  </a:lnTo>
                  <a:lnTo>
                    <a:pt x="828" y="312"/>
                  </a:lnTo>
                  <a:lnTo>
                    <a:pt x="824" y="308"/>
                  </a:lnTo>
                  <a:lnTo>
                    <a:pt x="820" y="308"/>
                  </a:lnTo>
                  <a:lnTo>
                    <a:pt x="804" y="300"/>
                  </a:lnTo>
                  <a:lnTo>
                    <a:pt x="804" y="298"/>
                  </a:lnTo>
                  <a:lnTo>
                    <a:pt x="804" y="298"/>
                  </a:lnTo>
                  <a:lnTo>
                    <a:pt x="796" y="290"/>
                  </a:lnTo>
                  <a:lnTo>
                    <a:pt x="794" y="282"/>
                  </a:lnTo>
                  <a:lnTo>
                    <a:pt x="788" y="272"/>
                  </a:lnTo>
                  <a:lnTo>
                    <a:pt x="776" y="268"/>
                  </a:lnTo>
                  <a:lnTo>
                    <a:pt x="772" y="270"/>
                  </a:lnTo>
                  <a:lnTo>
                    <a:pt x="768" y="274"/>
                  </a:lnTo>
                  <a:lnTo>
                    <a:pt x="766" y="276"/>
                  </a:lnTo>
                  <a:lnTo>
                    <a:pt x="766" y="276"/>
                  </a:lnTo>
                  <a:lnTo>
                    <a:pt x="760" y="280"/>
                  </a:lnTo>
                  <a:lnTo>
                    <a:pt x="756" y="280"/>
                  </a:lnTo>
                  <a:lnTo>
                    <a:pt x="756" y="280"/>
                  </a:lnTo>
                  <a:lnTo>
                    <a:pt x="750" y="282"/>
                  </a:lnTo>
                  <a:lnTo>
                    <a:pt x="746" y="280"/>
                  </a:lnTo>
                  <a:lnTo>
                    <a:pt x="740" y="276"/>
                  </a:lnTo>
                  <a:lnTo>
                    <a:pt x="736" y="272"/>
                  </a:lnTo>
                  <a:lnTo>
                    <a:pt x="720" y="256"/>
                  </a:lnTo>
                  <a:lnTo>
                    <a:pt x="720" y="256"/>
                  </a:lnTo>
                  <a:lnTo>
                    <a:pt x="714" y="246"/>
                  </a:lnTo>
                  <a:lnTo>
                    <a:pt x="708" y="238"/>
                  </a:lnTo>
                  <a:lnTo>
                    <a:pt x="704" y="232"/>
                  </a:lnTo>
                  <a:lnTo>
                    <a:pt x="704" y="232"/>
                  </a:lnTo>
                  <a:lnTo>
                    <a:pt x="698" y="224"/>
                  </a:lnTo>
                  <a:lnTo>
                    <a:pt x="692" y="216"/>
                  </a:lnTo>
                  <a:lnTo>
                    <a:pt x="692" y="216"/>
                  </a:lnTo>
                  <a:lnTo>
                    <a:pt x="690" y="206"/>
                  </a:lnTo>
                  <a:lnTo>
                    <a:pt x="692" y="196"/>
                  </a:lnTo>
                  <a:lnTo>
                    <a:pt x="692" y="196"/>
                  </a:lnTo>
                  <a:lnTo>
                    <a:pt x="692" y="196"/>
                  </a:lnTo>
                  <a:lnTo>
                    <a:pt x="702" y="178"/>
                  </a:lnTo>
                  <a:lnTo>
                    <a:pt x="708" y="160"/>
                  </a:lnTo>
                  <a:lnTo>
                    <a:pt x="710" y="148"/>
                  </a:lnTo>
                  <a:lnTo>
                    <a:pt x="706" y="128"/>
                  </a:lnTo>
                  <a:lnTo>
                    <a:pt x="694" y="118"/>
                  </a:lnTo>
                  <a:lnTo>
                    <a:pt x="696" y="104"/>
                  </a:lnTo>
                  <a:lnTo>
                    <a:pt x="696" y="104"/>
                  </a:lnTo>
                  <a:lnTo>
                    <a:pt x="698" y="96"/>
                  </a:lnTo>
                  <a:lnTo>
                    <a:pt x="700" y="90"/>
                  </a:lnTo>
                  <a:lnTo>
                    <a:pt x="704" y="86"/>
                  </a:lnTo>
                  <a:lnTo>
                    <a:pt x="708" y="84"/>
                  </a:lnTo>
                  <a:lnTo>
                    <a:pt x="708" y="84"/>
                  </a:lnTo>
                  <a:lnTo>
                    <a:pt x="712" y="84"/>
                  </a:lnTo>
                  <a:lnTo>
                    <a:pt x="712" y="80"/>
                  </a:lnTo>
                  <a:lnTo>
                    <a:pt x="712" y="78"/>
                  </a:lnTo>
                  <a:lnTo>
                    <a:pt x="712" y="62"/>
                  </a:lnTo>
                  <a:lnTo>
                    <a:pt x="712" y="62"/>
                  </a:lnTo>
                  <a:lnTo>
                    <a:pt x="712" y="62"/>
                  </a:lnTo>
                  <a:lnTo>
                    <a:pt x="712" y="44"/>
                  </a:lnTo>
                  <a:lnTo>
                    <a:pt x="712" y="44"/>
                  </a:lnTo>
                  <a:lnTo>
                    <a:pt x="710" y="42"/>
                  </a:lnTo>
                  <a:lnTo>
                    <a:pt x="710" y="42"/>
                  </a:lnTo>
                  <a:lnTo>
                    <a:pt x="710" y="42"/>
                  </a:lnTo>
                  <a:lnTo>
                    <a:pt x="708" y="40"/>
                  </a:lnTo>
                  <a:lnTo>
                    <a:pt x="708" y="40"/>
                  </a:lnTo>
                  <a:lnTo>
                    <a:pt x="706" y="40"/>
                  </a:lnTo>
                  <a:lnTo>
                    <a:pt x="692" y="30"/>
                  </a:lnTo>
                  <a:lnTo>
                    <a:pt x="692" y="30"/>
                  </a:lnTo>
                  <a:lnTo>
                    <a:pt x="692" y="30"/>
                  </a:lnTo>
                  <a:lnTo>
                    <a:pt x="680" y="20"/>
                  </a:lnTo>
                  <a:lnTo>
                    <a:pt x="642" y="14"/>
                  </a:lnTo>
                  <a:lnTo>
                    <a:pt x="642" y="14"/>
                  </a:lnTo>
                  <a:lnTo>
                    <a:pt x="630" y="4"/>
                  </a:lnTo>
                  <a:lnTo>
                    <a:pt x="608" y="4"/>
                  </a:lnTo>
                  <a:lnTo>
                    <a:pt x="608" y="4"/>
                  </a:lnTo>
                  <a:lnTo>
                    <a:pt x="602" y="6"/>
                  </a:lnTo>
                  <a:lnTo>
                    <a:pt x="596" y="10"/>
                  </a:lnTo>
                  <a:lnTo>
                    <a:pt x="594" y="10"/>
                  </a:lnTo>
                  <a:lnTo>
                    <a:pt x="576" y="16"/>
                  </a:lnTo>
                  <a:lnTo>
                    <a:pt x="532" y="16"/>
                  </a:lnTo>
                  <a:lnTo>
                    <a:pt x="532" y="16"/>
                  </a:lnTo>
                  <a:lnTo>
                    <a:pt x="524" y="20"/>
                  </a:lnTo>
                  <a:lnTo>
                    <a:pt x="518" y="24"/>
                  </a:lnTo>
                  <a:lnTo>
                    <a:pt x="518" y="24"/>
                  </a:lnTo>
                  <a:lnTo>
                    <a:pt x="508" y="28"/>
                  </a:lnTo>
                  <a:lnTo>
                    <a:pt x="492" y="34"/>
                  </a:lnTo>
                  <a:lnTo>
                    <a:pt x="472" y="40"/>
                  </a:lnTo>
                  <a:lnTo>
                    <a:pt x="472" y="40"/>
                  </a:lnTo>
                  <a:lnTo>
                    <a:pt x="470" y="40"/>
                  </a:lnTo>
                  <a:lnTo>
                    <a:pt x="440" y="36"/>
                  </a:lnTo>
                  <a:lnTo>
                    <a:pt x="438" y="36"/>
                  </a:lnTo>
                  <a:lnTo>
                    <a:pt x="438" y="36"/>
                  </a:lnTo>
                  <a:lnTo>
                    <a:pt x="438" y="36"/>
                  </a:lnTo>
                  <a:lnTo>
                    <a:pt x="428" y="36"/>
                  </a:lnTo>
                  <a:lnTo>
                    <a:pt x="410" y="40"/>
                  </a:lnTo>
                  <a:lnTo>
                    <a:pt x="374" y="44"/>
                  </a:lnTo>
                  <a:lnTo>
                    <a:pt x="374" y="44"/>
                  </a:lnTo>
                  <a:lnTo>
                    <a:pt x="372" y="44"/>
                  </a:lnTo>
                  <a:lnTo>
                    <a:pt x="356" y="36"/>
                  </a:lnTo>
                  <a:lnTo>
                    <a:pt x="340" y="36"/>
                  </a:lnTo>
                  <a:lnTo>
                    <a:pt x="340" y="36"/>
                  </a:lnTo>
                  <a:lnTo>
                    <a:pt x="330" y="32"/>
                  </a:lnTo>
                  <a:lnTo>
                    <a:pt x="320" y="20"/>
                  </a:lnTo>
                  <a:lnTo>
                    <a:pt x="318" y="20"/>
                  </a:lnTo>
                  <a:lnTo>
                    <a:pt x="318" y="20"/>
                  </a:lnTo>
                  <a:lnTo>
                    <a:pt x="316" y="12"/>
                  </a:lnTo>
                  <a:lnTo>
                    <a:pt x="314" y="8"/>
                  </a:lnTo>
                  <a:lnTo>
                    <a:pt x="310" y="4"/>
                  </a:lnTo>
                  <a:lnTo>
                    <a:pt x="302" y="0"/>
                  </a:lnTo>
                  <a:lnTo>
                    <a:pt x="296" y="8"/>
                  </a:lnTo>
                  <a:lnTo>
                    <a:pt x="296" y="8"/>
                  </a:lnTo>
                  <a:lnTo>
                    <a:pt x="270" y="20"/>
                  </a:lnTo>
                  <a:lnTo>
                    <a:pt x="268" y="20"/>
                  </a:lnTo>
                  <a:lnTo>
                    <a:pt x="268" y="20"/>
                  </a:lnTo>
                  <a:lnTo>
                    <a:pt x="236" y="22"/>
                  </a:lnTo>
                  <a:lnTo>
                    <a:pt x="236" y="22"/>
                  </a:lnTo>
                  <a:lnTo>
                    <a:pt x="226" y="20"/>
                  </a:lnTo>
                  <a:lnTo>
                    <a:pt x="210" y="16"/>
                  </a:lnTo>
                  <a:lnTo>
                    <a:pt x="184" y="12"/>
                  </a:lnTo>
                  <a:lnTo>
                    <a:pt x="182" y="12"/>
                  </a:lnTo>
                  <a:lnTo>
                    <a:pt x="182" y="12"/>
                  </a:lnTo>
                  <a:lnTo>
                    <a:pt x="166" y="4"/>
                  </a:lnTo>
                  <a:lnTo>
                    <a:pt x="152" y="4"/>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46" name="Freeform 12"/>
            <p:cNvSpPr>
              <a:spLocks/>
            </p:cNvSpPr>
            <p:nvPr/>
          </p:nvSpPr>
          <p:spPr bwMode="auto">
            <a:xfrm>
              <a:off x="2771775" y="4422094"/>
              <a:ext cx="901700" cy="939800"/>
            </a:xfrm>
            <a:custGeom>
              <a:avLst/>
              <a:gdLst>
                <a:gd name="T0" fmla="*/ 20 w 568"/>
                <a:gd name="T1" fmla="*/ 364 h 592"/>
                <a:gd name="T2" fmla="*/ 74 w 568"/>
                <a:gd name="T3" fmla="*/ 378 h 592"/>
                <a:gd name="T4" fmla="*/ 136 w 568"/>
                <a:gd name="T5" fmla="*/ 442 h 592"/>
                <a:gd name="T6" fmla="*/ 110 w 568"/>
                <a:gd name="T7" fmla="*/ 506 h 592"/>
                <a:gd name="T8" fmla="*/ 144 w 568"/>
                <a:gd name="T9" fmla="*/ 520 h 592"/>
                <a:gd name="T10" fmla="*/ 236 w 568"/>
                <a:gd name="T11" fmla="*/ 562 h 592"/>
                <a:gd name="T12" fmla="*/ 252 w 568"/>
                <a:gd name="T13" fmla="*/ 586 h 592"/>
                <a:gd name="T14" fmla="*/ 262 w 568"/>
                <a:gd name="T15" fmla="*/ 522 h 592"/>
                <a:gd name="T16" fmla="*/ 320 w 568"/>
                <a:gd name="T17" fmla="*/ 470 h 592"/>
                <a:gd name="T18" fmla="*/ 362 w 568"/>
                <a:gd name="T19" fmla="*/ 490 h 592"/>
                <a:gd name="T20" fmla="*/ 438 w 568"/>
                <a:gd name="T21" fmla="*/ 466 h 592"/>
                <a:gd name="T22" fmla="*/ 528 w 568"/>
                <a:gd name="T23" fmla="*/ 426 h 592"/>
                <a:gd name="T24" fmla="*/ 540 w 568"/>
                <a:gd name="T25" fmla="*/ 432 h 592"/>
                <a:gd name="T26" fmla="*/ 566 w 568"/>
                <a:gd name="T27" fmla="*/ 386 h 592"/>
                <a:gd name="T28" fmla="*/ 534 w 568"/>
                <a:gd name="T29" fmla="*/ 392 h 592"/>
                <a:gd name="T30" fmla="*/ 504 w 568"/>
                <a:gd name="T31" fmla="*/ 360 h 592"/>
                <a:gd name="T32" fmla="*/ 468 w 568"/>
                <a:gd name="T33" fmla="*/ 364 h 592"/>
                <a:gd name="T34" fmla="*/ 468 w 568"/>
                <a:gd name="T35" fmla="*/ 310 h 592"/>
                <a:gd name="T36" fmla="*/ 452 w 568"/>
                <a:gd name="T37" fmla="*/ 272 h 592"/>
                <a:gd name="T38" fmla="*/ 440 w 568"/>
                <a:gd name="T39" fmla="*/ 190 h 592"/>
                <a:gd name="T40" fmla="*/ 400 w 568"/>
                <a:gd name="T41" fmla="*/ 168 h 592"/>
                <a:gd name="T42" fmla="*/ 412 w 568"/>
                <a:gd name="T43" fmla="*/ 132 h 592"/>
                <a:gd name="T44" fmla="*/ 472 w 568"/>
                <a:gd name="T45" fmla="*/ 126 h 592"/>
                <a:gd name="T46" fmla="*/ 512 w 568"/>
                <a:gd name="T47" fmla="*/ 112 h 592"/>
                <a:gd name="T48" fmla="*/ 478 w 568"/>
                <a:gd name="T49" fmla="*/ 100 h 592"/>
                <a:gd name="T50" fmla="*/ 454 w 568"/>
                <a:gd name="T51" fmla="*/ 90 h 592"/>
                <a:gd name="T52" fmla="*/ 454 w 568"/>
                <a:gd name="T53" fmla="*/ 66 h 592"/>
                <a:gd name="T54" fmla="*/ 404 w 568"/>
                <a:gd name="T55" fmla="*/ 82 h 592"/>
                <a:gd name="T56" fmla="*/ 386 w 568"/>
                <a:gd name="T57" fmla="*/ 124 h 592"/>
                <a:gd name="T58" fmla="*/ 364 w 568"/>
                <a:gd name="T59" fmla="*/ 170 h 592"/>
                <a:gd name="T60" fmla="*/ 356 w 568"/>
                <a:gd name="T61" fmla="*/ 208 h 592"/>
                <a:gd name="T62" fmla="*/ 346 w 568"/>
                <a:gd name="T63" fmla="*/ 214 h 592"/>
                <a:gd name="T64" fmla="*/ 316 w 568"/>
                <a:gd name="T65" fmla="*/ 214 h 592"/>
                <a:gd name="T66" fmla="*/ 288 w 568"/>
                <a:gd name="T67" fmla="*/ 240 h 592"/>
                <a:gd name="T68" fmla="*/ 276 w 568"/>
                <a:gd name="T69" fmla="*/ 224 h 592"/>
                <a:gd name="T70" fmla="*/ 264 w 568"/>
                <a:gd name="T71" fmla="*/ 222 h 592"/>
                <a:gd name="T72" fmla="*/ 252 w 568"/>
                <a:gd name="T73" fmla="*/ 176 h 592"/>
                <a:gd name="T74" fmla="*/ 220 w 568"/>
                <a:gd name="T75" fmla="*/ 116 h 592"/>
                <a:gd name="T76" fmla="*/ 212 w 568"/>
                <a:gd name="T77" fmla="*/ 92 h 592"/>
                <a:gd name="T78" fmla="*/ 188 w 568"/>
                <a:gd name="T79" fmla="*/ 96 h 592"/>
                <a:gd name="T80" fmla="*/ 172 w 568"/>
                <a:gd name="T81" fmla="*/ 70 h 592"/>
                <a:gd name="T82" fmla="*/ 156 w 568"/>
                <a:gd name="T83" fmla="*/ 50 h 592"/>
                <a:gd name="T84" fmla="*/ 142 w 568"/>
                <a:gd name="T85" fmla="*/ 78 h 592"/>
                <a:gd name="T86" fmla="*/ 124 w 568"/>
                <a:gd name="T87" fmla="*/ 84 h 592"/>
                <a:gd name="T88" fmla="*/ 116 w 568"/>
                <a:gd name="T89" fmla="*/ 62 h 592"/>
                <a:gd name="T90" fmla="*/ 104 w 568"/>
                <a:gd name="T91" fmla="*/ 6 h 592"/>
                <a:gd name="T92" fmla="*/ 82 w 568"/>
                <a:gd name="T93" fmla="*/ 36 h 592"/>
                <a:gd name="T94" fmla="*/ 72 w 568"/>
                <a:gd name="T95" fmla="*/ 60 h 592"/>
                <a:gd name="T96" fmla="*/ 54 w 568"/>
                <a:gd name="T97" fmla="*/ 104 h 592"/>
                <a:gd name="T98" fmla="*/ 72 w 568"/>
                <a:gd name="T99" fmla="*/ 106 h 592"/>
                <a:gd name="T100" fmla="*/ 92 w 568"/>
                <a:gd name="T101" fmla="*/ 140 h 592"/>
                <a:gd name="T102" fmla="*/ 68 w 568"/>
                <a:gd name="T103" fmla="*/ 254 h 592"/>
                <a:gd name="T104" fmla="*/ 22 w 568"/>
                <a:gd name="T105" fmla="*/ 298 h 592"/>
                <a:gd name="T106" fmla="*/ 4 w 568"/>
                <a:gd name="T107" fmla="*/ 326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8" h="592">
                  <a:moveTo>
                    <a:pt x="4" y="364"/>
                  </a:moveTo>
                  <a:lnTo>
                    <a:pt x="0" y="374"/>
                  </a:lnTo>
                  <a:lnTo>
                    <a:pt x="0" y="374"/>
                  </a:lnTo>
                  <a:lnTo>
                    <a:pt x="10" y="372"/>
                  </a:lnTo>
                  <a:lnTo>
                    <a:pt x="18" y="366"/>
                  </a:lnTo>
                  <a:lnTo>
                    <a:pt x="20" y="364"/>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30" y="450"/>
                  </a:lnTo>
                  <a:lnTo>
                    <a:pt x="104" y="486"/>
                  </a:lnTo>
                  <a:lnTo>
                    <a:pt x="98" y="496"/>
                  </a:lnTo>
                  <a:lnTo>
                    <a:pt x="96" y="502"/>
                  </a:lnTo>
                  <a:lnTo>
                    <a:pt x="110" y="506"/>
                  </a:lnTo>
                  <a:lnTo>
                    <a:pt x="110" y="506"/>
                  </a:lnTo>
                  <a:lnTo>
                    <a:pt x="122" y="508"/>
                  </a:lnTo>
                  <a:lnTo>
                    <a:pt x="132" y="510"/>
                  </a:lnTo>
                  <a:lnTo>
                    <a:pt x="140" y="516"/>
                  </a:lnTo>
                  <a:lnTo>
                    <a:pt x="144" y="520"/>
                  </a:lnTo>
                  <a:lnTo>
                    <a:pt x="144" y="520"/>
                  </a:lnTo>
                  <a:lnTo>
                    <a:pt x="152" y="534"/>
                  </a:lnTo>
                  <a:lnTo>
                    <a:pt x="158" y="550"/>
                  </a:lnTo>
                  <a:lnTo>
                    <a:pt x="180" y="562"/>
                  </a:lnTo>
                  <a:lnTo>
                    <a:pt x="192" y="564"/>
                  </a:lnTo>
                  <a:lnTo>
                    <a:pt x="220" y="540"/>
                  </a:lnTo>
                  <a:lnTo>
                    <a:pt x="236" y="562"/>
                  </a:lnTo>
                  <a:lnTo>
                    <a:pt x="236" y="564"/>
                  </a:lnTo>
                  <a:lnTo>
                    <a:pt x="236" y="564"/>
                  </a:lnTo>
                  <a:lnTo>
                    <a:pt x="236" y="564"/>
                  </a:lnTo>
                  <a:lnTo>
                    <a:pt x="240" y="584"/>
                  </a:lnTo>
                  <a:lnTo>
                    <a:pt x="252" y="586"/>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24" y="472"/>
                  </a:lnTo>
                  <a:lnTo>
                    <a:pt x="342" y="486"/>
                  </a:lnTo>
                  <a:lnTo>
                    <a:pt x="352" y="498"/>
                  </a:lnTo>
                  <a:lnTo>
                    <a:pt x="352" y="498"/>
                  </a:lnTo>
                  <a:lnTo>
                    <a:pt x="362" y="490"/>
                  </a:lnTo>
                  <a:lnTo>
                    <a:pt x="378" y="474"/>
                  </a:lnTo>
                  <a:lnTo>
                    <a:pt x="378" y="472"/>
                  </a:lnTo>
                  <a:lnTo>
                    <a:pt x="380" y="472"/>
                  </a:lnTo>
                  <a:lnTo>
                    <a:pt x="420" y="482"/>
                  </a:lnTo>
                  <a:lnTo>
                    <a:pt x="438" y="468"/>
                  </a:lnTo>
                  <a:lnTo>
                    <a:pt x="438" y="466"/>
                  </a:lnTo>
                  <a:lnTo>
                    <a:pt x="440" y="466"/>
                  </a:lnTo>
                  <a:lnTo>
                    <a:pt x="440" y="466"/>
                  </a:lnTo>
                  <a:lnTo>
                    <a:pt x="440" y="466"/>
                  </a:lnTo>
                  <a:lnTo>
                    <a:pt x="458" y="470"/>
                  </a:lnTo>
                  <a:lnTo>
                    <a:pt x="512" y="422"/>
                  </a:lnTo>
                  <a:lnTo>
                    <a:pt x="528" y="426"/>
                  </a:lnTo>
                  <a:lnTo>
                    <a:pt x="528" y="426"/>
                  </a:lnTo>
                  <a:lnTo>
                    <a:pt x="530" y="428"/>
                  </a:lnTo>
                  <a:lnTo>
                    <a:pt x="530" y="428"/>
                  </a:lnTo>
                  <a:lnTo>
                    <a:pt x="532" y="428"/>
                  </a:lnTo>
                  <a:lnTo>
                    <a:pt x="536" y="436"/>
                  </a:lnTo>
                  <a:lnTo>
                    <a:pt x="540" y="432"/>
                  </a:lnTo>
                  <a:lnTo>
                    <a:pt x="540" y="432"/>
                  </a:lnTo>
                  <a:lnTo>
                    <a:pt x="540" y="430"/>
                  </a:lnTo>
                  <a:lnTo>
                    <a:pt x="540" y="430"/>
                  </a:lnTo>
                  <a:lnTo>
                    <a:pt x="556" y="422"/>
                  </a:lnTo>
                  <a:lnTo>
                    <a:pt x="568" y="410"/>
                  </a:lnTo>
                  <a:lnTo>
                    <a:pt x="566" y="386"/>
                  </a:lnTo>
                  <a:lnTo>
                    <a:pt x="564" y="382"/>
                  </a:lnTo>
                  <a:lnTo>
                    <a:pt x="548" y="388"/>
                  </a:lnTo>
                  <a:lnTo>
                    <a:pt x="548" y="388"/>
                  </a:lnTo>
                  <a:lnTo>
                    <a:pt x="548" y="388"/>
                  </a:lnTo>
                  <a:lnTo>
                    <a:pt x="542" y="392"/>
                  </a:lnTo>
                  <a:lnTo>
                    <a:pt x="534" y="392"/>
                  </a:lnTo>
                  <a:lnTo>
                    <a:pt x="516" y="392"/>
                  </a:lnTo>
                  <a:lnTo>
                    <a:pt x="516" y="392"/>
                  </a:lnTo>
                  <a:lnTo>
                    <a:pt x="510" y="390"/>
                  </a:lnTo>
                  <a:lnTo>
                    <a:pt x="504" y="386"/>
                  </a:lnTo>
                  <a:lnTo>
                    <a:pt x="504" y="360"/>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0" y="340"/>
                  </a:lnTo>
                  <a:lnTo>
                    <a:pt x="468" y="310"/>
                  </a:lnTo>
                  <a:lnTo>
                    <a:pt x="468" y="310"/>
                  </a:lnTo>
                  <a:lnTo>
                    <a:pt x="468" y="310"/>
                  </a:lnTo>
                  <a:lnTo>
                    <a:pt x="468" y="308"/>
                  </a:lnTo>
                  <a:lnTo>
                    <a:pt x="476" y="294"/>
                  </a:lnTo>
                  <a:lnTo>
                    <a:pt x="452" y="274"/>
                  </a:lnTo>
                  <a:lnTo>
                    <a:pt x="452" y="272"/>
                  </a:lnTo>
                  <a:lnTo>
                    <a:pt x="452" y="272"/>
                  </a:lnTo>
                  <a:lnTo>
                    <a:pt x="452" y="248"/>
                  </a:lnTo>
                  <a:lnTo>
                    <a:pt x="452" y="248"/>
                  </a:lnTo>
                  <a:lnTo>
                    <a:pt x="464" y="212"/>
                  </a:lnTo>
                  <a:lnTo>
                    <a:pt x="456" y="192"/>
                  </a:lnTo>
                  <a:lnTo>
                    <a:pt x="450" y="190"/>
                  </a:lnTo>
                  <a:lnTo>
                    <a:pt x="440" y="190"/>
                  </a:lnTo>
                  <a:lnTo>
                    <a:pt x="432" y="204"/>
                  </a:lnTo>
                  <a:lnTo>
                    <a:pt x="420" y="196"/>
                  </a:lnTo>
                  <a:lnTo>
                    <a:pt x="410" y="190"/>
                  </a:lnTo>
                  <a:lnTo>
                    <a:pt x="400" y="168"/>
                  </a:lnTo>
                  <a:lnTo>
                    <a:pt x="400" y="168"/>
                  </a:lnTo>
                  <a:lnTo>
                    <a:pt x="400" y="168"/>
                  </a:lnTo>
                  <a:lnTo>
                    <a:pt x="398" y="152"/>
                  </a:lnTo>
                  <a:lnTo>
                    <a:pt x="398" y="150"/>
                  </a:lnTo>
                  <a:lnTo>
                    <a:pt x="396" y="148"/>
                  </a:lnTo>
                  <a:lnTo>
                    <a:pt x="400" y="148"/>
                  </a:lnTo>
                  <a:lnTo>
                    <a:pt x="410" y="132"/>
                  </a:lnTo>
                  <a:lnTo>
                    <a:pt x="412" y="132"/>
                  </a:lnTo>
                  <a:lnTo>
                    <a:pt x="412" y="132"/>
                  </a:lnTo>
                  <a:lnTo>
                    <a:pt x="412" y="132"/>
                  </a:lnTo>
                  <a:lnTo>
                    <a:pt x="420" y="130"/>
                  </a:lnTo>
                  <a:lnTo>
                    <a:pt x="430" y="128"/>
                  </a:lnTo>
                  <a:lnTo>
                    <a:pt x="472" y="126"/>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86" y="94"/>
                  </a:lnTo>
                  <a:lnTo>
                    <a:pt x="478" y="100"/>
                  </a:lnTo>
                  <a:lnTo>
                    <a:pt x="474" y="102"/>
                  </a:lnTo>
                  <a:lnTo>
                    <a:pt x="470" y="104"/>
                  </a:lnTo>
                  <a:lnTo>
                    <a:pt x="470" y="104"/>
                  </a:lnTo>
                  <a:lnTo>
                    <a:pt x="466" y="102"/>
                  </a:lnTo>
                  <a:lnTo>
                    <a:pt x="462" y="100"/>
                  </a:lnTo>
                  <a:lnTo>
                    <a:pt x="454" y="90"/>
                  </a:lnTo>
                  <a:lnTo>
                    <a:pt x="454" y="9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2"/>
                  </a:lnTo>
                  <a:lnTo>
                    <a:pt x="404" y="84"/>
                  </a:lnTo>
                  <a:lnTo>
                    <a:pt x="402" y="100"/>
                  </a:lnTo>
                  <a:lnTo>
                    <a:pt x="402" y="102"/>
                  </a:lnTo>
                  <a:lnTo>
                    <a:pt x="400" y="102"/>
                  </a:lnTo>
                  <a:lnTo>
                    <a:pt x="386" y="124"/>
                  </a:lnTo>
                  <a:lnTo>
                    <a:pt x="386" y="124"/>
                  </a:lnTo>
                  <a:lnTo>
                    <a:pt x="360" y="138"/>
                  </a:lnTo>
                  <a:lnTo>
                    <a:pt x="358" y="152"/>
                  </a:lnTo>
                  <a:lnTo>
                    <a:pt x="358" y="152"/>
                  </a:lnTo>
                  <a:lnTo>
                    <a:pt x="360" y="160"/>
                  </a:lnTo>
                  <a:lnTo>
                    <a:pt x="364" y="170"/>
                  </a:lnTo>
                  <a:lnTo>
                    <a:pt x="366" y="170"/>
                  </a:lnTo>
                  <a:lnTo>
                    <a:pt x="366" y="172"/>
                  </a:lnTo>
                  <a:lnTo>
                    <a:pt x="368" y="192"/>
                  </a:lnTo>
                  <a:lnTo>
                    <a:pt x="368" y="194"/>
                  </a:lnTo>
                  <a:lnTo>
                    <a:pt x="366" y="196"/>
                  </a:lnTo>
                  <a:lnTo>
                    <a:pt x="356" y="208"/>
                  </a:lnTo>
                  <a:lnTo>
                    <a:pt x="356" y="208"/>
                  </a:lnTo>
                  <a:lnTo>
                    <a:pt x="356" y="208"/>
                  </a:lnTo>
                  <a:lnTo>
                    <a:pt x="356" y="208"/>
                  </a:lnTo>
                  <a:lnTo>
                    <a:pt x="348" y="214"/>
                  </a:lnTo>
                  <a:lnTo>
                    <a:pt x="348" y="214"/>
                  </a:lnTo>
                  <a:lnTo>
                    <a:pt x="346" y="214"/>
                  </a:lnTo>
                  <a:lnTo>
                    <a:pt x="346" y="214"/>
                  </a:lnTo>
                  <a:lnTo>
                    <a:pt x="344" y="214"/>
                  </a:lnTo>
                  <a:lnTo>
                    <a:pt x="326" y="210"/>
                  </a:lnTo>
                  <a:lnTo>
                    <a:pt x="326" y="210"/>
                  </a:lnTo>
                  <a:lnTo>
                    <a:pt x="322" y="210"/>
                  </a:lnTo>
                  <a:lnTo>
                    <a:pt x="316" y="214"/>
                  </a:lnTo>
                  <a:lnTo>
                    <a:pt x="308" y="224"/>
                  </a:lnTo>
                  <a:lnTo>
                    <a:pt x="300" y="232"/>
                  </a:lnTo>
                  <a:lnTo>
                    <a:pt x="300" y="232"/>
                  </a:lnTo>
                  <a:lnTo>
                    <a:pt x="298" y="236"/>
                  </a:lnTo>
                  <a:lnTo>
                    <a:pt x="294" y="238"/>
                  </a:lnTo>
                  <a:lnTo>
                    <a:pt x="288" y="240"/>
                  </a:lnTo>
                  <a:lnTo>
                    <a:pt x="282" y="238"/>
                  </a:lnTo>
                  <a:lnTo>
                    <a:pt x="282" y="238"/>
                  </a:lnTo>
                  <a:lnTo>
                    <a:pt x="280" y="238"/>
                  </a:lnTo>
                  <a:lnTo>
                    <a:pt x="278" y="234"/>
                  </a:lnTo>
                  <a:lnTo>
                    <a:pt x="276" y="230"/>
                  </a:lnTo>
                  <a:lnTo>
                    <a:pt x="276" y="224"/>
                  </a:lnTo>
                  <a:lnTo>
                    <a:pt x="276" y="220"/>
                  </a:lnTo>
                  <a:lnTo>
                    <a:pt x="276" y="214"/>
                  </a:lnTo>
                  <a:lnTo>
                    <a:pt x="272" y="218"/>
                  </a:lnTo>
                  <a:lnTo>
                    <a:pt x="272" y="218"/>
                  </a:lnTo>
                  <a:lnTo>
                    <a:pt x="270" y="220"/>
                  </a:lnTo>
                  <a:lnTo>
                    <a:pt x="264" y="222"/>
                  </a:lnTo>
                  <a:lnTo>
                    <a:pt x="264" y="222"/>
                  </a:lnTo>
                  <a:lnTo>
                    <a:pt x="260" y="218"/>
                  </a:lnTo>
                  <a:lnTo>
                    <a:pt x="258" y="212"/>
                  </a:lnTo>
                  <a:lnTo>
                    <a:pt x="258" y="212"/>
                  </a:lnTo>
                  <a:lnTo>
                    <a:pt x="256" y="192"/>
                  </a:lnTo>
                  <a:lnTo>
                    <a:pt x="252" y="176"/>
                  </a:lnTo>
                  <a:lnTo>
                    <a:pt x="244" y="168"/>
                  </a:lnTo>
                  <a:lnTo>
                    <a:pt x="244" y="168"/>
                  </a:lnTo>
                  <a:lnTo>
                    <a:pt x="244" y="166"/>
                  </a:lnTo>
                  <a:lnTo>
                    <a:pt x="226" y="128"/>
                  </a:lnTo>
                  <a:lnTo>
                    <a:pt x="226" y="128"/>
                  </a:lnTo>
                  <a:lnTo>
                    <a:pt x="220" y="116"/>
                  </a:lnTo>
                  <a:lnTo>
                    <a:pt x="220" y="116"/>
                  </a:lnTo>
                  <a:lnTo>
                    <a:pt x="220" y="116"/>
                  </a:lnTo>
                  <a:lnTo>
                    <a:pt x="220" y="114"/>
                  </a:lnTo>
                  <a:lnTo>
                    <a:pt x="216" y="94"/>
                  </a:lnTo>
                  <a:lnTo>
                    <a:pt x="214" y="90"/>
                  </a:lnTo>
                  <a:lnTo>
                    <a:pt x="212" y="92"/>
                  </a:lnTo>
                  <a:lnTo>
                    <a:pt x="212" y="92"/>
                  </a:lnTo>
                  <a:lnTo>
                    <a:pt x="204" y="100"/>
                  </a:lnTo>
                  <a:lnTo>
                    <a:pt x="200" y="104"/>
                  </a:lnTo>
                  <a:lnTo>
                    <a:pt x="200" y="104"/>
                  </a:lnTo>
                  <a:lnTo>
                    <a:pt x="196" y="102"/>
                  </a:lnTo>
                  <a:lnTo>
                    <a:pt x="188" y="96"/>
                  </a:lnTo>
                  <a:lnTo>
                    <a:pt x="176" y="90"/>
                  </a:lnTo>
                  <a:lnTo>
                    <a:pt x="174" y="88"/>
                  </a:lnTo>
                  <a:lnTo>
                    <a:pt x="172" y="88"/>
                  </a:lnTo>
                  <a:lnTo>
                    <a:pt x="172" y="88"/>
                  </a:lnTo>
                  <a:lnTo>
                    <a:pt x="172" y="86"/>
                  </a:lnTo>
                  <a:lnTo>
                    <a:pt x="172" y="70"/>
                  </a:lnTo>
                  <a:lnTo>
                    <a:pt x="172" y="70"/>
                  </a:lnTo>
                  <a:lnTo>
                    <a:pt x="168" y="58"/>
                  </a:lnTo>
                  <a:lnTo>
                    <a:pt x="162" y="42"/>
                  </a:lnTo>
                  <a:lnTo>
                    <a:pt x="156" y="42"/>
                  </a:lnTo>
                  <a:lnTo>
                    <a:pt x="156" y="42"/>
                  </a:lnTo>
                  <a:lnTo>
                    <a:pt x="156" y="50"/>
                  </a:lnTo>
                  <a:lnTo>
                    <a:pt x="154" y="58"/>
                  </a:lnTo>
                  <a:lnTo>
                    <a:pt x="154" y="58"/>
                  </a:lnTo>
                  <a:lnTo>
                    <a:pt x="150" y="64"/>
                  </a:lnTo>
                  <a:lnTo>
                    <a:pt x="144" y="70"/>
                  </a:lnTo>
                  <a:lnTo>
                    <a:pt x="144" y="70"/>
                  </a:lnTo>
                  <a:lnTo>
                    <a:pt x="142" y="78"/>
                  </a:lnTo>
                  <a:lnTo>
                    <a:pt x="138" y="82"/>
                  </a:lnTo>
                  <a:lnTo>
                    <a:pt x="138" y="82"/>
                  </a:lnTo>
                  <a:lnTo>
                    <a:pt x="134" y="86"/>
                  </a:lnTo>
                  <a:lnTo>
                    <a:pt x="130" y="86"/>
                  </a:lnTo>
                  <a:lnTo>
                    <a:pt x="128" y="86"/>
                  </a:lnTo>
                  <a:lnTo>
                    <a:pt x="124" y="84"/>
                  </a:lnTo>
                  <a:lnTo>
                    <a:pt x="122" y="84"/>
                  </a:lnTo>
                  <a:lnTo>
                    <a:pt x="122" y="84"/>
                  </a:lnTo>
                  <a:lnTo>
                    <a:pt x="118" y="82"/>
                  </a:lnTo>
                  <a:lnTo>
                    <a:pt x="118" y="78"/>
                  </a:lnTo>
                  <a:lnTo>
                    <a:pt x="116" y="66"/>
                  </a:lnTo>
                  <a:lnTo>
                    <a:pt x="116" y="62"/>
                  </a:lnTo>
                  <a:lnTo>
                    <a:pt x="106" y="56"/>
                  </a:lnTo>
                  <a:lnTo>
                    <a:pt x="106" y="56"/>
                  </a:lnTo>
                  <a:lnTo>
                    <a:pt x="104" y="54"/>
                  </a:lnTo>
                  <a:lnTo>
                    <a:pt x="102" y="50"/>
                  </a:lnTo>
                  <a:lnTo>
                    <a:pt x="100" y="42"/>
                  </a:lnTo>
                  <a:lnTo>
                    <a:pt x="104" y="6"/>
                  </a:lnTo>
                  <a:lnTo>
                    <a:pt x="102" y="0"/>
                  </a:lnTo>
                  <a:lnTo>
                    <a:pt x="88" y="14"/>
                  </a:lnTo>
                  <a:lnTo>
                    <a:pt x="80" y="20"/>
                  </a:lnTo>
                  <a:lnTo>
                    <a:pt x="78" y="26"/>
                  </a:lnTo>
                  <a:lnTo>
                    <a:pt x="78" y="26"/>
                  </a:lnTo>
                  <a:lnTo>
                    <a:pt x="82" y="36"/>
                  </a:lnTo>
                  <a:lnTo>
                    <a:pt x="82" y="44"/>
                  </a:lnTo>
                  <a:lnTo>
                    <a:pt x="82" y="44"/>
                  </a:lnTo>
                  <a:lnTo>
                    <a:pt x="82" y="48"/>
                  </a:lnTo>
                  <a:lnTo>
                    <a:pt x="80" y="54"/>
                  </a:lnTo>
                  <a:lnTo>
                    <a:pt x="76" y="58"/>
                  </a:lnTo>
                  <a:lnTo>
                    <a:pt x="72" y="60"/>
                  </a:lnTo>
                  <a:lnTo>
                    <a:pt x="56" y="66"/>
                  </a:lnTo>
                  <a:lnTo>
                    <a:pt x="52" y="68"/>
                  </a:lnTo>
                  <a:lnTo>
                    <a:pt x="52" y="74"/>
                  </a:lnTo>
                  <a:lnTo>
                    <a:pt x="52" y="96"/>
                  </a:lnTo>
                  <a:lnTo>
                    <a:pt x="52" y="96"/>
                  </a:lnTo>
                  <a:lnTo>
                    <a:pt x="54" y="104"/>
                  </a:lnTo>
                  <a:lnTo>
                    <a:pt x="54" y="106"/>
                  </a:lnTo>
                  <a:lnTo>
                    <a:pt x="56" y="108"/>
                  </a:lnTo>
                  <a:lnTo>
                    <a:pt x="56" y="108"/>
                  </a:lnTo>
                  <a:lnTo>
                    <a:pt x="64" y="108"/>
                  </a:lnTo>
                  <a:lnTo>
                    <a:pt x="68" y="108"/>
                  </a:lnTo>
                  <a:lnTo>
                    <a:pt x="72" y="106"/>
                  </a:lnTo>
                  <a:lnTo>
                    <a:pt x="76" y="104"/>
                  </a:lnTo>
                  <a:lnTo>
                    <a:pt x="92" y="138"/>
                  </a:lnTo>
                  <a:lnTo>
                    <a:pt x="92" y="140"/>
                  </a:lnTo>
                  <a:lnTo>
                    <a:pt x="92" y="140"/>
                  </a:lnTo>
                  <a:lnTo>
                    <a:pt x="92" y="140"/>
                  </a:lnTo>
                  <a:lnTo>
                    <a:pt x="92" y="140"/>
                  </a:lnTo>
                  <a:lnTo>
                    <a:pt x="88" y="184"/>
                  </a:lnTo>
                  <a:lnTo>
                    <a:pt x="82" y="216"/>
                  </a:lnTo>
                  <a:lnTo>
                    <a:pt x="78" y="238"/>
                  </a:lnTo>
                  <a:lnTo>
                    <a:pt x="72" y="250"/>
                  </a:lnTo>
                  <a:lnTo>
                    <a:pt x="72" y="250"/>
                  </a:lnTo>
                  <a:lnTo>
                    <a:pt x="68" y="254"/>
                  </a:lnTo>
                  <a:lnTo>
                    <a:pt x="62" y="256"/>
                  </a:lnTo>
                  <a:lnTo>
                    <a:pt x="62" y="256"/>
                  </a:lnTo>
                  <a:lnTo>
                    <a:pt x="54" y="254"/>
                  </a:lnTo>
                  <a:lnTo>
                    <a:pt x="48" y="252"/>
                  </a:lnTo>
                  <a:lnTo>
                    <a:pt x="48" y="252"/>
                  </a:lnTo>
                  <a:lnTo>
                    <a:pt x="22" y="298"/>
                  </a:lnTo>
                  <a:lnTo>
                    <a:pt x="12" y="312"/>
                  </a:lnTo>
                  <a:lnTo>
                    <a:pt x="6" y="318"/>
                  </a:lnTo>
                  <a:lnTo>
                    <a:pt x="8" y="318"/>
                  </a:lnTo>
                  <a:lnTo>
                    <a:pt x="8" y="318"/>
                  </a:lnTo>
                  <a:lnTo>
                    <a:pt x="6" y="320"/>
                  </a:lnTo>
                  <a:lnTo>
                    <a:pt x="4" y="326"/>
                  </a:lnTo>
                  <a:lnTo>
                    <a:pt x="4" y="348"/>
                  </a:lnTo>
                  <a:lnTo>
                    <a:pt x="8" y="352"/>
                  </a:lnTo>
                  <a:lnTo>
                    <a:pt x="10" y="352"/>
                  </a:lnTo>
                  <a:lnTo>
                    <a:pt x="12" y="354"/>
                  </a:lnTo>
                  <a:lnTo>
                    <a:pt x="4" y="364"/>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52" name="Freeform 13"/>
            <p:cNvSpPr>
              <a:spLocks/>
            </p:cNvSpPr>
            <p:nvPr/>
          </p:nvSpPr>
          <p:spPr bwMode="auto">
            <a:xfrm>
              <a:off x="3419475" y="4409394"/>
              <a:ext cx="609600" cy="527050"/>
            </a:xfrm>
            <a:custGeom>
              <a:avLst/>
              <a:gdLst>
                <a:gd name="T0" fmla="*/ 284 w 384"/>
                <a:gd name="T1" fmla="*/ 14 h 332"/>
                <a:gd name="T2" fmla="*/ 272 w 384"/>
                <a:gd name="T3" fmla="*/ 26 h 332"/>
                <a:gd name="T4" fmla="*/ 262 w 384"/>
                <a:gd name="T5" fmla="*/ 20 h 332"/>
                <a:gd name="T6" fmla="*/ 260 w 384"/>
                <a:gd name="T7" fmla="*/ 10 h 332"/>
                <a:gd name="T8" fmla="*/ 250 w 384"/>
                <a:gd name="T9" fmla="*/ 8 h 332"/>
                <a:gd name="T10" fmla="*/ 240 w 384"/>
                <a:gd name="T11" fmla="*/ 34 h 332"/>
                <a:gd name="T12" fmla="*/ 216 w 384"/>
                <a:gd name="T13" fmla="*/ 34 h 332"/>
                <a:gd name="T14" fmla="*/ 208 w 384"/>
                <a:gd name="T15" fmla="*/ 44 h 332"/>
                <a:gd name="T16" fmla="*/ 188 w 384"/>
                <a:gd name="T17" fmla="*/ 58 h 332"/>
                <a:gd name="T18" fmla="*/ 182 w 384"/>
                <a:gd name="T19" fmla="*/ 58 h 332"/>
                <a:gd name="T20" fmla="*/ 160 w 384"/>
                <a:gd name="T21" fmla="*/ 54 h 332"/>
                <a:gd name="T22" fmla="*/ 160 w 384"/>
                <a:gd name="T23" fmla="*/ 50 h 332"/>
                <a:gd name="T24" fmla="*/ 148 w 384"/>
                <a:gd name="T25" fmla="*/ 74 h 332"/>
                <a:gd name="T26" fmla="*/ 170 w 384"/>
                <a:gd name="T27" fmla="*/ 82 h 332"/>
                <a:gd name="T28" fmla="*/ 176 w 384"/>
                <a:gd name="T29" fmla="*/ 110 h 332"/>
                <a:gd name="T30" fmla="*/ 160 w 384"/>
                <a:gd name="T31" fmla="*/ 122 h 332"/>
                <a:gd name="T32" fmla="*/ 124 w 384"/>
                <a:gd name="T33" fmla="*/ 130 h 332"/>
                <a:gd name="T34" fmla="*/ 114 w 384"/>
                <a:gd name="T35" fmla="*/ 126 h 332"/>
                <a:gd name="T36" fmla="*/ 104 w 384"/>
                <a:gd name="T37" fmla="*/ 134 h 332"/>
                <a:gd name="T38" fmla="*/ 78 w 384"/>
                <a:gd name="T39" fmla="*/ 148 h 332"/>
                <a:gd name="T40" fmla="*/ 16 w 384"/>
                <a:gd name="T41" fmla="*/ 146 h 332"/>
                <a:gd name="T42" fmla="*/ 0 w 384"/>
                <a:gd name="T43" fmla="*/ 172 h 332"/>
                <a:gd name="T44" fmla="*/ 18 w 384"/>
                <a:gd name="T45" fmla="*/ 196 h 332"/>
                <a:gd name="T46" fmla="*/ 28 w 384"/>
                <a:gd name="T47" fmla="*/ 190 h 332"/>
                <a:gd name="T48" fmla="*/ 44 w 384"/>
                <a:gd name="T49" fmla="*/ 188 h 332"/>
                <a:gd name="T50" fmla="*/ 66 w 384"/>
                <a:gd name="T51" fmla="*/ 220 h 332"/>
                <a:gd name="T52" fmla="*/ 58 w 384"/>
                <a:gd name="T53" fmla="*/ 246 h 332"/>
                <a:gd name="T54" fmla="*/ 62 w 384"/>
                <a:gd name="T55" fmla="*/ 286 h 332"/>
                <a:gd name="T56" fmla="*/ 68 w 384"/>
                <a:gd name="T57" fmla="*/ 320 h 332"/>
                <a:gd name="T58" fmla="*/ 78 w 384"/>
                <a:gd name="T59" fmla="*/ 326 h 332"/>
                <a:gd name="T60" fmla="*/ 110 w 384"/>
                <a:gd name="T61" fmla="*/ 320 h 332"/>
                <a:gd name="T62" fmla="*/ 168 w 384"/>
                <a:gd name="T63" fmla="*/ 320 h 332"/>
                <a:gd name="T64" fmla="*/ 196 w 384"/>
                <a:gd name="T65" fmla="*/ 302 h 332"/>
                <a:gd name="T66" fmla="*/ 216 w 384"/>
                <a:gd name="T67" fmla="*/ 290 h 332"/>
                <a:gd name="T68" fmla="*/ 248 w 384"/>
                <a:gd name="T69" fmla="*/ 282 h 332"/>
                <a:gd name="T70" fmla="*/ 256 w 384"/>
                <a:gd name="T71" fmla="*/ 292 h 332"/>
                <a:gd name="T72" fmla="*/ 276 w 384"/>
                <a:gd name="T73" fmla="*/ 292 h 332"/>
                <a:gd name="T74" fmla="*/ 294 w 384"/>
                <a:gd name="T75" fmla="*/ 296 h 332"/>
                <a:gd name="T76" fmla="*/ 296 w 384"/>
                <a:gd name="T77" fmla="*/ 288 h 332"/>
                <a:gd name="T78" fmla="*/ 312 w 384"/>
                <a:gd name="T79" fmla="*/ 276 h 332"/>
                <a:gd name="T80" fmla="*/ 322 w 384"/>
                <a:gd name="T81" fmla="*/ 276 h 332"/>
                <a:gd name="T82" fmla="*/ 330 w 384"/>
                <a:gd name="T83" fmla="*/ 262 h 332"/>
                <a:gd name="T84" fmla="*/ 348 w 384"/>
                <a:gd name="T85" fmla="*/ 252 h 332"/>
                <a:gd name="T86" fmla="*/ 352 w 384"/>
                <a:gd name="T87" fmla="*/ 248 h 332"/>
                <a:gd name="T88" fmla="*/ 374 w 384"/>
                <a:gd name="T89" fmla="*/ 244 h 332"/>
                <a:gd name="T90" fmla="*/ 384 w 384"/>
                <a:gd name="T91" fmla="*/ 228 h 332"/>
                <a:gd name="T92" fmla="*/ 372 w 384"/>
                <a:gd name="T93" fmla="*/ 206 h 332"/>
                <a:gd name="T94" fmla="*/ 372 w 384"/>
                <a:gd name="T95" fmla="*/ 204 h 332"/>
                <a:gd name="T96" fmla="*/ 380 w 384"/>
                <a:gd name="T97" fmla="*/ 174 h 332"/>
                <a:gd name="T98" fmla="*/ 372 w 384"/>
                <a:gd name="T99" fmla="*/ 156 h 332"/>
                <a:gd name="T100" fmla="*/ 350 w 384"/>
                <a:gd name="T101" fmla="*/ 136 h 332"/>
                <a:gd name="T102" fmla="*/ 366 w 384"/>
                <a:gd name="T103" fmla="*/ 92 h 332"/>
                <a:gd name="T104" fmla="*/ 372 w 384"/>
                <a:gd name="T105" fmla="*/ 68 h 332"/>
                <a:gd name="T106" fmla="*/ 356 w 384"/>
                <a:gd name="T107" fmla="*/ 76 h 332"/>
                <a:gd name="T108" fmla="*/ 346 w 384"/>
                <a:gd name="T109" fmla="*/ 82 h 332"/>
                <a:gd name="T110" fmla="*/ 336 w 384"/>
                <a:gd name="T111" fmla="*/ 76 h 332"/>
                <a:gd name="T112" fmla="*/ 332 w 384"/>
                <a:gd name="T113" fmla="*/ 60 h 332"/>
                <a:gd name="T114" fmla="*/ 316 w 384"/>
                <a:gd name="T115" fmla="*/ 60 h 332"/>
                <a:gd name="T116" fmla="*/ 304 w 384"/>
                <a:gd name="T117" fmla="*/ 12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4" h="332">
                  <a:moveTo>
                    <a:pt x="300" y="6"/>
                  </a:moveTo>
                  <a:lnTo>
                    <a:pt x="296" y="4"/>
                  </a:lnTo>
                  <a:lnTo>
                    <a:pt x="288" y="8"/>
                  </a:lnTo>
                  <a:lnTo>
                    <a:pt x="284" y="14"/>
                  </a:lnTo>
                  <a:lnTo>
                    <a:pt x="284" y="14"/>
                  </a:lnTo>
                  <a:lnTo>
                    <a:pt x="280" y="22"/>
                  </a:lnTo>
                  <a:lnTo>
                    <a:pt x="276" y="24"/>
                  </a:lnTo>
                  <a:lnTo>
                    <a:pt x="272" y="26"/>
                  </a:lnTo>
                  <a:lnTo>
                    <a:pt x="272" y="26"/>
                  </a:lnTo>
                  <a:lnTo>
                    <a:pt x="268" y="24"/>
                  </a:lnTo>
                  <a:lnTo>
                    <a:pt x="264" y="20"/>
                  </a:lnTo>
                  <a:lnTo>
                    <a:pt x="262" y="20"/>
                  </a:lnTo>
                  <a:lnTo>
                    <a:pt x="262" y="20"/>
                  </a:lnTo>
                  <a:lnTo>
                    <a:pt x="262" y="20"/>
                  </a:lnTo>
                  <a:lnTo>
                    <a:pt x="260" y="12"/>
                  </a:lnTo>
                  <a:lnTo>
                    <a:pt x="260" y="10"/>
                  </a:lnTo>
                  <a:lnTo>
                    <a:pt x="258" y="0"/>
                  </a:lnTo>
                  <a:lnTo>
                    <a:pt x="254" y="0"/>
                  </a:lnTo>
                  <a:lnTo>
                    <a:pt x="252" y="0"/>
                  </a:lnTo>
                  <a:lnTo>
                    <a:pt x="250" y="8"/>
                  </a:lnTo>
                  <a:lnTo>
                    <a:pt x="250" y="20"/>
                  </a:lnTo>
                  <a:lnTo>
                    <a:pt x="250" y="20"/>
                  </a:lnTo>
                  <a:lnTo>
                    <a:pt x="248" y="20"/>
                  </a:lnTo>
                  <a:lnTo>
                    <a:pt x="240" y="34"/>
                  </a:lnTo>
                  <a:lnTo>
                    <a:pt x="238" y="36"/>
                  </a:lnTo>
                  <a:lnTo>
                    <a:pt x="236" y="36"/>
                  </a:lnTo>
                  <a:lnTo>
                    <a:pt x="216" y="34"/>
                  </a:lnTo>
                  <a:lnTo>
                    <a:pt x="216" y="34"/>
                  </a:lnTo>
                  <a:lnTo>
                    <a:pt x="216" y="34"/>
                  </a:lnTo>
                  <a:lnTo>
                    <a:pt x="216" y="34"/>
                  </a:lnTo>
                  <a:lnTo>
                    <a:pt x="216" y="36"/>
                  </a:lnTo>
                  <a:lnTo>
                    <a:pt x="208" y="44"/>
                  </a:lnTo>
                  <a:lnTo>
                    <a:pt x="212" y="50"/>
                  </a:lnTo>
                  <a:lnTo>
                    <a:pt x="212" y="50"/>
                  </a:lnTo>
                  <a:lnTo>
                    <a:pt x="206" y="58"/>
                  </a:lnTo>
                  <a:lnTo>
                    <a:pt x="188" y="58"/>
                  </a:lnTo>
                  <a:lnTo>
                    <a:pt x="188" y="56"/>
                  </a:lnTo>
                  <a:lnTo>
                    <a:pt x="188" y="54"/>
                  </a:lnTo>
                  <a:lnTo>
                    <a:pt x="184" y="52"/>
                  </a:lnTo>
                  <a:lnTo>
                    <a:pt x="182" y="58"/>
                  </a:lnTo>
                  <a:lnTo>
                    <a:pt x="180" y="60"/>
                  </a:lnTo>
                  <a:lnTo>
                    <a:pt x="168" y="60"/>
                  </a:lnTo>
                  <a:lnTo>
                    <a:pt x="168" y="60"/>
                  </a:lnTo>
                  <a:lnTo>
                    <a:pt x="160" y="54"/>
                  </a:lnTo>
                  <a:lnTo>
                    <a:pt x="160" y="52"/>
                  </a:lnTo>
                  <a:lnTo>
                    <a:pt x="160" y="52"/>
                  </a:lnTo>
                  <a:lnTo>
                    <a:pt x="160" y="52"/>
                  </a:lnTo>
                  <a:lnTo>
                    <a:pt x="160" y="50"/>
                  </a:lnTo>
                  <a:lnTo>
                    <a:pt x="146" y="48"/>
                  </a:lnTo>
                  <a:lnTo>
                    <a:pt x="136" y="52"/>
                  </a:lnTo>
                  <a:lnTo>
                    <a:pt x="132" y="56"/>
                  </a:lnTo>
                  <a:lnTo>
                    <a:pt x="148" y="74"/>
                  </a:lnTo>
                  <a:lnTo>
                    <a:pt x="168" y="80"/>
                  </a:lnTo>
                  <a:lnTo>
                    <a:pt x="168" y="80"/>
                  </a:lnTo>
                  <a:lnTo>
                    <a:pt x="168" y="80"/>
                  </a:lnTo>
                  <a:lnTo>
                    <a:pt x="170" y="82"/>
                  </a:lnTo>
                  <a:lnTo>
                    <a:pt x="180" y="92"/>
                  </a:lnTo>
                  <a:lnTo>
                    <a:pt x="176" y="108"/>
                  </a:lnTo>
                  <a:lnTo>
                    <a:pt x="176" y="108"/>
                  </a:lnTo>
                  <a:lnTo>
                    <a:pt x="176" y="110"/>
                  </a:lnTo>
                  <a:lnTo>
                    <a:pt x="176" y="110"/>
                  </a:lnTo>
                  <a:lnTo>
                    <a:pt x="162" y="120"/>
                  </a:lnTo>
                  <a:lnTo>
                    <a:pt x="162" y="122"/>
                  </a:lnTo>
                  <a:lnTo>
                    <a:pt x="160" y="122"/>
                  </a:lnTo>
                  <a:lnTo>
                    <a:pt x="138" y="128"/>
                  </a:lnTo>
                  <a:lnTo>
                    <a:pt x="138" y="128"/>
                  </a:lnTo>
                  <a:lnTo>
                    <a:pt x="124" y="130"/>
                  </a:lnTo>
                  <a:lnTo>
                    <a:pt x="124" y="130"/>
                  </a:lnTo>
                  <a:lnTo>
                    <a:pt x="124" y="130"/>
                  </a:lnTo>
                  <a:lnTo>
                    <a:pt x="124" y="130"/>
                  </a:lnTo>
                  <a:lnTo>
                    <a:pt x="124" y="130"/>
                  </a:lnTo>
                  <a:lnTo>
                    <a:pt x="114" y="126"/>
                  </a:lnTo>
                  <a:lnTo>
                    <a:pt x="110" y="126"/>
                  </a:lnTo>
                  <a:lnTo>
                    <a:pt x="104" y="134"/>
                  </a:lnTo>
                  <a:lnTo>
                    <a:pt x="104" y="134"/>
                  </a:lnTo>
                  <a:lnTo>
                    <a:pt x="104" y="134"/>
                  </a:lnTo>
                  <a:lnTo>
                    <a:pt x="94" y="142"/>
                  </a:lnTo>
                  <a:lnTo>
                    <a:pt x="92" y="142"/>
                  </a:lnTo>
                  <a:lnTo>
                    <a:pt x="92" y="142"/>
                  </a:lnTo>
                  <a:lnTo>
                    <a:pt x="78" y="148"/>
                  </a:lnTo>
                  <a:lnTo>
                    <a:pt x="78" y="148"/>
                  </a:lnTo>
                  <a:lnTo>
                    <a:pt x="60" y="142"/>
                  </a:lnTo>
                  <a:lnTo>
                    <a:pt x="24" y="144"/>
                  </a:lnTo>
                  <a:lnTo>
                    <a:pt x="16" y="146"/>
                  </a:lnTo>
                  <a:lnTo>
                    <a:pt x="16" y="148"/>
                  </a:lnTo>
                  <a:lnTo>
                    <a:pt x="8" y="148"/>
                  </a:lnTo>
                  <a:lnTo>
                    <a:pt x="0" y="160"/>
                  </a:lnTo>
                  <a:lnTo>
                    <a:pt x="0" y="172"/>
                  </a:lnTo>
                  <a:lnTo>
                    <a:pt x="8" y="192"/>
                  </a:lnTo>
                  <a:lnTo>
                    <a:pt x="18" y="196"/>
                  </a:lnTo>
                  <a:lnTo>
                    <a:pt x="18" y="196"/>
                  </a:lnTo>
                  <a:lnTo>
                    <a:pt x="18" y="196"/>
                  </a:lnTo>
                  <a:lnTo>
                    <a:pt x="22" y="200"/>
                  </a:lnTo>
                  <a:lnTo>
                    <a:pt x="28" y="192"/>
                  </a:lnTo>
                  <a:lnTo>
                    <a:pt x="28" y="190"/>
                  </a:lnTo>
                  <a:lnTo>
                    <a:pt x="28" y="190"/>
                  </a:lnTo>
                  <a:lnTo>
                    <a:pt x="30" y="190"/>
                  </a:lnTo>
                  <a:lnTo>
                    <a:pt x="42" y="188"/>
                  </a:lnTo>
                  <a:lnTo>
                    <a:pt x="44" y="188"/>
                  </a:lnTo>
                  <a:lnTo>
                    <a:pt x="44" y="188"/>
                  </a:lnTo>
                  <a:lnTo>
                    <a:pt x="56" y="192"/>
                  </a:lnTo>
                  <a:lnTo>
                    <a:pt x="68" y="220"/>
                  </a:lnTo>
                  <a:lnTo>
                    <a:pt x="66" y="220"/>
                  </a:lnTo>
                  <a:lnTo>
                    <a:pt x="66" y="220"/>
                  </a:lnTo>
                  <a:lnTo>
                    <a:pt x="62" y="236"/>
                  </a:lnTo>
                  <a:lnTo>
                    <a:pt x="62" y="236"/>
                  </a:lnTo>
                  <a:lnTo>
                    <a:pt x="58" y="244"/>
                  </a:lnTo>
                  <a:lnTo>
                    <a:pt x="58" y="246"/>
                  </a:lnTo>
                  <a:lnTo>
                    <a:pt x="52" y="260"/>
                  </a:lnTo>
                  <a:lnTo>
                    <a:pt x="52" y="276"/>
                  </a:lnTo>
                  <a:lnTo>
                    <a:pt x="62" y="286"/>
                  </a:lnTo>
                  <a:lnTo>
                    <a:pt x="62" y="286"/>
                  </a:lnTo>
                  <a:lnTo>
                    <a:pt x="76" y="296"/>
                  </a:lnTo>
                  <a:lnTo>
                    <a:pt x="76" y="298"/>
                  </a:lnTo>
                  <a:lnTo>
                    <a:pt x="78" y="298"/>
                  </a:lnTo>
                  <a:lnTo>
                    <a:pt x="68" y="320"/>
                  </a:lnTo>
                  <a:lnTo>
                    <a:pt x="66" y="332"/>
                  </a:lnTo>
                  <a:lnTo>
                    <a:pt x="68" y="330"/>
                  </a:lnTo>
                  <a:lnTo>
                    <a:pt x="70" y="330"/>
                  </a:lnTo>
                  <a:lnTo>
                    <a:pt x="78" y="326"/>
                  </a:lnTo>
                  <a:lnTo>
                    <a:pt x="92" y="318"/>
                  </a:lnTo>
                  <a:lnTo>
                    <a:pt x="92" y="318"/>
                  </a:lnTo>
                  <a:lnTo>
                    <a:pt x="108" y="320"/>
                  </a:lnTo>
                  <a:lnTo>
                    <a:pt x="110" y="320"/>
                  </a:lnTo>
                  <a:lnTo>
                    <a:pt x="110" y="320"/>
                  </a:lnTo>
                  <a:lnTo>
                    <a:pt x="134" y="330"/>
                  </a:lnTo>
                  <a:lnTo>
                    <a:pt x="160" y="330"/>
                  </a:lnTo>
                  <a:lnTo>
                    <a:pt x="168" y="320"/>
                  </a:lnTo>
                  <a:lnTo>
                    <a:pt x="168" y="320"/>
                  </a:lnTo>
                  <a:lnTo>
                    <a:pt x="168" y="320"/>
                  </a:lnTo>
                  <a:lnTo>
                    <a:pt x="182" y="312"/>
                  </a:lnTo>
                  <a:lnTo>
                    <a:pt x="196" y="302"/>
                  </a:lnTo>
                  <a:lnTo>
                    <a:pt x="196" y="300"/>
                  </a:lnTo>
                  <a:lnTo>
                    <a:pt x="196" y="300"/>
                  </a:lnTo>
                  <a:lnTo>
                    <a:pt x="206" y="298"/>
                  </a:lnTo>
                  <a:lnTo>
                    <a:pt x="216" y="290"/>
                  </a:lnTo>
                  <a:lnTo>
                    <a:pt x="228" y="274"/>
                  </a:lnTo>
                  <a:lnTo>
                    <a:pt x="246" y="280"/>
                  </a:lnTo>
                  <a:lnTo>
                    <a:pt x="248" y="280"/>
                  </a:lnTo>
                  <a:lnTo>
                    <a:pt x="248" y="282"/>
                  </a:lnTo>
                  <a:lnTo>
                    <a:pt x="248" y="282"/>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90"/>
                  </a:lnTo>
                  <a:lnTo>
                    <a:pt x="296" y="288"/>
                  </a:lnTo>
                  <a:lnTo>
                    <a:pt x="296" y="288"/>
                  </a:lnTo>
                  <a:lnTo>
                    <a:pt x="296" y="288"/>
                  </a:lnTo>
                  <a:lnTo>
                    <a:pt x="302" y="284"/>
                  </a:lnTo>
                  <a:lnTo>
                    <a:pt x="302" y="284"/>
                  </a:lnTo>
                  <a:lnTo>
                    <a:pt x="312" y="276"/>
                  </a:lnTo>
                  <a:lnTo>
                    <a:pt x="312" y="276"/>
                  </a:lnTo>
                  <a:lnTo>
                    <a:pt x="312" y="276"/>
                  </a:lnTo>
                  <a:lnTo>
                    <a:pt x="314" y="276"/>
                  </a:lnTo>
                  <a:lnTo>
                    <a:pt x="322" y="276"/>
                  </a:lnTo>
                  <a:lnTo>
                    <a:pt x="322" y="276"/>
                  </a:lnTo>
                  <a:lnTo>
                    <a:pt x="324" y="268"/>
                  </a:lnTo>
                  <a:lnTo>
                    <a:pt x="330" y="262"/>
                  </a:lnTo>
                  <a:lnTo>
                    <a:pt x="330" y="262"/>
                  </a:lnTo>
                  <a:lnTo>
                    <a:pt x="336" y="258"/>
                  </a:lnTo>
                  <a:lnTo>
                    <a:pt x="342" y="256"/>
                  </a:lnTo>
                  <a:lnTo>
                    <a:pt x="346" y="252"/>
                  </a:lnTo>
                  <a:lnTo>
                    <a:pt x="348" y="252"/>
                  </a:lnTo>
                  <a:lnTo>
                    <a:pt x="348" y="252"/>
                  </a:lnTo>
                  <a:lnTo>
                    <a:pt x="352" y="248"/>
                  </a:lnTo>
                  <a:lnTo>
                    <a:pt x="352" y="248"/>
                  </a:lnTo>
                  <a:lnTo>
                    <a:pt x="352" y="248"/>
                  </a:lnTo>
                  <a:lnTo>
                    <a:pt x="352" y="246"/>
                  </a:lnTo>
                  <a:lnTo>
                    <a:pt x="354" y="246"/>
                  </a:lnTo>
                  <a:lnTo>
                    <a:pt x="366" y="244"/>
                  </a:lnTo>
                  <a:lnTo>
                    <a:pt x="374" y="244"/>
                  </a:lnTo>
                  <a:lnTo>
                    <a:pt x="376" y="240"/>
                  </a:lnTo>
                  <a:lnTo>
                    <a:pt x="380" y="236"/>
                  </a:lnTo>
                  <a:lnTo>
                    <a:pt x="380" y="236"/>
                  </a:lnTo>
                  <a:lnTo>
                    <a:pt x="384" y="228"/>
                  </a:lnTo>
                  <a:lnTo>
                    <a:pt x="382" y="228"/>
                  </a:lnTo>
                  <a:lnTo>
                    <a:pt x="382" y="228"/>
                  </a:lnTo>
                  <a:lnTo>
                    <a:pt x="376" y="218"/>
                  </a:lnTo>
                  <a:lnTo>
                    <a:pt x="372" y="206"/>
                  </a:lnTo>
                  <a:lnTo>
                    <a:pt x="372" y="206"/>
                  </a:lnTo>
                  <a:lnTo>
                    <a:pt x="372" y="206"/>
                  </a:lnTo>
                  <a:lnTo>
                    <a:pt x="372" y="206"/>
                  </a:lnTo>
                  <a:lnTo>
                    <a:pt x="372" y="204"/>
                  </a:lnTo>
                  <a:lnTo>
                    <a:pt x="376" y="188"/>
                  </a:lnTo>
                  <a:lnTo>
                    <a:pt x="376" y="188"/>
                  </a:lnTo>
                  <a:lnTo>
                    <a:pt x="376" y="180"/>
                  </a:lnTo>
                  <a:lnTo>
                    <a:pt x="380" y="174"/>
                  </a:lnTo>
                  <a:lnTo>
                    <a:pt x="380" y="160"/>
                  </a:lnTo>
                  <a:lnTo>
                    <a:pt x="380" y="160"/>
                  </a:lnTo>
                  <a:lnTo>
                    <a:pt x="378" y="158"/>
                  </a:lnTo>
                  <a:lnTo>
                    <a:pt x="372" y="156"/>
                  </a:lnTo>
                  <a:lnTo>
                    <a:pt x="348" y="166"/>
                  </a:lnTo>
                  <a:lnTo>
                    <a:pt x="348" y="140"/>
                  </a:lnTo>
                  <a:lnTo>
                    <a:pt x="348" y="140"/>
                  </a:lnTo>
                  <a:lnTo>
                    <a:pt x="350" y="136"/>
                  </a:lnTo>
                  <a:lnTo>
                    <a:pt x="356" y="132"/>
                  </a:lnTo>
                  <a:lnTo>
                    <a:pt x="372" y="120"/>
                  </a:lnTo>
                  <a:lnTo>
                    <a:pt x="366" y="92"/>
                  </a:lnTo>
                  <a:lnTo>
                    <a:pt x="366" y="92"/>
                  </a:lnTo>
                  <a:lnTo>
                    <a:pt x="366" y="84"/>
                  </a:lnTo>
                  <a:lnTo>
                    <a:pt x="366" y="78"/>
                  </a:lnTo>
                  <a:lnTo>
                    <a:pt x="368" y="74"/>
                  </a:lnTo>
                  <a:lnTo>
                    <a:pt x="372" y="68"/>
                  </a:lnTo>
                  <a:lnTo>
                    <a:pt x="372" y="64"/>
                  </a:lnTo>
                  <a:lnTo>
                    <a:pt x="364" y="64"/>
                  </a:lnTo>
                  <a:lnTo>
                    <a:pt x="360" y="64"/>
                  </a:lnTo>
                  <a:lnTo>
                    <a:pt x="356" y="76"/>
                  </a:lnTo>
                  <a:lnTo>
                    <a:pt x="356" y="76"/>
                  </a:lnTo>
                  <a:lnTo>
                    <a:pt x="352" y="80"/>
                  </a:lnTo>
                  <a:lnTo>
                    <a:pt x="348" y="82"/>
                  </a:lnTo>
                  <a:lnTo>
                    <a:pt x="346" y="82"/>
                  </a:lnTo>
                  <a:lnTo>
                    <a:pt x="338" y="76"/>
                  </a:lnTo>
                  <a:lnTo>
                    <a:pt x="336" y="76"/>
                  </a:lnTo>
                  <a:lnTo>
                    <a:pt x="336" y="76"/>
                  </a:lnTo>
                  <a:lnTo>
                    <a:pt x="336" y="76"/>
                  </a:lnTo>
                  <a:lnTo>
                    <a:pt x="336" y="74"/>
                  </a:lnTo>
                  <a:lnTo>
                    <a:pt x="334" y="68"/>
                  </a:lnTo>
                  <a:lnTo>
                    <a:pt x="332" y="60"/>
                  </a:lnTo>
                  <a:lnTo>
                    <a:pt x="332" y="60"/>
                  </a:lnTo>
                  <a:lnTo>
                    <a:pt x="332" y="60"/>
                  </a:lnTo>
                  <a:lnTo>
                    <a:pt x="332" y="64"/>
                  </a:lnTo>
                  <a:lnTo>
                    <a:pt x="316" y="64"/>
                  </a:lnTo>
                  <a:lnTo>
                    <a:pt x="316" y="60"/>
                  </a:lnTo>
                  <a:lnTo>
                    <a:pt x="312" y="52"/>
                  </a:lnTo>
                  <a:lnTo>
                    <a:pt x="312" y="40"/>
                  </a:lnTo>
                  <a:lnTo>
                    <a:pt x="304" y="24"/>
                  </a:lnTo>
                  <a:lnTo>
                    <a:pt x="304" y="12"/>
                  </a:lnTo>
                  <a:lnTo>
                    <a:pt x="300" y="6"/>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53" name="Freeform 14"/>
            <p:cNvSpPr>
              <a:spLocks/>
            </p:cNvSpPr>
            <p:nvPr/>
          </p:nvSpPr>
          <p:spPr bwMode="auto">
            <a:xfrm>
              <a:off x="3517900" y="4733244"/>
              <a:ext cx="796925" cy="606425"/>
            </a:xfrm>
            <a:custGeom>
              <a:avLst/>
              <a:gdLst>
                <a:gd name="T0" fmla="*/ 394 w 502"/>
                <a:gd name="T1" fmla="*/ 28 h 382"/>
                <a:gd name="T2" fmla="*/ 376 w 502"/>
                <a:gd name="T3" fmla="*/ 36 h 382"/>
                <a:gd name="T4" fmla="*/ 344 w 502"/>
                <a:gd name="T5" fmla="*/ 44 h 382"/>
                <a:gd name="T6" fmla="*/ 322 w 502"/>
                <a:gd name="T7" fmla="*/ 42 h 382"/>
                <a:gd name="T8" fmla="*/ 322 w 502"/>
                <a:gd name="T9" fmla="*/ 42 h 382"/>
                <a:gd name="T10" fmla="*/ 282 w 502"/>
                <a:gd name="T11" fmla="*/ 60 h 382"/>
                <a:gd name="T12" fmla="*/ 270 w 502"/>
                <a:gd name="T13" fmla="*/ 70 h 382"/>
                <a:gd name="T14" fmla="*/ 254 w 502"/>
                <a:gd name="T15" fmla="*/ 80 h 382"/>
                <a:gd name="T16" fmla="*/ 238 w 502"/>
                <a:gd name="T17" fmla="*/ 100 h 382"/>
                <a:gd name="T18" fmla="*/ 210 w 502"/>
                <a:gd name="T19" fmla="*/ 96 h 382"/>
                <a:gd name="T20" fmla="*/ 190 w 502"/>
                <a:gd name="T21" fmla="*/ 96 h 382"/>
                <a:gd name="T22" fmla="*/ 162 w 502"/>
                <a:gd name="T23" fmla="*/ 92 h 382"/>
                <a:gd name="T24" fmla="*/ 148 w 502"/>
                <a:gd name="T25" fmla="*/ 100 h 382"/>
                <a:gd name="T26" fmla="*/ 126 w 502"/>
                <a:gd name="T27" fmla="*/ 116 h 382"/>
                <a:gd name="T28" fmla="*/ 70 w 502"/>
                <a:gd name="T29" fmla="*/ 134 h 382"/>
                <a:gd name="T30" fmla="*/ 20 w 502"/>
                <a:gd name="T31" fmla="*/ 130 h 382"/>
                <a:gd name="T32" fmla="*/ 10 w 502"/>
                <a:gd name="T33" fmla="*/ 132 h 382"/>
                <a:gd name="T34" fmla="*/ 4 w 502"/>
                <a:gd name="T35" fmla="*/ 158 h 382"/>
                <a:gd name="T36" fmla="*/ 40 w 502"/>
                <a:gd name="T37" fmla="*/ 158 h 382"/>
                <a:gd name="T38" fmla="*/ 46 w 502"/>
                <a:gd name="T39" fmla="*/ 188 h 382"/>
                <a:gd name="T40" fmla="*/ 76 w 502"/>
                <a:gd name="T41" fmla="*/ 184 h 382"/>
                <a:gd name="T42" fmla="*/ 100 w 502"/>
                <a:gd name="T43" fmla="*/ 178 h 382"/>
                <a:gd name="T44" fmla="*/ 106 w 502"/>
                <a:gd name="T45" fmla="*/ 218 h 382"/>
                <a:gd name="T46" fmla="*/ 74 w 502"/>
                <a:gd name="T47" fmla="*/ 242 h 382"/>
                <a:gd name="T48" fmla="*/ 106 w 502"/>
                <a:gd name="T49" fmla="*/ 256 h 382"/>
                <a:gd name="T50" fmla="*/ 152 w 502"/>
                <a:gd name="T51" fmla="*/ 264 h 382"/>
                <a:gd name="T52" fmla="*/ 154 w 502"/>
                <a:gd name="T53" fmla="*/ 286 h 382"/>
                <a:gd name="T54" fmla="*/ 142 w 502"/>
                <a:gd name="T55" fmla="*/ 320 h 382"/>
                <a:gd name="T56" fmla="*/ 194 w 502"/>
                <a:gd name="T57" fmla="*/ 356 h 382"/>
                <a:gd name="T58" fmla="*/ 216 w 502"/>
                <a:gd name="T59" fmla="*/ 348 h 382"/>
                <a:gd name="T60" fmla="*/ 254 w 502"/>
                <a:gd name="T61" fmla="*/ 360 h 382"/>
                <a:gd name="T62" fmla="*/ 270 w 502"/>
                <a:gd name="T63" fmla="*/ 360 h 382"/>
                <a:gd name="T64" fmla="*/ 312 w 502"/>
                <a:gd name="T65" fmla="*/ 370 h 382"/>
                <a:gd name="T66" fmla="*/ 320 w 502"/>
                <a:gd name="T67" fmla="*/ 380 h 382"/>
                <a:gd name="T68" fmla="*/ 358 w 502"/>
                <a:gd name="T69" fmla="*/ 356 h 382"/>
                <a:gd name="T70" fmla="*/ 372 w 502"/>
                <a:gd name="T71" fmla="*/ 328 h 382"/>
                <a:gd name="T72" fmla="*/ 400 w 502"/>
                <a:gd name="T73" fmla="*/ 306 h 382"/>
                <a:gd name="T74" fmla="*/ 410 w 502"/>
                <a:gd name="T75" fmla="*/ 286 h 382"/>
                <a:gd name="T76" fmla="*/ 416 w 502"/>
                <a:gd name="T77" fmla="*/ 274 h 382"/>
                <a:gd name="T78" fmla="*/ 456 w 502"/>
                <a:gd name="T79" fmla="*/ 230 h 382"/>
                <a:gd name="T80" fmla="*/ 466 w 502"/>
                <a:gd name="T81" fmla="*/ 210 h 382"/>
                <a:gd name="T82" fmla="*/ 490 w 502"/>
                <a:gd name="T83" fmla="*/ 168 h 382"/>
                <a:gd name="T84" fmla="*/ 502 w 502"/>
                <a:gd name="T85" fmla="*/ 146 h 382"/>
                <a:gd name="T86" fmla="*/ 496 w 502"/>
                <a:gd name="T87" fmla="*/ 120 h 382"/>
                <a:gd name="T88" fmla="*/ 472 w 502"/>
                <a:gd name="T89" fmla="*/ 128 h 382"/>
                <a:gd name="T90" fmla="*/ 454 w 502"/>
                <a:gd name="T91" fmla="*/ 122 h 382"/>
                <a:gd name="T92" fmla="*/ 446 w 502"/>
                <a:gd name="T93" fmla="*/ 98 h 382"/>
                <a:gd name="T94" fmla="*/ 428 w 502"/>
                <a:gd name="T95" fmla="*/ 114 h 382"/>
                <a:gd name="T96" fmla="*/ 422 w 502"/>
                <a:gd name="T97" fmla="*/ 108 h 382"/>
                <a:gd name="T98" fmla="*/ 424 w 502"/>
                <a:gd name="T99" fmla="*/ 88 h 382"/>
                <a:gd name="T100" fmla="*/ 444 w 502"/>
                <a:gd name="T101" fmla="*/ 58 h 382"/>
                <a:gd name="T102" fmla="*/ 442 w 502"/>
                <a:gd name="T103" fmla="*/ 28 h 382"/>
                <a:gd name="T104" fmla="*/ 440 w 502"/>
                <a:gd name="T105" fmla="*/ 8 h 382"/>
                <a:gd name="T106" fmla="*/ 432 w 502"/>
                <a:gd name="T107" fmla="*/ 2 h 382"/>
                <a:gd name="T108" fmla="*/ 422 w 502"/>
                <a:gd name="T109" fmla="*/ 10 h 382"/>
                <a:gd name="T110" fmla="*/ 402 w 502"/>
                <a:gd name="T111" fmla="*/ 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02" h="382">
                  <a:moveTo>
                    <a:pt x="402" y="8"/>
                  </a:moveTo>
                  <a:lnTo>
                    <a:pt x="402" y="10"/>
                  </a:lnTo>
                  <a:lnTo>
                    <a:pt x="404" y="12"/>
                  </a:lnTo>
                  <a:lnTo>
                    <a:pt x="394" y="28"/>
                  </a:lnTo>
                  <a:lnTo>
                    <a:pt x="394" y="28"/>
                  </a:lnTo>
                  <a:lnTo>
                    <a:pt x="386" y="34"/>
                  </a:lnTo>
                  <a:lnTo>
                    <a:pt x="378" y="36"/>
                  </a:lnTo>
                  <a:lnTo>
                    <a:pt x="376" y="36"/>
                  </a:lnTo>
                  <a:lnTo>
                    <a:pt x="368" y="30"/>
                  </a:lnTo>
                  <a:lnTo>
                    <a:pt x="360" y="32"/>
                  </a:lnTo>
                  <a:lnTo>
                    <a:pt x="344" y="44"/>
                  </a:lnTo>
                  <a:lnTo>
                    <a:pt x="344" y="44"/>
                  </a:lnTo>
                  <a:lnTo>
                    <a:pt x="340" y="44"/>
                  </a:lnTo>
                  <a:lnTo>
                    <a:pt x="336" y="42"/>
                  </a:lnTo>
                  <a:lnTo>
                    <a:pt x="328" y="32"/>
                  </a:lnTo>
                  <a:lnTo>
                    <a:pt x="322" y="42"/>
                  </a:lnTo>
                  <a:lnTo>
                    <a:pt x="322" y="42"/>
                  </a:lnTo>
                  <a:lnTo>
                    <a:pt x="322" y="42"/>
                  </a:lnTo>
                  <a:lnTo>
                    <a:pt x="322" y="42"/>
                  </a:lnTo>
                  <a:lnTo>
                    <a:pt x="322" y="42"/>
                  </a:lnTo>
                  <a:lnTo>
                    <a:pt x="316" y="48"/>
                  </a:lnTo>
                  <a:lnTo>
                    <a:pt x="306" y="48"/>
                  </a:lnTo>
                  <a:lnTo>
                    <a:pt x="294" y="52"/>
                  </a:lnTo>
                  <a:lnTo>
                    <a:pt x="282" y="60"/>
                  </a:lnTo>
                  <a:lnTo>
                    <a:pt x="278" y="60"/>
                  </a:lnTo>
                  <a:lnTo>
                    <a:pt x="274" y="64"/>
                  </a:lnTo>
                  <a:lnTo>
                    <a:pt x="274" y="64"/>
                  </a:lnTo>
                  <a:lnTo>
                    <a:pt x="270" y="70"/>
                  </a:lnTo>
                  <a:lnTo>
                    <a:pt x="270" y="72"/>
                  </a:lnTo>
                  <a:lnTo>
                    <a:pt x="270" y="74"/>
                  </a:lnTo>
                  <a:lnTo>
                    <a:pt x="276" y="82"/>
                  </a:lnTo>
                  <a:lnTo>
                    <a:pt x="254" y="80"/>
                  </a:lnTo>
                  <a:lnTo>
                    <a:pt x="242" y="90"/>
                  </a:lnTo>
                  <a:lnTo>
                    <a:pt x="240" y="94"/>
                  </a:lnTo>
                  <a:lnTo>
                    <a:pt x="240" y="94"/>
                  </a:lnTo>
                  <a:lnTo>
                    <a:pt x="238" y="100"/>
                  </a:lnTo>
                  <a:lnTo>
                    <a:pt x="236" y="102"/>
                  </a:lnTo>
                  <a:lnTo>
                    <a:pt x="236" y="102"/>
                  </a:lnTo>
                  <a:lnTo>
                    <a:pt x="224" y="102"/>
                  </a:lnTo>
                  <a:lnTo>
                    <a:pt x="210" y="96"/>
                  </a:lnTo>
                  <a:lnTo>
                    <a:pt x="206" y="96"/>
                  </a:lnTo>
                  <a:lnTo>
                    <a:pt x="194" y="98"/>
                  </a:lnTo>
                  <a:lnTo>
                    <a:pt x="194" y="98"/>
                  </a:lnTo>
                  <a:lnTo>
                    <a:pt x="190" y="96"/>
                  </a:lnTo>
                  <a:lnTo>
                    <a:pt x="186" y="94"/>
                  </a:lnTo>
                  <a:lnTo>
                    <a:pt x="178" y="84"/>
                  </a:lnTo>
                  <a:lnTo>
                    <a:pt x="170" y="80"/>
                  </a:lnTo>
                  <a:lnTo>
                    <a:pt x="162" y="92"/>
                  </a:lnTo>
                  <a:lnTo>
                    <a:pt x="162" y="92"/>
                  </a:lnTo>
                  <a:lnTo>
                    <a:pt x="160" y="92"/>
                  </a:lnTo>
                  <a:lnTo>
                    <a:pt x="150" y="100"/>
                  </a:lnTo>
                  <a:lnTo>
                    <a:pt x="148" y="100"/>
                  </a:lnTo>
                  <a:lnTo>
                    <a:pt x="148" y="102"/>
                  </a:lnTo>
                  <a:lnTo>
                    <a:pt x="146" y="102"/>
                  </a:lnTo>
                  <a:lnTo>
                    <a:pt x="138" y="104"/>
                  </a:lnTo>
                  <a:lnTo>
                    <a:pt x="126" y="116"/>
                  </a:lnTo>
                  <a:lnTo>
                    <a:pt x="126" y="116"/>
                  </a:lnTo>
                  <a:lnTo>
                    <a:pt x="112" y="122"/>
                  </a:lnTo>
                  <a:lnTo>
                    <a:pt x="102" y="134"/>
                  </a:lnTo>
                  <a:lnTo>
                    <a:pt x="70" y="134"/>
                  </a:lnTo>
                  <a:lnTo>
                    <a:pt x="70" y="134"/>
                  </a:lnTo>
                  <a:lnTo>
                    <a:pt x="46" y="124"/>
                  </a:lnTo>
                  <a:lnTo>
                    <a:pt x="32" y="124"/>
                  </a:lnTo>
                  <a:lnTo>
                    <a:pt x="20" y="130"/>
                  </a:lnTo>
                  <a:lnTo>
                    <a:pt x="18" y="130"/>
                  </a:lnTo>
                  <a:lnTo>
                    <a:pt x="18" y="130"/>
                  </a:lnTo>
                  <a:lnTo>
                    <a:pt x="10" y="132"/>
                  </a:lnTo>
                  <a:lnTo>
                    <a:pt x="10" y="132"/>
                  </a:lnTo>
                  <a:lnTo>
                    <a:pt x="2" y="138"/>
                  </a:lnTo>
                  <a:lnTo>
                    <a:pt x="0" y="142"/>
                  </a:lnTo>
                  <a:lnTo>
                    <a:pt x="0" y="152"/>
                  </a:lnTo>
                  <a:lnTo>
                    <a:pt x="4" y="158"/>
                  </a:lnTo>
                  <a:lnTo>
                    <a:pt x="22" y="152"/>
                  </a:lnTo>
                  <a:lnTo>
                    <a:pt x="22" y="152"/>
                  </a:lnTo>
                  <a:lnTo>
                    <a:pt x="30" y="154"/>
                  </a:lnTo>
                  <a:lnTo>
                    <a:pt x="40" y="158"/>
                  </a:lnTo>
                  <a:lnTo>
                    <a:pt x="42" y="158"/>
                  </a:lnTo>
                  <a:lnTo>
                    <a:pt x="42" y="160"/>
                  </a:lnTo>
                  <a:lnTo>
                    <a:pt x="42" y="186"/>
                  </a:lnTo>
                  <a:lnTo>
                    <a:pt x="46" y="188"/>
                  </a:lnTo>
                  <a:lnTo>
                    <a:pt x="64" y="188"/>
                  </a:lnTo>
                  <a:lnTo>
                    <a:pt x="74" y="184"/>
                  </a:lnTo>
                  <a:lnTo>
                    <a:pt x="76" y="184"/>
                  </a:lnTo>
                  <a:lnTo>
                    <a:pt x="76" y="184"/>
                  </a:lnTo>
                  <a:lnTo>
                    <a:pt x="86" y="180"/>
                  </a:lnTo>
                  <a:lnTo>
                    <a:pt x="94" y="176"/>
                  </a:lnTo>
                  <a:lnTo>
                    <a:pt x="98" y="176"/>
                  </a:lnTo>
                  <a:lnTo>
                    <a:pt x="100" y="178"/>
                  </a:lnTo>
                  <a:lnTo>
                    <a:pt x="104" y="188"/>
                  </a:lnTo>
                  <a:lnTo>
                    <a:pt x="104" y="188"/>
                  </a:lnTo>
                  <a:lnTo>
                    <a:pt x="106" y="216"/>
                  </a:lnTo>
                  <a:lnTo>
                    <a:pt x="106" y="218"/>
                  </a:lnTo>
                  <a:lnTo>
                    <a:pt x="92" y="232"/>
                  </a:lnTo>
                  <a:lnTo>
                    <a:pt x="92" y="232"/>
                  </a:lnTo>
                  <a:lnTo>
                    <a:pt x="92" y="234"/>
                  </a:lnTo>
                  <a:lnTo>
                    <a:pt x="74" y="242"/>
                  </a:lnTo>
                  <a:lnTo>
                    <a:pt x="70" y="248"/>
                  </a:lnTo>
                  <a:lnTo>
                    <a:pt x="72" y="252"/>
                  </a:lnTo>
                  <a:lnTo>
                    <a:pt x="106" y="256"/>
                  </a:lnTo>
                  <a:lnTo>
                    <a:pt x="106" y="256"/>
                  </a:lnTo>
                  <a:lnTo>
                    <a:pt x="106" y="256"/>
                  </a:lnTo>
                  <a:lnTo>
                    <a:pt x="108" y="258"/>
                  </a:lnTo>
                  <a:lnTo>
                    <a:pt x="122" y="266"/>
                  </a:lnTo>
                  <a:lnTo>
                    <a:pt x="152" y="264"/>
                  </a:lnTo>
                  <a:lnTo>
                    <a:pt x="152" y="268"/>
                  </a:lnTo>
                  <a:lnTo>
                    <a:pt x="154" y="284"/>
                  </a:lnTo>
                  <a:lnTo>
                    <a:pt x="154" y="286"/>
                  </a:lnTo>
                  <a:lnTo>
                    <a:pt x="154" y="286"/>
                  </a:lnTo>
                  <a:lnTo>
                    <a:pt x="140" y="300"/>
                  </a:lnTo>
                  <a:lnTo>
                    <a:pt x="140" y="300"/>
                  </a:lnTo>
                  <a:lnTo>
                    <a:pt x="140" y="312"/>
                  </a:lnTo>
                  <a:lnTo>
                    <a:pt x="142" y="320"/>
                  </a:lnTo>
                  <a:lnTo>
                    <a:pt x="144" y="326"/>
                  </a:lnTo>
                  <a:lnTo>
                    <a:pt x="150" y="330"/>
                  </a:lnTo>
                  <a:lnTo>
                    <a:pt x="174" y="344"/>
                  </a:lnTo>
                  <a:lnTo>
                    <a:pt x="194" y="356"/>
                  </a:lnTo>
                  <a:lnTo>
                    <a:pt x="212" y="348"/>
                  </a:lnTo>
                  <a:lnTo>
                    <a:pt x="214" y="348"/>
                  </a:lnTo>
                  <a:lnTo>
                    <a:pt x="214" y="348"/>
                  </a:lnTo>
                  <a:lnTo>
                    <a:pt x="216" y="348"/>
                  </a:lnTo>
                  <a:lnTo>
                    <a:pt x="242" y="368"/>
                  </a:lnTo>
                  <a:lnTo>
                    <a:pt x="246" y="368"/>
                  </a:lnTo>
                  <a:lnTo>
                    <a:pt x="252" y="360"/>
                  </a:lnTo>
                  <a:lnTo>
                    <a:pt x="254" y="360"/>
                  </a:lnTo>
                  <a:lnTo>
                    <a:pt x="254" y="358"/>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58" y="356"/>
                  </a:lnTo>
                  <a:lnTo>
                    <a:pt x="358" y="356"/>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6"/>
                  </a:lnTo>
                  <a:lnTo>
                    <a:pt x="414" y="274"/>
                  </a:lnTo>
                  <a:lnTo>
                    <a:pt x="416" y="274"/>
                  </a:lnTo>
                  <a:lnTo>
                    <a:pt x="416" y="274"/>
                  </a:lnTo>
                  <a:lnTo>
                    <a:pt x="458" y="252"/>
                  </a:lnTo>
                  <a:lnTo>
                    <a:pt x="456" y="230"/>
                  </a:lnTo>
                  <a:lnTo>
                    <a:pt x="456" y="230"/>
                  </a:lnTo>
                  <a:lnTo>
                    <a:pt x="456" y="228"/>
                  </a:lnTo>
                  <a:lnTo>
                    <a:pt x="464" y="212"/>
                  </a:lnTo>
                  <a:lnTo>
                    <a:pt x="466" y="210"/>
                  </a:lnTo>
                  <a:lnTo>
                    <a:pt x="466" y="210"/>
                  </a:lnTo>
                  <a:lnTo>
                    <a:pt x="478" y="180"/>
                  </a:lnTo>
                  <a:lnTo>
                    <a:pt x="478" y="180"/>
                  </a:lnTo>
                  <a:lnTo>
                    <a:pt x="478" y="180"/>
                  </a:lnTo>
                  <a:lnTo>
                    <a:pt x="490" y="168"/>
                  </a:lnTo>
                  <a:lnTo>
                    <a:pt x="496" y="156"/>
                  </a:lnTo>
                  <a:lnTo>
                    <a:pt x="496" y="156"/>
                  </a:lnTo>
                  <a:lnTo>
                    <a:pt x="496" y="156"/>
                  </a:lnTo>
                  <a:lnTo>
                    <a:pt x="502" y="146"/>
                  </a:lnTo>
                  <a:lnTo>
                    <a:pt x="496" y="134"/>
                  </a:lnTo>
                  <a:lnTo>
                    <a:pt x="496" y="132"/>
                  </a:lnTo>
                  <a:lnTo>
                    <a:pt x="496" y="132"/>
                  </a:lnTo>
                  <a:lnTo>
                    <a:pt x="496" y="120"/>
                  </a:lnTo>
                  <a:lnTo>
                    <a:pt x="490" y="120"/>
                  </a:lnTo>
                  <a:lnTo>
                    <a:pt x="478" y="126"/>
                  </a:lnTo>
                  <a:lnTo>
                    <a:pt x="478" y="126"/>
                  </a:lnTo>
                  <a:lnTo>
                    <a:pt x="472" y="128"/>
                  </a:lnTo>
                  <a:lnTo>
                    <a:pt x="468" y="128"/>
                  </a:lnTo>
                  <a:lnTo>
                    <a:pt x="460" y="126"/>
                  </a:lnTo>
                  <a:lnTo>
                    <a:pt x="454" y="122"/>
                  </a:lnTo>
                  <a:lnTo>
                    <a:pt x="454" y="122"/>
                  </a:lnTo>
                  <a:lnTo>
                    <a:pt x="452" y="118"/>
                  </a:lnTo>
                  <a:lnTo>
                    <a:pt x="450" y="114"/>
                  </a:lnTo>
                  <a:lnTo>
                    <a:pt x="452" y="98"/>
                  </a:lnTo>
                  <a:lnTo>
                    <a:pt x="446" y="98"/>
                  </a:lnTo>
                  <a:lnTo>
                    <a:pt x="442" y="102"/>
                  </a:lnTo>
                  <a:lnTo>
                    <a:pt x="442" y="102"/>
                  </a:lnTo>
                  <a:lnTo>
                    <a:pt x="432" y="112"/>
                  </a:lnTo>
                  <a:lnTo>
                    <a:pt x="428" y="114"/>
                  </a:lnTo>
                  <a:lnTo>
                    <a:pt x="428" y="114"/>
                  </a:lnTo>
                  <a:lnTo>
                    <a:pt x="424" y="114"/>
                  </a:lnTo>
                  <a:lnTo>
                    <a:pt x="424" y="114"/>
                  </a:lnTo>
                  <a:lnTo>
                    <a:pt x="422" y="108"/>
                  </a:lnTo>
                  <a:lnTo>
                    <a:pt x="422" y="100"/>
                  </a:lnTo>
                  <a:lnTo>
                    <a:pt x="422" y="100"/>
                  </a:lnTo>
                  <a:lnTo>
                    <a:pt x="422" y="92"/>
                  </a:lnTo>
                  <a:lnTo>
                    <a:pt x="424" y="88"/>
                  </a:lnTo>
                  <a:lnTo>
                    <a:pt x="424" y="88"/>
                  </a:lnTo>
                  <a:lnTo>
                    <a:pt x="426" y="86"/>
                  </a:lnTo>
                  <a:lnTo>
                    <a:pt x="428" y="86"/>
                  </a:lnTo>
                  <a:lnTo>
                    <a:pt x="444" y="58"/>
                  </a:lnTo>
                  <a:lnTo>
                    <a:pt x="448" y="48"/>
                  </a:lnTo>
                  <a:lnTo>
                    <a:pt x="450" y="36"/>
                  </a:lnTo>
                  <a:lnTo>
                    <a:pt x="442" y="28"/>
                  </a:lnTo>
                  <a:lnTo>
                    <a:pt x="442" y="28"/>
                  </a:lnTo>
                  <a:lnTo>
                    <a:pt x="440" y="22"/>
                  </a:lnTo>
                  <a:lnTo>
                    <a:pt x="440" y="12"/>
                  </a:lnTo>
                  <a:lnTo>
                    <a:pt x="440" y="8"/>
                  </a:lnTo>
                  <a:lnTo>
                    <a:pt x="440" y="8"/>
                  </a:lnTo>
                  <a:lnTo>
                    <a:pt x="438" y="4"/>
                  </a:lnTo>
                  <a:lnTo>
                    <a:pt x="434" y="0"/>
                  </a:lnTo>
                  <a:lnTo>
                    <a:pt x="434" y="0"/>
                  </a:lnTo>
                  <a:lnTo>
                    <a:pt x="432" y="2"/>
                  </a:lnTo>
                  <a:lnTo>
                    <a:pt x="432" y="2"/>
                  </a:lnTo>
                  <a:lnTo>
                    <a:pt x="430" y="6"/>
                  </a:lnTo>
                  <a:lnTo>
                    <a:pt x="426" y="8"/>
                  </a:lnTo>
                  <a:lnTo>
                    <a:pt x="422" y="10"/>
                  </a:lnTo>
                  <a:lnTo>
                    <a:pt x="416" y="8"/>
                  </a:lnTo>
                  <a:lnTo>
                    <a:pt x="416" y="8"/>
                  </a:lnTo>
                  <a:lnTo>
                    <a:pt x="410" y="8"/>
                  </a:lnTo>
                  <a:lnTo>
                    <a:pt x="402" y="8"/>
                  </a:lnTo>
                  <a:lnTo>
                    <a:pt x="402" y="8"/>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54" name="Freeform 15"/>
            <p:cNvSpPr>
              <a:spLocks/>
            </p:cNvSpPr>
            <p:nvPr/>
          </p:nvSpPr>
          <p:spPr bwMode="auto">
            <a:xfrm>
              <a:off x="3629025" y="4066494"/>
              <a:ext cx="450850" cy="457200"/>
            </a:xfrm>
            <a:custGeom>
              <a:avLst/>
              <a:gdLst>
                <a:gd name="T0" fmla="*/ 268 w 284"/>
                <a:gd name="T1" fmla="*/ 32 h 288"/>
                <a:gd name="T2" fmla="*/ 258 w 284"/>
                <a:gd name="T3" fmla="*/ 28 h 288"/>
                <a:gd name="T4" fmla="*/ 250 w 284"/>
                <a:gd name="T5" fmla="*/ 24 h 288"/>
                <a:gd name="T6" fmla="*/ 234 w 284"/>
                <a:gd name="T7" fmla="*/ 28 h 288"/>
                <a:gd name="T8" fmla="*/ 222 w 284"/>
                <a:gd name="T9" fmla="*/ 22 h 288"/>
                <a:gd name="T10" fmla="*/ 220 w 284"/>
                <a:gd name="T11" fmla="*/ 20 h 288"/>
                <a:gd name="T12" fmla="*/ 204 w 284"/>
                <a:gd name="T13" fmla="*/ 4 h 288"/>
                <a:gd name="T14" fmla="*/ 176 w 284"/>
                <a:gd name="T15" fmla="*/ 16 h 288"/>
                <a:gd name="T16" fmla="*/ 172 w 284"/>
                <a:gd name="T17" fmla="*/ 40 h 288"/>
                <a:gd name="T18" fmla="*/ 162 w 284"/>
                <a:gd name="T19" fmla="*/ 60 h 288"/>
                <a:gd name="T20" fmla="*/ 144 w 284"/>
                <a:gd name="T21" fmla="*/ 86 h 288"/>
                <a:gd name="T22" fmla="*/ 124 w 284"/>
                <a:gd name="T23" fmla="*/ 104 h 288"/>
                <a:gd name="T24" fmla="*/ 114 w 284"/>
                <a:gd name="T25" fmla="*/ 120 h 288"/>
                <a:gd name="T26" fmla="*/ 88 w 284"/>
                <a:gd name="T27" fmla="*/ 144 h 288"/>
                <a:gd name="T28" fmla="*/ 72 w 284"/>
                <a:gd name="T29" fmla="*/ 164 h 288"/>
                <a:gd name="T30" fmla="*/ 8 w 284"/>
                <a:gd name="T31" fmla="*/ 160 h 288"/>
                <a:gd name="T32" fmla="*/ 6 w 284"/>
                <a:gd name="T33" fmla="*/ 208 h 288"/>
                <a:gd name="T34" fmla="*/ 32 w 284"/>
                <a:gd name="T35" fmla="*/ 234 h 288"/>
                <a:gd name="T36" fmla="*/ 32 w 284"/>
                <a:gd name="T37" fmla="*/ 234 h 288"/>
                <a:gd name="T38" fmla="*/ 42 w 284"/>
                <a:gd name="T39" fmla="*/ 262 h 288"/>
                <a:gd name="T40" fmla="*/ 44 w 284"/>
                <a:gd name="T41" fmla="*/ 268 h 288"/>
                <a:gd name="T42" fmla="*/ 62 w 284"/>
                <a:gd name="T43" fmla="*/ 262 h 288"/>
                <a:gd name="T44" fmla="*/ 70 w 284"/>
                <a:gd name="T45" fmla="*/ 266 h 288"/>
                <a:gd name="T46" fmla="*/ 76 w 284"/>
                <a:gd name="T47" fmla="*/ 246 h 288"/>
                <a:gd name="T48" fmla="*/ 80 w 284"/>
                <a:gd name="T49" fmla="*/ 242 h 288"/>
                <a:gd name="T50" fmla="*/ 110 w 284"/>
                <a:gd name="T51" fmla="*/ 232 h 288"/>
                <a:gd name="T52" fmla="*/ 112 w 284"/>
                <a:gd name="T53" fmla="*/ 212 h 288"/>
                <a:gd name="T54" fmla="*/ 120 w 284"/>
                <a:gd name="T55" fmla="*/ 206 h 288"/>
                <a:gd name="T56" fmla="*/ 122 w 284"/>
                <a:gd name="T57" fmla="*/ 206 h 288"/>
                <a:gd name="T58" fmla="*/ 136 w 284"/>
                <a:gd name="T59" fmla="*/ 220 h 288"/>
                <a:gd name="T60" fmla="*/ 140 w 284"/>
                <a:gd name="T61" fmla="*/ 232 h 288"/>
                <a:gd name="T62" fmla="*/ 152 w 284"/>
                <a:gd name="T63" fmla="*/ 216 h 288"/>
                <a:gd name="T64" fmla="*/ 162 w 284"/>
                <a:gd name="T65" fmla="*/ 212 h 288"/>
                <a:gd name="T66" fmla="*/ 174 w 284"/>
                <a:gd name="T67" fmla="*/ 214 h 288"/>
                <a:gd name="T68" fmla="*/ 180 w 284"/>
                <a:gd name="T69" fmla="*/ 236 h 288"/>
                <a:gd name="T70" fmla="*/ 188 w 284"/>
                <a:gd name="T71" fmla="*/ 254 h 288"/>
                <a:gd name="T72" fmla="*/ 194 w 284"/>
                <a:gd name="T73" fmla="*/ 270 h 288"/>
                <a:gd name="T74" fmla="*/ 208 w 284"/>
                <a:gd name="T75" fmla="*/ 270 h 288"/>
                <a:gd name="T76" fmla="*/ 208 w 284"/>
                <a:gd name="T77" fmla="*/ 272 h 288"/>
                <a:gd name="T78" fmla="*/ 216 w 284"/>
                <a:gd name="T79" fmla="*/ 288 h 288"/>
                <a:gd name="T80" fmla="*/ 220 w 284"/>
                <a:gd name="T81" fmla="*/ 276 h 288"/>
                <a:gd name="T82" fmla="*/ 224 w 284"/>
                <a:gd name="T83" fmla="*/ 274 h 288"/>
                <a:gd name="T84" fmla="*/ 230 w 284"/>
                <a:gd name="T85" fmla="*/ 270 h 288"/>
                <a:gd name="T86" fmla="*/ 236 w 284"/>
                <a:gd name="T87" fmla="*/ 264 h 288"/>
                <a:gd name="T88" fmla="*/ 188 w 284"/>
                <a:gd name="T89" fmla="*/ 168 h 288"/>
                <a:gd name="T90" fmla="*/ 176 w 284"/>
                <a:gd name="T91" fmla="*/ 128 h 288"/>
                <a:gd name="T92" fmla="*/ 174 w 284"/>
                <a:gd name="T93" fmla="*/ 128 h 288"/>
                <a:gd name="T94" fmla="*/ 182 w 284"/>
                <a:gd name="T95" fmla="*/ 104 h 288"/>
                <a:gd name="T96" fmla="*/ 260 w 284"/>
                <a:gd name="T97" fmla="*/ 88 h 288"/>
                <a:gd name="T98" fmla="*/ 262 w 284"/>
                <a:gd name="T99" fmla="*/ 86 h 288"/>
                <a:gd name="T100" fmla="*/ 280 w 284"/>
                <a:gd name="T101" fmla="*/ 76 h 288"/>
                <a:gd name="T102" fmla="*/ 284 w 284"/>
                <a:gd name="T103" fmla="*/ 5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4" h="288">
                  <a:moveTo>
                    <a:pt x="284" y="58"/>
                  </a:moveTo>
                  <a:lnTo>
                    <a:pt x="278" y="44"/>
                  </a:lnTo>
                  <a:lnTo>
                    <a:pt x="268" y="32"/>
                  </a:lnTo>
                  <a:lnTo>
                    <a:pt x="260" y="30"/>
                  </a:lnTo>
                  <a:lnTo>
                    <a:pt x="258" y="30"/>
                  </a:lnTo>
                  <a:lnTo>
                    <a:pt x="258" y="28"/>
                  </a:lnTo>
                  <a:lnTo>
                    <a:pt x="258" y="28"/>
                  </a:lnTo>
                  <a:lnTo>
                    <a:pt x="250" y="24"/>
                  </a:lnTo>
                  <a:lnTo>
                    <a:pt x="250" y="24"/>
                  </a:lnTo>
                  <a:lnTo>
                    <a:pt x="248" y="24"/>
                  </a:lnTo>
                  <a:lnTo>
                    <a:pt x="244" y="26"/>
                  </a:lnTo>
                  <a:lnTo>
                    <a:pt x="234" y="28"/>
                  </a:lnTo>
                  <a:lnTo>
                    <a:pt x="234" y="28"/>
                  </a:lnTo>
                  <a:lnTo>
                    <a:pt x="232" y="26"/>
                  </a:lnTo>
                  <a:lnTo>
                    <a:pt x="222" y="22"/>
                  </a:lnTo>
                  <a:lnTo>
                    <a:pt x="222" y="22"/>
                  </a:lnTo>
                  <a:lnTo>
                    <a:pt x="220" y="22"/>
                  </a:lnTo>
                  <a:lnTo>
                    <a:pt x="220" y="20"/>
                  </a:lnTo>
                  <a:lnTo>
                    <a:pt x="220" y="20"/>
                  </a:lnTo>
                  <a:lnTo>
                    <a:pt x="212" y="12"/>
                  </a:lnTo>
                  <a:lnTo>
                    <a:pt x="204" y="4"/>
                  </a:lnTo>
                  <a:lnTo>
                    <a:pt x="196" y="0"/>
                  </a:lnTo>
                  <a:lnTo>
                    <a:pt x="188" y="8"/>
                  </a:lnTo>
                  <a:lnTo>
                    <a:pt x="176" y="16"/>
                  </a:lnTo>
                  <a:lnTo>
                    <a:pt x="172" y="40"/>
                  </a:lnTo>
                  <a:lnTo>
                    <a:pt x="172" y="40"/>
                  </a:lnTo>
                  <a:lnTo>
                    <a:pt x="172" y="40"/>
                  </a:lnTo>
                  <a:lnTo>
                    <a:pt x="162" y="58"/>
                  </a:lnTo>
                  <a:lnTo>
                    <a:pt x="162" y="60"/>
                  </a:lnTo>
                  <a:lnTo>
                    <a:pt x="162" y="60"/>
                  </a:lnTo>
                  <a:lnTo>
                    <a:pt x="154" y="68"/>
                  </a:lnTo>
                  <a:lnTo>
                    <a:pt x="144" y="86"/>
                  </a:lnTo>
                  <a:lnTo>
                    <a:pt x="144" y="86"/>
                  </a:lnTo>
                  <a:lnTo>
                    <a:pt x="144" y="88"/>
                  </a:lnTo>
                  <a:lnTo>
                    <a:pt x="144" y="88"/>
                  </a:lnTo>
                  <a:lnTo>
                    <a:pt x="124" y="104"/>
                  </a:lnTo>
                  <a:lnTo>
                    <a:pt x="116" y="118"/>
                  </a:lnTo>
                  <a:lnTo>
                    <a:pt x="116" y="118"/>
                  </a:lnTo>
                  <a:lnTo>
                    <a:pt x="114" y="120"/>
                  </a:lnTo>
                  <a:lnTo>
                    <a:pt x="110" y="124"/>
                  </a:lnTo>
                  <a:lnTo>
                    <a:pt x="96" y="132"/>
                  </a:lnTo>
                  <a:lnTo>
                    <a:pt x="88" y="144"/>
                  </a:lnTo>
                  <a:lnTo>
                    <a:pt x="88" y="144"/>
                  </a:lnTo>
                  <a:lnTo>
                    <a:pt x="74" y="164"/>
                  </a:lnTo>
                  <a:lnTo>
                    <a:pt x="72" y="164"/>
                  </a:lnTo>
                  <a:lnTo>
                    <a:pt x="72" y="164"/>
                  </a:lnTo>
                  <a:lnTo>
                    <a:pt x="72" y="164"/>
                  </a:lnTo>
                  <a:lnTo>
                    <a:pt x="8" y="160"/>
                  </a:lnTo>
                  <a:lnTo>
                    <a:pt x="0" y="168"/>
                  </a:lnTo>
                  <a:lnTo>
                    <a:pt x="0" y="180"/>
                  </a:lnTo>
                  <a:lnTo>
                    <a:pt x="6" y="208"/>
                  </a:lnTo>
                  <a:lnTo>
                    <a:pt x="20" y="226"/>
                  </a:lnTo>
                  <a:lnTo>
                    <a:pt x="32" y="232"/>
                  </a:lnTo>
                  <a:lnTo>
                    <a:pt x="32" y="234"/>
                  </a:lnTo>
                  <a:lnTo>
                    <a:pt x="32" y="234"/>
                  </a:lnTo>
                  <a:lnTo>
                    <a:pt x="32" y="234"/>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70" y="266"/>
                  </a:lnTo>
                  <a:lnTo>
                    <a:pt x="68" y="260"/>
                  </a:lnTo>
                  <a:lnTo>
                    <a:pt x="68" y="260"/>
                  </a:lnTo>
                  <a:lnTo>
                    <a:pt x="76" y="246"/>
                  </a:lnTo>
                  <a:lnTo>
                    <a:pt x="76" y="246"/>
                  </a:lnTo>
                  <a:lnTo>
                    <a:pt x="78" y="244"/>
                  </a:lnTo>
                  <a:lnTo>
                    <a:pt x="80" y="242"/>
                  </a:lnTo>
                  <a:lnTo>
                    <a:pt x="88" y="242"/>
                  </a:lnTo>
                  <a:lnTo>
                    <a:pt x="102" y="242"/>
                  </a:lnTo>
                  <a:lnTo>
                    <a:pt x="110" y="232"/>
                  </a:lnTo>
                  <a:lnTo>
                    <a:pt x="110" y="222"/>
                  </a:lnTo>
                  <a:lnTo>
                    <a:pt x="112" y="212"/>
                  </a:lnTo>
                  <a:lnTo>
                    <a:pt x="112" y="212"/>
                  </a:lnTo>
                  <a:lnTo>
                    <a:pt x="114" y="210"/>
                  </a:lnTo>
                  <a:lnTo>
                    <a:pt x="114" y="210"/>
                  </a:lnTo>
                  <a:lnTo>
                    <a:pt x="120" y="206"/>
                  </a:lnTo>
                  <a:lnTo>
                    <a:pt x="120" y="206"/>
                  </a:lnTo>
                  <a:lnTo>
                    <a:pt x="120" y="206"/>
                  </a:lnTo>
                  <a:lnTo>
                    <a:pt x="122" y="206"/>
                  </a:lnTo>
                  <a:lnTo>
                    <a:pt x="134" y="208"/>
                  </a:lnTo>
                  <a:lnTo>
                    <a:pt x="134" y="210"/>
                  </a:lnTo>
                  <a:lnTo>
                    <a:pt x="136" y="220"/>
                  </a:lnTo>
                  <a:lnTo>
                    <a:pt x="136" y="224"/>
                  </a:lnTo>
                  <a:lnTo>
                    <a:pt x="138" y="232"/>
                  </a:lnTo>
                  <a:lnTo>
                    <a:pt x="140" y="232"/>
                  </a:lnTo>
                  <a:lnTo>
                    <a:pt x="144" y="226"/>
                  </a:lnTo>
                  <a:lnTo>
                    <a:pt x="144" y="226"/>
                  </a:lnTo>
                  <a:lnTo>
                    <a:pt x="152" y="21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2"/>
                  </a:lnTo>
                  <a:lnTo>
                    <a:pt x="188" y="254"/>
                  </a:lnTo>
                  <a:lnTo>
                    <a:pt x="188" y="264"/>
                  </a:lnTo>
                  <a:lnTo>
                    <a:pt x="192" y="270"/>
                  </a:lnTo>
                  <a:lnTo>
                    <a:pt x="194" y="270"/>
                  </a:lnTo>
                  <a:lnTo>
                    <a:pt x="196" y="266"/>
                  </a:lnTo>
                  <a:lnTo>
                    <a:pt x="198" y="264"/>
                  </a:lnTo>
                  <a:lnTo>
                    <a:pt x="208" y="270"/>
                  </a:lnTo>
                  <a:lnTo>
                    <a:pt x="208" y="270"/>
                  </a:lnTo>
                  <a:lnTo>
                    <a:pt x="208" y="270"/>
                  </a:lnTo>
                  <a:lnTo>
                    <a:pt x="208" y="272"/>
                  </a:lnTo>
                  <a:lnTo>
                    <a:pt x="208" y="272"/>
                  </a:lnTo>
                  <a:lnTo>
                    <a:pt x="212" y="286"/>
                  </a:lnTo>
                  <a:lnTo>
                    <a:pt x="216" y="288"/>
                  </a:lnTo>
                  <a:lnTo>
                    <a:pt x="216" y="286"/>
                  </a:lnTo>
                  <a:lnTo>
                    <a:pt x="220" y="276"/>
                  </a:lnTo>
                  <a:lnTo>
                    <a:pt x="220" y="276"/>
                  </a:lnTo>
                  <a:lnTo>
                    <a:pt x="222" y="274"/>
                  </a:lnTo>
                  <a:lnTo>
                    <a:pt x="222" y="274"/>
                  </a:lnTo>
                  <a:lnTo>
                    <a:pt x="224" y="274"/>
                  </a:lnTo>
                  <a:lnTo>
                    <a:pt x="228" y="270"/>
                  </a:lnTo>
                  <a:lnTo>
                    <a:pt x="230"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6" y="128"/>
                  </a:lnTo>
                  <a:lnTo>
                    <a:pt x="174" y="128"/>
                  </a:lnTo>
                  <a:lnTo>
                    <a:pt x="174" y="128"/>
                  </a:lnTo>
                  <a:lnTo>
                    <a:pt x="176" y="126"/>
                  </a:lnTo>
                  <a:lnTo>
                    <a:pt x="180" y="104"/>
                  </a:lnTo>
                  <a:lnTo>
                    <a:pt x="182" y="104"/>
                  </a:lnTo>
                  <a:lnTo>
                    <a:pt x="184" y="104"/>
                  </a:lnTo>
                  <a:lnTo>
                    <a:pt x="234" y="102"/>
                  </a:lnTo>
                  <a:lnTo>
                    <a:pt x="260" y="88"/>
                  </a:lnTo>
                  <a:lnTo>
                    <a:pt x="260" y="88"/>
                  </a:lnTo>
                  <a:lnTo>
                    <a:pt x="262" y="86"/>
                  </a:lnTo>
                  <a:lnTo>
                    <a:pt x="262" y="86"/>
                  </a:lnTo>
                  <a:lnTo>
                    <a:pt x="274" y="82"/>
                  </a:lnTo>
                  <a:lnTo>
                    <a:pt x="278" y="78"/>
                  </a:lnTo>
                  <a:lnTo>
                    <a:pt x="280" y="76"/>
                  </a:lnTo>
                  <a:lnTo>
                    <a:pt x="280" y="76"/>
                  </a:lnTo>
                  <a:lnTo>
                    <a:pt x="282" y="68"/>
                  </a:lnTo>
                  <a:lnTo>
                    <a:pt x="284" y="58"/>
                  </a:lnTo>
                  <a:lnTo>
                    <a:pt x="284" y="58"/>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55" name="Freeform 16"/>
            <p:cNvSpPr>
              <a:spLocks/>
            </p:cNvSpPr>
            <p:nvPr/>
          </p:nvSpPr>
          <p:spPr bwMode="auto">
            <a:xfrm>
              <a:off x="3629025" y="3177494"/>
              <a:ext cx="514350" cy="917575"/>
            </a:xfrm>
            <a:custGeom>
              <a:avLst/>
              <a:gdLst>
                <a:gd name="T0" fmla="*/ 108 w 324"/>
                <a:gd name="T1" fmla="*/ 196 h 578"/>
                <a:gd name="T2" fmla="*/ 124 w 324"/>
                <a:gd name="T3" fmla="*/ 202 h 578"/>
                <a:gd name="T4" fmla="*/ 176 w 324"/>
                <a:gd name="T5" fmla="*/ 228 h 578"/>
                <a:gd name="T6" fmla="*/ 186 w 324"/>
                <a:gd name="T7" fmla="*/ 244 h 578"/>
                <a:gd name="T8" fmla="*/ 178 w 324"/>
                <a:gd name="T9" fmla="*/ 260 h 578"/>
                <a:gd name="T10" fmla="*/ 178 w 324"/>
                <a:gd name="T11" fmla="*/ 286 h 578"/>
                <a:gd name="T12" fmla="*/ 168 w 324"/>
                <a:gd name="T13" fmla="*/ 316 h 578"/>
                <a:gd name="T14" fmla="*/ 140 w 324"/>
                <a:gd name="T15" fmla="*/ 312 h 578"/>
                <a:gd name="T16" fmla="*/ 130 w 324"/>
                <a:gd name="T17" fmla="*/ 340 h 578"/>
                <a:gd name="T18" fmla="*/ 116 w 324"/>
                <a:gd name="T19" fmla="*/ 354 h 578"/>
                <a:gd name="T20" fmla="*/ 88 w 324"/>
                <a:gd name="T21" fmla="*/ 348 h 578"/>
                <a:gd name="T22" fmla="*/ 40 w 324"/>
                <a:gd name="T23" fmla="*/ 376 h 578"/>
                <a:gd name="T24" fmla="*/ 48 w 324"/>
                <a:gd name="T25" fmla="*/ 408 h 578"/>
                <a:gd name="T26" fmla="*/ 52 w 324"/>
                <a:gd name="T27" fmla="*/ 440 h 578"/>
                <a:gd name="T28" fmla="*/ 16 w 324"/>
                <a:gd name="T29" fmla="*/ 446 h 578"/>
                <a:gd name="T30" fmla="*/ 6 w 324"/>
                <a:gd name="T31" fmla="*/ 486 h 578"/>
                <a:gd name="T32" fmla="*/ 30 w 324"/>
                <a:gd name="T33" fmla="*/ 518 h 578"/>
                <a:gd name="T34" fmla="*/ 80 w 324"/>
                <a:gd name="T35" fmla="*/ 504 h 578"/>
                <a:gd name="T36" fmla="*/ 94 w 324"/>
                <a:gd name="T37" fmla="*/ 532 h 578"/>
                <a:gd name="T38" fmla="*/ 104 w 324"/>
                <a:gd name="T39" fmla="*/ 530 h 578"/>
                <a:gd name="T40" fmla="*/ 152 w 324"/>
                <a:gd name="T41" fmla="*/ 546 h 578"/>
                <a:gd name="T42" fmla="*/ 196 w 324"/>
                <a:gd name="T43" fmla="*/ 548 h 578"/>
                <a:gd name="T44" fmla="*/ 208 w 324"/>
                <a:gd name="T45" fmla="*/ 556 h 578"/>
                <a:gd name="T46" fmla="*/ 226 w 324"/>
                <a:gd name="T47" fmla="*/ 574 h 578"/>
                <a:gd name="T48" fmla="*/ 240 w 324"/>
                <a:gd name="T49" fmla="*/ 548 h 578"/>
                <a:gd name="T50" fmla="*/ 246 w 324"/>
                <a:gd name="T51" fmla="*/ 516 h 578"/>
                <a:gd name="T52" fmla="*/ 268 w 324"/>
                <a:gd name="T53" fmla="*/ 512 h 578"/>
                <a:gd name="T54" fmla="*/ 236 w 324"/>
                <a:gd name="T55" fmla="*/ 476 h 578"/>
                <a:gd name="T56" fmla="*/ 242 w 324"/>
                <a:gd name="T57" fmla="*/ 460 h 578"/>
                <a:gd name="T58" fmla="*/ 302 w 324"/>
                <a:gd name="T59" fmla="*/ 466 h 578"/>
                <a:gd name="T60" fmla="*/ 320 w 324"/>
                <a:gd name="T61" fmla="*/ 438 h 578"/>
                <a:gd name="T62" fmla="*/ 296 w 324"/>
                <a:gd name="T63" fmla="*/ 420 h 578"/>
                <a:gd name="T64" fmla="*/ 276 w 324"/>
                <a:gd name="T65" fmla="*/ 368 h 578"/>
                <a:gd name="T66" fmla="*/ 274 w 324"/>
                <a:gd name="T67" fmla="*/ 364 h 578"/>
                <a:gd name="T68" fmla="*/ 280 w 324"/>
                <a:gd name="T69" fmla="*/ 232 h 578"/>
                <a:gd name="T70" fmla="*/ 278 w 324"/>
                <a:gd name="T71" fmla="*/ 162 h 578"/>
                <a:gd name="T72" fmla="*/ 296 w 324"/>
                <a:gd name="T73" fmla="*/ 136 h 578"/>
                <a:gd name="T74" fmla="*/ 280 w 324"/>
                <a:gd name="T75" fmla="*/ 110 h 578"/>
                <a:gd name="T76" fmla="*/ 276 w 324"/>
                <a:gd name="T77" fmla="*/ 88 h 578"/>
                <a:gd name="T78" fmla="*/ 298 w 324"/>
                <a:gd name="T79" fmla="*/ 60 h 578"/>
                <a:gd name="T80" fmla="*/ 290 w 324"/>
                <a:gd name="T81" fmla="*/ 34 h 578"/>
                <a:gd name="T82" fmla="*/ 312 w 324"/>
                <a:gd name="T83" fmla="*/ 12 h 578"/>
                <a:gd name="T84" fmla="*/ 292 w 324"/>
                <a:gd name="T85" fmla="*/ 18 h 578"/>
                <a:gd name="T86" fmla="*/ 260 w 324"/>
                <a:gd name="T87" fmla="*/ 28 h 578"/>
                <a:gd name="T88" fmla="*/ 210 w 324"/>
                <a:gd name="T89" fmla="*/ 56 h 578"/>
                <a:gd name="T90" fmla="*/ 192 w 324"/>
                <a:gd name="T91" fmla="*/ 88 h 578"/>
                <a:gd name="T92" fmla="*/ 184 w 324"/>
                <a:gd name="T93" fmla="*/ 130 h 578"/>
                <a:gd name="T94" fmla="*/ 174 w 324"/>
                <a:gd name="T95" fmla="*/ 144 h 578"/>
                <a:gd name="T96" fmla="*/ 172 w 324"/>
                <a:gd name="T97" fmla="*/ 146 h 578"/>
                <a:gd name="T98" fmla="*/ 152 w 324"/>
                <a:gd name="T99" fmla="*/ 148 h 578"/>
                <a:gd name="T100" fmla="*/ 108 w 324"/>
                <a:gd name="T101" fmla="*/ 13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4" h="578">
                  <a:moveTo>
                    <a:pt x="108" y="132"/>
                  </a:moveTo>
                  <a:lnTo>
                    <a:pt x="104" y="130"/>
                  </a:lnTo>
                  <a:lnTo>
                    <a:pt x="96" y="180"/>
                  </a:lnTo>
                  <a:lnTo>
                    <a:pt x="108" y="196"/>
                  </a:lnTo>
                  <a:lnTo>
                    <a:pt x="122" y="200"/>
                  </a:lnTo>
                  <a:lnTo>
                    <a:pt x="122" y="200"/>
                  </a:lnTo>
                  <a:lnTo>
                    <a:pt x="122" y="200"/>
                  </a:lnTo>
                  <a:lnTo>
                    <a:pt x="124" y="202"/>
                  </a:lnTo>
                  <a:lnTo>
                    <a:pt x="140" y="216"/>
                  </a:lnTo>
                  <a:lnTo>
                    <a:pt x="164" y="220"/>
                  </a:lnTo>
                  <a:lnTo>
                    <a:pt x="164" y="220"/>
                  </a:lnTo>
                  <a:lnTo>
                    <a:pt x="176" y="228"/>
                  </a:lnTo>
                  <a:lnTo>
                    <a:pt x="176" y="228"/>
                  </a:lnTo>
                  <a:lnTo>
                    <a:pt x="176" y="228"/>
                  </a:lnTo>
                  <a:lnTo>
                    <a:pt x="176" y="230"/>
                  </a:lnTo>
                  <a:lnTo>
                    <a:pt x="186" y="244"/>
                  </a:lnTo>
                  <a:lnTo>
                    <a:pt x="188" y="244"/>
                  </a:lnTo>
                  <a:lnTo>
                    <a:pt x="186" y="246"/>
                  </a:lnTo>
                  <a:lnTo>
                    <a:pt x="178" y="260"/>
                  </a:lnTo>
                  <a:lnTo>
                    <a:pt x="178" y="260"/>
                  </a:lnTo>
                  <a:lnTo>
                    <a:pt x="178" y="264"/>
                  </a:lnTo>
                  <a:lnTo>
                    <a:pt x="176" y="272"/>
                  </a:lnTo>
                  <a:lnTo>
                    <a:pt x="178" y="272"/>
                  </a:lnTo>
                  <a:lnTo>
                    <a:pt x="178" y="286"/>
                  </a:lnTo>
                  <a:lnTo>
                    <a:pt x="176" y="288"/>
                  </a:lnTo>
                  <a:lnTo>
                    <a:pt x="176" y="288"/>
                  </a:lnTo>
                  <a:lnTo>
                    <a:pt x="170" y="312"/>
                  </a:lnTo>
                  <a:lnTo>
                    <a:pt x="168" y="316"/>
                  </a:lnTo>
                  <a:lnTo>
                    <a:pt x="168" y="316"/>
                  </a:lnTo>
                  <a:lnTo>
                    <a:pt x="164" y="314"/>
                  </a:lnTo>
                  <a:lnTo>
                    <a:pt x="154" y="312"/>
                  </a:lnTo>
                  <a:lnTo>
                    <a:pt x="140" y="312"/>
                  </a:lnTo>
                  <a:lnTo>
                    <a:pt x="128" y="316"/>
                  </a:lnTo>
                  <a:lnTo>
                    <a:pt x="116" y="328"/>
                  </a:lnTo>
                  <a:lnTo>
                    <a:pt x="112" y="332"/>
                  </a:lnTo>
                  <a:lnTo>
                    <a:pt x="130" y="340"/>
                  </a:lnTo>
                  <a:lnTo>
                    <a:pt x="128" y="344"/>
                  </a:lnTo>
                  <a:lnTo>
                    <a:pt x="128" y="344"/>
                  </a:lnTo>
                  <a:lnTo>
                    <a:pt x="124" y="350"/>
                  </a:lnTo>
                  <a:lnTo>
                    <a:pt x="116" y="354"/>
                  </a:lnTo>
                  <a:lnTo>
                    <a:pt x="106" y="354"/>
                  </a:lnTo>
                  <a:lnTo>
                    <a:pt x="88" y="348"/>
                  </a:lnTo>
                  <a:lnTo>
                    <a:pt x="88" y="348"/>
                  </a:lnTo>
                  <a:lnTo>
                    <a:pt x="88" y="348"/>
                  </a:lnTo>
                  <a:lnTo>
                    <a:pt x="70" y="338"/>
                  </a:lnTo>
                  <a:lnTo>
                    <a:pt x="64" y="338"/>
                  </a:lnTo>
                  <a:lnTo>
                    <a:pt x="44" y="366"/>
                  </a:lnTo>
                  <a:lnTo>
                    <a:pt x="40" y="376"/>
                  </a:lnTo>
                  <a:lnTo>
                    <a:pt x="40" y="392"/>
                  </a:lnTo>
                  <a:lnTo>
                    <a:pt x="48" y="406"/>
                  </a:lnTo>
                  <a:lnTo>
                    <a:pt x="48" y="408"/>
                  </a:lnTo>
                  <a:lnTo>
                    <a:pt x="48" y="408"/>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48"/>
                  </a:lnTo>
                  <a:lnTo>
                    <a:pt x="196" y="550"/>
                  </a:lnTo>
                  <a:lnTo>
                    <a:pt x="208" y="556"/>
                  </a:lnTo>
                  <a:lnTo>
                    <a:pt x="208" y="556"/>
                  </a:lnTo>
                  <a:lnTo>
                    <a:pt x="208" y="556"/>
                  </a:lnTo>
                  <a:lnTo>
                    <a:pt x="208" y="558"/>
                  </a:lnTo>
                  <a:lnTo>
                    <a:pt x="220" y="566"/>
                  </a:lnTo>
                  <a:lnTo>
                    <a:pt x="220" y="566"/>
                  </a:lnTo>
                  <a:lnTo>
                    <a:pt x="226" y="574"/>
                  </a:lnTo>
                  <a:lnTo>
                    <a:pt x="234" y="578"/>
                  </a:lnTo>
                  <a:lnTo>
                    <a:pt x="248" y="576"/>
                  </a:lnTo>
                  <a:lnTo>
                    <a:pt x="248" y="560"/>
                  </a:lnTo>
                  <a:lnTo>
                    <a:pt x="240" y="548"/>
                  </a:lnTo>
                  <a:lnTo>
                    <a:pt x="240" y="548"/>
                  </a:lnTo>
                  <a:lnTo>
                    <a:pt x="240" y="548"/>
                  </a:lnTo>
                  <a:lnTo>
                    <a:pt x="236" y="526"/>
                  </a:lnTo>
                  <a:lnTo>
                    <a:pt x="246" y="516"/>
                  </a:lnTo>
                  <a:lnTo>
                    <a:pt x="248" y="514"/>
                  </a:lnTo>
                  <a:lnTo>
                    <a:pt x="248" y="514"/>
                  </a:lnTo>
                  <a:lnTo>
                    <a:pt x="258" y="512"/>
                  </a:lnTo>
                  <a:lnTo>
                    <a:pt x="268" y="512"/>
                  </a:lnTo>
                  <a:lnTo>
                    <a:pt x="272" y="508"/>
                  </a:lnTo>
                  <a:lnTo>
                    <a:pt x="264" y="500"/>
                  </a:lnTo>
                  <a:lnTo>
                    <a:pt x="242" y="484"/>
                  </a:lnTo>
                  <a:lnTo>
                    <a:pt x="236" y="476"/>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4" y="428"/>
                  </a:lnTo>
                  <a:lnTo>
                    <a:pt x="300" y="424"/>
                  </a:lnTo>
                  <a:lnTo>
                    <a:pt x="296" y="420"/>
                  </a:lnTo>
                  <a:lnTo>
                    <a:pt x="292" y="410"/>
                  </a:lnTo>
                  <a:lnTo>
                    <a:pt x="290" y="394"/>
                  </a:lnTo>
                  <a:lnTo>
                    <a:pt x="290" y="374"/>
                  </a:lnTo>
                  <a:lnTo>
                    <a:pt x="276" y="368"/>
                  </a:lnTo>
                  <a:lnTo>
                    <a:pt x="276" y="368"/>
                  </a:lnTo>
                  <a:lnTo>
                    <a:pt x="274" y="368"/>
                  </a:lnTo>
                  <a:lnTo>
                    <a:pt x="274" y="366"/>
                  </a:lnTo>
                  <a:lnTo>
                    <a:pt x="274" y="364"/>
                  </a:lnTo>
                  <a:lnTo>
                    <a:pt x="272" y="344"/>
                  </a:lnTo>
                  <a:lnTo>
                    <a:pt x="288" y="262"/>
                  </a:lnTo>
                  <a:lnTo>
                    <a:pt x="288" y="262"/>
                  </a:lnTo>
                  <a:lnTo>
                    <a:pt x="280" y="232"/>
                  </a:lnTo>
                  <a:lnTo>
                    <a:pt x="278" y="214"/>
                  </a:lnTo>
                  <a:lnTo>
                    <a:pt x="276" y="190"/>
                  </a:lnTo>
                  <a:lnTo>
                    <a:pt x="278" y="164"/>
                  </a:lnTo>
                  <a:lnTo>
                    <a:pt x="278" y="162"/>
                  </a:lnTo>
                  <a:lnTo>
                    <a:pt x="280" y="160"/>
                  </a:lnTo>
                  <a:lnTo>
                    <a:pt x="280" y="160"/>
                  </a:lnTo>
                  <a:lnTo>
                    <a:pt x="296" y="148"/>
                  </a:lnTo>
                  <a:lnTo>
                    <a:pt x="296" y="136"/>
                  </a:lnTo>
                  <a:lnTo>
                    <a:pt x="296" y="136"/>
                  </a:lnTo>
                  <a:lnTo>
                    <a:pt x="294" y="130"/>
                  </a:lnTo>
                  <a:lnTo>
                    <a:pt x="290" y="122"/>
                  </a:lnTo>
                  <a:lnTo>
                    <a:pt x="280" y="110"/>
                  </a:lnTo>
                  <a:lnTo>
                    <a:pt x="278" y="110"/>
                  </a:lnTo>
                  <a:lnTo>
                    <a:pt x="278" y="108"/>
                  </a:lnTo>
                  <a:lnTo>
                    <a:pt x="276" y="88"/>
                  </a:lnTo>
                  <a:lnTo>
                    <a:pt x="276" y="88"/>
                  </a:lnTo>
                  <a:lnTo>
                    <a:pt x="276" y="88"/>
                  </a:lnTo>
                  <a:lnTo>
                    <a:pt x="276" y="86"/>
                  </a:lnTo>
                  <a:lnTo>
                    <a:pt x="276" y="86"/>
                  </a:lnTo>
                  <a:lnTo>
                    <a:pt x="298" y="60"/>
                  </a:lnTo>
                  <a:lnTo>
                    <a:pt x="298" y="48"/>
                  </a:lnTo>
                  <a:lnTo>
                    <a:pt x="292" y="36"/>
                  </a:lnTo>
                  <a:lnTo>
                    <a:pt x="292" y="36"/>
                  </a:lnTo>
                  <a:lnTo>
                    <a:pt x="290" y="34"/>
                  </a:lnTo>
                  <a:lnTo>
                    <a:pt x="300" y="20"/>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6"/>
                  </a:lnTo>
                  <a:lnTo>
                    <a:pt x="210" y="58"/>
                  </a:lnTo>
                  <a:lnTo>
                    <a:pt x="208" y="58"/>
                  </a:lnTo>
                  <a:lnTo>
                    <a:pt x="196" y="70"/>
                  </a:lnTo>
                  <a:lnTo>
                    <a:pt x="192" y="88"/>
                  </a:lnTo>
                  <a:lnTo>
                    <a:pt x="192" y="90"/>
                  </a:lnTo>
                  <a:lnTo>
                    <a:pt x="186" y="118"/>
                  </a:lnTo>
                  <a:lnTo>
                    <a:pt x="186" y="118"/>
                  </a:lnTo>
                  <a:lnTo>
                    <a:pt x="184" y="130"/>
                  </a:lnTo>
                  <a:lnTo>
                    <a:pt x="184" y="132"/>
                  </a:lnTo>
                  <a:lnTo>
                    <a:pt x="184" y="132"/>
                  </a:lnTo>
                  <a:lnTo>
                    <a:pt x="182" y="132"/>
                  </a:lnTo>
                  <a:lnTo>
                    <a:pt x="174" y="144"/>
                  </a:lnTo>
                  <a:lnTo>
                    <a:pt x="172" y="144"/>
                  </a:lnTo>
                  <a:lnTo>
                    <a:pt x="172" y="144"/>
                  </a:lnTo>
                  <a:lnTo>
                    <a:pt x="172" y="146"/>
                  </a:lnTo>
                  <a:lnTo>
                    <a:pt x="172" y="146"/>
                  </a:lnTo>
                  <a:lnTo>
                    <a:pt x="152" y="148"/>
                  </a:lnTo>
                  <a:lnTo>
                    <a:pt x="152" y="148"/>
                  </a:lnTo>
                  <a:lnTo>
                    <a:pt x="152" y="148"/>
                  </a:lnTo>
                  <a:lnTo>
                    <a:pt x="152" y="148"/>
                  </a:lnTo>
                  <a:lnTo>
                    <a:pt x="152" y="148"/>
                  </a:lnTo>
                  <a:lnTo>
                    <a:pt x="122" y="138"/>
                  </a:lnTo>
                  <a:lnTo>
                    <a:pt x="122" y="138"/>
                  </a:lnTo>
                  <a:lnTo>
                    <a:pt x="108" y="132"/>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60" name="Freeform 17"/>
            <p:cNvSpPr>
              <a:spLocks/>
            </p:cNvSpPr>
            <p:nvPr/>
          </p:nvSpPr>
          <p:spPr bwMode="auto">
            <a:xfrm>
              <a:off x="4073525" y="3006044"/>
              <a:ext cx="342900" cy="752475"/>
            </a:xfrm>
            <a:custGeom>
              <a:avLst/>
              <a:gdLst>
                <a:gd name="T0" fmla="*/ 200 w 216"/>
                <a:gd name="T1" fmla="*/ 8 h 474"/>
                <a:gd name="T2" fmla="*/ 188 w 216"/>
                <a:gd name="T3" fmla="*/ 12 h 474"/>
                <a:gd name="T4" fmla="*/ 176 w 216"/>
                <a:gd name="T5" fmla="*/ 24 h 474"/>
                <a:gd name="T6" fmla="*/ 174 w 216"/>
                <a:gd name="T7" fmla="*/ 24 h 474"/>
                <a:gd name="T8" fmla="*/ 136 w 216"/>
                <a:gd name="T9" fmla="*/ 28 h 474"/>
                <a:gd name="T10" fmla="*/ 122 w 216"/>
                <a:gd name="T11" fmla="*/ 40 h 474"/>
                <a:gd name="T12" fmla="*/ 112 w 216"/>
                <a:gd name="T13" fmla="*/ 48 h 474"/>
                <a:gd name="T14" fmla="*/ 92 w 216"/>
                <a:gd name="T15" fmla="*/ 48 h 474"/>
                <a:gd name="T16" fmla="*/ 84 w 216"/>
                <a:gd name="T17" fmla="*/ 76 h 474"/>
                <a:gd name="T18" fmla="*/ 82 w 216"/>
                <a:gd name="T19" fmla="*/ 76 h 474"/>
                <a:gd name="T20" fmla="*/ 66 w 216"/>
                <a:gd name="T21" fmla="*/ 92 h 474"/>
                <a:gd name="T22" fmla="*/ 42 w 216"/>
                <a:gd name="T23" fmla="*/ 120 h 474"/>
                <a:gd name="T24" fmla="*/ 28 w 216"/>
                <a:gd name="T25" fmla="*/ 136 h 474"/>
                <a:gd name="T26" fmla="*/ 26 w 216"/>
                <a:gd name="T27" fmla="*/ 154 h 474"/>
                <a:gd name="T28" fmla="*/ 26 w 216"/>
                <a:gd name="T29" fmla="*/ 170 h 474"/>
                <a:gd name="T30" fmla="*/ 16 w 216"/>
                <a:gd name="T31" fmla="*/ 184 h 474"/>
                <a:gd name="T32" fmla="*/ 16 w 216"/>
                <a:gd name="T33" fmla="*/ 224 h 474"/>
                <a:gd name="T34" fmla="*/ 16 w 216"/>
                <a:gd name="T35" fmla="*/ 224 h 474"/>
                <a:gd name="T36" fmla="*/ 24 w 216"/>
                <a:gd name="T37" fmla="*/ 262 h 474"/>
                <a:gd name="T38" fmla="*/ 6 w 216"/>
                <a:gd name="T39" fmla="*/ 276 h 474"/>
                <a:gd name="T40" fmla="*/ 6 w 216"/>
                <a:gd name="T41" fmla="*/ 324 h 474"/>
                <a:gd name="T42" fmla="*/ 18 w 216"/>
                <a:gd name="T43" fmla="*/ 370 h 474"/>
                <a:gd name="T44" fmla="*/ 2 w 216"/>
                <a:gd name="T45" fmla="*/ 468 h 474"/>
                <a:gd name="T46" fmla="*/ 32 w 216"/>
                <a:gd name="T47" fmla="*/ 456 h 474"/>
                <a:gd name="T48" fmla="*/ 112 w 216"/>
                <a:gd name="T49" fmla="*/ 416 h 474"/>
                <a:gd name="T50" fmla="*/ 116 w 216"/>
                <a:gd name="T51" fmla="*/ 416 h 474"/>
                <a:gd name="T52" fmla="*/ 162 w 216"/>
                <a:gd name="T53" fmla="*/ 416 h 474"/>
                <a:gd name="T54" fmla="*/ 182 w 216"/>
                <a:gd name="T55" fmla="*/ 392 h 474"/>
                <a:gd name="T56" fmla="*/ 190 w 216"/>
                <a:gd name="T57" fmla="*/ 372 h 474"/>
                <a:gd name="T58" fmla="*/ 190 w 216"/>
                <a:gd name="T59" fmla="*/ 368 h 474"/>
                <a:gd name="T60" fmla="*/ 194 w 216"/>
                <a:gd name="T61" fmla="*/ 364 h 474"/>
                <a:gd name="T62" fmla="*/ 190 w 216"/>
                <a:gd name="T63" fmla="*/ 356 h 474"/>
                <a:gd name="T64" fmla="*/ 198 w 216"/>
                <a:gd name="T65" fmla="*/ 336 h 474"/>
                <a:gd name="T66" fmla="*/ 184 w 216"/>
                <a:gd name="T67" fmla="*/ 310 h 474"/>
                <a:gd name="T68" fmla="*/ 180 w 216"/>
                <a:gd name="T69" fmla="*/ 302 h 474"/>
                <a:gd name="T70" fmla="*/ 182 w 216"/>
                <a:gd name="T71" fmla="*/ 294 h 474"/>
                <a:gd name="T72" fmla="*/ 192 w 216"/>
                <a:gd name="T73" fmla="*/ 268 h 474"/>
                <a:gd name="T74" fmla="*/ 202 w 216"/>
                <a:gd name="T75" fmla="*/ 248 h 474"/>
                <a:gd name="T76" fmla="*/ 208 w 216"/>
                <a:gd name="T77" fmla="*/ 200 h 474"/>
                <a:gd name="T78" fmla="*/ 182 w 216"/>
                <a:gd name="T79" fmla="*/ 184 h 474"/>
                <a:gd name="T80" fmla="*/ 176 w 216"/>
                <a:gd name="T81" fmla="*/ 170 h 474"/>
                <a:gd name="T82" fmla="*/ 180 w 216"/>
                <a:gd name="T83" fmla="*/ 146 h 474"/>
                <a:gd name="T84" fmla="*/ 184 w 216"/>
                <a:gd name="T85" fmla="*/ 130 h 474"/>
                <a:gd name="T86" fmla="*/ 188 w 216"/>
                <a:gd name="T87" fmla="*/ 116 h 474"/>
                <a:gd name="T88" fmla="*/ 208 w 216"/>
                <a:gd name="T89" fmla="*/ 112 h 474"/>
                <a:gd name="T90" fmla="*/ 214 w 216"/>
                <a:gd name="T91" fmla="*/ 66 h 474"/>
                <a:gd name="T92" fmla="*/ 200 w 216"/>
                <a:gd name="T93" fmla="*/ 64 h 474"/>
                <a:gd name="T94" fmla="*/ 182 w 216"/>
                <a:gd name="T95" fmla="*/ 52 h 474"/>
                <a:gd name="T96" fmla="*/ 180 w 216"/>
                <a:gd name="T97" fmla="*/ 32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6" h="474">
                  <a:moveTo>
                    <a:pt x="202" y="24"/>
                  </a:moveTo>
                  <a:lnTo>
                    <a:pt x="204" y="20"/>
                  </a:lnTo>
                  <a:lnTo>
                    <a:pt x="200" y="8"/>
                  </a:lnTo>
                  <a:lnTo>
                    <a:pt x="194" y="0"/>
                  </a:lnTo>
                  <a:lnTo>
                    <a:pt x="188" y="12"/>
                  </a:lnTo>
                  <a:lnTo>
                    <a:pt x="188" y="12"/>
                  </a:lnTo>
                  <a:lnTo>
                    <a:pt x="188" y="12"/>
                  </a:lnTo>
                  <a:lnTo>
                    <a:pt x="188" y="12"/>
                  </a:lnTo>
                  <a:lnTo>
                    <a:pt x="176" y="24"/>
                  </a:lnTo>
                  <a:lnTo>
                    <a:pt x="176" y="24"/>
                  </a:lnTo>
                  <a:lnTo>
                    <a:pt x="176" y="24"/>
                  </a:lnTo>
                  <a:lnTo>
                    <a:pt x="174" y="24"/>
                  </a:lnTo>
                  <a:lnTo>
                    <a:pt x="156" y="30"/>
                  </a:lnTo>
                  <a:lnTo>
                    <a:pt x="154" y="30"/>
                  </a:lnTo>
                  <a:lnTo>
                    <a:pt x="136" y="28"/>
                  </a:lnTo>
                  <a:lnTo>
                    <a:pt x="124" y="30"/>
                  </a:lnTo>
                  <a:lnTo>
                    <a:pt x="122" y="40"/>
                  </a:lnTo>
                  <a:lnTo>
                    <a:pt x="122" y="40"/>
                  </a:lnTo>
                  <a:lnTo>
                    <a:pt x="122" y="40"/>
                  </a:lnTo>
                  <a:lnTo>
                    <a:pt x="112" y="46"/>
                  </a:lnTo>
                  <a:lnTo>
                    <a:pt x="112" y="48"/>
                  </a:lnTo>
                  <a:lnTo>
                    <a:pt x="110" y="48"/>
                  </a:lnTo>
                  <a:lnTo>
                    <a:pt x="94" y="46"/>
                  </a:lnTo>
                  <a:lnTo>
                    <a:pt x="92" y="48"/>
                  </a:lnTo>
                  <a:lnTo>
                    <a:pt x="92" y="64"/>
                  </a:lnTo>
                  <a:lnTo>
                    <a:pt x="92" y="64"/>
                  </a:lnTo>
                  <a:lnTo>
                    <a:pt x="84" y="76"/>
                  </a:lnTo>
                  <a:lnTo>
                    <a:pt x="84" y="76"/>
                  </a:lnTo>
                  <a:lnTo>
                    <a:pt x="84" y="76"/>
                  </a:lnTo>
                  <a:lnTo>
                    <a:pt x="82" y="76"/>
                  </a:lnTo>
                  <a:lnTo>
                    <a:pt x="68" y="92"/>
                  </a:lnTo>
                  <a:lnTo>
                    <a:pt x="66" y="92"/>
                  </a:lnTo>
                  <a:lnTo>
                    <a:pt x="66" y="92"/>
                  </a:lnTo>
                  <a:lnTo>
                    <a:pt x="50" y="96"/>
                  </a:lnTo>
                  <a:lnTo>
                    <a:pt x="40" y="106"/>
                  </a:lnTo>
                  <a:lnTo>
                    <a:pt x="42" y="120"/>
                  </a:lnTo>
                  <a:lnTo>
                    <a:pt x="42" y="124"/>
                  </a:lnTo>
                  <a:lnTo>
                    <a:pt x="40" y="124"/>
                  </a:lnTo>
                  <a:lnTo>
                    <a:pt x="28" y="136"/>
                  </a:lnTo>
                  <a:lnTo>
                    <a:pt x="20" y="144"/>
                  </a:lnTo>
                  <a:lnTo>
                    <a:pt x="26" y="154"/>
                  </a:lnTo>
                  <a:lnTo>
                    <a:pt x="26" y="154"/>
                  </a:lnTo>
                  <a:lnTo>
                    <a:pt x="26" y="156"/>
                  </a:lnTo>
                  <a:lnTo>
                    <a:pt x="26" y="170"/>
                  </a:lnTo>
                  <a:lnTo>
                    <a:pt x="26" y="170"/>
                  </a:lnTo>
                  <a:lnTo>
                    <a:pt x="26" y="172"/>
                  </a:lnTo>
                  <a:lnTo>
                    <a:pt x="16" y="184"/>
                  </a:lnTo>
                  <a:lnTo>
                    <a:pt x="16" y="184"/>
                  </a:lnTo>
                  <a:lnTo>
                    <a:pt x="4" y="198"/>
                  </a:lnTo>
                  <a:lnTo>
                    <a:pt x="6" y="214"/>
                  </a:lnTo>
                  <a:lnTo>
                    <a:pt x="16" y="224"/>
                  </a:lnTo>
                  <a:lnTo>
                    <a:pt x="16" y="224"/>
                  </a:lnTo>
                  <a:lnTo>
                    <a:pt x="16" y="224"/>
                  </a:lnTo>
                  <a:lnTo>
                    <a:pt x="16" y="224"/>
                  </a:lnTo>
                  <a:lnTo>
                    <a:pt x="22" y="236"/>
                  </a:lnTo>
                  <a:lnTo>
                    <a:pt x="24" y="244"/>
                  </a:lnTo>
                  <a:lnTo>
                    <a:pt x="24" y="262"/>
                  </a:lnTo>
                  <a:lnTo>
                    <a:pt x="24" y="262"/>
                  </a:lnTo>
                  <a:lnTo>
                    <a:pt x="22" y="264"/>
                  </a:lnTo>
                  <a:lnTo>
                    <a:pt x="6" y="276"/>
                  </a:lnTo>
                  <a:lnTo>
                    <a:pt x="4" y="300"/>
                  </a:lnTo>
                  <a:lnTo>
                    <a:pt x="6" y="324"/>
                  </a:lnTo>
                  <a:lnTo>
                    <a:pt x="6" y="324"/>
                  </a:lnTo>
                  <a:lnTo>
                    <a:pt x="10" y="340"/>
                  </a:lnTo>
                  <a:lnTo>
                    <a:pt x="18" y="368"/>
                  </a:lnTo>
                  <a:lnTo>
                    <a:pt x="18" y="370"/>
                  </a:lnTo>
                  <a:lnTo>
                    <a:pt x="18" y="372"/>
                  </a:lnTo>
                  <a:lnTo>
                    <a:pt x="0" y="452"/>
                  </a:lnTo>
                  <a:lnTo>
                    <a:pt x="2" y="468"/>
                  </a:lnTo>
                  <a:lnTo>
                    <a:pt x="14" y="474"/>
                  </a:lnTo>
                  <a:lnTo>
                    <a:pt x="32" y="456"/>
                  </a:lnTo>
                  <a:lnTo>
                    <a:pt x="32" y="456"/>
                  </a:lnTo>
                  <a:lnTo>
                    <a:pt x="34" y="456"/>
                  </a:lnTo>
                  <a:lnTo>
                    <a:pt x="96" y="432"/>
                  </a:lnTo>
                  <a:lnTo>
                    <a:pt x="112" y="416"/>
                  </a:lnTo>
                  <a:lnTo>
                    <a:pt x="112" y="416"/>
                  </a:lnTo>
                  <a:lnTo>
                    <a:pt x="114" y="416"/>
                  </a:lnTo>
                  <a:lnTo>
                    <a:pt x="116" y="416"/>
                  </a:lnTo>
                  <a:lnTo>
                    <a:pt x="150" y="420"/>
                  </a:lnTo>
                  <a:lnTo>
                    <a:pt x="150" y="420"/>
                  </a:lnTo>
                  <a:lnTo>
                    <a:pt x="162" y="416"/>
                  </a:lnTo>
                  <a:lnTo>
                    <a:pt x="180" y="408"/>
                  </a:lnTo>
                  <a:lnTo>
                    <a:pt x="180" y="392"/>
                  </a:lnTo>
                  <a:lnTo>
                    <a:pt x="182" y="392"/>
                  </a:lnTo>
                  <a:lnTo>
                    <a:pt x="182" y="392"/>
                  </a:lnTo>
                  <a:lnTo>
                    <a:pt x="192" y="382"/>
                  </a:lnTo>
                  <a:lnTo>
                    <a:pt x="190" y="372"/>
                  </a:lnTo>
                  <a:lnTo>
                    <a:pt x="190" y="372"/>
                  </a:lnTo>
                  <a:lnTo>
                    <a:pt x="190" y="370"/>
                  </a:lnTo>
                  <a:lnTo>
                    <a:pt x="190" y="368"/>
                  </a:lnTo>
                  <a:lnTo>
                    <a:pt x="190" y="368"/>
                  </a:lnTo>
                  <a:lnTo>
                    <a:pt x="190" y="368"/>
                  </a:lnTo>
                  <a:lnTo>
                    <a:pt x="194" y="364"/>
                  </a:lnTo>
                  <a:lnTo>
                    <a:pt x="192" y="360"/>
                  </a:lnTo>
                  <a:lnTo>
                    <a:pt x="192" y="360"/>
                  </a:lnTo>
                  <a:lnTo>
                    <a:pt x="190" y="356"/>
                  </a:lnTo>
                  <a:lnTo>
                    <a:pt x="190" y="352"/>
                  </a:lnTo>
                  <a:lnTo>
                    <a:pt x="194" y="340"/>
                  </a:lnTo>
                  <a:lnTo>
                    <a:pt x="198" y="336"/>
                  </a:lnTo>
                  <a:lnTo>
                    <a:pt x="198" y="336"/>
                  </a:lnTo>
                  <a:lnTo>
                    <a:pt x="196" y="324"/>
                  </a:lnTo>
                  <a:lnTo>
                    <a:pt x="184" y="310"/>
                  </a:lnTo>
                  <a:lnTo>
                    <a:pt x="184" y="310"/>
                  </a:lnTo>
                  <a:lnTo>
                    <a:pt x="182" y="306"/>
                  </a:lnTo>
                  <a:lnTo>
                    <a:pt x="180" y="302"/>
                  </a:lnTo>
                  <a:lnTo>
                    <a:pt x="180" y="298"/>
                  </a:lnTo>
                  <a:lnTo>
                    <a:pt x="182" y="294"/>
                  </a:lnTo>
                  <a:lnTo>
                    <a:pt x="182" y="294"/>
                  </a:lnTo>
                  <a:lnTo>
                    <a:pt x="184" y="288"/>
                  </a:lnTo>
                  <a:lnTo>
                    <a:pt x="190" y="280"/>
                  </a:lnTo>
                  <a:lnTo>
                    <a:pt x="192" y="268"/>
                  </a:lnTo>
                  <a:lnTo>
                    <a:pt x="192" y="268"/>
                  </a:lnTo>
                  <a:lnTo>
                    <a:pt x="192" y="268"/>
                  </a:lnTo>
                  <a:lnTo>
                    <a:pt x="202" y="248"/>
                  </a:lnTo>
                  <a:lnTo>
                    <a:pt x="204" y="240"/>
                  </a:lnTo>
                  <a:lnTo>
                    <a:pt x="216" y="216"/>
                  </a:lnTo>
                  <a:lnTo>
                    <a:pt x="208" y="200"/>
                  </a:lnTo>
                  <a:lnTo>
                    <a:pt x="184" y="184"/>
                  </a:lnTo>
                  <a:lnTo>
                    <a:pt x="182" y="184"/>
                  </a:lnTo>
                  <a:lnTo>
                    <a:pt x="182" y="184"/>
                  </a:lnTo>
                  <a:lnTo>
                    <a:pt x="182" y="184"/>
                  </a:lnTo>
                  <a:lnTo>
                    <a:pt x="176" y="170"/>
                  </a:lnTo>
                  <a:lnTo>
                    <a:pt x="176" y="170"/>
                  </a:lnTo>
                  <a:lnTo>
                    <a:pt x="176" y="168"/>
                  </a:lnTo>
                  <a:lnTo>
                    <a:pt x="180" y="146"/>
                  </a:lnTo>
                  <a:lnTo>
                    <a:pt x="180" y="146"/>
                  </a:lnTo>
                  <a:lnTo>
                    <a:pt x="180" y="146"/>
                  </a:lnTo>
                  <a:lnTo>
                    <a:pt x="184" y="130"/>
                  </a:lnTo>
                  <a:lnTo>
                    <a:pt x="184" y="130"/>
                  </a:lnTo>
                  <a:lnTo>
                    <a:pt x="184" y="122"/>
                  </a:lnTo>
                  <a:lnTo>
                    <a:pt x="188" y="116"/>
                  </a:lnTo>
                  <a:lnTo>
                    <a:pt x="188" y="116"/>
                  </a:lnTo>
                  <a:lnTo>
                    <a:pt x="190" y="114"/>
                  </a:lnTo>
                  <a:lnTo>
                    <a:pt x="194" y="114"/>
                  </a:lnTo>
                  <a:lnTo>
                    <a:pt x="208" y="112"/>
                  </a:lnTo>
                  <a:lnTo>
                    <a:pt x="212" y="102"/>
                  </a:lnTo>
                  <a:lnTo>
                    <a:pt x="216" y="76"/>
                  </a:lnTo>
                  <a:lnTo>
                    <a:pt x="214" y="66"/>
                  </a:lnTo>
                  <a:lnTo>
                    <a:pt x="200" y="64"/>
                  </a:lnTo>
                  <a:lnTo>
                    <a:pt x="200" y="64"/>
                  </a:lnTo>
                  <a:lnTo>
                    <a:pt x="200" y="64"/>
                  </a:lnTo>
                  <a:lnTo>
                    <a:pt x="184" y="56"/>
                  </a:lnTo>
                  <a:lnTo>
                    <a:pt x="182" y="54"/>
                  </a:lnTo>
                  <a:lnTo>
                    <a:pt x="182" y="52"/>
                  </a:lnTo>
                  <a:lnTo>
                    <a:pt x="182" y="52"/>
                  </a:lnTo>
                  <a:lnTo>
                    <a:pt x="180" y="32"/>
                  </a:lnTo>
                  <a:lnTo>
                    <a:pt x="180" y="32"/>
                  </a:lnTo>
                  <a:lnTo>
                    <a:pt x="180" y="28"/>
                  </a:lnTo>
                  <a:lnTo>
                    <a:pt x="202" y="24"/>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62" name="Freeform 18"/>
            <p:cNvSpPr>
              <a:spLocks/>
            </p:cNvSpPr>
            <p:nvPr/>
          </p:nvSpPr>
          <p:spPr bwMode="auto">
            <a:xfrm>
              <a:off x="3984625" y="4288744"/>
              <a:ext cx="546100" cy="635000"/>
            </a:xfrm>
            <a:custGeom>
              <a:avLst/>
              <a:gdLst>
                <a:gd name="T0" fmla="*/ 300 w 344"/>
                <a:gd name="T1" fmla="*/ 66 h 400"/>
                <a:gd name="T2" fmla="*/ 294 w 344"/>
                <a:gd name="T3" fmla="*/ 32 h 400"/>
                <a:gd name="T4" fmla="*/ 282 w 344"/>
                <a:gd name="T5" fmla="*/ 24 h 400"/>
                <a:gd name="T6" fmla="*/ 252 w 344"/>
                <a:gd name="T7" fmla="*/ 44 h 400"/>
                <a:gd name="T8" fmla="*/ 250 w 344"/>
                <a:gd name="T9" fmla="*/ 14 h 400"/>
                <a:gd name="T10" fmla="*/ 244 w 344"/>
                <a:gd name="T11" fmla="*/ 20 h 400"/>
                <a:gd name="T12" fmla="*/ 216 w 344"/>
                <a:gd name="T13" fmla="*/ 44 h 400"/>
                <a:gd name="T14" fmla="*/ 198 w 344"/>
                <a:gd name="T15" fmla="*/ 32 h 400"/>
                <a:gd name="T16" fmla="*/ 176 w 344"/>
                <a:gd name="T17" fmla="*/ 20 h 400"/>
                <a:gd name="T18" fmla="*/ 132 w 344"/>
                <a:gd name="T19" fmla="*/ 6 h 400"/>
                <a:gd name="T20" fmla="*/ 94 w 344"/>
                <a:gd name="T21" fmla="*/ 0 h 400"/>
                <a:gd name="T22" fmla="*/ 70 w 344"/>
                <a:gd name="T23" fmla="*/ 32 h 400"/>
                <a:gd name="T24" fmla="*/ 44 w 344"/>
                <a:gd name="T25" fmla="*/ 32 h 400"/>
                <a:gd name="T26" fmla="*/ 26 w 344"/>
                <a:gd name="T27" fmla="*/ 144 h 400"/>
                <a:gd name="T28" fmla="*/ 24 w 344"/>
                <a:gd name="T29" fmla="*/ 150 h 400"/>
                <a:gd name="T30" fmla="*/ 26 w 344"/>
                <a:gd name="T31" fmla="*/ 198 h 400"/>
                <a:gd name="T32" fmla="*/ 4 w 344"/>
                <a:gd name="T33" fmla="*/ 214 h 400"/>
                <a:gd name="T34" fmla="*/ 14 w 344"/>
                <a:gd name="T35" fmla="*/ 222 h 400"/>
                <a:gd name="T36" fmla="*/ 26 w 344"/>
                <a:gd name="T37" fmla="*/ 226 h 400"/>
                <a:gd name="T38" fmla="*/ 32 w 344"/>
                <a:gd name="T39" fmla="*/ 254 h 400"/>
                <a:gd name="T40" fmla="*/ 28 w 344"/>
                <a:gd name="T41" fmla="*/ 264 h 400"/>
                <a:gd name="T42" fmla="*/ 32 w 344"/>
                <a:gd name="T43" fmla="*/ 296 h 400"/>
                <a:gd name="T44" fmla="*/ 76 w 344"/>
                <a:gd name="T45" fmla="*/ 302 h 400"/>
                <a:gd name="T46" fmla="*/ 88 w 344"/>
                <a:gd name="T47" fmla="*/ 306 h 400"/>
                <a:gd name="T48" fmla="*/ 98 w 344"/>
                <a:gd name="T49" fmla="*/ 286 h 400"/>
                <a:gd name="T50" fmla="*/ 124 w 344"/>
                <a:gd name="T51" fmla="*/ 280 h 400"/>
                <a:gd name="T52" fmla="*/ 134 w 344"/>
                <a:gd name="T53" fmla="*/ 274 h 400"/>
                <a:gd name="T54" fmla="*/ 146 w 344"/>
                <a:gd name="T55" fmla="*/ 272 h 400"/>
                <a:gd name="T56" fmla="*/ 156 w 344"/>
                <a:gd name="T57" fmla="*/ 288 h 400"/>
                <a:gd name="T58" fmla="*/ 162 w 344"/>
                <a:gd name="T59" fmla="*/ 310 h 400"/>
                <a:gd name="T60" fmla="*/ 158 w 344"/>
                <a:gd name="T61" fmla="*/ 340 h 400"/>
                <a:gd name="T62" fmla="*/ 146 w 344"/>
                <a:gd name="T63" fmla="*/ 372 h 400"/>
                <a:gd name="T64" fmla="*/ 168 w 344"/>
                <a:gd name="T65" fmla="*/ 376 h 400"/>
                <a:gd name="T66" fmla="*/ 172 w 344"/>
                <a:gd name="T67" fmla="*/ 398 h 400"/>
                <a:gd name="T68" fmla="*/ 194 w 344"/>
                <a:gd name="T69" fmla="*/ 392 h 400"/>
                <a:gd name="T70" fmla="*/ 216 w 344"/>
                <a:gd name="T71" fmla="*/ 366 h 400"/>
                <a:gd name="T72" fmla="*/ 220 w 344"/>
                <a:gd name="T73" fmla="*/ 354 h 400"/>
                <a:gd name="T74" fmla="*/ 256 w 344"/>
                <a:gd name="T75" fmla="*/ 372 h 400"/>
                <a:gd name="T76" fmla="*/ 270 w 344"/>
                <a:gd name="T77" fmla="*/ 376 h 400"/>
                <a:gd name="T78" fmla="*/ 256 w 344"/>
                <a:gd name="T79" fmla="*/ 344 h 400"/>
                <a:gd name="T80" fmla="*/ 256 w 344"/>
                <a:gd name="T81" fmla="*/ 340 h 400"/>
                <a:gd name="T82" fmla="*/ 292 w 344"/>
                <a:gd name="T83" fmla="*/ 326 h 400"/>
                <a:gd name="T84" fmla="*/ 334 w 344"/>
                <a:gd name="T85" fmla="*/ 330 h 400"/>
                <a:gd name="T86" fmla="*/ 334 w 344"/>
                <a:gd name="T87" fmla="*/ 326 h 400"/>
                <a:gd name="T88" fmla="*/ 344 w 344"/>
                <a:gd name="T89" fmla="*/ 298 h 400"/>
                <a:gd name="T90" fmla="*/ 334 w 344"/>
                <a:gd name="T91" fmla="*/ 284 h 400"/>
                <a:gd name="T92" fmla="*/ 332 w 344"/>
                <a:gd name="T93" fmla="*/ 276 h 400"/>
                <a:gd name="T94" fmla="*/ 326 w 344"/>
                <a:gd name="T95" fmla="*/ 252 h 400"/>
                <a:gd name="T96" fmla="*/ 320 w 344"/>
                <a:gd name="T97" fmla="*/ 232 h 400"/>
                <a:gd name="T98" fmla="*/ 308 w 344"/>
                <a:gd name="T99" fmla="*/ 196 h 400"/>
                <a:gd name="T100" fmla="*/ 300 w 344"/>
                <a:gd name="T101" fmla="*/ 168 h 400"/>
                <a:gd name="T102" fmla="*/ 334 w 344"/>
                <a:gd name="T103" fmla="*/ 124 h 400"/>
                <a:gd name="T104" fmla="*/ 308 w 344"/>
                <a:gd name="T105" fmla="*/ 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4" h="400">
                  <a:moveTo>
                    <a:pt x="300" y="68"/>
                  </a:moveTo>
                  <a:lnTo>
                    <a:pt x="300" y="68"/>
                  </a:lnTo>
                  <a:lnTo>
                    <a:pt x="300" y="68"/>
                  </a:lnTo>
                  <a:lnTo>
                    <a:pt x="300" y="66"/>
                  </a:lnTo>
                  <a:lnTo>
                    <a:pt x="292" y="54"/>
                  </a:lnTo>
                  <a:lnTo>
                    <a:pt x="292" y="52"/>
                  </a:lnTo>
                  <a:lnTo>
                    <a:pt x="292" y="52"/>
                  </a:lnTo>
                  <a:lnTo>
                    <a:pt x="294" y="32"/>
                  </a:lnTo>
                  <a:lnTo>
                    <a:pt x="294" y="32"/>
                  </a:lnTo>
                  <a:lnTo>
                    <a:pt x="292" y="28"/>
                  </a:lnTo>
                  <a:lnTo>
                    <a:pt x="286" y="24"/>
                  </a:lnTo>
                  <a:lnTo>
                    <a:pt x="282" y="24"/>
                  </a:lnTo>
                  <a:lnTo>
                    <a:pt x="274" y="34"/>
                  </a:lnTo>
                  <a:lnTo>
                    <a:pt x="272" y="34"/>
                  </a:lnTo>
                  <a:lnTo>
                    <a:pt x="272" y="34"/>
                  </a:lnTo>
                  <a:lnTo>
                    <a:pt x="252" y="44"/>
                  </a:lnTo>
                  <a:lnTo>
                    <a:pt x="250" y="30"/>
                  </a:lnTo>
                  <a:lnTo>
                    <a:pt x="250" y="28"/>
                  </a:lnTo>
                  <a:lnTo>
                    <a:pt x="252" y="22"/>
                  </a:lnTo>
                  <a:lnTo>
                    <a:pt x="250" y="14"/>
                  </a:lnTo>
                  <a:lnTo>
                    <a:pt x="248" y="12"/>
                  </a:lnTo>
                  <a:lnTo>
                    <a:pt x="244" y="20"/>
                  </a:lnTo>
                  <a:lnTo>
                    <a:pt x="244" y="20"/>
                  </a:lnTo>
                  <a:lnTo>
                    <a:pt x="244" y="20"/>
                  </a:lnTo>
                  <a:lnTo>
                    <a:pt x="218" y="42"/>
                  </a:lnTo>
                  <a:lnTo>
                    <a:pt x="218" y="44"/>
                  </a:lnTo>
                  <a:lnTo>
                    <a:pt x="216" y="44"/>
                  </a:lnTo>
                  <a:lnTo>
                    <a:pt x="216" y="44"/>
                  </a:lnTo>
                  <a:lnTo>
                    <a:pt x="214" y="44"/>
                  </a:lnTo>
                  <a:lnTo>
                    <a:pt x="206" y="40"/>
                  </a:lnTo>
                  <a:lnTo>
                    <a:pt x="206" y="40"/>
                  </a:lnTo>
                  <a:lnTo>
                    <a:pt x="198" y="32"/>
                  </a:lnTo>
                  <a:lnTo>
                    <a:pt x="184" y="28"/>
                  </a:lnTo>
                  <a:lnTo>
                    <a:pt x="184" y="28"/>
                  </a:lnTo>
                  <a:lnTo>
                    <a:pt x="184" y="26"/>
                  </a:lnTo>
                  <a:lnTo>
                    <a:pt x="176" y="20"/>
                  </a:lnTo>
                  <a:lnTo>
                    <a:pt x="150" y="16"/>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8" y="32"/>
                  </a:lnTo>
                  <a:lnTo>
                    <a:pt x="60" y="24"/>
                  </a:lnTo>
                  <a:lnTo>
                    <a:pt x="44" y="32"/>
                  </a:lnTo>
                  <a:lnTo>
                    <a:pt x="28" y="52"/>
                  </a:lnTo>
                  <a:lnTo>
                    <a:pt x="16" y="86"/>
                  </a:lnTo>
                  <a:lnTo>
                    <a:pt x="20" y="124"/>
                  </a:lnTo>
                  <a:lnTo>
                    <a:pt x="26" y="144"/>
                  </a:lnTo>
                  <a:lnTo>
                    <a:pt x="26" y="144"/>
                  </a:lnTo>
                  <a:lnTo>
                    <a:pt x="26" y="148"/>
                  </a:lnTo>
                  <a:lnTo>
                    <a:pt x="24" y="150"/>
                  </a:lnTo>
                  <a:lnTo>
                    <a:pt x="24" y="150"/>
                  </a:lnTo>
                  <a:lnTo>
                    <a:pt x="20" y="152"/>
                  </a:lnTo>
                  <a:lnTo>
                    <a:pt x="20" y="156"/>
                  </a:lnTo>
                  <a:lnTo>
                    <a:pt x="18" y="166"/>
                  </a:lnTo>
                  <a:lnTo>
                    <a:pt x="26" y="198"/>
                  </a:lnTo>
                  <a:lnTo>
                    <a:pt x="24" y="200"/>
                  </a:lnTo>
                  <a:lnTo>
                    <a:pt x="24" y="200"/>
                  </a:lnTo>
                  <a:lnTo>
                    <a:pt x="8" y="210"/>
                  </a:lnTo>
                  <a:lnTo>
                    <a:pt x="4" y="214"/>
                  </a:lnTo>
                  <a:lnTo>
                    <a:pt x="2" y="218"/>
                  </a:lnTo>
                  <a:lnTo>
                    <a:pt x="0" y="228"/>
                  </a:lnTo>
                  <a:lnTo>
                    <a:pt x="14" y="224"/>
                  </a:lnTo>
                  <a:lnTo>
                    <a:pt x="14" y="222"/>
                  </a:lnTo>
                  <a:lnTo>
                    <a:pt x="16" y="222"/>
                  </a:lnTo>
                  <a:lnTo>
                    <a:pt x="16" y="222"/>
                  </a:lnTo>
                  <a:lnTo>
                    <a:pt x="22" y="224"/>
                  </a:lnTo>
                  <a:lnTo>
                    <a:pt x="26" y="226"/>
                  </a:lnTo>
                  <a:lnTo>
                    <a:pt x="30" y="228"/>
                  </a:lnTo>
                  <a:lnTo>
                    <a:pt x="32" y="234"/>
                  </a:lnTo>
                  <a:lnTo>
                    <a:pt x="34" y="252"/>
                  </a:lnTo>
                  <a:lnTo>
                    <a:pt x="32" y="254"/>
                  </a:lnTo>
                  <a:lnTo>
                    <a:pt x="32" y="256"/>
                  </a:lnTo>
                  <a:lnTo>
                    <a:pt x="32" y="256"/>
                  </a:lnTo>
                  <a:lnTo>
                    <a:pt x="28" y="260"/>
                  </a:lnTo>
                  <a:lnTo>
                    <a:pt x="28" y="264"/>
                  </a:lnTo>
                  <a:lnTo>
                    <a:pt x="24" y="282"/>
                  </a:lnTo>
                  <a:lnTo>
                    <a:pt x="24" y="282"/>
                  </a:lnTo>
                  <a:lnTo>
                    <a:pt x="28" y="290"/>
                  </a:lnTo>
                  <a:lnTo>
                    <a:pt x="32" y="296"/>
                  </a:lnTo>
                  <a:lnTo>
                    <a:pt x="48" y="316"/>
                  </a:lnTo>
                  <a:lnTo>
                    <a:pt x="64" y="304"/>
                  </a:lnTo>
                  <a:lnTo>
                    <a:pt x="76" y="302"/>
                  </a:lnTo>
                  <a:lnTo>
                    <a:pt x="76" y="302"/>
                  </a:lnTo>
                  <a:lnTo>
                    <a:pt x="76" y="304"/>
                  </a:lnTo>
                  <a:lnTo>
                    <a:pt x="84" y="306"/>
                  </a:lnTo>
                  <a:lnTo>
                    <a:pt x="84" y="306"/>
                  </a:lnTo>
                  <a:lnTo>
                    <a:pt x="88" y="306"/>
                  </a:lnTo>
                  <a:lnTo>
                    <a:pt x="92" y="302"/>
                  </a:lnTo>
                  <a:lnTo>
                    <a:pt x="100" y="292"/>
                  </a:lnTo>
                  <a:lnTo>
                    <a:pt x="98" y="286"/>
                  </a:lnTo>
                  <a:lnTo>
                    <a:pt x="98" y="286"/>
                  </a:lnTo>
                  <a:lnTo>
                    <a:pt x="100" y="282"/>
                  </a:lnTo>
                  <a:lnTo>
                    <a:pt x="104" y="280"/>
                  </a:lnTo>
                  <a:lnTo>
                    <a:pt x="124" y="280"/>
                  </a:lnTo>
                  <a:lnTo>
                    <a:pt x="124" y="280"/>
                  </a:lnTo>
                  <a:lnTo>
                    <a:pt x="128" y="280"/>
                  </a:lnTo>
                  <a:lnTo>
                    <a:pt x="130" y="280"/>
                  </a:lnTo>
                  <a:lnTo>
                    <a:pt x="130" y="280"/>
                  </a:lnTo>
                  <a:lnTo>
                    <a:pt x="134" y="274"/>
                  </a:lnTo>
                  <a:lnTo>
                    <a:pt x="136" y="270"/>
                  </a:lnTo>
                  <a:lnTo>
                    <a:pt x="136" y="270"/>
                  </a:lnTo>
                  <a:lnTo>
                    <a:pt x="142" y="270"/>
                  </a:lnTo>
                  <a:lnTo>
                    <a:pt x="146" y="272"/>
                  </a:lnTo>
                  <a:lnTo>
                    <a:pt x="146" y="272"/>
                  </a:lnTo>
                  <a:lnTo>
                    <a:pt x="152" y="280"/>
                  </a:lnTo>
                  <a:lnTo>
                    <a:pt x="154" y="284"/>
                  </a:lnTo>
                  <a:lnTo>
                    <a:pt x="156" y="288"/>
                  </a:lnTo>
                  <a:lnTo>
                    <a:pt x="154" y="302"/>
                  </a:lnTo>
                  <a:lnTo>
                    <a:pt x="156" y="304"/>
                  </a:lnTo>
                  <a:lnTo>
                    <a:pt x="156" y="304"/>
                  </a:lnTo>
                  <a:lnTo>
                    <a:pt x="162" y="310"/>
                  </a:lnTo>
                  <a:lnTo>
                    <a:pt x="164" y="316"/>
                  </a:lnTo>
                  <a:lnTo>
                    <a:pt x="162" y="330"/>
                  </a:lnTo>
                  <a:lnTo>
                    <a:pt x="162" y="330"/>
                  </a:lnTo>
                  <a:lnTo>
                    <a:pt x="158" y="340"/>
                  </a:lnTo>
                  <a:lnTo>
                    <a:pt x="154" y="344"/>
                  </a:lnTo>
                  <a:lnTo>
                    <a:pt x="154" y="344"/>
                  </a:lnTo>
                  <a:lnTo>
                    <a:pt x="142" y="370"/>
                  </a:lnTo>
                  <a:lnTo>
                    <a:pt x="146" y="372"/>
                  </a:lnTo>
                  <a:lnTo>
                    <a:pt x="164" y="372"/>
                  </a:lnTo>
                  <a:lnTo>
                    <a:pt x="168" y="374"/>
                  </a:lnTo>
                  <a:lnTo>
                    <a:pt x="168" y="376"/>
                  </a:lnTo>
                  <a:lnTo>
                    <a:pt x="168" y="376"/>
                  </a:lnTo>
                  <a:lnTo>
                    <a:pt x="164" y="388"/>
                  </a:lnTo>
                  <a:lnTo>
                    <a:pt x="164" y="394"/>
                  </a:lnTo>
                  <a:lnTo>
                    <a:pt x="164" y="394"/>
                  </a:lnTo>
                  <a:lnTo>
                    <a:pt x="172" y="398"/>
                  </a:lnTo>
                  <a:lnTo>
                    <a:pt x="176" y="400"/>
                  </a:lnTo>
                  <a:lnTo>
                    <a:pt x="178" y="398"/>
                  </a:lnTo>
                  <a:lnTo>
                    <a:pt x="188" y="394"/>
                  </a:lnTo>
                  <a:lnTo>
                    <a:pt x="194" y="392"/>
                  </a:lnTo>
                  <a:lnTo>
                    <a:pt x="204" y="392"/>
                  </a:lnTo>
                  <a:lnTo>
                    <a:pt x="216" y="380"/>
                  </a:lnTo>
                  <a:lnTo>
                    <a:pt x="216" y="366"/>
                  </a:lnTo>
                  <a:lnTo>
                    <a:pt x="216" y="366"/>
                  </a:lnTo>
                  <a:lnTo>
                    <a:pt x="216" y="360"/>
                  </a:lnTo>
                  <a:lnTo>
                    <a:pt x="216" y="356"/>
                  </a:lnTo>
                  <a:lnTo>
                    <a:pt x="216" y="356"/>
                  </a:lnTo>
                  <a:lnTo>
                    <a:pt x="220" y="354"/>
                  </a:lnTo>
                  <a:lnTo>
                    <a:pt x="224" y="354"/>
                  </a:lnTo>
                  <a:lnTo>
                    <a:pt x="230" y="356"/>
                  </a:lnTo>
                  <a:lnTo>
                    <a:pt x="236" y="360"/>
                  </a:lnTo>
                  <a:lnTo>
                    <a:pt x="256" y="372"/>
                  </a:lnTo>
                  <a:lnTo>
                    <a:pt x="256" y="372"/>
                  </a:lnTo>
                  <a:lnTo>
                    <a:pt x="264" y="376"/>
                  </a:lnTo>
                  <a:lnTo>
                    <a:pt x="270" y="378"/>
                  </a:lnTo>
                  <a:lnTo>
                    <a:pt x="270" y="376"/>
                  </a:lnTo>
                  <a:lnTo>
                    <a:pt x="270" y="376"/>
                  </a:lnTo>
                  <a:lnTo>
                    <a:pt x="270" y="370"/>
                  </a:lnTo>
                  <a:lnTo>
                    <a:pt x="266" y="360"/>
                  </a:lnTo>
                  <a:lnTo>
                    <a:pt x="256" y="344"/>
                  </a:lnTo>
                  <a:lnTo>
                    <a:pt x="256" y="342"/>
                  </a:lnTo>
                  <a:lnTo>
                    <a:pt x="256" y="342"/>
                  </a:lnTo>
                  <a:lnTo>
                    <a:pt x="256" y="340"/>
                  </a:lnTo>
                  <a:lnTo>
                    <a:pt x="256" y="340"/>
                  </a:lnTo>
                  <a:lnTo>
                    <a:pt x="264" y="332"/>
                  </a:lnTo>
                  <a:lnTo>
                    <a:pt x="274" y="326"/>
                  </a:lnTo>
                  <a:lnTo>
                    <a:pt x="282" y="324"/>
                  </a:lnTo>
                  <a:lnTo>
                    <a:pt x="292" y="326"/>
                  </a:lnTo>
                  <a:lnTo>
                    <a:pt x="320" y="340"/>
                  </a:lnTo>
                  <a:lnTo>
                    <a:pt x="332" y="332"/>
                  </a:lnTo>
                  <a:lnTo>
                    <a:pt x="334" y="332"/>
                  </a:lnTo>
                  <a:lnTo>
                    <a:pt x="334" y="330"/>
                  </a:lnTo>
                  <a:lnTo>
                    <a:pt x="334" y="330"/>
                  </a:lnTo>
                  <a:lnTo>
                    <a:pt x="332" y="328"/>
                  </a:lnTo>
                  <a:lnTo>
                    <a:pt x="332" y="328"/>
                  </a:lnTo>
                  <a:lnTo>
                    <a:pt x="334" y="326"/>
                  </a:lnTo>
                  <a:lnTo>
                    <a:pt x="334" y="326"/>
                  </a:lnTo>
                  <a:lnTo>
                    <a:pt x="340" y="314"/>
                  </a:lnTo>
                  <a:lnTo>
                    <a:pt x="344" y="304"/>
                  </a:lnTo>
                  <a:lnTo>
                    <a:pt x="344" y="298"/>
                  </a:lnTo>
                  <a:lnTo>
                    <a:pt x="344" y="292"/>
                  </a:lnTo>
                  <a:lnTo>
                    <a:pt x="344" y="292"/>
                  </a:lnTo>
                  <a:lnTo>
                    <a:pt x="338" y="286"/>
                  </a:lnTo>
                  <a:lnTo>
                    <a:pt x="334" y="284"/>
                  </a:lnTo>
                  <a:lnTo>
                    <a:pt x="332" y="284"/>
                  </a:lnTo>
                  <a:lnTo>
                    <a:pt x="330" y="276"/>
                  </a:lnTo>
                  <a:lnTo>
                    <a:pt x="332" y="276"/>
                  </a:lnTo>
                  <a:lnTo>
                    <a:pt x="332" y="276"/>
                  </a:lnTo>
                  <a:lnTo>
                    <a:pt x="338" y="272"/>
                  </a:lnTo>
                  <a:lnTo>
                    <a:pt x="340" y="268"/>
                  </a:lnTo>
                  <a:lnTo>
                    <a:pt x="338" y="264"/>
                  </a:lnTo>
                  <a:lnTo>
                    <a:pt x="326" y="252"/>
                  </a:lnTo>
                  <a:lnTo>
                    <a:pt x="326" y="252"/>
                  </a:lnTo>
                  <a:lnTo>
                    <a:pt x="326" y="250"/>
                  </a:lnTo>
                  <a:lnTo>
                    <a:pt x="320" y="232"/>
                  </a:lnTo>
                  <a:lnTo>
                    <a:pt x="320" y="232"/>
                  </a:lnTo>
                  <a:lnTo>
                    <a:pt x="316" y="214"/>
                  </a:lnTo>
                  <a:lnTo>
                    <a:pt x="316" y="196"/>
                  </a:lnTo>
                  <a:lnTo>
                    <a:pt x="316" y="188"/>
                  </a:lnTo>
                  <a:lnTo>
                    <a:pt x="308" y="196"/>
                  </a:lnTo>
                  <a:lnTo>
                    <a:pt x="302" y="204"/>
                  </a:lnTo>
                  <a:lnTo>
                    <a:pt x="300" y="170"/>
                  </a:lnTo>
                  <a:lnTo>
                    <a:pt x="300" y="170"/>
                  </a:lnTo>
                  <a:lnTo>
                    <a:pt x="300" y="168"/>
                  </a:lnTo>
                  <a:lnTo>
                    <a:pt x="300" y="168"/>
                  </a:lnTo>
                  <a:lnTo>
                    <a:pt x="300" y="168"/>
                  </a:lnTo>
                  <a:lnTo>
                    <a:pt x="322" y="138"/>
                  </a:lnTo>
                  <a:lnTo>
                    <a:pt x="334" y="124"/>
                  </a:lnTo>
                  <a:lnTo>
                    <a:pt x="326" y="100"/>
                  </a:lnTo>
                  <a:lnTo>
                    <a:pt x="326" y="100"/>
                  </a:lnTo>
                  <a:lnTo>
                    <a:pt x="322" y="76"/>
                  </a:lnTo>
                  <a:lnTo>
                    <a:pt x="308" y="70"/>
                  </a:lnTo>
                  <a:lnTo>
                    <a:pt x="300" y="68"/>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68" name="Freeform 19"/>
            <p:cNvSpPr>
              <a:spLocks/>
            </p:cNvSpPr>
            <p:nvPr/>
          </p:nvSpPr>
          <p:spPr bwMode="auto">
            <a:xfrm>
              <a:off x="3921125" y="3923619"/>
              <a:ext cx="774700" cy="485775"/>
            </a:xfrm>
            <a:custGeom>
              <a:avLst/>
              <a:gdLst>
                <a:gd name="T0" fmla="*/ 64 w 488"/>
                <a:gd name="T1" fmla="*/ 10 h 306"/>
                <a:gd name="T2" fmla="*/ 86 w 488"/>
                <a:gd name="T3" fmla="*/ 24 h 306"/>
                <a:gd name="T4" fmla="*/ 98 w 488"/>
                <a:gd name="T5" fmla="*/ 40 h 306"/>
                <a:gd name="T6" fmla="*/ 88 w 488"/>
                <a:gd name="T7" fmla="*/ 52 h 306"/>
                <a:gd name="T8" fmla="*/ 60 w 488"/>
                <a:gd name="T9" fmla="*/ 58 h 306"/>
                <a:gd name="T10" fmla="*/ 64 w 488"/>
                <a:gd name="T11" fmla="*/ 74 h 306"/>
                <a:gd name="T12" fmla="*/ 72 w 488"/>
                <a:gd name="T13" fmla="*/ 108 h 306"/>
                <a:gd name="T14" fmla="*/ 90 w 488"/>
                <a:gd name="T15" fmla="*/ 114 h 306"/>
                <a:gd name="T16" fmla="*/ 92 w 488"/>
                <a:gd name="T17" fmla="*/ 116 h 306"/>
                <a:gd name="T18" fmla="*/ 102 w 488"/>
                <a:gd name="T19" fmla="*/ 130 h 306"/>
                <a:gd name="T20" fmla="*/ 108 w 488"/>
                <a:gd name="T21" fmla="*/ 146 h 306"/>
                <a:gd name="T22" fmla="*/ 106 w 488"/>
                <a:gd name="T23" fmla="*/ 164 h 306"/>
                <a:gd name="T24" fmla="*/ 94 w 488"/>
                <a:gd name="T25" fmla="*/ 178 h 306"/>
                <a:gd name="T26" fmla="*/ 52 w 488"/>
                <a:gd name="T27" fmla="*/ 200 h 306"/>
                <a:gd name="T28" fmla="*/ 8 w 488"/>
                <a:gd name="T29" fmla="*/ 232 h 306"/>
                <a:gd name="T30" fmla="*/ 12 w 488"/>
                <a:gd name="T31" fmla="*/ 254 h 306"/>
                <a:gd name="T32" fmla="*/ 40 w 488"/>
                <a:gd name="T33" fmla="*/ 286 h 306"/>
                <a:gd name="T34" fmla="*/ 52 w 488"/>
                <a:gd name="T35" fmla="*/ 302 h 306"/>
                <a:gd name="T36" fmla="*/ 60 w 488"/>
                <a:gd name="T37" fmla="*/ 278 h 306"/>
                <a:gd name="T38" fmla="*/ 76 w 488"/>
                <a:gd name="T39" fmla="*/ 256 h 306"/>
                <a:gd name="T40" fmla="*/ 100 w 488"/>
                <a:gd name="T41" fmla="*/ 246 h 306"/>
                <a:gd name="T42" fmla="*/ 124 w 488"/>
                <a:gd name="T43" fmla="*/ 224 h 306"/>
                <a:gd name="T44" fmla="*/ 158 w 488"/>
                <a:gd name="T45" fmla="*/ 222 h 306"/>
                <a:gd name="T46" fmla="*/ 192 w 488"/>
                <a:gd name="T47" fmla="*/ 238 h 306"/>
                <a:gd name="T48" fmla="*/ 220 w 488"/>
                <a:gd name="T49" fmla="*/ 242 h 306"/>
                <a:gd name="T50" fmla="*/ 242 w 488"/>
                <a:gd name="T51" fmla="*/ 254 h 306"/>
                <a:gd name="T52" fmla="*/ 242 w 488"/>
                <a:gd name="T53" fmla="*/ 254 h 306"/>
                <a:gd name="T54" fmla="*/ 254 w 488"/>
                <a:gd name="T55" fmla="*/ 264 h 306"/>
                <a:gd name="T56" fmla="*/ 276 w 488"/>
                <a:gd name="T57" fmla="*/ 244 h 306"/>
                <a:gd name="T58" fmla="*/ 296 w 488"/>
                <a:gd name="T59" fmla="*/ 238 h 306"/>
                <a:gd name="T60" fmla="*/ 300 w 488"/>
                <a:gd name="T61" fmla="*/ 252 h 306"/>
                <a:gd name="T62" fmla="*/ 308 w 488"/>
                <a:gd name="T63" fmla="*/ 256 h 306"/>
                <a:gd name="T64" fmla="*/ 328 w 488"/>
                <a:gd name="T65" fmla="*/ 246 h 306"/>
                <a:gd name="T66" fmla="*/ 336 w 488"/>
                <a:gd name="T67" fmla="*/ 250 h 306"/>
                <a:gd name="T68" fmla="*/ 342 w 488"/>
                <a:gd name="T69" fmla="*/ 264 h 306"/>
                <a:gd name="T70" fmla="*/ 348 w 488"/>
                <a:gd name="T71" fmla="*/ 290 h 306"/>
                <a:gd name="T72" fmla="*/ 372 w 488"/>
                <a:gd name="T73" fmla="*/ 268 h 306"/>
                <a:gd name="T74" fmla="*/ 408 w 488"/>
                <a:gd name="T75" fmla="*/ 260 h 306"/>
                <a:gd name="T76" fmla="*/ 432 w 488"/>
                <a:gd name="T77" fmla="*/ 242 h 306"/>
                <a:gd name="T78" fmla="*/ 474 w 488"/>
                <a:gd name="T79" fmla="*/ 228 h 306"/>
                <a:gd name="T80" fmla="*/ 486 w 488"/>
                <a:gd name="T81" fmla="*/ 220 h 306"/>
                <a:gd name="T82" fmla="*/ 460 w 488"/>
                <a:gd name="T83" fmla="*/ 152 h 306"/>
                <a:gd name="T84" fmla="*/ 468 w 488"/>
                <a:gd name="T85" fmla="*/ 130 h 306"/>
                <a:gd name="T86" fmla="*/ 444 w 488"/>
                <a:gd name="T87" fmla="*/ 126 h 306"/>
                <a:gd name="T88" fmla="*/ 430 w 488"/>
                <a:gd name="T89" fmla="*/ 106 h 306"/>
                <a:gd name="T90" fmla="*/ 416 w 488"/>
                <a:gd name="T91" fmla="*/ 100 h 306"/>
                <a:gd name="T92" fmla="*/ 400 w 488"/>
                <a:gd name="T93" fmla="*/ 114 h 306"/>
                <a:gd name="T94" fmla="*/ 388 w 488"/>
                <a:gd name="T95" fmla="*/ 110 h 306"/>
                <a:gd name="T96" fmla="*/ 366 w 488"/>
                <a:gd name="T97" fmla="*/ 86 h 306"/>
                <a:gd name="T98" fmla="*/ 352 w 488"/>
                <a:gd name="T99" fmla="*/ 90 h 306"/>
                <a:gd name="T100" fmla="*/ 328 w 488"/>
                <a:gd name="T101" fmla="*/ 94 h 306"/>
                <a:gd name="T102" fmla="*/ 322 w 488"/>
                <a:gd name="T103" fmla="*/ 90 h 306"/>
                <a:gd name="T104" fmla="*/ 320 w 488"/>
                <a:gd name="T105" fmla="*/ 70 h 306"/>
                <a:gd name="T106" fmla="*/ 216 w 488"/>
                <a:gd name="T107" fmla="*/ 50 h 306"/>
                <a:gd name="T108" fmla="*/ 194 w 488"/>
                <a:gd name="T109" fmla="*/ 38 h 306"/>
                <a:gd name="T110" fmla="*/ 172 w 488"/>
                <a:gd name="T111" fmla="*/ 30 h 306"/>
                <a:gd name="T112" fmla="*/ 132 w 488"/>
                <a:gd name="T113" fmla="*/ 10 h 306"/>
                <a:gd name="T114" fmla="*/ 74 w 488"/>
                <a:gd name="T115" fmla="*/ 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8" h="306">
                  <a:moveTo>
                    <a:pt x="62" y="2"/>
                  </a:moveTo>
                  <a:lnTo>
                    <a:pt x="60" y="4"/>
                  </a:lnTo>
                  <a:lnTo>
                    <a:pt x="64" y="10"/>
                  </a:lnTo>
                  <a:lnTo>
                    <a:pt x="86" y="24"/>
                  </a:lnTo>
                  <a:lnTo>
                    <a:pt x="86" y="24"/>
                  </a:lnTo>
                  <a:lnTo>
                    <a:pt x="86" y="24"/>
                  </a:lnTo>
                  <a:lnTo>
                    <a:pt x="86" y="24"/>
                  </a:lnTo>
                  <a:lnTo>
                    <a:pt x="100" y="38"/>
                  </a:lnTo>
                  <a:lnTo>
                    <a:pt x="98" y="40"/>
                  </a:lnTo>
                  <a:lnTo>
                    <a:pt x="90" y="50"/>
                  </a:lnTo>
                  <a:lnTo>
                    <a:pt x="88" y="50"/>
                  </a:lnTo>
                  <a:lnTo>
                    <a:pt x="88" y="52"/>
                  </a:lnTo>
                  <a:lnTo>
                    <a:pt x="74" y="52"/>
                  </a:lnTo>
                  <a:lnTo>
                    <a:pt x="66" y="54"/>
                  </a:lnTo>
                  <a:lnTo>
                    <a:pt x="60" y="58"/>
                  </a:lnTo>
                  <a:lnTo>
                    <a:pt x="64" y="66"/>
                  </a:lnTo>
                  <a:lnTo>
                    <a:pt x="64" y="66"/>
                  </a:lnTo>
                  <a:lnTo>
                    <a:pt x="64" y="74"/>
                  </a:lnTo>
                  <a:lnTo>
                    <a:pt x="72" y="86"/>
                  </a:lnTo>
                  <a:lnTo>
                    <a:pt x="72" y="86"/>
                  </a:lnTo>
                  <a:lnTo>
                    <a:pt x="72" y="108"/>
                  </a:lnTo>
                  <a:lnTo>
                    <a:pt x="78" y="110"/>
                  </a:lnTo>
                  <a:lnTo>
                    <a:pt x="88" y="114"/>
                  </a:lnTo>
                  <a:lnTo>
                    <a:pt x="90" y="114"/>
                  </a:lnTo>
                  <a:lnTo>
                    <a:pt x="90" y="114"/>
                  </a:lnTo>
                  <a:lnTo>
                    <a:pt x="90" y="114"/>
                  </a:lnTo>
                  <a:lnTo>
                    <a:pt x="92" y="116"/>
                  </a:lnTo>
                  <a:lnTo>
                    <a:pt x="102" y="130"/>
                  </a:lnTo>
                  <a:lnTo>
                    <a:pt x="102" y="130"/>
                  </a:lnTo>
                  <a:lnTo>
                    <a:pt x="102" y="130"/>
                  </a:lnTo>
                  <a:lnTo>
                    <a:pt x="108" y="146"/>
                  </a:lnTo>
                  <a:lnTo>
                    <a:pt x="108" y="146"/>
                  </a:lnTo>
                  <a:lnTo>
                    <a:pt x="108" y="146"/>
                  </a:lnTo>
                  <a:lnTo>
                    <a:pt x="108" y="156"/>
                  </a:lnTo>
                  <a:lnTo>
                    <a:pt x="108" y="156"/>
                  </a:lnTo>
                  <a:lnTo>
                    <a:pt x="106" y="164"/>
                  </a:lnTo>
                  <a:lnTo>
                    <a:pt x="104" y="170"/>
                  </a:lnTo>
                  <a:lnTo>
                    <a:pt x="104" y="170"/>
                  </a:lnTo>
                  <a:lnTo>
                    <a:pt x="94" y="178"/>
                  </a:lnTo>
                  <a:lnTo>
                    <a:pt x="80" y="184"/>
                  </a:lnTo>
                  <a:lnTo>
                    <a:pt x="54" y="200"/>
                  </a:lnTo>
                  <a:lnTo>
                    <a:pt x="52" y="200"/>
                  </a:lnTo>
                  <a:lnTo>
                    <a:pt x="4" y="204"/>
                  </a:lnTo>
                  <a:lnTo>
                    <a:pt x="0" y="216"/>
                  </a:lnTo>
                  <a:lnTo>
                    <a:pt x="8" y="232"/>
                  </a:lnTo>
                  <a:lnTo>
                    <a:pt x="8" y="232"/>
                  </a:lnTo>
                  <a:lnTo>
                    <a:pt x="8" y="234"/>
                  </a:lnTo>
                  <a:lnTo>
                    <a:pt x="12" y="254"/>
                  </a:lnTo>
                  <a:lnTo>
                    <a:pt x="38" y="286"/>
                  </a:lnTo>
                  <a:lnTo>
                    <a:pt x="40" y="286"/>
                  </a:lnTo>
                  <a:lnTo>
                    <a:pt x="40" y="286"/>
                  </a:lnTo>
                  <a:lnTo>
                    <a:pt x="40" y="286"/>
                  </a:lnTo>
                  <a:lnTo>
                    <a:pt x="50" y="306"/>
                  </a:lnTo>
                  <a:lnTo>
                    <a:pt x="52" y="302"/>
                  </a:lnTo>
                  <a:lnTo>
                    <a:pt x="52" y="302"/>
                  </a:lnTo>
                  <a:lnTo>
                    <a:pt x="60" y="278"/>
                  </a:lnTo>
                  <a:lnTo>
                    <a:pt x="60" y="278"/>
                  </a:lnTo>
                  <a:lnTo>
                    <a:pt x="60" y="276"/>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60" y="222"/>
                  </a:lnTo>
                  <a:lnTo>
                    <a:pt x="192" y="238"/>
                  </a:lnTo>
                  <a:lnTo>
                    <a:pt x="218" y="242"/>
                  </a:lnTo>
                  <a:lnTo>
                    <a:pt x="220" y="242"/>
                  </a:lnTo>
                  <a:lnTo>
                    <a:pt x="220" y="242"/>
                  </a:lnTo>
                  <a:lnTo>
                    <a:pt x="220" y="242"/>
                  </a:lnTo>
                  <a:lnTo>
                    <a:pt x="228" y="250"/>
                  </a:lnTo>
                  <a:lnTo>
                    <a:pt x="242" y="254"/>
                  </a:lnTo>
                  <a:lnTo>
                    <a:pt x="242" y="254"/>
                  </a:lnTo>
                  <a:lnTo>
                    <a:pt x="242" y="254"/>
                  </a:lnTo>
                  <a:lnTo>
                    <a:pt x="242" y="254"/>
                  </a:lnTo>
                  <a:lnTo>
                    <a:pt x="242" y="254"/>
                  </a:lnTo>
                  <a:lnTo>
                    <a:pt x="250" y="262"/>
                  </a:lnTo>
                  <a:lnTo>
                    <a:pt x="254" y="264"/>
                  </a:lnTo>
                  <a:lnTo>
                    <a:pt x="264" y="256"/>
                  </a:lnTo>
                  <a:lnTo>
                    <a:pt x="264" y="254"/>
                  </a:lnTo>
                  <a:lnTo>
                    <a:pt x="276" y="244"/>
                  </a:lnTo>
                  <a:lnTo>
                    <a:pt x="284" y="230"/>
                  </a:lnTo>
                  <a:lnTo>
                    <a:pt x="296" y="238"/>
                  </a:lnTo>
                  <a:lnTo>
                    <a:pt x="296" y="238"/>
                  </a:lnTo>
                  <a:lnTo>
                    <a:pt x="296" y="240"/>
                  </a:lnTo>
                  <a:lnTo>
                    <a:pt x="300" y="250"/>
                  </a:lnTo>
                  <a:lnTo>
                    <a:pt x="300" y="252"/>
                  </a:lnTo>
                  <a:lnTo>
                    <a:pt x="298" y="258"/>
                  </a:lnTo>
                  <a:lnTo>
                    <a:pt x="300" y="260"/>
                  </a:lnTo>
                  <a:lnTo>
                    <a:pt x="308" y="256"/>
                  </a:lnTo>
                  <a:lnTo>
                    <a:pt x="318" y="246"/>
                  </a:lnTo>
                  <a:lnTo>
                    <a:pt x="328" y="246"/>
                  </a:lnTo>
                  <a:lnTo>
                    <a:pt x="328" y="246"/>
                  </a:lnTo>
                  <a:lnTo>
                    <a:pt x="330" y="246"/>
                  </a:lnTo>
                  <a:lnTo>
                    <a:pt x="336" y="250"/>
                  </a:lnTo>
                  <a:lnTo>
                    <a:pt x="336" y="250"/>
                  </a:lnTo>
                  <a:lnTo>
                    <a:pt x="342" y="258"/>
                  </a:lnTo>
                  <a:lnTo>
                    <a:pt x="342" y="260"/>
                  </a:lnTo>
                  <a:lnTo>
                    <a:pt x="342" y="264"/>
                  </a:lnTo>
                  <a:lnTo>
                    <a:pt x="340" y="282"/>
                  </a:lnTo>
                  <a:lnTo>
                    <a:pt x="346" y="290"/>
                  </a:lnTo>
                  <a:lnTo>
                    <a:pt x="348"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6"/>
                  </a:lnTo>
                  <a:lnTo>
                    <a:pt x="444" y="124"/>
                  </a:lnTo>
                  <a:lnTo>
                    <a:pt x="430" y="110"/>
                  </a:lnTo>
                  <a:lnTo>
                    <a:pt x="430" y="106"/>
                  </a:lnTo>
                  <a:lnTo>
                    <a:pt x="430" y="106"/>
                  </a:lnTo>
                  <a:lnTo>
                    <a:pt x="428" y="108"/>
                  </a:lnTo>
                  <a:lnTo>
                    <a:pt x="416" y="100"/>
                  </a:lnTo>
                  <a:lnTo>
                    <a:pt x="416" y="100"/>
                  </a:lnTo>
                  <a:lnTo>
                    <a:pt x="408" y="108"/>
                  </a:lnTo>
                  <a:lnTo>
                    <a:pt x="400" y="114"/>
                  </a:lnTo>
                  <a:lnTo>
                    <a:pt x="400" y="114"/>
                  </a:lnTo>
                  <a:lnTo>
                    <a:pt x="394" y="114"/>
                  </a:lnTo>
                  <a:lnTo>
                    <a:pt x="388" y="110"/>
                  </a:lnTo>
                  <a:lnTo>
                    <a:pt x="382" y="104"/>
                  </a:lnTo>
                  <a:lnTo>
                    <a:pt x="372" y="94"/>
                  </a:lnTo>
                  <a:lnTo>
                    <a:pt x="366" y="86"/>
                  </a:lnTo>
                  <a:lnTo>
                    <a:pt x="366" y="86"/>
                  </a:lnTo>
                  <a:lnTo>
                    <a:pt x="362" y="86"/>
                  </a:lnTo>
                  <a:lnTo>
                    <a:pt x="352" y="90"/>
                  </a:lnTo>
                  <a:lnTo>
                    <a:pt x="352" y="90"/>
                  </a:lnTo>
                  <a:lnTo>
                    <a:pt x="334" y="94"/>
                  </a:lnTo>
                  <a:lnTo>
                    <a:pt x="328" y="94"/>
                  </a:lnTo>
                  <a:lnTo>
                    <a:pt x="324" y="94"/>
                  </a:lnTo>
                  <a:lnTo>
                    <a:pt x="324" y="94"/>
                  </a:lnTo>
                  <a:lnTo>
                    <a:pt x="322" y="90"/>
                  </a:lnTo>
                  <a:lnTo>
                    <a:pt x="320" y="84"/>
                  </a:lnTo>
                  <a:lnTo>
                    <a:pt x="320" y="70"/>
                  </a:lnTo>
                  <a:lnTo>
                    <a:pt x="320" y="70"/>
                  </a:lnTo>
                  <a:lnTo>
                    <a:pt x="322" y="60"/>
                  </a:lnTo>
                  <a:lnTo>
                    <a:pt x="320" y="54"/>
                  </a:lnTo>
                  <a:lnTo>
                    <a:pt x="216" y="50"/>
                  </a:lnTo>
                  <a:lnTo>
                    <a:pt x="216" y="50"/>
                  </a:lnTo>
                  <a:lnTo>
                    <a:pt x="202" y="44"/>
                  </a:lnTo>
                  <a:lnTo>
                    <a:pt x="194" y="38"/>
                  </a:lnTo>
                  <a:lnTo>
                    <a:pt x="178" y="34"/>
                  </a:lnTo>
                  <a:lnTo>
                    <a:pt x="178" y="34"/>
                  </a:lnTo>
                  <a:lnTo>
                    <a:pt x="172" y="30"/>
                  </a:lnTo>
                  <a:lnTo>
                    <a:pt x="164" y="24"/>
                  </a:lnTo>
                  <a:lnTo>
                    <a:pt x="144" y="0"/>
                  </a:lnTo>
                  <a:lnTo>
                    <a:pt x="132" y="10"/>
                  </a:lnTo>
                  <a:lnTo>
                    <a:pt x="116" y="4"/>
                  </a:lnTo>
                  <a:lnTo>
                    <a:pt x="74" y="6"/>
                  </a:lnTo>
                  <a:lnTo>
                    <a:pt x="74" y="6"/>
                  </a:lnTo>
                  <a:lnTo>
                    <a:pt x="74" y="6"/>
                  </a:lnTo>
                  <a:lnTo>
                    <a:pt x="62" y="2"/>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69" name="Freeform 20"/>
            <p:cNvSpPr>
              <a:spLocks/>
            </p:cNvSpPr>
            <p:nvPr/>
          </p:nvSpPr>
          <p:spPr bwMode="auto">
            <a:xfrm>
              <a:off x="4092575" y="4815794"/>
              <a:ext cx="806450" cy="638175"/>
            </a:xfrm>
            <a:custGeom>
              <a:avLst/>
              <a:gdLst>
                <a:gd name="T0" fmla="*/ 488 w 508"/>
                <a:gd name="T1" fmla="*/ 130 h 402"/>
                <a:gd name="T2" fmla="*/ 508 w 508"/>
                <a:gd name="T3" fmla="*/ 126 h 402"/>
                <a:gd name="T4" fmla="*/ 496 w 508"/>
                <a:gd name="T5" fmla="*/ 110 h 402"/>
                <a:gd name="T6" fmla="*/ 446 w 508"/>
                <a:gd name="T7" fmla="*/ 44 h 402"/>
                <a:gd name="T8" fmla="*/ 402 w 508"/>
                <a:gd name="T9" fmla="*/ 44 h 402"/>
                <a:gd name="T10" fmla="*/ 400 w 508"/>
                <a:gd name="T11" fmla="*/ 58 h 402"/>
                <a:gd name="T12" fmla="*/ 372 w 508"/>
                <a:gd name="T13" fmla="*/ 50 h 402"/>
                <a:gd name="T14" fmla="*/ 332 w 508"/>
                <a:gd name="T15" fmla="*/ 64 h 402"/>
                <a:gd name="T16" fmla="*/ 310 w 508"/>
                <a:gd name="T17" fmla="*/ 70 h 402"/>
                <a:gd name="T18" fmla="*/ 298 w 508"/>
                <a:gd name="T19" fmla="*/ 76 h 402"/>
                <a:gd name="T20" fmla="*/ 286 w 508"/>
                <a:gd name="T21" fmla="*/ 58 h 402"/>
                <a:gd name="T22" fmla="*/ 314 w 508"/>
                <a:gd name="T23" fmla="*/ 22 h 402"/>
                <a:gd name="T24" fmla="*/ 312 w 508"/>
                <a:gd name="T25" fmla="*/ 12 h 402"/>
                <a:gd name="T26" fmla="*/ 288 w 508"/>
                <a:gd name="T27" fmla="*/ 26 h 402"/>
                <a:gd name="T28" fmla="*/ 278 w 508"/>
                <a:gd name="T29" fmla="*/ 20 h 402"/>
                <a:gd name="T30" fmla="*/ 252 w 508"/>
                <a:gd name="T31" fmla="*/ 18 h 402"/>
                <a:gd name="T32" fmla="*/ 236 w 508"/>
                <a:gd name="T33" fmla="*/ 8 h 402"/>
                <a:gd name="T34" fmla="*/ 208 w 508"/>
                <a:gd name="T35" fmla="*/ 2 h 402"/>
                <a:gd name="T36" fmla="*/ 204 w 508"/>
                <a:gd name="T37" fmla="*/ 24 h 402"/>
                <a:gd name="T38" fmla="*/ 210 w 508"/>
                <a:gd name="T39" fmla="*/ 48 h 402"/>
                <a:gd name="T40" fmla="*/ 200 w 508"/>
                <a:gd name="T41" fmla="*/ 54 h 402"/>
                <a:gd name="T42" fmla="*/ 182 w 508"/>
                <a:gd name="T43" fmla="*/ 46 h 402"/>
                <a:gd name="T44" fmla="*/ 156 w 508"/>
                <a:gd name="T45" fmla="*/ 32 h 402"/>
                <a:gd name="T46" fmla="*/ 144 w 508"/>
                <a:gd name="T47" fmla="*/ 80 h 402"/>
                <a:gd name="T48" fmla="*/ 136 w 508"/>
                <a:gd name="T49" fmla="*/ 120 h 402"/>
                <a:gd name="T50" fmla="*/ 104 w 508"/>
                <a:gd name="T51" fmla="*/ 204 h 402"/>
                <a:gd name="T52" fmla="*/ 64 w 508"/>
                <a:gd name="T53" fmla="*/ 248 h 402"/>
                <a:gd name="T54" fmla="*/ 42 w 508"/>
                <a:gd name="T55" fmla="*/ 264 h 402"/>
                <a:gd name="T56" fmla="*/ 10 w 508"/>
                <a:gd name="T57" fmla="*/ 292 h 402"/>
                <a:gd name="T58" fmla="*/ 6 w 508"/>
                <a:gd name="T59" fmla="*/ 368 h 402"/>
                <a:gd name="T60" fmla="*/ 16 w 508"/>
                <a:gd name="T61" fmla="*/ 402 h 402"/>
                <a:gd name="T62" fmla="*/ 44 w 508"/>
                <a:gd name="T63" fmla="*/ 398 h 402"/>
                <a:gd name="T64" fmla="*/ 34 w 508"/>
                <a:gd name="T65" fmla="*/ 372 h 402"/>
                <a:gd name="T66" fmla="*/ 24 w 508"/>
                <a:gd name="T67" fmla="*/ 346 h 402"/>
                <a:gd name="T68" fmla="*/ 64 w 508"/>
                <a:gd name="T69" fmla="*/ 324 h 402"/>
                <a:gd name="T70" fmla="*/ 140 w 508"/>
                <a:gd name="T71" fmla="*/ 288 h 402"/>
                <a:gd name="T72" fmla="*/ 152 w 508"/>
                <a:gd name="T73" fmla="*/ 294 h 402"/>
                <a:gd name="T74" fmla="*/ 192 w 508"/>
                <a:gd name="T75" fmla="*/ 274 h 402"/>
                <a:gd name="T76" fmla="*/ 214 w 508"/>
                <a:gd name="T77" fmla="*/ 266 h 402"/>
                <a:gd name="T78" fmla="*/ 250 w 508"/>
                <a:gd name="T79" fmla="*/ 252 h 402"/>
                <a:gd name="T80" fmla="*/ 260 w 508"/>
                <a:gd name="T81" fmla="*/ 188 h 402"/>
                <a:gd name="T82" fmla="*/ 286 w 508"/>
                <a:gd name="T83" fmla="*/ 230 h 402"/>
                <a:gd name="T84" fmla="*/ 314 w 508"/>
                <a:gd name="T85" fmla="*/ 208 h 402"/>
                <a:gd name="T86" fmla="*/ 332 w 508"/>
                <a:gd name="T87" fmla="*/ 198 h 402"/>
                <a:gd name="T88" fmla="*/ 350 w 508"/>
                <a:gd name="T89" fmla="*/ 190 h 402"/>
                <a:gd name="T90" fmla="*/ 376 w 508"/>
                <a:gd name="T91" fmla="*/ 194 h 402"/>
                <a:gd name="T92" fmla="*/ 392 w 508"/>
                <a:gd name="T93" fmla="*/ 186 h 402"/>
                <a:gd name="T94" fmla="*/ 406 w 508"/>
                <a:gd name="T95" fmla="*/ 182 h 402"/>
                <a:gd name="T96" fmla="*/ 414 w 508"/>
                <a:gd name="T97" fmla="*/ 188 h 402"/>
                <a:gd name="T98" fmla="*/ 432 w 508"/>
                <a:gd name="T99" fmla="*/ 180 h 402"/>
                <a:gd name="T100" fmla="*/ 464 w 508"/>
                <a:gd name="T101" fmla="*/ 146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8" y="116"/>
                  </a:lnTo>
                  <a:lnTo>
                    <a:pt x="502" y="114"/>
                  </a:lnTo>
                  <a:lnTo>
                    <a:pt x="496" y="110"/>
                  </a:lnTo>
                  <a:lnTo>
                    <a:pt x="472" y="88"/>
                  </a:lnTo>
                  <a:lnTo>
                    <a:pt x="472" y="88"/>
                  </a:lnTo>
                  <a:lnTo>
                    <a:pt x="460" y="58"/>
                  </a:lnTo>
                  <a:lnTo>
                    <a:pt x="446" y="44"/>
                  </a:lnTo>
                  <a:lnTo>
                    <a:pt x="446" y="44"/>
                  </a:lnTo>
                  <a:lnTo>
                    <a:pt x="424" y="42"/>
                  </a:lnTo>
                  <a:lnTo>
                    <a:pt x="406" y="44"/>
                  </a:lnTo>
                  <a:lnTo>
                    <a:pt x="402" y="44"/>
                  </a:lnTo>
                  <a:lnTo>
                    <a:pt x="404" y="54"/>
                  </a:lnTo>
                  <a:lnTo>
                    <a:pt x="404" y="56"/>
                  </a:lnTo>
                  <a:lnTo>
                    <a:pt x="404" y="58"/>
                  </a:lnTo>
                  <a:lnTo>
                    <a:pt x="400" y="58"/>
                  </a:lnTo>
                  <a:lnTo>
                    <a:pt x="388" y="64"/>
                  </a:lnTo>
                  <a:lnTo>
                    <a:pt x="386" y="62"/>
                  </a:lnTo>
                  <a:lnTo>
                    <a:pt x="386" y="62"/>
                  </a:lnTo>
                  <a:lnTo>
                    <a:pt x="372" y="50"/>
                  </a:lnTo>
                  <a:lnTo>
                    <a:pt x="368" y="50"/>
                  </a:lnTo>
                  <a:lnTo>
                    <a:pt x="364" y="50"/>
                  </a:lnTo>
                  <a:lnTo>
                    <a:pt x="364" y="50"/>
                  </a:lnTo>
                  <a:lnTo>
                    <a:pt x="332" y="64"/>
                  </a:lnTo>
                  <a:lnTo>
                    <a:pt x="322" y="68"/>
                  </a:lnTo>
                  <a:lnTo>
                    <a:pt x="316" y="66"/>
                  </a:lnTo>
                  <a:lnTo>
                    <a:pt x="316" y="66"/>
                  </a:lnTo>
                  <a:lnTo>
                    <a:pt x="310" y="70"/>
                  </a:lnTo>
                  <a:lnTo>
                    <a:pt x="304" y="76"/>
                  </a:lnTo>
                  <a:lnTo>
                    <a:pt x="300" y="80"/>
                  </a:lnTo>
                  <a:lnTo>
                    <a:pt x="298" y="76"/>
                  </a:lnTo>
                  <a:lnTo>
                    <a:pt x="298" y="76"/>
                  </a:lnTo>
                  <a:lnTo>
                    <a:pt x="288" y="66"/>
                  </a:lnTo>
                  <a:lnTo>
                    <a:pt x="286" y="62"/>
                  </a:lnTo>
                  <a:lnTo>
                    <a:pt x="286" y="58"/>
                  </a:lnTo>
                  <a:lnTo>
                    <a:pt x="286" y="58"/>
                  </a:lnTo>
                  <a:lnTo>
                    <a:pt x="290" y="50"/>
                  </a:lnTo>
                  <a:lnTo>
                    <a:pt x="300" y="38"/>
                  </a:lnTo>
                  <a:lnTo>
                    <a:pt x="300" y="38"/>
                  </a:lnTo>
                  <a:lnTo>
                    <a:pt x="314" y="22"/>
                  </a:lnTo>
                  <a:lnTo>
                    <a:pt x="318" y="16"/>
                  </a:lnTo>
                  <a:lnTo>
                    <a:pt x="316" y="12"/>
                  </a:lnTo>
                  <a:lnTo>
                    <a:pt x="316" y="12"/>
                  </a:lnTo>
                  <a:lnTo>
                    <a:pt x="312" y="12"/>
                  </a:lnTo>
                  <a:lnTo>
                    <a:pt x="308" y="14"/>
                  </a:lnTo>
                  <a:lnTo>
                    <a:pt x="298" y="20"/>
                  </a:lnTo>
                  <a:lnTo>
                    <a:pt x="298" y="20"/>
                  </a:lnTo>
                  <a:lnTo>
                    <a:pt x="288" y="26"/>
                  </a:lnTo>
                  <a:lnTo>
                    <a:pt x="282" y="28"/>
                  </a:lnTo>
                  <a:lnTo>
                    <a:pt x="282" y="28"/>
                  </a:lnTo>
                  <a:lnTo>
                    <a:pt x="280" y="26"/>
                  </a:lnTo>
                  <a:lnTo>
                    <a:pt x="278" y="20"/>
                  </a:lnTo>
                  <a:lnTo>
                    <a:pt x="276" y="20"/>
                  </a:lnTo>
                  <a:lnTo>
                    <a:pt x="270" y="6"/>
                  </a:lnTo>
                  <a:lnTo>
                    <a:pt x="254" y="16"/>
                  </a:lnTo>
                  <a:lnTo>
                    <a:pt x="252" y="18"/>
                  </a:lnTo>
                  <a:lnTo>
                    <a:pt x="252" y="16"/>
                  </a:lnTo>
                  <a:lnTo>
                    <a:pt x="252" y="16"/>
                  </a:lnTo>
                  <a:lnTo>
                    <a:pt x="252" y="16"/>
                  </a:lnTo>
                  <a:lnTo>
                    <a:pt x="236" y="8"/>
                  </a:lnTo>
                  <a:lnTo>
                    <a:pt x="220" y="2"/>
                  </a:lnTo>
                  <a:lnTo>
                    <a:pt x="220" y="2"/>
                  </a:lnTo>
                  <a:lnTo>
                    <a:pt x="214" y="0"/>
                  </a:lnTo>
                  <a:lnTo>
                    <a:pt x="208" y="2"/>
                  </a:lnTo>
                  <a:lnTo>
                    <a:pt x="204" y="6"/>
                  </a:lnTo>
                  <a:lnTo>
                    <a:pt x="198" y="12"/>
                  </a:lnTo>
                  <a:lnTo>
                    <a:pt x="204" y="24"/>
                  </a:lnTo>
                  <a:lnTo>
                    <a:pt x="204" y="24"/>
                  </a:lnTo>
                  <a:lnTo>
                    <a:pt x="210" y="38"/>
                  </a:lnTo>
                  <a:lnTo>
                    <a:pt x="210" y="44"/>
                  </a:lnTo>
                  <a:lnTo>
                    <a:pt x="210" y="48"/>
                  </a:lnTo>
                  <a:lnTo>
                    <a:pt x="210" y="48"/>
                  </a:lnTo>
                  <a:lnTo>
                    <a:pt x="208" y="52"/>
                  </a:lnTo>
                  <a:lnTo>
                    <a:pt x="204" y="54"/>
                  </a:lnTo>
                  <a:lnTo>
                    <a:pt x="204" y="54"/>
                  </a:lnTo>
                  <a:lnTo>
                    <a:pt x="200" y="54"/>
                  </a:lnTo>
                  <a:lnTo>
                    <a:pt x="194" y="54"/>
                  </a:lnTo>
                  <a:lnTo>
                    <a:pt x="188" y="50"/>
                  </a:lnTo>
                  <a:lnTo>
                    <a:pt x="182" y="46"/>
                  </a:lnTo>
                  <a:lnTo>
                    <a:pt x="182" y="46"/>
                  </a:lnTo>
                  <a:lnTo>
                    <a:pt x="164" y="36"/>
                  </a:lnTo>
                  <a:lnTo>
                    <a:pt x="156" y="32"/>
                  </a:lnTo>
                  <a:lnTo>
                    <a:pt x="156" y="32"/>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104" y="204"/>
                  </a:lnTo>
                  <a:lnTo>
                    <a:pt x="60" y="230"/>
                  </a:lnTo>
                  <a:lnTo>
                    <a:pt x="58" y="234"/>
                  </a:lnTo>
                  <a:lnTo>
                    <a:pt x="64" y="248"/>
                  </a:lnTo>
                  <a:lnTo>
                    <a:pt x="64" y="248"/>
                  </a:lnTo>
                  <a:lnTo>
                    <a:pt x="64" y="248"/>
                  </a:lnTo>
                  <a:lnTo>
                    <a:pt x="60" y="266"/>
                  </a:lnTo>
                  <a:lnTo>
                    <a:pt x="42" y="264"/>
                  </a:lnTo>
                  <a:lnTo>
                    <a:pt x="38" y="284"/>
                  </a:lnTo>
                  <a:lnTo>
                    <a:pt x="16" y="284"/>
                  </a:lnTo>
                  <a:lnTo>
                    <a:pt x="10" y="292"/>
                  </a:lnTo>
                  <a:lnTo>
                    <a:pt x="10" y="292"/>
                  </a:lnTo>
                  <a:lnTo>
                    <a:pt x="4" y="306"/>
                  </a:lnTo>
                  <a:lnTo>
                    <a:pt x="0" y="356"/>
                  </a:lnTo>
                  <a:lnTo>
                    <a:pt x="4" y="368"/>
                  </a:lnTo>
                  <a:lnTo>
                    <a:pt x="6" y="368"/>
                  </a:lnTo>
                  <a:lnTo>
                    <a:pt x="6" y="380"/>
                  </a:lnTo>
                  <a:lnTo>
                    <a:pt x="16" y="392"/>
                  </a:lnTo>
                  <a:lnTo>
                    <a:pt x="16" y="392"/>
                  </a:lnTo>
                  <a:lnTo>
                    <a:pt x="16" y="402"/>
                  </a:lnTo>
                  <a:lnTo>
                    <a:pt x="42" y="400"/>
                  </a:lnTo>
                  <a:lnTo>
                    <a:pt x="44" y="398"/>
                  </a:lnTo>
                  <a:lnTo>
                    <a:pt x="44" y="398"/>
                  </a:lnTo>
                  <a:lnTo>
                    <a:pt x="44" y="398"/>
                  </a:lnTo>
                  <a:lnTo>
                    <a:pt x="44" y="396"/>
                  </a:lnTo>
                  <a:lnTo>
                    <a:pt x="52" y="388"/>
                  </a:lnTo>
                  <a:lnTo>
                    <a:pt x="36" y="372"/>
                  </a:lnTo>
                  <a:lnTo>
                    <a:pt x="34" y="372"/>
                  </a:lnTo>
                  <a:lnTo>
                    <a:pt x="24" y="364"/>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88"/>
                  </a:lnTo>
                  <a:lnTo>
                    <a:pt x="140" y="290"/>
                  </a:lnTo>
                  <a:lnTo>
                    <a:pt x="146" y="296"/>
                  </a:lnTo>
                  <a:lnTo>
                    <a:pt x="152" y="294"/>
                  </a:lnTo>
                  <a:lnTo>
                    <a:pt x="150" y="282"/>
                  </a:lnTo>
                  <a:lnTo>
                    <a:pt x="168" y="282"/>
                  </a:lnTo>
                  <a:lnTo>
                    <a:pt x="186" y="286"/>
                  </a:lnTo>
                  <a:lnTo>
                    <a:pt x="192" y="274"/>
                  </a:lnTo>
                  <a:lnTo>
                    <a:pt x="194" y="272"/>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64" y="190"/>
                  </a:lnTo>
                  <a:lnTo>
                    <a:pt x="286" y="230"/>
                  </a:lnTo>
                  <a:lnTo>
                    <a:pt x="312" y="226"/>
                  </a:lnTo>
                  <a:lnTo>
                    <a:pt x="318" y="224"/>
                  </a:lnTo>
                  <a:lnTo>
                    <a:pt x="322" y="216"/>
                  </a:lnTo>
                  <a:lnTo>
                    <a:pt x="314" y="208"/>
                  </a:lnTo>
                  <a:lnTo>
                    <a:pt x="312" y="206"/>
                  </a:lnTo>
                  <a:lnTo>
                    <a:pt x="330" y="200"/>
                  </a:lnTo>
                  <a:lnTo>
                    <a:pt x="332" y="198"/>
                  </a:lnTo>
                  <a:lnTo>
                    <a:pt x="332" y="198"/>
                  </a:lnTo>
                  <a:lnTo>
                    <a:pt x="340" y="206"/>
                  </a:lnTo>
                  <a:lnTo>
                    <a:pt x="346" y="202"/>
                  </a:lnTo>
                  <a:lnTo>
                    <a:pt x="346" y="190"/>
                  </a:lnTo>
                  <a:lnTo>
                    <a:pt x="350" y="190"/>
                  </a:lnTo>
                  <a:lnTo>
                    <a:pt x="364" y="190"/>
                  </a:lnTo>
                  <a:lnTo>
                    <a:pt x="364" y="190"/>
                  </a:lnTo>
                  <a:lnTo>
                    <a:pt x="370" y="192"/>
                  </a:lnTo>
                  <a:lnTo>
                    <a:pt x="376" y="194"/>
                  </a:lnTo>
                  <a:lnTo>
                    <a:pt x="382" y="198"/>
                  </a:lnTo>
                  <a:lnTo>
                    <a:pt x="386" y="202"/>
                  </a:lnTo>
                  <a:lnTo>
                    <a:pt x="388" y="206"/>
                  </a:lnTo>
                  <a:lnTo>
                    <a:pt x="392" y="186"/>
                  </a:lnTo>
                  <a:lnTo>
                    <a:pt x="392" y="186"/>
                  </a:lnTo>
                  <a:lnTo>
                    <a:pt x="396" y="184"/>
                  </a:lnTo>
                  <a:lnTo>
                    <a:pt x="400" y="182"/>
                  </a:lnTo>
                  <a:lnTo>
                    <a:pt x="406" y="182"/>
                  </a:lnTo>
                  <a:lnTo>
                    <a:pt x="412" y="184"/>
                  </a:lnTo>
                  <a:lnTo>
                    <a:pt x="414" y="186"/>
                  </a:lnTo>
                  <a:lnTo>
                    <a:pt x="414" y="186"/>
                  </a:lnTo>
                  <a:lnTo>
                    <a:pt x="414" y="188"/>
                  </a:lnTo>
                  <a:lnTo>
                    <a:pt x="414" y="188"/>
                  </a:lnTo>
                  <a:lnTo>
                    <a:pt x="418" y="188"/>
                  </a:lnTo>
                  <a:lnTo>
                    <a:pt x="418" y="188"/>
                  </a:lnTo>
                  <a:lnTo>
                    <a:pt x="432" y="180"/>
                  </a:lnTo>
                  <a:lnTo>
                    <a:pt x="460" y="160"/>
                  </a:lnTo>
                  <a:lnTo>
                    <a:pt x="460" y="160"/>
                  </a:lnTo>
                  <a:lnTo>
                    <a:pt x="460" y="152"/>
                  </a:lnTo>
                  <a:lnTo>
                    <a:pt x="464" y="146"/>
                  </a:lnTo>
                  <a:lnTo>
                    <a:pt x="470" y="140"/>
                  </a:lnTo>
                  <a:lnTo>
                    <a:pt x="476" y="138"/>
                  </a:lnTo>
                  <a:lnTo>
                    <a:pt x="476" y="138"/>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70" name="Freeform 21"/>
            <p:cNvSpPr>
              <a:spLocks/>
            </p:cNvSpPr>
            <p:nvPr/>
          </p:nvSpPr>
          <p:spPr bwMode="auto">
            <a:xfrm>
              <a:off x="4473575" y="4263344"/>
              <a:ext cx="482600" cy="657225"/>
            </a:xfrm>
            <a:custGeom>
              <a:avLst/>
              <a:gdLst>
                <a:gd name="T0" fmla="*/ 220 w 304"/>
                <a:gd name="T1" fmla="*/ 0 h 414"/>
                <a:gd name="T2" fmla="*/ 206 w 304"/>
                <a:gd name="T3" fmla="*/ 16 h 414"/>
                <a:gd name="T4" fmla="*/ 184 w 304"/>
                <a:gd name="T5" fmla="*/ 32 h 414"/>
                <a:gd name="T6" fmla="*/ 176 w 304"/>
                <a:gd name="T7" fmla="*/ 32 h 414"/>
                <a:gd name="T8" fmla="*/ 174 w 304"/>
                <a:gd name="T9" fmla="*/ 22 h 414"/>
                <a:gd name="T10" fmla="*/ 152 w 304"/>
                <a:gd name="T11" fmla="*/ 24 h 414"/>
                <a:gd name="T12" fmla="*/ 108 w 304"/>
                <a:gd name="T13" fmla="*/ 34 h 414"/>
                <a:gd name="T14" fmla="*/ 72 w 304"/>
                <a:gd name="T15" fmla="*/ 42 h 414"/>
                <a:gd name="T16" fmla="*/ 40 w 304"/>
                <a:gd name="T17" fmla="*/ 56 h 414"/>
                <a:gd name="T18" fmla="*/ 28 w 304"/>
                <a:gd name="T19" fmla="*/ 62 h 414"/>
                <a:gd name="T20" fmla="*/ 16 w 304"/>
                <a:gd name="T21" fmla="*/ 84 h 414"/>
                <a:gd name="T22" fmla="*/ 22 w 304"/>
                <a:gd name="T23" fmla="*/ 92 h 414"/>
                <a:gd name="T24" fmla="*/ 34 w 304"/>
                <a:gd name="T25" fmla="*/ 140 h 414"/>
                <a:gd name="T26" fmla="*/ 32 w 304"/>
                <a:gd name="T27" fmla="*/ 144 h 414"/>
                <a:gd name="T28" fmla="*/ 0 w 304"/>
                <a:gd name="T29" fmla="*/ 200 h 414"/>
                <a:gd name="T30" fmla="*/ 12 w 304"/>
                <a:gd name="T31" fmla="*/ 196 h 414"/>
                <a:gd name="T32" fmla="*/ 18 w 304"/>
                <a:gd name="T33" fmla="*/ 202 h 414"/>
                <a:gd name="T34" fmla="*/ 16 w 304"/>
                <a:gd name="T35" fmla="*/ 226 h 414"/>
                <a:gd name="T36" fmla="*/ 24 w 304"/>
                <a:gd name="T37" fmla="*/ 262 h 414"/>
                <a:gd name="T38" fmla="*/ 40 w 304"/>
                <a:gd name="T39" fmla="*/ 280 h 414"/>
                <a:gd name="T40" fmla="*/ 42 w 304"/>
                <a:gd name="T41" fmla="*/ 304 h 414"/>
                <a:gd name="T42" fmla="*/ 44 w 304"/>
                <a:gd name="T43" fmla="*/ 320 h 414"/>
                <a:gd name="T44" fmla="*/ 44 w 304"/>
                <a:gd name="T45" fmla="*/ 362 h 414"/>
                <a:gd name="T46" fmla="*/ 52 w 304"/>
                <a:gd name="T47" fmla="*/ 362 h 414"/>
                <a:gd name="T48" fmla="*/ 72 w 304"/>
                <a:gd name="T49" fmla="*/ 352 h 414"/>
                <a:gd name="T50" fmla="*/ 84 w 304"/>
                <a:gd name="T51" fmla="*/ 356 h 414"/>
                <a:gd name="T52" fmla="*/ 86 w 304"/>
                <a:gd name="T53" fmla="*/ 366 h 414"/>
                <a:gd name="T54" fmla="*/ 56 w 304"/>
                <a:gd name="T55" fmla="*/ 406 h 414"/>
                <a:gd name="T56" fmla="*/ 72 w 304"/>
                <a:gd name="T57" fmla="*/ 408 h 414"/>
                <a:gd name="T58" fmla="*/ 80 w 304"/>
                <a:gd name="T59" fmla="*/ 406 h 414"/>
                <a:gd name="T60" fmla="*/ 120 w 304"/>
                <a:gd name="T61" fmla="*/ 390 h 414"/>
                <a:gd name="T62" fmla="*/ 142 w 304"/>
                <a:gd name="T63" fmla="*/ 394 h 414"/>
                <a:gd name="T64" fmla="*/ 154 w 304"/>
                <a:gd name="T65" fmla="*/ 390 h 414"/>
                <a:gd name="T66" fmla="*/ 152 w 304"/>
                <a:gd name="T67" fmla="*/ 384 h 414"/>
                <a:gd name="T68" fmla="*/ 150 w 304"/>
                <a:gd name="T69" fmla="*/ 366 h 414"/>
                <a:gd name="T70" fmla="*/ 150 w 304"/>
                <a:gd name="T71" fmla="*/ 358 h 414"/>
                <a:gd name="T72" fmla="*/ 162 w 304"/>
                <a:gd name="T73" fmla="*/ 336 h 414"/>
                <a:gd name="T74" fmla="*/ 162 w 304"/>
                <a:gd name="T75" fmla="*/ 334 h 414"/>
                <a:gd name="T76" fmla="*/ 164 w 304"/>
                <a:gd name="T77" fmla="*/ 324 h 414"/>
                <a:gd name="T78" fmla="*/ 164 w 304"/>
                <a:gd name="T79" fmla="*/ 316 h 414"/>
                <a:gd name="T80" fmla="*/ 178 w 304"/>
                <a:gd name="T81" fmla="*/ 298 h 414"/>
                <a:gd name="T82" fmla="*/ 186 w 304"/>
                <a:gd name="T83" fmla="*/ 278 h 414"/>
                <a:gd name="T84" fmla="*/ 190 w 304"/>
                <a:gd name="T85" fmla="*/ 270 h 414"/>
                <a:gd name="T86" fmla="*/ 206 w 304"/>
                <a:gd name="T87" fmla="*/ 256 h 414"/>
                <a:gd name="T88" fmla="*/ 194 w 304"/>
                <a:gd name="T89" fmla="*/ 242 h 414"/>
                <a:gd name="T90" fmla="*/ 194 w 304"/>
                <a:gd name="T91" fmla="*/ 228 h 414"/>
                <a:gd name="T92" fmla="*/ 224 w 304"/>
                <a:gd name="T93" fmla="*/ 200 h 414"/>
                <a:gd name="T94" fmla="*/ 222 w 304"/>
                <a:gd name="T95" fmla="*/ 192 h 414"/>
                <a:gd name="T96" fmla="*/ 220 w 304"/>
                <a:gd name="T97" fmla="*/ 170 h 414"/>
                <a:gd name="T98" fmla="*/ 230 w 304"/>
                <a:gd name="T99" fmla="*/ 146 h 414"/>
                <a:gd name="T100" fmla="*/ 250 w 304"/>
                <a:gd name="T101" fmla="*/ 136 h 414"/>
                <a:gd name="T102" fmla="*/ 272 w 304"/>
                <a:gd name="T103" fmla="*/ 140 h 414"/>
                <a:gd name="T104" fmla="*/ 284 w 304"/>
                <a:gd name="T105" fmla="*/ 128 h 414"/>
                <a:gd name="T106" fmla="*/ 296 w 304"/>
                <a:gd name="T107" fmla="*/ 108 h 414"/>
                <a:gd name="T108" fmla="*/ 300 w 304"/>
                <a:gd name="T109" fmla="*/ 102 h 414"/>
                <a:gd name="T110" fmla="*/ 296 w 304"/>
                <a:gd name="T111" fmla="*/ 84 h 414"/>
                <a:gd name="T112" fmla="*/ 276 w 304"/>
                <a:gd name="T113" fmla="*/ 52 h 414"/>
                <a:gd name="T114" fmla="*/ 274 w 304"/>
                <a:gd name="T115" fmla="*/ 40 h 414"/>
                <a:gd name="T116" fmla="*/ 264 w 304"/>
                <a:gd name="T117" fmla="*/ 2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4" h="414">
                  <a:moveTo>
                    <a:pt x="240" y="16"/>
                  </a:moveTo>
                  <a:lnTo>
                    <a:pt x="238" y="16"/>
                  </a:lnTo>
                  <a:lnTo>
                    <a:pt x="220" y="0"/>
                  </a:lnTo>
                  <a:lnTo>
                    <a:pt x="212" y="6"/>
                  </a:lnTo>
                  <a:lnTo>
                    <a:pt x="212" y="6"/>
                  </a:lnTo>
                  <a:lnTo>
                    <a:pt x="206" y="16"/>
                  </a:lnTo>
                  <a:lnTo>
                    <a:pt x="200" y="24"/>
                  </a:lnTo>
                  <a:lnTo>
                    <a:pt x="192" y="28"/>
                  </a:lnTo>
                  <a:lnTo>
                    <a:pt x="184" y="32"/>
                  </a:lnTo>
                  <a:lnTo>
                    <a:pt x="184" y="32"/>
                  </a:lnTo>
                  <a:lnTo>
                    <a:pt x="180" y="34"/>
                  </a:lnTo>
                  <a:lnTo>
                    <a:pt x="176" y="32"/>
                  </a:lnTo>
                  <a:lnTo>
                    <a:pt x="176" y="32"/>
                  </a:lnTo>
                  <a:lnTo>
                    <a:pt x="174" y="28"/>
                  </a:lnTo>
                  <a:lnTo>
                    <a:pt x="174" y="22"/>
                  </a:lnTo>
                  <a:lnTo>
                    <a:pt x="180" y="4"/>
                  </a:lnTo>
                  <a:lnTo>
                    <a:pt x="152" y="22"/>
                  </a:lnTo>
                  <a:lnTo>
                    <a:pt x="152" y="24"/>
                  </a:lnTo>
                  <a:lnTo>
                    <a:pt x="152" y="24"/>
                  </a:lnTo>
                  <a:lnTo>
                    <a:pt x="128" y="24"/>
                  </a:lnTo>
                  <a:lnTo>
                    <a:pt x="108" y="34"/>
                  </a:lnTo>
                  <a:lnTo>
                    <a:pt x="108" y="36"/>
                  </a:lnTo>
                  <a:lnTo>
                    <a:pt x="84" y="36"/>
                  </a:lnTo>
                  <a:lnTo>
                    <a:pt x="72" y="42"/>
                  </a:lnTo>
                  <a:lnTo>
                    <a:pt x="68" y="54"/>
                  </a:lnTo>
                  <a:lnTo>
                    <a:pt x="66" y="56"/>
                  </a:lnTo>
                  <a:lnTo>
                    <a:pt x="40" y="56"/>
                  </a:lnTo>
                  <a:lnTo>
                    <a:pt x="40" y="56"/>
                  </a:lnTo>
                  <a:lnTo>
                    <a:pt x="34" y="56"/>
                  </a:lnTo>
                  <a:lnTo>
                    <a:pt x="28" y="62"/>
                  </a:lnTo>
                  <a:lnTo>
                    <a:pt x="8" y="80"/>
                  </a:lnTo>
                  <a:lnTo>
                    <a:pt x="8" y="80"/>
                  </a:lnTo>
                  <a:lnTo>
                    <a:pt x="16" y="84"/>
                  </a:lnTo>
                  <a:lnTo>
                    <a:pt x="20" y="88"/>
                  </a:lnTo>
                  <a:lnTo>
                    <a:pt x="22" y="94"/>
                  </a:lnTo>
                  <a:lnTo>
                    <a:pt x="22" y="92"/>
                  </a:lnTo>
                  <a:lnTo>
                    <a:pt x="34" y="138"/>
                  </a:lnTo>
                  <a:lnTo>
                    <a:pt x="34" y="138"/>
                  </a:lnTo>
                  <a:lnTo>
                    <a:pt x="34" y="140"/>
                  </a:lnTo>
                  <a:lnTo>
                    <a:pt x="34" y="144"/>
                  </a:lnTo>
                  <a:lnTo>
                    <a:pt x="34" y="144"/>
                  </a:lnTo>
                  <a:lnTo>
                    <a:pt x="32" y="144"/>
                  </a:lnTo>
                  <a:lnTo>
                    <a:pt x="32" y="144"/>
                  </a:lnTo>
                  <a:lnTo>
                    <a:pt x="0" y="188"/>
                  </a:lnTo>
                  <a:lnTo>
                    <a:pt x="0" y="200"/>
                  </a:lnTo>
                  <a:lnTo>
                    <a:pt x="0" y="200"/>
                  </a:lnTo>
                  <a:lnTo>
                    <a:pt x="8" y="196"/>
                  </a:lnTo>
                  <a:lnTo>
                    <a:pt x="12" y="196"/>
                  </a:lnTo>
                  <a:lnTo>
                    <a:pt x="12" y="196"/>
                  </a:lnTo>
                  <a:lnTo>
                    <a:pt x="16" y="198"/>
                  </a:lnTo>
                  <a:lnTo>
                    <a:pt x="18" y="202"/>
                  </a:lnTo>
                  <a:lnTo>
                    <a:pt x="16" y="214"/>
                  </a:lnTo>
                  <a:lnTo>
                    <a:pt x="16" y="214"/>
                  </a:lnTo>
                  <a:lnTo>
                    <a:pt x="16" y="226"/>
                  </a:lnTo>
                  <a:lnTo>
                    <a:pt x="18" y="238"/>
                  </a:lnTo>
                  <a:lnTo>
                    <a:pt x="20" y="250"/>
                  </a:lnTo>
                  <a:lnTo>
                    <a:pt x="24" y="262"/>
                  </a:lnTo>
                  <a:lnTo>
                    <a:pt x="36" y="274"/>
                  </a:lnTo>
                  <a:lnTo>
                    <a:pt x="36" y="274"/>
                  </a:lnTo>
                  <a:lnTo>
                    <a:pt x="40" y="280"/>
                  </a:lnTo>
                  <a:lnTo>
                    <a:pt x="40" y="286"/>
                  </a:lnTo>
                  <a:lnTo>
                    <a:pt x="36" y="294"/>
                  </a:lnTo>
                  <a:lnTo>
                    <a:pt x="42" y="304"/>
                  </a:lnTo>
                  <a:lnTo>
                    <a:pt x="42" y="304"/>
                  </a:lnTo>
                  <a:lnTo>
                    <a:pt x="44" y="310"/>
                  </a:lnTo>
                  <a:lnTo>
                    <a:pt x="44" y="320"/>
                  </a:lnTo>
                  <a:lnTo>
                    <a:pt x="40" y="330"/>
                  </a:lnTo>
                  <a:lnTo>
                    <a:pt x="34" y="344"/>
                  </a:lnTo>
                  <a:lnTo>
                    <a:pt x="44" y="362"/>
                  </a:lnTo>
                  <a:lnTo>
                    <a:pt x="46" y="366"/>
                  </a:lnTo>
                  <a:lnTo>
                    <a:pt x="52" y="362"/>
                  </a:lnTo>
                  <a:lnTo>
                    <a:pt x="52" y="362"/>
                  </a:lnTo>
                  <a:lnTo>
                    <a:pt x="60" y="356"/>
                  </a:lnTo>
                  <a:lnTo>
                    <a:pt x="66" y="352"/>
                  </a:lnTo>
                  <a:lnTo>
                    <a:pt x="72" y="352"/>
                  </a:lnTo>
                  <a:lnTo>
                    <a:pt x="78" y="352"/>
                  </a:lnTo>
                  <a:lnTo>
                    <a:pt x="78" y="352"/>
                  </a:lnTo>
                  <a:lnTo>
                    <a:pt x="84" y="356"/>
                  </a:lnTo>
                  <a:lnTo>
                    <a:pt x="86" y="362"/>
                  </a:lnTo>
                  <a:lnTo>
                    <a:pt x="86" y="362"/>
                  </a:lnTo>
                  <a:lnTo>
                    <a:pt x="86" y="366"/>
                  </a:lnTo>
                  <a:lnTo>
                    <a:pt x="82" y="374"/>
                  </a:lnTo>
                  <a:lnTo>
                    <a:pt x="66" y="392"/>
                  </a:lnTo>
                  <a:lnTo>
                    <a:pt x="56" y="406"/>
                  </a:lnTo>
                  <a:lnTo>
                    <a:pt x="60" y="414"/>
                  </a:lnTo>
                  <a:lnTo>
                    <a:pt x="60" y="414"/>
                  </a:lnTo>
                  <a:lnTo>
                    <a:pt x="72" y="408"/>
                  </a:lnTo>
                  <a:lnTo>
                    <a:pt x="76" y="406"/>
                  </a:lnTo>
                  <a:lnTo>
                    <a:pt x="80" y="406"/>
                  </a:lnTo>
                  <a:lnTo>
                    <a:pt x="80" y="406"/>
                  </a:lnTo>
                  <a:lnTo>
                    <a:pt x="94" y="402"/>
                  </a:lnTo>
                  <a:lnTo>
                    <a:pt x="120" y="390"/>
                  </a:lnTo>
                  <a:lnTo>
                    <a:pt x="120" y="390"/>
                  </a:lnTo>
                  <a:lnTo>
                    <a:pt x="126" y="388"/>
                  </a:lnTo>
                  <a:lnTo>
                    <a:pt x="134" y="390"/>
                  </a:lnTo>
                  <a:lnTo>
                    <a:pt x="142" y="394"/>
                  </a:lnTo>
                  <a:lnTo>
                    <a:pt x="150" y="402"/>
                  </a:lnTo>
                  <a:lnTo>
                    <a:pt x="154" y="400"/>
                  </a:lnTo>
                  <a:lnTo>
                    <a:pt x="154" y="390"/>
                  </a:lnTo>
                  <a:lnTo>
                    <a:pt x="152" y="388"/>
                  </a:lnTo>
                  <a:lnTo>
                    <a:pt x="152" y="388"/>
                  </a:lnTo>
                  <a:lnTo>
                    <a:pt x="152" y="384"/>
                  </a:lnTo>
                  <a:lnTo>
                    <a:pt x="154" y="380"/>
                  </a:lnTo>
                  <a:lnTo>
                    <a:pt x="150" y="366"/>
                  </a:lnTo>
                  <a:lnTo>
                    <a:pt x="150" y="366"/>
                  </a:lnTo>
                  <a:lnTo>
                    <a:pt x="150" y="362"/>
                  </a:lnTo>
                  <a:lnTo>
                    <a:pt x="150" y="358"/>
                  </a:lnTo>
                  <a:lnTo>
                    <a:pt x="150" y="358"/>
                  </a:lnTo>
                  <a:lnTo>
                    <a:pt x="158" y="352"/>
                  </a:lnTo>
                  <a:lnTo>
                    <a:pt x="166" y="346"/>
                  </a:lnTo>
                  <a:lnTo>
                    <a:pt x="162" y="336"/>
                  </a:lnTo>
                  <a:lnTo>
                    <a:pt x="162" y="336"/>
                  </a:lnTo>
                  <a:lnTo>
                    <a:pt x="162" y="336"/>
                  </a:lnTo>
                  <a:lnTo>
                    <a:pt x="162" y="334"/>
                  </a:lnTo>
                  <a:lnTo>
                    <a:pt x="162" y="334"/>
                  </a:lnTo>
                  <a:lnTo>
                    <a:pt x="166" y="328"/>
                  </a:lnTo>
                  <a:lnTo>
                    <a:pt x="164" y="324"/>
                  </a:lnTo>
                  <a:lnTo>
                    <a:pt x="164" y="324"/>
                  </a:lnTo>
                  <a:lnTo>
                    <a:pt x="164" y="320"/>
                  </a:lnTo>
                  <a:lnTo>
                    <a:pt x="164" y="316"/>
                  </a:lnTo>
                  <a:lnTo>
                    <a:pt x="170" y="308"/>
                  </a:lnTo>
                  <a:lnTo>
                    <a:pt x="180" y="300"/>
                  </a:lnTo>
                  <a:lnTo>
                    <a:pt x="178" y="298"/>
                  </a:lnTo>
                  <a:lnTo>
                    <a:pt x="176" y="296"/>
                  </a:lnTo>
                  <a:lnTo>
                    <a:pt x="186" y="292"/>
                  </a:lnTo>
                  <a:lnTo>
                    <a:pt x="186" y="278"/>
                  </a:lnTo>
                  <a:lnTo>
                    <a:pt x="186" y="278"/>
                  </a:lnTo>
                  <a:lnTo>
                    <a:pt x="186" y="274"/>
                  </a:lnTo>
                  <a:lnTo>
                    <a:pt x="190" y="270"/>
                  </a:lnTo>
                  <a:lnTo>
                    <a:pt x="194" y="266"/>
                  </a:lnTo>
                  <a:lnTo>
                    <a:pt x="200" y="260"/>
                  </a:lnTo>
                  <a:lnTo>
                    <a:pt x="206" y="256"/>
                  </a:lnTo>
                  <a:lnTo>
                    <a:pt x="206" y="256"/>
                  </a:lnTo>
                  <a:lnTo>
                    <a:pt x="194" y="242"/>
                  </a:lnTo>
                  <a:lnTo>
                    <a:pt x="194" y="242"/>
                  </a:lnTo>
                  <a:lnTo>
                    <a:pt x="192" y="238"/>
                  </a:lnTo>
                  <a:lnTo>
                    <a:pt x="192" y="232"/>
                  </a:lnTo>
                  <a:lnTo>
                    <a:pt x="194" y="228"/>
                  </a:lnTo>
                  <a:lnTo>
                    <a:pt x="198" y="222"/>
                  </a:lnTo>
                  <a:lnTo>
                    <a:pt x="198" y="220"/>
                  </a:lnTo>
                  <a:lnTo>
                    <a:pt x="224" y="200"/>
                  </a:lnTo>
                  <a:lnTo>
                    <a:pt x="224" y="194"/>
                  </a:lnTo>
                  <a:lnTo>
                    <a:pt x="224" y="194"/>
                  </a:lnTo>
                  <a:lnTo>
                    <a:pt x="222" y="192"/>
                  </a:lnTo>
                  <a:lnTo>
                    <a:pt x="220" y="186"/>
                  </a:lnTo>
                  <a:lnTo>
                    <a:pt x="220" y="178"/>
                  </a:lnTo>
                  <a:lnTo>
                    <a:pt x="220" y="170"/>
                  </a:lnTo>
                  <a:lnTo>
                    <a:pt x="220" y="170"/>
                  </a:lnTo>
                  <a:lnTo>
                    <a:pt x="224" y="156"/>
                  </a:lnTo>
                  <a:lnTo>
                    <a:pt x="230" y="146"/>
                  </a:lnTo>
                  <a:lnTo>
                    <a:pt x="238" y="138"/>
                  </a:lnTo>
                  <a:lnTo>
                    <a:pt x="250" y="136"/>
                  </a:lnTo>
                  <a:lnTo>
                    <a:pt x="250" y="136"/>
                  </a:lnTo>
                  <a:lnTo>
                    <a:pt x="252" y="136"/>
                  </a:lnTo>
                  <a:lnTo>
                    <a:pt x="262" y="140"/>
                  </a:lnTo>
                  <a:lnTo>
                    <a:pt x="272" y="140"/>
                  </a:lnTo>
                  <a:lnTo>
                    <a:pt x="284" y="128"/>
                  </a:lnTo>
                  <a:lnTo>
                    <a:pt x="284" y="128"/>
                  </a:lnTo>
                  <a:lnTo>
                    <a:pt x="284" y="128"/>
                  </a:lnTo>
                  <a:lnTo>
                    <a:pt x="284" y="128"/>
                  </a:lnTo>
                  <a:lnTo>
                    <a:pt x="296" y="120"/>
                  </a:lnTo>
                  <a:lnTo>
                    <a:pt x="296" y="108"/>
                  </a:lnTo>
                  <a:lnTo>
                    <a:pt x="296" y="106"/>
                  </a:lnTo>
                  <a:lnTo>
                    <a:pt x="296" y="104"/>
                  </a:lnTo>
                  <a:lnTo>
                    <a:pt x="300" y="102"/>
                  </a:lnTo>
                  <a:lnTo>
                    <a:pt x="304" y="98"/>
                  </a:lnTo>
                  <a:lnTo>
                    <a:pt x="304" y="96"/>
                  </a:lnTo>
                  <a:lnTo>
                    <a:pt x="296" y="84"/>
                  </a:lnTo>
                  <a:lnTo>
                    <a:pt x="296" y="84"/>
                  </a:lnTo>
                  <a:lnTo>
                    <a:pt x="286" y="68"/>
                  </a:lnTo>
                  <a:lnTo>
                    <a:pt x="276" y="52"/>
                  </a:lnTo>
                  <a:lnTo>
                    <a:pt x="276" y="52"/>
                  </a:lnTo>
                  <a:lnTo>
                    <a:pt x="274" y="46"/>
                  </a:lnTo>
                  <a:lnTo>
                    <a:pt x="274" y="40"/>
                  </a:lnTo>
                  <a:lnTo>
                    <a:pt x="276" y="34"/>
                  </a:lnTo>
                  <a:lnTo>
                    <a:pt x="280" y="28"/>
                  </a:lnTo>
                  <a:lnTo>
                    <a:pt x="264" y="20"/>
                  </a:lnTo>
                  <a:lnTo>
                    <a:pt x="240" y="16"/>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72" name="Freeform 22"/>
            <p:cNvSpPr>
              <a:spLocks/>
            </p:cNvSpPr>
            <p:nvPr/>
          </p:nvSpPr>
          <p:spPr bwMode="auto">
            <a:xfrm>
              <a:off x="4724400" y="4437969"/>
              <a:ext cx="447675" cy="546100"/>
            </a:xfrm>
            <a:custGeom>
              <a:avLst/>
              <a:gdLst>
                <a:gd name="T0" fmla="*/ 132 w 282"/>
                <a:gd name="T1" fmla="*/ 24 h 344"/>
                <a:gd name="T2" fmla="*/ 118 w 282"/>
                <a:gd name="T3" fmla="*/ 40 h 344"/>
                <a:gd name="T4" fmla="*/ 92 w 282"/>
                <a:gd name="T5" fmla="*/ 34 h 344"/>
                <a:gd name="T6" fmla="*/ 78 w 282"/>
                <a:gd name="T7" fmla="*/ 42 h 344"/>
                <a:gd name="T8" fmla="*/ 70 w 282"/>
                <a:gd name="T9" fmla="*/ 74 h 344"/>
                <a:gd name="T10" fmla="*/ 74 w 282"/>
                <a:gd name="T11" fmla="*/ 92 h 344"/>
                <a:gd name="T12" fmla="*/ 46 w 282"/>
                <a:gd name="T13" fmla="*/ 116 h 344"/>
                <a:gd name="T14" fmla="*/ 48 w 282"/>
                <a:gd name="T15" fmla="*/ 134 h 344"/>
                <a:gd name="T16" fmla="*/ 56 w 282"/>
                <a:gd name="T17" fmla="*/ 142 h 344"/>
                <a:gd name="T18" fmla="*/ 56 w 282"/>
                <a:gd name="T19" fmla="*/ 148 h 344"/>
                <a:gd name="T20" fmla="*/ 36 w 282"/>
                <a:gd name="T21" fmla="*/ 166 h 344"/>
                <a:gd name="T22" fmla="*/ 36 w 282"/>
                <a:gd name="T23" fmla="*/ 186 h 344"/>
                <a:gd name="T24" fmla="*/ 30 w 282"/>
                <a:gd name="T25" fmla="*/ 190 h 344"/>
                <a:gd name="T26" fmla="*/ 14 w 282"/>
                <a:gd name="T27" fmla="*/ 208 h 344"/>
                <a:gd name="T28" fmla="*/ 16 w 282"/>
                <a:gd name="T29" fmla="*/ 216 h 344"/>
                <a:gd name="T30" fmla="*/ 16 w 282"/>
                <a:gd name="T31" fmla="*/ 236 h 344"/>
                <a:gd name="T32" fmla="*/ 6 w 282"/>
                <a:gd name="T33" fmla="*/ 250 h 344"/>
                <a:gd name="T34" fmla="*/ 0 w 282"/>
                <a:gd name="T35" fmla="*/ 254 h 344"/>
                <a:gd name="T36" fmla="*/ 6 w 282"/>
                <a:gd name="T37" fmla="*/ 272 h 344"/>
                <a:gd name="T38" fmla="*/ 52 w 282"/>
                <a:gd name="T39" fmla="*/ 272 h 344"/>
                <a:gd name="T40" fmla="*/ 70 w 282"/>
                <a:gd name="T41" fmla="*/ 292 h 344"/>
                <a:gd name="T42" fmla="*/ 102 w 282"/>
                <a:gd name="T43" fmla="*/ 342 h 344"/>
                <a:gd name="T44" fmla="*/ 132 w 282"/>
                <a:gd name="T45" fmla="*/ 340 h 344"/>
                <a:gd name="T46" fmla="*/ 152 w 282"/>
                <a:gd name="T47" fmla="*/ 290 h 344"/>
                <a:gd name="T48" fmla="*/ 172 w 282"/>
                <a:gd name="T49" fmla="*/ 292 h 344"/>
                <a:gd name="T50" fmla="*/ 170 w 282"/>
                <a:gd name="T51" fmla="*/ 276 h 344"/>
                <a:gd name="T52" fmla="*/ 194 w 282"/>
                <a:gd name="T53" fmla="*/ 276 h 344"/>
                <a:gd name="T54" fmla="*/ 208 w 282"/>
                <a:gd name="T55" fmla="*/ 256 h 344"/>
                <a:gd name="T56" fmla="*/ 222 w 282"/>
                <a:gd name="T57" fmla="*/ 226 h 344"/>
                <a:gd name="T58" fmla="*/ 218 w 282"/>
                <a:gd name="T59" fmla="*/ 208 h 344"/>
                <a:gd name="T60" fmla="*/ 236 w 282"/>
                <a:gd name="T61" fmla="*/ 194 h 344"/>
                <a:gd name="T62" fmla="*/ 238 w 282"/>
                <a:gd name="T63" fmla="*/ 182 h 344"/>
                <a:gd name="T64" fmla="*/ 244 w 282"/>
                <a:gd name="T65" fmla="*/ 172 h 344"/>
                <a:gd name="T66" fmla="*/ 238 w 282"/>
                <a:gd name="T67" fmla="*/ 154 h 344"/>
                <a:gd name="T68" fmla="*/ 262 w 282"/>
                <a:gd name="T69" fmla="*/ 134 h 344"/>
                <a:gd name="T70" fmla="*/ 234 w 282"/>
                <a:gd name="T71" fmla="*/ 112 h 344"/>
                <a:gd name="T72" fmla="*/ 242 w 282"/>
                <a:gd name="T73" fmla="*/ 108 h 344"/>
                <a:gd name="T74" fmla="*/ 266 w 282"/>
                <a:gd name="T75" fmla="*/ 96 h 344"/>
                <a:gd name="T76" fmla="*/ 282 w 282"/>
                <a:gd name="T77" fmla="*/ 74 h 344"/>
                <a:gd name="T78" fmla="*/ 270 w 282"/>
                <a:gd name="T79" fmla="*/ 66 h 344"/>
                <a:gd name="T80" fmla="*/ 270 w 282"/>
                <a:gd name="T81" fmla="*/ 58 h 344"/>
                <a:gd name="T82" fmla="*/ 266 w 282"/>
                <a:gd name="T83" fmla="*/ 58 h 344"/>
                <a:gd name="T84" fmla="*/ 256 w 282"/>
                <a:gd name="T85" fmla="*/ 64 h 344"/>
                <a:gd name="T86" fmla="*/ 234 w 282"/>
                <a:gd name="T87" fmla="*/ 54 h 344"/>
                <a:gd name="T88" fmla="*/ 226 w 282"/>
                <a:gd name="T89" fmla="*/ 42 h 344"/>
                <a:gd name="T90" fmla="*/ 222 w 282"/>
                <a:gd name="T91" fmla="*/ 50 h 344"/>
                <a:gd name="T92" fmla="*/ 208 w 282"/>
                <a:gd name="T93" fmla="*/ 60 h 344"/>
                <a:gd name="T94" fmla="*/ 186 w 282"/>
                <a:gd name="T95" fmla="*/ 60 h 344"/>
                <a:gd name="T96" fmla="*/ 178 w 282"/>
                <a:gd name="T97" fmla="*/ 54 h 344"/>
                <a:gd name="T98" fmla="*/ 170 w 282"/>
                <a:gd name="T99" fmla="*/ 30 h 344"/>
                <a:gd name="T100" fmla="*/ 160 w 282"/>
                <a:gd name="T101" fmla="*/ 2 h 344"/>
                <a:gd name="T102" fmla="*/ 146 w 282"/>
                <a:gd name="T10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2" h="344">
                  <a:moveTo>
                    <a:pt x="146" y="14"/>
                  </a:moveTo>
                  <a:lnTo>
                    <a:pt x="146" y="14"/>
                  </a:lnTo>
                  <a:lnTo>
                    <a:pt x="132" y="24"/>
                  </a:lnTo>
                  <a:lnTo>
                    <a:pt x="120" y="38"/>
                  </a:lnTo>
                  <a:lnTo>
                    <a:pt x="118" y="38"/>
                  </a:lnTo>
                  <a:lnTo>
                    <a:pt x="118" y="40"/>
                  </a:lnTo>
                  <a:lnTo>
                    <a:pt x="102" y="40"/>
                  </a:lnTo>
                  <a:lnTo>
                    <a:pt x="102" y="40"/>
                  </a:lnTo>
                  <a:lnTo>
                    <a:pt x="92" y="34"/>
                  </a:lnTo>
                  <a:lnTo>
                    <a:pt x="92" y="34"/>
                  </a:lnTo>
                  <a:lnTo>
                    <a:pt x="84" y="38"/>
                  </a:lnTo>
                  <a:lnTo>
                    <a:pt x="78" y="42"/>
                  </a:lnTo>
                  <a:lnTo>
                    <a:pt x="74" y="50"/>
                  </a:lnTo>
                  <a:lnTo>
                    <a:pt x="70" y="60"/>
                  </a:lnTo>
                  <a:lnTo>
                    <a:pt x="70" y="74"/>
                  </a:lnTo>
                  <a:lnTo>
                    <a:pt x="80" y="66"/>
                  </a:lnTo>
                  <a:lnTo>
                    <a:pt x="74" y="92"/>
                  </a:lnTo>
                  <a:lnTo>
                    <a:pt x="74" y="92"/>
                  </a:lnTo>
                  <a:lnTo>
                    <a:pt x="74" y="94"/>
                  </a:lnTo>
                  <a:lnTo>
                    <a:pt x="46" y="116"/>
                  </a:lnTo>
                  <a:lnTo>
                    <a:pt x="46" y="116"/>
                  </a:lnTo>
                  <a:lnTo>
                    <a:pt x="42" y="124"/>
                  </a:lnTo>
                  <a:lnTo>
                    <a:pt x="42" y="128"/>
                  </a:lnTo>
                  <a:lnTo>
                    <a:pt x="48" y="134"/>
                  </a:lnTo>
                  <a:lnTo>
                    <a:pt x="48" y="134"/>
                  </a:lnTo>
                  <a:lnTo>
                    <a:pt x="54" y="140"/>
                  </a:lnTo>
                  <a:lnTo>
                    <a:pt x="56" y="142"/>
                  </a:lnTo>
                  <a:lnTo>
                    <a:pt x="56" y="146"/>
                  </a:lnTo>
                  <a:lnTo>
                    <a:pt x="56" y="146"/>
                  </a:lnTo>
                  <a:lnTo>
                    <a:pt x="56" y="148"/>
                  </a:lnTo>
                  <a:lnTo>
                    <a:pt x="54" y="152"/>
                  </a:lnTo>
                  <a:lnTo>
                    <a:pt x="36" y="166"/>
                  </a:lnTo>
                  <a:lnTo>
                    <a:pt x="36" y="166"/>
                  </a:lnTo>
                  <a:lnTo>
                    <a:pt x="38" y="174"/>
                  </a:lnTo>
                  <a:lnTo>
                    <a:pt x="36" y="184"/>
                  </a:lnTo>
                  <a:lnTo>
                    <a:pt x="36" y="186"/>
                  </a:lnTo>
                  <a:lnTo>
                    <a:pt x="36" y="186"/>
                  </a:lnTo>
                  <a:lnTo>
                    <a:pt x="30" y="190"/>
                  </a:lnTo>
                  <a:lnTo>
                    <a:pt x="30" y="190"/>
                  </a:lnTo>
                  <a:lnTo>
                    <a:pt x="28" y="194"/>
                  </a:lnTo>
                  <a:lnTo>
                    <a:pt x="24" y="200"/>
                  </a:lnTo>
                  <a:lnTo>
                    <a:pt x="14" y="208"/>
                  </a:lnTo>
                  <a:lnTo>
                    <a:pt x="14" y="210"/>
                  </a:lnTo>
                  <a:lnTo>
                    <a:pt x="14" y="210"/>
                  </a:lnTo>
                  <a:lnTo>
                    <a:pt x="16" y="216"/>
                  </a:lnTo>
                  <a:lnTo>
                    <a:pt x="14" y="226"/>
                  </a:lnTo>
                  <a:lnTo>
                    <a:pt x="14" y="226"/>
                  </a:lnTo>
                  <a:lnTo>
                    <a:pt x="16" y="236"/>
                  </a:lnTo>
                  <a:lnTo>
                    <a:pt x="16" y="238"/>
                  </a:lnTo>
                  <a:lnTo>
                    <a:pt x="14" y="242"/>
                  </a:lnTo>
                  <a:lnTo>
                    <a:pt x="6" y="250"/>
                  </a:lnTo>
                  <a:lnTo>
                    <a:pt x="4" y="250"/>
                  </a:lnTo>
                  <a:lnTo>
                    <a:pt x="0" y="252"/>
                  </a:lnTo>
                  <a:lnTo>
                    <a:pt x="0" y="254"/>
                  </a:lnTo>
                  <a:lnTo>
                    <a:pt x="6" y="272"/>
                  </a:lnTo>
                  <a:lnTo>
                    <a:pt x="6" y="272"/>
                  </a:lnTo>
                  <a:lnTo>
                    <a:pt x="6" y="272"/>
                  </a:lnTo>
                  <a:lnTo>
                    <a:pt x="28" y="272"/>
                  </a:lnTo>
                  <a:lnTo>
                    <a:pt x="50" y="272"/>
                  </a:lnTo>
                  <a:lnTo>
                    <a:pt x="52" y="272"/>
                  </a:lnTo>
                  <a:lnTo>
                    <a:pt x="52" y="274"/>
                  </a:lnTo>
                  <a:lnTo>
                    <a:pt x="70" y="290"/>
                  </a:lnTo>
                  <a:lnTo>
                    <a:pt x="70" y="292"/>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62" y="134"/>
                  </a:lnTo>
                  <a:lnTo>
                    <a:pt x="240" y="120"/>
                  </a:lnTo>
                  <a:lnTo>
                    <a:pt x="236" y="116"/>
                  </a:lnTo>
                  <a:lnTo>
                    <a:pt x="234" y="112"/>
                  </a:lnTo>
                  <a:lnTo>
                    <a:pt x="234" y="112"/>
                  </a:lnTo>
                  <a:lnTo>
                    <a:pt x="236" y="108"/>
                  </a:lnTo>
                  <a:lnTo>
                    <a:pt x="242" y="108"/>
                  </a:lnTo>
                  <a:lnTo>
                    <a:pt x="266" y="112"/>
                  </a:lnTo>
                  <a:lnTo>
                    <a:pt x="266" y="98"/>
                  </a:lnTo>
                  <a:lnTo>
                    <a:pt x="266" y="96"/>
                  </a:lnTo>
                  <a:lnTo>
                    <a:pt x="278" y="84"/>
                  </a:lnTo>
                  <a:lnTo>
                    <a:pt x="282" y="74"/>
                  </a:lnTo>
                  <a:lnTo>
                    <a:pt x="282" y="74"/>
                  </a:lnTo>
                  <a:lnTo>
                    <a:pt x="276" y="72"/>
                  </a:lnTo>
                  <a:lnTo>
                    <a:pt x="270" y="66"/>
                  </a:lnTo>
                  <a:lnTo>
                    <a:pt x="270" y="66"/>
                  </a:lnTo>
                  <a:lnTo>
                    <a:pt x="270" y="64"/>
                  </a:lnTo>
                  <a:lnTo>
                    <a:pt x="270" y="60"/>
                  </a:lnTo>
                  <a:lnTo>
                    <a:pt x="270" y="58"/>
                  </a:lnTo>
                  <a:lnTo>
                    <a:pt x="268" y="58"/>
                  </a:lnTo>
                  <a:lnTo>
                    <a:pt x="266" y="58"/>
                  </a:lnTo>
                  <a:lnTo>
                    <a:pt x="266" y="58"/>
                  </a:lnTo>
                  <a:lnTo>
                    <a:pt x="262" y="62"/>
                  </a:lnTo>
                  <a:lnTo>
                    <a:pt x="256" y="64"/>
                  </a:lnTo>
                  <a:lnTo>
                    <a:pt x="256" y="64"/>
                  </a:lnTo>
                  <a:lnTo>
                    <a:pt x="250" y="62"/>
                  </a:lnTo>
                  <a:lnTo>
                    <a:pt x="244" y="62"/>
                  </a:lnTo>
                  <a:lnTo>
                    <a:pt x="234" y="54"/>
                  </a:lnTo>
                  <a:lnTo>
                    <a:pt x="234" y="54"/>
                  </a:lnTo>
                  <a:lnTo>
                    <a:pt x="234" y="54"/>
                  </a:lnTo>
                  <a:lnTo>
                    <a:pt x="226" y="42"/>
                  </a:lnTo>
                  <a:lnTo>
                    <a:pt x="226" y="44"/>
                  </a:lnTo>
                  <a:lnTo>
                    <a:pt x="226" y="44"/>
                  </a:lnTo>
                  <a:lnTo>
                    <a:pt x="222" y="50"/>
                  </a:lnTo>
                  <a:lnTo>
                    <a:pt x="216" y="58"/>
                  </a:lnTo>
                  <a:lnTo>
                    <a:pt x="216" y="58"/>
                  </a:lnTo>
                  <a:lnTo>
                    <a:pt x="208" y="60"/>
                  </a:lnTo>
                  <a:lnTo>
                    <a:pt x="200" y="62"/>
                  </a:lnTo>
                  <a:lnTo>
                    <a:pt x="194" y="62"/>
                  </a:lnTo>
                  <a:lnTo>
                    <a:pt x="186" y="60"/>
                  </a:lnTo>
                  <a:lnTo>
                    <a:pt x="186" y="60"/>
                  </a:lnTo>
                  <a:lnTo>
                    <a:pt x="182" y="58"/>
                  </a:lnTo>
                  <a:lnTo>
                    <a:pt x="178" y="54"/>
                  </a:lnTo>
                  <a:lnTo>
                    <a:pt x="174" y="46"/>
                  </a:lnTo>
                  <a:lnTo>
                    <a:pt x="170" y="30"/>
                  </a:lnTo>
                  <a:lnTo>
                    <a:pt x="170" y="30"/>
                  </a:lnTo>
                  <a:lnTo>
                    <a:pt x="166" y="12"/>
                  </a:lnTo>
                  <a:lnTo>
                    <a:pt x="164" y="6"/>
                  </a:lnTo>
                  <a:lnTo>
                    <a:pt x="160" y="2"/>
                  </a:lnTo>
                  <a:lnTo>
                    <a:pt x="160" y="2"/>
                  </a:lnTo>
                  <a:lnTo>
                    <a:pt x="154" y="0"/>
                  </a:lnTo>
                  <a:lnTo>
                    <a:pt x="146" y="0"/>
                  </a:lnTo>
                  <a:lnTo>
                    <a:pt x="148" y="14"/>
                  </a:lnTo>
                  <a:lnTo>
                    <a:pt x="146" y="14"/>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75" name="Freeform 23"/>
            <p:cNvSpPr>
              <a:spLocks/>
            </p:cNvSpPr>
            <p:nvPr/>
          </p:nvSpPr>
          <p:spPr bwMode="auto">
            <a:xfrm>
              <a:off x="4924425" y="4091894"/>
              <a:ext cx="384175" cy="444500"/>
            </a:xfrm>
            <a:custGeom>
              <a:avLst/>
              <a:gdLst>
                <a:gd name="T0" fmla="*/ 136 w 242"/>
                <a:gd name="T1" fmla="*/ 8 h 280"/>
                <a:gd name="T2" fmla="*/ 116 w 242"/>
                <a:gd name="T3" fmla="*/ 10 h 280"/>
                <a:gd name="T4" fmla="*/ 84 w 242"/>
                <a:gd name="T5" fmla="*/ 4 h 280"/>
                <a:gd name="T6" fmla="*/ 62 w 242"/>
                <a:gd name="T7" fmla="*/ 28 h 280"/>
                <a:gd name="T8" fmla="*/ 54 w 242"/>
                <a:gd name="T9" fmla="*/ 64 h 280"/>
                <a:gd name="T10" fmla="*/ 44 w 242"/>
                <a:gd name="T11" fmla="*/ 74 h 280"/>
                <a:gd name="T12" fmla="*/ 42 w 242"/>
                <a:gd name="T13" fmla="*/ 88 h 280"/>
                <a:gd name="T14" fmla="*/ 32 w 242"/>
                <a:gd name="T15" fmla="*/ 106 h 280"/>
                <a:gd name="T16" fmla="*/ 6 w 242"/>
                <a:gd name="T17" fmla="*/ 140 h 280"/>
                <a:gd name="T18" fmla="*/ 0 w 242"/>
                <a:gd name="T19" fmla="*/ 148 h 280"/>
                <a:gd name="T20" fmla="*/ 20 w 242"/>
                <a:gd name="T21" fmla="*/ 186 h 280"/>
                <a:gd name="T22" fmla="*/ 30 w 242"/>
                <a:gd name="T23" fmla="*/ 202 h 280"/>
                <a:gd name="T24" fmla="*/ 30 w 242"/>
                <a:gd name="T25" fmla="*/ 206 h 280"/>
                <a:gd name="T26" fmla="*/ 28 w 242"/>
                <a:gd name="T27" fmla="*/ 210 h 280"/>
                <a:gd name="T28" fmla="*/ 40 w 242"/>
                <a:gd name="T29" fmla="*/ 214 h 280"/>
                <a:gd name="T30" fmla="*/ 48 w 242"/>
                <a:gd name="T31" fmla="*/ 224 h 280"/>
                <a:gd name="T32" fmla="*/ 56 w 242"/>
                <a:gd name="T33" fmla="*/ 262 h 280"/>
                <a:gd name="T34" fmla="*/ 64 w 242"/>
                <a:gd name="T35" fmla="*/ 270 h 280"/>
                <a:gd name="T36" fmla="*/ 74 w 242"/>
                <a:gd name="T37" fmla="*/ 272 h 280"/>
                <a:gd name="T38" fmla="*/ 84 w 242"/>
                <a:gd name="T39" fmla="*/ 268 h 280"/>
                <a:gd name="T40" fmla="*/ 90 w 242"/>
                <a:gd name="T41" fmla="*/ 260 h 280"/>
                <a:gd name="T42" fmla="*/ 104 w 242"/>
                <a:gd name="T43" fmla="*/ 250 h 280"/>
                <a:gd name="T44" fmla="*/ 122 w 242"/>
                <a:gd name="T45" fmla="*/ 270 h 280"/>
                <a:gd name="T46" fmla="*/ 134 w 242"/>
                <a:gd name="T47" fmla="*/ 272 h 280"/>
                <a:gd name="T48" fmla="*/ 150 w 242"/>
                <a:gd name="T49" fmla="*/ 268 h 280"/>
                <a:gd name="T50" fmla="*/ 166 w 242"/>
                <a:gd name="T51" fmla="*/ 280 h 280"/>
                <a:gd name="T52" fmla="*/ 170 w 242"/>
                <a:gd name="T53" fmla="*/ 246 h 280"/>
                <a:gd name="T54" fmla="*/ 180 w 242"/>
                <a:gd name="T55" fmla="*/ 234 h 280"/>
                <a:gd name="T56" fmla="*/ 172 w 242"/>
                <a:gd name="T57" fmla="*/ 224 h 280"/>
                <a:gd name="T58" fmla="*/ 178 w 242"/>
                <a:gd name="T59" fmla="*/ 220 h 280"/>
                <a:gd name="T60" fmla="*/ 204 w 242"/>
                <a:gd name="T61" fmla="*/ 188 h 280"/>
                <a:gd name="T62" fmla="*/ 204 w 242"/>
                <a:gd name="T63" fmla="*/ 204 h 280"/>
                <a:gd name="T64" fmla="*/ 226 w 242"/>
                <a:gd name="T65" fmla="*/ 172 h 280"/>
                <a:gd name="T66" fmla="*/ 228 w 242"/>
                <a:gd name="T67" fmla="*/ 136 h 280"/>
                <a:gd name="T68" fmla="*/ 214 w 242"/>
                <a:gd name="T69" fmla="*/ 136 h 280"/>
                <a:gd name="T70" fmla="*/ 210 w 242"/>
                <a:gd name="T71" fmla="*/ 128 h 280"/>
                <a:gd name="T72" fmla="*/ 230 w 242"/>
                <a:gd name="T73" fmla="*/ 116 h 280"/>
                <a:gd name="T74" fmla="*/ 240 w 242"/>
                <a:gd name="T75" fmla="*/ 106 h 280"/>
                <a:gd name="T76" fmla="*/ 232 w 242"/>
                <a:gd name="T77" fmla="*/ 70 h 280"/>
                <a:gd name="T78" fmla="*/ 220 w 242"/>
                <a:gd name="T79" fmla="*/ 68 h 280"/>
                <a:gd name="T80" fmla="*/ 220 w 242"/>
                <a:gd name="T81" fmla="*/ 64 h 280"/>
                <a:gd name="T82" fmla="*/ 214 w 242"/>
                <a:gd name="T83" fmla="*/ 54 h 280"/>
                <a:gd name="T84" fmla="*/ 172 w 242"/>
                <a:gd name="T85" fmla="*/ 48 h 280"/>
                <a:gd name="T86" fmla="*/ 156 w 242"/>
                <a:gd name="T87" fmla="*/ 64 h 280"/>
                <a:gd name="T88" fmla="*/ 154 w 242"/>
                <a:gd name="T89" fmla="*/ 36 h 280"/>
                <a:gd name="T90" fmla="*/ 178 w 242"/>
                <a:gd name="T91" fmla="*/ 12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2" h="280">
                  <a:moveTo>
                    <a:pt x="148" y="4"/>
                  </a:moveTo>
                  <a:lnTo>
                    <a:pt x="148" y="4"/>
                  </a:lnTo>
                  <a:lnTo>
                    <a:pt x="136" y="8"/>
                  </a:lnTo>
                  <a:lnTo>
                    <a:pt x="126" y="12"/>
                  </a:lnTo>
                  <a:lnTo>
                    <a:pt x="126" y="12"/>
                  </a:lnTo>
                  <a:lnTo>
                    <a:pt x="116" y="10"/>
                  </a:lnTo>
                  <a:lnTo>
                    <a:pt x="102" y="6"/>
                  </a:lnTo>
                  <a:lnTo>
                    <a:pt x="84" y="4"/>
                  </a:lnTo>
                  <a:lnTo>
                    <a:pt x="84" y="4"/>
                  </a:lnTo>
                  <a:lnTo>
                    <a:pt x="78" y="6"/>
                  </a:lnTo>
                  <a:lnTo>
                    <a:pt x="74" y="12"/>
                  </a:lnTo>
                  <a:lnTo>
                    <a:pt x="62" y="28"/>
                  </a:lnTo>
                  <a:lnTo>
                    <a:pt x="74" y="52"/>
                  </a:lnTo>
                  <a:lnTo>
                    <a:pt x="54" y="64"/>
                  </a:lnTo>
                  <a:lnTo>
                    <a:pt x="54" y="64"/>
                  </a:lnTo>
                  <a:lnTo>
                    <a:pt x="38" y="60"/>
                  </a:lnTo>
                  <a:lnTo>
                    <a:pt x="38" y="60"/>
                  </a:lnTo>
                  <a:lnTo>
                    <a:pt x="44" y="74"/>
                  </a:lnTo>
                  <a:lnTo>
                    <a:pt x="44" y="78"/>
                  </a:lnTo>
                  <a:lnTo>
                    <a:pt x="44" y="82"/>
                  </a:lnTo>
                  <a:lnTo>
                    <a:pt x="42" y="88"/>
                  </a:lnTo>
                  <a:lnTo>
                    <a:pt x="42" y="88"/>
                  </a:lnTo>
                  <a:lnTo>
                    <a:pt x="36" y="100"/>
                  </a:lnTo>
                  <a:lnTo>
                    <a:pt x="32" y="106"/>
                  </a:lnTo>
                  <a:lnTo>
                    <a:pt x="4" y="132"/>
                  </a:lnTo>
                  <a:lnTo>
                    <a:pt x="10" y="136"/>
                  </a:lnTo>
                  <a:lnTo>
                    <a:pt x="6" y="140"/>
                  </a:lnTo>
                  <a:lnTo>
                    <a:pt x="6" y="140"/>
                  </a:lnTo>
                  <a:lnTo>
                    <a:pt x="2" y="144"/>
                  </a:lnTo>
                  <a:lnTo>
                    <a:pt x="0" y="148"/>
                  </a:lnTo>
                  <a:lnTo>
                    <a:pt x="0" y="152"/>
                  </a:lnTo>
                  <a:lnTo>
                    <a:pt x="0" y="156"/>
                  </a:lnTo>
                  <a:lnTo>
                    <a:pt x="20" y="186"/>
                  </a:lnTo>
                  <a:lnTo>
                    <a:pt x="20" y="186"/>
                  </a:lnTo>
                  <a:lnTo>
                    <a:pt x="20" y="186"/>
                  </a:lnTo>
                  <a:lnTo>
                    <a:pt x="30" y="202"/>
                  </a:lnTo>
                  <a:lnTo>
                    <a:pt x="30" y="204"/>
                  </a:lnTo>
                  <a:lnTo>
                    <a:pt x="30" y="204"/>
                  </a:lnTo>
                  <a:lnTo>
                    <a:pt x="30" y="206"/>
                  </a:lnTo>
                  <a:lnTo>
                    <a:pt x="30" y="208"/>
                  </a:lnTo>
                  <a:lnTo>
                    <a:pt x="30" y="208"/>
                  </a:lnTo>
                  <a:lnTo>
                    <a:pt x="28" y="210"/>
                  </a:lnTo>
                  <a:lnTo>
                    <a:pt x="28" y="210"/>
                  </a:lnTo>
                  <a:lnTo>
                    <a:pt x="34" y="210"/>
                  </a:lnTo>
                  <a:lnTo>
                    <a:pt x="40" y="214"/>
                  </a:lnTo>
                  <a:lnTo>
                    <a:pt x="40" y="214"/>
                  </a:lnTo>
                  <a:lnTo>
                    <a:pt x="44" y="218"/>
                  </a:lnTo>
                  <a:lnTo>
                    <a:pt x="48" y="224"/>
                  </a:lnTo>
                  <a:lnTo>
                    <a:pt x="50" y="234"/>
                  </a:lnTo>
                  <a:lnTo>
                    <a:pt x="52" y="246"/>
                  </a:lnTo>
                  <a:lnTo>
                    <a:pt x="56" y="262"/>
                  </a:lnTo>
                  <a:lnTo>
                    <a:pt x="56" y="262"/>
                  </a:lnTo>
                  <a:lnTo>
                    <a:pt x="58" y="266"/>
                  </a:lnTo>
                  <a:lnTo>
                    <a:pt x="64" y="270"/>
                  </a:lnTo>
                  <a:lnTo>
                    <a:pt x="64" y="270"/>
                  </a:lnTo>
                  <a:lnTo>
                    <a:pt x="68" y="272"/>
                  </a:lnTo>
                  <a:lnTo>
                    <a:pt x="74" y="272"/>
                  </a:lnTo>
                  <a:lnTo>
                    <a:pt x="80" y="270"/>
                  </a:lnTo>
                  <a:lnTo>
                    <a:pt x="84" y="268"/>
                  </a:lnTo>
                  <a:lnTo>
                    <a:pt x="84" y="268"/>
                  </a:lnTo>
                  <a:lnTo>
                    <a:pt x="90" y="264"/>
                  </a:lnTo>
                  <a:lnTo>
                    <a:pt x="90" y="260"/>
                  </a:lnTo>
                  <a:lnTo>
                    <a:pt x="90" y="260"/>
                  </a:lnTo>
                  <a:lnTo>
                    <a:pt x="90" y="258"/>
                  </a:lnTo>
                  <a:lnTo>
                    <a:pt x="104" y="248"/>
                  </a:lnTo>
                  <a:lnTo>
                    <a:pt x="104" y="250"/>
                  </a:lnTo>
                  <a:lnTo>
                    <a:pt x="116" y="268"/>
                  </a:lnTo>
                  <a:lnTo>
                    <a:pt x="116" y="268"/>
                  </a:lnTo>
                  <a:lnTo>
                    <a:pt x="122" y="270"/>
                  </a:lnTo>
                  <a:lnTo>
                    <a:pt x="130" y="272"/>
                  </a:lnTo>
                  <a:lnTo>
                    <a:pt x="134" y="272"/>
                  </a:lnTo>
                  <a:lnTo>
                    <a:pt x="134" y="272"/>
                  </a:lnTo>
                  <a:lnTo>
                    <a:pt x="130" y="262"/>
                  </a:lnTo>
                  <a:lnTo>
                    <a:pt x="146" y="268"/>
                  </a:lnTo>
                  <a:lnTo>
                    <a:pt x="150" y="268"/>
                  </a:lnTo>
                  <a:lnTo>
                    <a:pt x="150" y="268"/>
                  </a:lnTo>
                  <a:lnTo>
                    <a:pt x="152" y="270"/>
                  </a:lnTo>
                  <a:lnTo>
                    <a:pt x="166" y="280"/>
                  </a:lnTo>
                  <a:lnTo>
                    <a:pt x="170" y="274"/>
                  </a:lnTo>
                  <a:lnTo>
                    <a:pt x="168" y="248"/>
                  </a:lnTo>
                  <a:lnTo>
                    <a:pt x="170" y="246"/>
                  </a:lnTo>
                  <a:lnTo>
                    <a:pt x="170" y="246"/>
                  </a:lnTo>
                  <a:lnTo>
                    <a:pt x="180" y="234"/>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88"/>
                  </a:lnTo>
                  <a:lnTo>
                    <a:pt x="204" y="190"/>
                  </a:lnTo>
                  <a:lnTo>
                    <a:pt x="204" y="204"/>
                  </a:lnTo>
                  <a:lnTo>
                    <a:pt x="204" y="204"/>
                  </a:lnTo>
                  <a:lnTo>
                    <a:pt x="228" y="184"/>
                  </a:lnTo>
                  <a:lnTo>
                    <a:pt x="226" y="172"/>
                  </a:lnTo>
                  <a:lnTo>
                    <a:pt x="222" y="172"/>
                  </a:lnTo>
                  <a:lnTo>
                    <a:pt x="214" y="174"/>
                  </a:lnTo>
                  <a:lnTo>
                    <a:pt x="228" y="136"/>
                  </a:lnTo>
                  <a:lnTo>
                    <a:pt x="216" y="136"/>
                  </a:lnTo>
                  <a:lnTo>
                    <a:pt x="216" y="136"/>
                  </a:lnTo>
                  <a:lnTo>
                    <a:pt x="214" y="136"/>
                  </a:lnTo>
                  <a:lnTo>
                    <a:pt x="214" y="134"/>
                  </a:lnTo>
                  <a:lnTo>
                    <a:pt x="210" y="128"/>
                  </a:lnTo>
                  <a:lnTo>
                    <a:pt x="210" y="128"/>
                  </a:lnTo>
                  <a:lnTo>
                    <a:pt x="208" y="122"/>
                  </a:lnTo>
                  <a:lnTo>
                    <a:pt x="210" y="116"/>
                  </a:lnTo>
                  <a:lnTo>
                    <a:pt x="230" y="116"/>
                  </a:lnTo>
                  <a:lnTo>
                    <a:pt x="242" y="116"/>
                  </a:lnTo>
                  <a:lnTo>
                    <a:pt x="242" y="116"/>
                  </a:lnTo>
                  <a:lnTo>
                    <a:pt x="240" y="106"/>
                  </a:lnTo>
                  <a:lnTo>
                    <a:pt x="232" y="92"/>
                  </a:lnTo>
                  <a:lnTo>
                    <a:pt x="216" y="86"/>
                  </a:lnTo>
                  <a:lnTo>
                    <a:pt x="232" y="70"/>
                  </a:lnTo>
                  <a:lnTo>
                    <a:pt x="232" y="66"/>
                  </a:lnTo>
                  <a:lnTo>
                    <a:pt x="224" y="68"/>
                  </a:lnTo>
                  <a:lnTo>
                    <a:pt x="220" y="68"/>
                  </a:lnTo>
                  <a:lnTo>
                    <a:pt x="220" y="66"/>
                  </a:lnTo>
                  <a:lnTo>
                    <a:pt x="220" y="66"/>
                  </a:lnTo>
                  <a:lnTo>
                    <a:pt x="220" y="64"/>
                  </a:lnTo>
                  <a:lnTo>
                    <a:pt x="220" y="64"/>
                  </a:lnTo>
                  <a:lnTo>
                    <a:pt x="218" y="58"/>
                  </a:lnTo>
                  <a:lnTo>
                    <a:pt x="214" y="54"/>
                  </a:lnTo>
                  <a:lnTo>
                    <a:pt x="210" y="50"/>
                  </a:lnTo>
                  <a:lnTo>
                    <a:pt x="204" y="48"/>
                  </a:lnTo>
                  <a:lnTo>
                    <a:pt x="172" y="48"/>
                  </a:lnTo>
                  <a:lnTo>
                    <a:pt x="160" y="64"/>
                  </a:lnTo>
                  <a:lnTo>
                    <a:pt x="160" y="64"/>
                  </a:lnTo>
                  <a:lnTo>
                    <a:pt x="156" y="64"/>
                  </a:lnTo>
                  <a:lnTo>
                    <a:pt x="104" y="48"/>
                  </a:lnTo>
                  <a:lnTo>
                    <a:pt x="154" y="36"/>
                  </a:lnTo>
                  <a:lnTo>
                    <a:pt x="154" y="36"/>
                  </a:lnTo>
                  <a:lnTo>
                    <a:pt x="158" y="34"/>
                  </a:lnTo>
                  <a:lnTo>
                    <a:pt x="162" y="30"/>
                  </a:lnTo>
                  <a:lnTo>
                    <a:pt x="178" y="12"/>
                  </a:lnTo>
                  <a:lnTo>
                    <a:pt x="162" y="0"/>
                  </a:lnTo>
                  <a:lnTo>
                    <a:pt x="148" y="4"/>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76" name="Freeform 24"/>
            <p:cNvSpPr>
              <a:spLocks/>
            </p:cNvSpPr>
            <p:nvPr/>
          </p:nvSpPr>
          <p:spPr bwMode="auto">
            <a:xfrm>
              <a:off x="4549775" y="3707719"/>
              <a:ext cx="485775" cy="593725"/>
            </a:xfrm>
            <a:custGeom>
              <a:avLst/>
              <a:gdLst>
                <a:gd name="T0" fmla="*/ 192 w 306"/>
                <a:gd name="T1" fmla="*/ 106 h 374"/>
                <a:gd name="T2" fmla="*/ 180 w 306"/>
                <a:gd name="T3" fmla="*/ 70 h 374"/>
                <a:gd name="T4" fmla="*/ 142 w 306"/>
                <a:gd name="T5" fmla="*/ 46 h 374"/>
                <a:gd name="T6" fmla="*/ 110 w 306"/>
                <a:gd name="T7" fmla="*/ 34 h 374"/>
                <a:gd name="T8" fmla="*/ 96 w 306"/>
                <a:gd name="T9" fmla="*/ 22 h 374"/>
                <a:gd name="T10" fmla="*/ 76 w 306"/>
                <a:gd name="T11" fmla="*/ 2 h 374"/>
                <a:gd name="T12" fmla="*/ 96 w 306"/>
                <a:gd name="T13" fmla="*/ 34 h 374"/>
                <a:gd name="T14" fmla="*/ 86 w 306"/>
                <a:gd name="T15" fmla="*/ 60 h 374"/>
                <a:gd name="T16" fmla="*/ 74 w 306"/>
                <a:gd name="T17" fmla="*/ 72 h 374"/>
                <a:gd name="T18" fmla="*/ 64 w 306"/>
                <a:gd name="T19" fmla="*/ 66 h 374"/>
                <a:gd name="T20" fmla="*/ 38 w 306"/>
                <a:gd name="T21" fmla="*/ 46 h 374"/>
                <a:gd name="T22" fmla="*/ 46 w 306"/>
                <a:gd name="T23" fmla="*/ 70 h 374"/>
                <a:gd name="T24" fmla="*/ 46 w 306"/>
                <a:gd name="T25" fmla="*/ 74 h 374"/>
                <a:gd name="T26" fmla="*/ 28 w 306"/>
                <a:gd name="T27" fmla="*/ 88 h 374"/>
                <a:gd name="T28" fmla="*/ 22 w 306"/>
                <a:gd name="T29" fmla="*/ 94 h 374"/>
                <a:gd name="T30" fmla="*/ 24 w 306"/>
                <a:gd name="T31" fmla="*/ 116 h 374"/>
                <a:gd name="T32" fmla="*/ 18 w 306"/>
                <a:gd name="T33" fmla="*/ 126 h 374"/>
                <a:gd name="T34" fmla="*/ 16 w 306"/>
                <a:gd name="T35" fmla="*/ 126 h 374"/>
                <a:gd name="T36" fmla="*/ 2 w 306"/>
                <a:gd name="T37" fmla="*/ 126 h 374"/>
                <a:gd name="T38" fmla="*/ 18 w 306"/>
                <a:gd name="T39" fmla="*/ 144 h 374"/>
                <a:gd name="T40" fmla="*/ 28 w 306"/>
                <a:gd name="T41" fmla="*/ 162 h 374"/>
                <a:gd name="T42" fmla="*/ 42 w 306"/>
                <a:gd name="T43" fmla="*/ 160 h 374"/>
                <a:gd name="T44" fmla="*/ 60 w 306"/>
                <a:gd name="T45" fmla="*/ 166 h 374"/>
                <a:gd name="T46" fmla="*/ 70 w 306"/>
                <a:gd name="T47" fmla="*/ 178 h 374"/>
                <a:gd name="T48" fmla="*/ 68 w 306"/>
                <a:gd name="T49" fmla="*/ 200 h 374"/>
                <a:gd name="T50" fmla="*/ 72 w 306"/>
                <a:gd name="T51" fmla="*/ 210 h 374"/>
                <a:gd name="T52" fmla="*/ 60 w 306"/>
                <a:gd name="T53" fmla="*/ 218 h 374"/>
                <a:gd name="T54" fmla="*/ 52 w 306"/>
                <a:gd name="T55" fmla="*/ 224 h 374"/>
                <a:gd name="T56" fmla="*/ 50 w 306"/>
                <a:gd name="T57" fmla="*/ 230 h 374"/>
                <a:gd name="T58" fmla="*/ 52 w 306"/>
                <a:gd name="T59" fmla="*/ 254 h 374"/>
                <a:gd name="T60" fmla="*/ 76 w 306"/>
                <a:gd name="T61" fmla="*/ 258 h 374"/>
                <a:gd name="T62" fmla="*/ 102 w 306"/>
                <a:gd name="T63" fmla="*/ 352 h 374"/>
                <a:gd name="T64" fmla="*/ 100 w 306"/>
                <a:gd name="T65" fmla="*/ 364 h 374"/>
                <a:gd name="T66" fmla="*/ 146 w 306"/>
                <a:gd name="T67" fmla="*/ 346 h 374"/>
                <a:gd name="T68" fmla="*/ 134 w 306"/>
                <a:gd name="T69" fmla="*/ 374 h 374"/>
                <a:gd name="T70" fmla="*/ 146 w 306"/>
                <a:gd name="T71" fmla="*/ 366 h 374"/>
                <a:gd name="T72" fmla="*/ 156 w 306"/>
                <a:gd name="T73" fmla="*/ 350 h 374"/>
                <a:gd name="T74" fmla="*/ 174 w 306"/>
                <a:gd name="T75" fmla="*/ 340 h 374"/>
                <a:gd name="T76" fmla="*/ 220 w 306"/>
                <a:gd name="T77" fmla="*/ 360 h 374"/>
                <a:gd name="T78" fmla="*/ 260 w 306"/>
                <a:gd name="T79" fmla="*/ 342 h 374"/>
                <a:gd name="T80" fmla="*/ 272 w 306"/>
                <a:gd name="T81" fmla="*/ 320 h 374"/>
                <a:gd name="T82" fmla="*/ 260 w 306"/>
                <a:gd name="T83" fmla="*/ 296 h 374"/>
                <a:gd name="T84" fmla="*/ 300 w 306"/>
                <a:gd name="T85" fmla="*/ 292 h 374"/>
                <a:gd name="T86" fmla="*/ 306 w 306"/>
                <a:gd name="T87" fmla="*/ 246 h 374"/>
                <a:gd name="T88" fmla="*/ 290 w 306"/>
                <a:gd name="T89" fmla="*/ 226 h 374"/>
                <a:gd name="T90" fmla="*/ 272 w 306"/>
                <a:gd name="T91" fmla="*/ 232 h 374"/>
                <a:gd name="T92" fmla="*/ 256 w 306"/>
                <a:gd name="T93" fmla="*/ 226 h 374"/>
                <a:gd name="T94" fmla="*/ 244 w 306"/>
                <a:gd name="T95" fmla="*/ 210 h 374"/>
                <a:gd name="T96" fmla="*/ 226 w 306"/>
                <a:gd name="T97" fmla="*/ 198 h 374"/>
                <a:gd name="T98" fmla="*/ 216 w 306"/>
                <a:gd name="T99" fmla="*/ 186 h 374"/>
                <a:gd name="T100" fmla="*/ 216 w 306"/>
                <a:gd name="T101" fmla="*/ 180 h 374"/>
                <a:gd name="T102" fmla="*/ 230 w 306"/>
                <a:gd name="T103" fmla="*/ 152 h 374"/>
                <a:gd name="T104" fmla="*/ 234 w 306"/>
                <a:gd name="T105" fmla="*/ 128 h 374"/>
                <a:gd name="T106" fmla="*/ 258 w 306"/>
                <a:gd name="T107" fmla="*/ 130 h 374"/>
                <a:gd name="T108" fmla="*/ 260 w 306"/>
                <a:gd name="T109" fmla="*/ 104 h 374"/>
                <a:gd name="T110" fmla="*/ 230 w 306"/>
                <a:gd name="T111" fmla="*/ 122 h 374"/>
                <a:gd name="T112" fmla="*/ 214 w 306"/>
                <a:gd name="T113" fmla="*/ 120 h 374"/>
                <a:gd name="T114" fmla="*/ 194 w 306"/>
                <a:gd name="T115" fmla="*/ 10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6" h="374">
                  <a:moveTo>
                    <a:pt x="192" y="106"/>
                  </a:moveTo>
                  <a:lnTo>
                    <a:pt x="192" y="106"/>
                  </a:lnTo>
                  <a:lnTo>
                    <a:pt x="192" y="106"/>
                  </a:lnTo>
                  <a:lnTo>
                    <a:pt x="192" y="106"/>
                  </a:lnTo>
                  <a:lnTo>
                    <a:pt x="186" y="86"/>
                  </a:lnTo>
                  <a:lnTo>
                    <a:pt x="180" y="70"/>
                  </a:lnTo>
                  <a:lnTo>
                    <a:pt x="174" y="60"/>
                  </a:lnTo>
                  <a:lnTo>
                    <a:pt x="170" y="56"/>
                  </a:lnTo>
                  <a:lnTo>
                    <a:pt x="142" y="46"/>
                  </a:lnTo>
                  <a:lnTo>
                    <a:pt x="142" y="46"/>
                  </a:lnTo>
                  <a:lnTo>
                    <a:pt x="122" y="40"/>
                  </a:lnTo>
                  <a:lnTo>
                    <a:pt x="110" y="34"/>
                  </a:lnTo>
                  <a:lnTo>
                    <a:pt x="110" y="34"/>
                  </a:lnTo>
                  <a:lnTo>
                    <a:pt x="104" y="30"/>
                  </a:lnTo>
                  <a:lnTo>
                    <a:pt x="96" y="22"/>
                  </a:lnTo>
                  <a:lnTo>
                    <a:pt x="80" y="0"/>
                  </a:lnTo>
                  <a:lnTo>
                    <a:pt x="74" y="0"/>
                  </a:lnTo>
                  <a:lnTo>
                    <a:pt x="76" y="2"/>
                  </a:lnTo>
                  <a:lnTo>
                    <a:pt x="76" y="2"/>
                  </a:lnTo>
                  <a:lnTo>
                    <a:pt x="82" y="14"/>
                  </a:lnTo>
                  <a:lnTo>
                    <a:pt x="96" y="34"/>
                  </a:lnTo>
                  <a:lnTo>
                    <a:pt x="98" y="36"/>
                  </a:lnTo>
                  <a:lnTo>
                    <a:pt x="98" y="38"/>
                  </a:lnTo>
                  <a:lnTo>
                    <a:pt x="86" y="60"/>
                  </a:lnTo>
                  <a:lnTo>
                    <a:pt x="86" y="60"/>
                  </a:lnTo>
                  <a:lnTo>
                    <a:pt x="78" y="70"/>
                  </a:lnTo>
                  <a:lnTo>
                    <a:pt x="74" y="72"/>
                  </a:lnTo>
                  <a:lnTo>
                    <a:pt x="72" y="72"/>
                  </a:lnTo>
                  <a:lnTo>
                    <a:pt x="72" y="72"/>
                  </a:lnTo>
                  <a:lnTo>
                    <a:pt x="64" y="66"/>
                  </a:lnTo>
                  <a:lnTo>
                    <a:pt x="52" y="50"/>
                  </a:lnTo>
                  <a:lnTo>
                    <a:pt x="38" y="46"/>
                  </a:lnTo>
                  <a:lnTo>
                    <a:pt x="38" y="46"/>
                  </a:lnTo>
                  <a:lnTo>
                    <a:pt x="40" y="54"/>
                  </a:lnTo>
                  <a:lnTo>
                    <a:pt x="46" y="70"/>
                  </a:lnTo>
                  <a:lnTo>
                    <a:pt x="46" y="70"/>
                  </a:lnTo>
                  <a:lnTo>
                    <a:pt x="46" y="72"/>
                  </a:lnTo>
                  <a:lnTo>
                    <a:pt x="46" y="72"/>
                  </a:lnTo>
                  <a:lnTo>
                    <a:pt x="46" y="74"/>
                  </a:lnTo>
                  <a:lnTo>
                    <a:pt x="44" y="82"/>
                  </a:lnTo>
                  <a:lnTo>
                    <a:pt x="28" y="88"/>
                  </a:lnTo>
                  <a:lnTo>
                    <a:pt x="28" y="88"/>
                  </a:lnTo>
                  <a:lnTo>
                    <a:pt x="24" y="90"/>
                  </a:lnTo>
                  <a:lnTo>
                    <a:pt x="24" y="90"/>
                  </a:lnTo>
                  <a:lnTo>
                    <a:pt x="22" y="94"/>
                  </a:lnTo>
                  <a:lnTo>
                    <a:pt x="22" y="102"/>
                  </a:lnTo>
                  <a:lnTo>
                    <a:pt x="22" y="102"/>
                  </a:lnTo>
                  <a:lnTo>
                    <a:pt x="24" y="116"/>
                  </a:lnTo>
                  <a:lnTo>
                    <a:pt x="20" y="124"/>
                  </a:lnTo>
                  <a:lnTo>
                    <a:pt x="20" y="124"/>
                  </a:lnTo>
                  <a:lnTo>
                    <a:pt x="18" y="126"/>
                  </a:lnTo>
                  <a:lnTo>
                    <a:pt x="16" y="126"/>
                  </a:lnTo>
                  <a:lnTo>
                    <a:pt x="16" y="126"/>
                  </a:lnTo>
                  <a:lnTo>
                    <a:pt x="16" y="126"/>
                  </a:lnTo>
                  <a:lnTo>
                    <a:pt x="0" y="122"/>
                  </a:lnTo>
                  <a:lnTo>
                    <a:pt x="0" y="122"/>
                  </a:lnTo>
                  <a:lnTo>
                    <a:pt x="2" y="126"/>
                  </a:lnTo>
                  <a:lnTo>
                    <a:pt x="8" y="130"/>
                  </a:lnTo>
                  <a:lnTo>
                    <a:pt x="8" y="130"/>
                  </a:lnTo>
                  <a:lnTo>
                    <a:pt x="18" y="144"/>
                  </a:lnTo>
                  <a:lnTo>
                    <a:pt x="28" y="160"/>
                  </a:lnTo>
                  <a:lnTo>
                    <a:pt x="28" y="162"/>
                  </a:lnTo>
                  <a:lnTo>
                    <a:pt x="28" y="162"/>
                  </a:lnTo>
                  <a:lnTo>
                    <a:pt x="36" y="162"/>
                  </a:lnTo>
                  <a:lnTo>
                    <a:pt x="36" y="162"/>
                  </a:lnTo>
                  <a:lnTo>
                    <a:pt x="42" y="160"/>
                  </a:lnTo>
                  <a:lnTo>
                    <a:pt x="48" y="162"/>
                  </a:lnTo>
                  <a:lnTo>
                    <a:pt x="54" y="164"/>
                  </a:lnTo>
                  <a:lnTo>
                    <a:pt x="60" y="166"/>
                  </a:lnTo>
                  <a:lnTo>
                    <a:pt x="70" y="178"/>
                  </a:lnTo>
                  <a:lnTo>
                    <a:pt x="70" y="178"/>
                  </a:lnTo>
                  <a:lnTo>
                    <a:pt x="70" y="178"/>
                  </a:lnTo>
                  <a:lnTo>
                    <a:pt x="70" y="178"/>
                  </a:lnTo>
                  <a:lnTo>
                    <a:pt x="68" y="200"/>
                  </a:lnTo>
                  <a:lnTo>
                    <a:pt x="68" y="200"/>
                  </a:lnTo>
                  <a:lnTo>
                    <a:pt x="72" y="204"/>
                  </a:lnTo>
                  <a:lnTo>
                    <a:pt x="72" y="210"/>
                  </a:lnTo>
                  <a:lnTo>
                    <a:pt x="72" y="210"/>
                  </a:lnTo>
                  <a:lnTo>
                    <a:pt x="68" y="214"/>
                  </a:lnTo>
                  <a:lnTo>
                    <a:pt x="60" y="218"/>
                  </a:lnTo>
                  <a:lnTo>
                    <a:pt x="60" y="218"/>
                  </a:lnTo>
                  <a:lnTo>
                    <a:pt x="56" y="218"/>
                  </a:lnTo>
                  <a:lnTo>
                    <a:pt x="54" y="220"/>
                  </a:lnTo>
                  <a:lnTo>
                    <a:pt x="52" y="224"/>
                  </a:lnTo>
                  <a:lnTo>
                    <a:pt x="50" y="230"/>
                  </a:lnTo>
                  <a:lnTo>
                    <a:pt x="50" y="230"/>
                  </a:lnTo>
                  <a:lnTo>
                    <a:pt x="50" y="230"/>
                  </a:lnTo>
                  <a:lnTo>
                    <a:pt x="50" y="230"/>
                  </a:lnTo>
                  <a:lnTo>
                    <a:pt x="44" y="244"/>
                  </a:lnTo>
                  <a:lnTo>
                    <a:pt x="52" y="254"/>
                  </a:lnTo>
                  <a:lnTo>
                    <a:pt x="74" y="258"/>
                  </a:lnTo>
                  <a:lnTo>
                    <a:pt x="76" y="258"/>
                  </a:lnTo>
                  <a:lnTo>
                    <a:pt x="76" y="258"/>
                  </a:lnTo>
                  <a:lnTo>
                    <a:pt x="86" y="268"/>
                  </a:lnTo>
                  <a:lnTo>
                    <a:pt x="72" y="288"/>
                  </a:lnTo>
                  <a:lnTo>
                    <a:pt x="102" y="352"/>
                  </a:lnTo>
                  <a:lnTo>
                    <a:pt x="104" y="354"/>
                  </a:lnTo>
                  <a:lnTo>
                    <a:pt x="98" y="358"/>
                  </a:lnTo>
                  <a:lnTo>
                    <a:pt x="100" y="364"/>
                  </a:lnTo>
                  <a:lnTo>
                    <a:pt x="100" y="364"/>
                  </a:lnTo>
                  <a:lnTo>
                    <a:pt x="156" y="330"/>
                  </a:lnTo>
                  <a:lnTo>
                    <a:pt x="146" y="346"/>
                  </a:lnTo>
                  <a:lnTo>
                    <a:pt x="146" y="346"/>
                  </a:lnTo>
                  <a:lnTo>
                    <a:pt x="138" y="362"/>
                  </a:lnTo>
                  <a:lnTo>
                    <a:pt x="134" y="374"/>
                  </a:lnTo>
                  <a:lnTo>
                    <a:pt x="134" y="374"/>
                  </a:lnTo>
                  <a:lnTo>
                    <a:pt x="140" y="372"/>
                  </a:lnTo>
                  <a:lnTo>
                    <a:pt x="146" y="366"/>
                  </a:lnTo>
                  <a:lnTo>
                    <a:pt x="152" y="360"/>
                  </a:lnTo>
                  <a:lnTo>
                    <a:pt x="156" y="350"/>
                  </a:lnTo>
                  <a:lnTo>
                    <a:pt x="156" y="350"/>
                  </a:lnTo>
                  <a:lnTo>
                    <a:pt x="158" y="350"/>
                  </a:lnTo>
                  <a:lnTo>
                    <a:pt x="172" y="342"/>
                  </a:lnTo>
                  <a:lnTo>
                    <a:pt x="174" y="340"/>
                  </a:lnTo>
                  <a:lnTo>
                    <a:pt x="196" y="358"/>
                  </a:lnTo>
                  <a:lnTo>
                    <a:pt x="220" y="360"/>
                  </a:lnTo>
                  <a:lnTo>
                    <a:pt x="220" y="360"/>
                  </a:lnTo>
                  <a:lnTo>
                    <a:pt x="232" y="368"/>
                  </a:lnTo>
                  <a:lnTo>
                    <a:pt x="260" y="342"/>
                  </a:lnTo>
                  <a:lnTo>
                    <a:pt x="260" y="342"/>
                  </a:lnTo>
                  <a:lnTo>
                    <a:pt x="264" y="336"/>
                  </a:lnTo>
                  <a:lnTo>
                    <a:pt x="268" y="326"/>
                  </a:lnTo>
                  <a:lnTo>
                    <a:pt x="272" y="320"/>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8" y="234"/>
                  </a:lnTo>
                  <a:lnTo>
                    <a:pt x="290" y="226"/>
                  </a:lnTo>
                  <a:lnTo>
                    <a:pt x="284" y="222"/>
                  </a:lnTo>
                  <a:lnTo>
                    <a:pt x="282" y="222"/>
                  </a:lnTo>
                  <a:lnTo>
                    <a:pt x="272" y="232"/>
                  </a:lnTo>
                  <a:lnTo>
                    <a:pt x="272" y="230"/>
                  </a:lnTo>
                  <a:lnTo>
                    <a:pt x="270" y="230"/>
                  </a:lnTo>
                  <a:lnTo>
                    <a:pt x="256" y="226"/>
                  </a:lnTo>
                  <a:lnTo>
                    <a:pt x="252" y="214"/>
                  </a:lnTo>
                  <a:lnTo>
                    <a:pt x="252" y="214"/>
                  </a:lnTo>
                  <a:lnTo>
                    <a:pt x="244" y="210"/>
                  </a:lnTo>
                  <a:lnTo>
                    <a:pt x="236" y="204"/>
                  </a:lnTo>
                  <a:lnTo>
                    <a:pt x="226" y="198"/>
                  </a:lnTo>
                  <a:lnTo>
                    <a:pt x="226" y="198"/>
                  </a:lnTo>
                  <a:lnTo>
                    <a:pt x="218" y="192"/>
                  </a:lnTo>
                  <a:lnTo>
                    <a:pt x="216" y="190"/>
                  </a:lnTo>
                  <a:lnTo>
                    <a:pt x="216" y="186"/>
                  </a:lnTo>
                  <a:lnTo>
                    <a:pt x="216" y="186"/>
                  </a:lnTo>
                  <a:lnTo>
                    <a:pt x="214" y="184"/>
                  </a:lnTo>
                  <a:lnTo>
                    <a:pt x="216" y="180"/>
                  </a:lnTo>
                  <a:lnTo>
                    <a:pt x="220" y="170"/>
                  </a:lnTo>
                  <a:lnTo>
                    <a:pt x="220" y="170"/>
                  </a:lnTo>
                  <a:lnTo>
                    <a:pt x="230" y="152"/>
                  </a:lnTo>
                  <a:lnTo>
                    <a:pt x="232" y="144"/>
                  </a:lnTo>
                  <a:lnTo>
                    <a:pt x="234" y="138"/>
                  </a:lnTo>
                  <a:lnTo>
                    <a:pt x="234" y="128"/>
                  </a:lnTo>
                  <a:lnTo>
                    <a:pt x="240" y="128"/>
                  </a:lnTo>
                  <a:lnTo>
                    <a:pt x="258" y="130"/>
                  </a:lnTo>
                  <a:lnTo>
                    <a:pt x="258" y="130"/>
                  </a:lnTo>
                  <a:lnTo>
                    <a:pt x="260" y="122"/>
                  </a:lnTo>
                  <a:lnTo>
                    <a:pt x="264" y="106"/>
                  </a:lnTo>
                  <a:lnTo>
                    <a:pt x="260" y="104"/>
                  </a:lnTo>
                  <a:lnTo>
                    <a:pt x="260" y="104"/>
                  </a:lnTo>
                  <a:lnTo>
                    <a:pt x="242" y="116"/>
                  </a:lnTo>
                  <a:lnTo>
                    <a:pt x="230" y="122"/>
                  </a:lnTo>
                  <a:lnTo>
                    <a:pt x="230" y="122"/>
                  </a:lnTo>
                  <a:lnTo>
                    <a:pt x="222" y="122"/>
                  </a:lnTo>
                  <a:lnTo>
                    <a:pt x="214" y="120"/>
                  </a:lnTo>
                  <a:lnTo>
                    <a:pt x="204" y="114"/>
                  </a:lnTo>
                  <a:lnTo>
                    <a:pt x="194" y="108"/>
                  </a:lnTo>
                  <a:lnTo>
                    <a:pt x="194" y="106"/>
                  </a:lnTo>
                  <a:lnTo>
                    <a:pt x="192" y="106"/>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83" name="Freeform 25"/>
            <p:cNvSpPr>
              <a:spLocks/>
            </p:cNvSpPr>
            <p:nvPr/>
          </p:nvSpPr>
          <p:spPr bwMode="auto">
            <a:xfrm>
              <a:off x="4645025" y="3021919"/>
              <a:ext cx="127000" cy="184150"/>
            </a:xfrm>
            <a:custGeom>
              <a:avLst/>
              <a:gdLst>
                <a:gd name="T0" fmla="*/ 46 w 80"/>
                <a:gd name="T1" fmla="*/ 2 h 116"/>
                <a:gd name="T2" fmla="*/ 44 w 80"/>
                <a:gd name="T3" fmla="*/ 0 h 116"/>
                <a:gd name="T4" fmla="*/ 44 w 80"/>
                <a:gd name="T5" fmla="*/ 0 h 116"/>
                <a:gd name="T6" fmla="*/ 40 w 80"/>
                <a:gd name="T7" fmla="*/ 2 h 116"/>
                <a:gd name="T8" fmla="*/ 38 w 80"/>
                <a:gd name="T9" fmla="*/ 4 h 116"/>
                <a:gd name="T10" fmla="*/ 32 w 80"/>
                <a:gd name="T11" fmla="*/ 14 h 116"/>
                <a:gd name="T12" fmla="*/ 28 w 80"/>
                <a:gd name="T13" fmla="*/ 12 h 116"/>
                <a:gd name="T14" fmla="*/ 28 w 80"/>
                <a:gd name="T15" fmla="*/ 12 h 116"/>
                <a:gd name="T16" fmla="*/ 28 w 80"/>
                <a:gd name="T17" fmla="*/ 14 h 116"/>
                <a:gd name="T18" fmla="*/ 22 w 80"/>
                <a:gd name="T19" fmla="*/ 20 h 116"/>
                <a:gd name="T20" fmla="*/ 18 w 80"/>
                <a:gd name="T21" fmla="*/ 22 h 116"/>
                <a:gd name="T22" fmla="*/ 10 w 80"/>
                <a:gd name="T23" fmla="*/ 26 h 116"/>
                <a:gd name="T24" fmla="*/ 8 w 80"/>
                <a:gd name="T25" fmla="*/ 32 h 116"/>
                <a:gd name="T26" fmla="*/ 8 w 80"/>
                <a:gd name="T27" fmla="*/ 32 h 116"/>
                <a:gd name="T28" fmla="*/ 8 w 80"/>
                <a:gd name="T29" fmla="*/ 44 h 116"/>
                <a:gd name="T30" fmla="*/ 6 w 80"/>
                <a:gd name="T31" fmla="*/ 48 h 116"/>
                <a:gd name="T32" fmla="*/ 4 w 80"/>
                <a:gd name="T33" fmla="*/ 50 h 116"/>
                <a:gd name="T34" fmla="*/ 0 w 80"/>
                <a:gd name="T35" fmla="*/ 60 h 116"/>
                <a:gd name="T36" fmla="*/ 0 w 80"/>
                <a:gd name="T37" fmla="*/ 60 h 116"/>
                <a:gd name="T38" fmla="*/ 0 w 80"/>
                <a:gd name="T39" fmla="*/ 66 h 116"/>
                <a:gd name="T40" fmla="*/ 0 w 80"/>
                <a:gd name="T41" fmla="*/ 78 h 116"/>
                <a:gd name="T42" fmla="*/ 4 w 80"/>
                <a:gd name="T43" fmla="*/ 102 h 116"/>
                <a:gd name="T44" fmla="*/ 4 w 80"/>
                <a:gd name="T45" fmla="*/ 102 h 116"/>
                <a:gd name="T46" fmla="*/ 8 w 80"/>
                <a:gd name="T47" fmla="*/ 106 h 116"/>
                <a:gd name="T48" fmla="*/ 18 w 80"/>
                <a:gd name="T49" fmla="*/ 112 h 116"/>
                <a:gd name="T50" fmla="*/ 36 w 80"/>
                <a:gd name="T51" fmla="*/ 116 h 116"/>
                <a:gd name="T52" fmla="*/ 36 w 80"/>
                <a:gd name="T53" fmla="*/ 116 h 116"/>
                <a:gd name="T54" fmla="*/ 44 w 80"/>
                <a:gd name="T55" fmla="*/ 114 h 116"/>
                <a:gd name="T56" fmla="*/ 54 w 80"/>
                <a:gd name="T57" fmla="*/ 110 h 116"/>
                <a:gd name="T58" fmla="*/ 50 w 80"/>
                <a:gd name="T59" fmla="*/ 100 h 116"/>
                <a:gd name="T60" fmla="*/ 50 w 80"/>
                <a:gd name="T61" fmla="*/ 98 h 116"/>
                <a:gd name="T62" fmla="*/ 50 w 80"/>
                <a:gd name="T63" fmla="*/ 98 h 116"/>
                <a:gd name="T64" fmla="*/ 52 w 80"/>
                <a:gd name="T65" fmla="*/ 90 h 116"/>
                <a:gd name="T66" fmla="*/ 52 w 80"/>
                <a:gd name="T67" fmla="*/ 90 h 116"/>
                <a:gd name="T68" fmla="*/ 60 w 80"/>
                <a:gd name="T69" fmla="*/ 74 h 116"/>
                <a:gd name="T70" fmla="*/ 76 w 80"/>
                <a:gd name="T71" fmla="*/ 74 h 116"/>
                <a:gd name="T72" fmla="*/ 80 w 80"/>
                <a:gd name="T73" fmla="*/ 74 h 116"/>
                <a:gd name="T74" fmla="*/ 80 w 80"/>
                <a:gd name="T75" fmla="*/ 74 h 116"/>
                <a:gd name="T76" fmla="*/ 74 w 80"/>
                <a:gd name="T77" fmla="*/ 64 h 116"/>
                <a:gd name="T78" fmla="*/ 64 w 80"/>
                <a:gd name="T79" fmla="*/ 48 h 116"/>
                <a:gd name="T80" fmla="*/ 58 w 80"/>
                <a:gd name="T81" fmla="*/ 40 h 116"/>
                <a:gd name="T82" fmla="*/ 58 w 80"/>
                <a:gd name="T83" fmla="*/ 40 h 116"/>
                <a:gd name="T84" fmla="*/ 54 w 80"/>
                <a:gd name="T85" fmla="*/ 30 h 116"/>
                <a:gd name="T86" fmla="*/ 52 w 80"/>
                <a:gd name="T87" fmla="*/ 18 h 116"/>
                <a:gd name="T88" fmla="*/ 52 w 80"/>
                <a:gd name="T89" fmla="*/ 18 h 116"/>
                <a:gd name="T90" fmla="*/ 48 w 80"/>
                <a:gd name="T91" fmla="*/ 8 h 116"/>
                <a:gd name="T92" fmla="*/ 46 w 80"/>
                <a:gd name="T93" fmla="*/ 2 h 116"/>
                <a:gd name="T94" fmla="*/ 46 w 80"/>
                <a:gd name="T95"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0" h="116">
                  <a:moveTo>
                    <a:pt x="46" y="2"/>
                  </a:moveTo>
                  <a:lnTo>
                    <a:pt x="44" y="0"/>
                  </a:lnTo>
                  <a:lnTo>
                    <a:pt x="44" y="0"/>
                  </a:lnTo>
                  <a:lnTo>
                    <a:pt x="40" y="2"/>
                  </a:lnTo>
                  <a:lnTo>
                    <a:pt x="38" y="4"/>
                  </a:lnTo>
                  <a:lnTo>
                    <a:pt x="32" y="14"/>
                  </a:lnTo>
                  <a:lnTo>
                    <a:pt x="28" y="12"/>
                  </a:lnTo>
                  <a:lnTo>
                    <a:pt x="28" y="12"/>
                  </a:lnTo>
                  <a:lnTo>
                    <a:pt x="28" y="14"/>
                  </a:lnTo>
                  <a:lnTo>
                    <a:pt x="22" y="20"/>
                  </a:lnTo>
                  <a:lnTo>
                    <a:pt x="18" y="22"/>
                  </a:lnTo>
                  <a:lnTo>
                    <a:pt x="10" y="26"/>
                  </a:lnTo>
                  <a:lnTo>
                    <a:pt x="8" y="32"/>
                  </a:lnTo>
                  <a:lnTo>
                    <a:pt x="8" y="32"/>
                  </a:lnTo>
                  <a:lnTo>
                    <a:pt x="8" y="44"/>
                  </a:lnTo>
                  <a:lnTo>
                    <a:pt x="6" y="48"/>
                  </a:lnTo>
                  <a:lnTo>
                    <a:pt x="4" y="50"/>
                  </a:lnTo>
                  <a:lnTo>
                    <a:pt x="0" y="60"/>
                  </a:lnTo>
                  <a:lnTo>
                    <a:pt x="0" y="60"/>
                  </a:lnTo>
                  <a:lnTo>
                    <a:pt x="0" y="66"/>
                  </a:lnTo>
                  <a:lnTo>
                    <a:pt x="0" y="78"/>
                  </a:lnTo>
                  <a:lnTo>
                    <a:pt x="4" y="102"/>
                  </a:lnTo>
                  <a:lnTo>
                    <a:pt x="4" y="102"/>
                  </a:lnTo>
                  <a:lnTo>
                    <a:pt x="8" y="106"/>
                  </a:lnTo>
                  <a:lnTo>
                    <a:pt x="18" y="112"/>
                  </a:lnTo>
                  <a:lnTo>
                    <a:pt x="36" y="116"/>
                  </a:lnTo>
                  <a:lnTo>
                    <a:pt x="36" y="116"/>
                  </a:lnTo>
                  <a:lnTo>
                    <a:pt x="44" y="114"/>
                  </a:lnTo>
                  <a:lnTo>
                    <a:pt x="54" y="110"/>
                  </a:lnTo>
                  <a:lnTo>
                    <a:pt x="50" y="100"/>
                  </a:lnTo>
                  <a:lnTo>
                    <a:pt x="50" y="98"/>
                  </a:lnTo>
                  <a:lnTo>
                    <a:pt x="50" y="98"/>
                  </a:lnTo>
                  <a:lnTo>
                    <a:pt x="52" y="90"/>
                  </a:lnTo>
                  <a:lnTo>
                    <a:pt x="52" y="90"/>
                  </a:lnTo>
                  <a:lnTo>
                    <a:pt x="60" y="74"/>
                  </a:lnTo>
                  <a:lnTo>
                    <a:pt x="76" y="74"/>
                  </a:lnTo>
                  <a:lnTo>
                    <a:pt x="80" y="74"/>
                  </a:lnTo>
                  <a:lnTo>
                    <a:pt x="80" y="74"/>
                  </a:lnTo>
                  <a:lnTo>
                    <a:pt x="74" y="64"/>
                  </a:lnTo>
                  <a:lnTo>
                    <a:pt x="64" y="48"/>
                  </a:lnTo>
                  <a:lnTo>
                    <a:pt x="58" y="40"/>
                  </a:lnTo>
                  <a:lnTo>
                    <a:pt x="58" y="40"/>
                  </a:lnTo>
                  <a:lnTo>
                    <a:pt x="54" y="30"/>
                  </a:lnTo>
                  <a:lnTo>
                    <a:pt x="52" y="18"/>
                  </a:lnTo>
                  <a:lnTo>
                    <a:pt x="52" y="18"/>
                  </a:lnTo>
                  <a:lnTo>
                    <a:pt x="48" y="8"/>
                  </a:lnTo>
                  <a:lnTo>
                    <a:pt x="46" y="2"/>
                  </a:lnTo>
                  <a:lnTo>
                    <a:pt x="46" y="2"/>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84" name="Freeform 26"/>
            <p:cNvSpPr>
              <a:spLocks/>
            </p:cNvSpPr>
            <p:nvPr/>
          </p:nvSpPr>
          <p:spPr bwMode="auto">
            <a:xfrm>
              <a:off x="4518025" y="2939369"/>
              <a:ext cx="168275" cy="180975"/>
            </a:xfrm>
            <a:custGeom>
              <a:avLst/>
              <a:gdLst>
                <a:gd name="T0" fmla="*/ 52 w 106"/>
                <a:gd name="T1" fmla="*/ 26 h 114"/>
                <a:gd name="T2" fmla="*/ 38 w 106"/>
                <a:gd name="T3" fmla="*/ 24 h 114"/>
                <a:gd name="T4" fmla="*/ 38 w 106"/>
                <a:gd name="T5" fmla="*/ 30 h 114"/>
                <a:gd name="T6" fmla="*/ 18 w 106"/>
                <a:gd name="T7" fmla="*/ 38 h 114"/>
                <a:gd name="T8" fmla="*/ 18 w 106"/>
                <a:gd name="T9" fmla="*/ 40 h 114"/>
                <a:gd name="T10" fmla="*/ 18 w 106"/>
                <a:gd name="T11" fmla="*/ 48 h 114"/>
                <a:gd name="T12" fmla="*/ 24 w 106"/>
                <a:gd name="T13" fmla="*/ 58 h 114"/>
                <a:gd name="T14" fmla="*/ 24 w 106"/>
                <a:gd name="T15" fmla="*/ 60 h 114"/>
                <a:gd name="T16" fmla="*/ 4 w 106"/>
                <a:gd name="T17" fmla="*/ 82 h 114"/>
                <a:gd name="T18" fmla="*/ 0 w 106"/>
                <a:gd name="T19" fmla="*/ 86 h 114"/>
                <a:gd name="T20" fmla="*/ 4 w 106"/>
                <a:gd name="T21" fmla="*/ 96 h 114"/>
                <a:gd name="T22" fmla="*/ 20 w 106"/>
                <a:gd name="T23" fmla="*/ 100 h 114"/>
                <a:gd name="T24" fmla="*/ 32 w 106"/>
                <a:gd name="T25" fmla="*/ 102 h 114"/>
                <a:gd name="T26" fmla="*/ 40 w 106"/>
                <a:gd name="T27" fmla="*/ 106 h 114"/>
                <a:gd name="T28" fmla="*/ 48 w 106"/>
                <a:gd name="T29" fmla="*/ 110 h 114"/>
                <a:gd name="T30" fmla="*/ 62 w 106"/>
                <a:gd name="T31" fmla="*/ 114 h 114"/>
                <a:gd name="T32" fmla="*/ 66 w 106"/>
                <a:gd name="T33" fmla="*/ 112 h 114"/>
                <a:gd name="T34" fmla="*/ 78 w 106"/>
                <a:gd name="T35" fmla="*/ 98 h 114"/>
                <a:gd name="T36" fmla="*/ 80 w 106"/>
                <a:gd name="T37" fmla="*/ 66 h 114"/>
                <a:gd name="T38" fmla="*/ 96 w 106"/>
                <a:gd name="T39" fmla="*/ 68 h 114"/>
                <a:gd name="T40" fmla="*/ 102 w 106"/>
                <a:gd name="T41" fmla="*/ 62 h 114"/>
                <a:gd name="T42" fmla="*/ 96 w 106"/>
                <a:gd name="T43" fmla="*/ 30 h 114"/>
                <a:gd name="T44" fmla="*/ 102 w 106"/>
                <a:gd name="T45" fmla="*/ 26 h 114"/>
                <a:gd name="T46" fmla="*/ 106 w 106"/>
                <a:gd name="T47" fmla="*/ 22 h 114"/>
                <a:gd name="T48" fmla="*/ 86 w 106"/>
                <a:gd name="T49" fmla="*/ 18 h 114"/>
                <a:gd name="T50" fmla="*/ 68 w 106"/>
                <a:gd name="T51" fmla="*/ 6 h 114"/>
                <a:gd name="T52" fmla="*/ 62 w 106"/>
                <a:gd name="T53" fmla="*/ 2 h 114"/>
                <a:gd name="T54" fmla="*/ 48 w 106"/>
                <a:gd name="T55" fmla="*/ 2 h 114"/>
                <a:gd name="T56" fmla="*/ 44 w 106"/>
                <a:gd name="T57" fmla="*/ 2 h 114"/>
                <a:gd name="T58" fmla="*/ 50 w 106"/>
                <a:gd name="T59" fmla="*/ 10 h 114"/>
                <a:gd name="T60" fmla="*/ 54 w 106"/>
                <a:gd name="T61" fmla="*/ 16 h 114"/>
                <a:gd name="T62" fmla="*/ 52 w 106"/>
                <a:gd name="T63"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8" y="40"/>
                  </a:lnTo>
                  <a:lnTo>
                    <a:pt x="16" y="44"/>
                  </a:lnTo>
                  <a:lnTo>
                    <a:pt x="18" y="48"/>
                  </a:lnTo>
                  <a:lnTo>
                    <a:pt x="24" y="56"/>
                  </a:lnTo>
                  <a:lnTo>
                    <a:pt x="24" y="58"/>
                  </a:lnTo>
                  <a:lnTo>
                    <a:pt x="24" y="60"/>
                  </a:lnTo>
                  <a:lnTo>
                    <a:pt x="24" y="60"/>
                  </a:lnTo>
                  <a:lnTo>
                    <a:pt x="14" y="72"/>
                  </a:lnTo>
                  <a:lnTo>
                    <a:pt x="4" y="82"/>
                  </a:lnTo>
                  <a:lnTo>
                    <a:pt x="4" y="82"/>
                  </a:lnTo>
                  <a:lnTo>
                    <a:pt x="0" y="86"/>
                  </a:lnTo>
                  <a:lnTo>
                    <a:pt x="0" y="90"/>
                  </a:lnTo>
                  <a:lnTo>
                    <a:pt x="4" y="96"/>
                  </a:lnTo>
                  <a:lnTo>
                    <a:pt x="14" y="100"/>
                  </a:lnTo>
                  <a:lnTo>
                    <a:pt x="20" y="100"/>
                  </a:lnTo>
                  <a:lnTo>
                    <a:pt x="20" y="100"/>
                  </a:lnTo>
                  <a:lnTo>
                    <a:pt x="32" y="102"/>
                  </a:lnTo>
                  <a:lnTo>
                    <a:pt x="36" y="102"/>
                  </a:lnTo>
                  <a:lnTo>
                    <a:pt x="40" y="106"/>
                  </a:lnTo>
                  <a:lnTo>
                    <a:pt x="48" y="110"/>
                  </a:lnTo>
                  <a:lnTo>
                    <a:pt x="48" y="110"/>
                  </a:lnTo>
                  <a:lnTo>
                    <a:pt x="56" y="114"/>
                  </a:lnTo>
                  <a:lnTo>
                    <a:pt x="62"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96" y="30"/>
                  </a:lnTo>
                  <a:lnTo>
                    <a:pt x="102" y="26"/>
                  </a:lnTo>
                  <a:lnTo>
                    <a:pt x="106" y="22"/>
                  </a:lnTo>
                  <a:lnTo>
                    <a:pt x="106" y="22"/>
                  </a:lnTo>
                  <a:lnTo>
                    <a:pt x="104" y="18"/>
                  </a:lnTo>
                  <a:lnTo>
                    <a:pt x="86" y="18"/>
                  </a:lnTo>
                  <a:lnTo>
                    <a:pt x="86" y="18"/>
                  </a:lnTo>
                  <a:lnTo>
                    <a:pt x="68" y="6"/>
                  </a:lnTo>
                  <a:lnTo>
                    <a:pt x="68" y="6"/>
                  </a:lnTo>
                  <a:lnTo>
                    <a:pt x="62" y="2"/>
                  </a:lnTo>
                  <a:lnTo>
                    <a:pt x="58" y="0"/>
                  </a:lnTo>
                  <a:lnTo>
                    <a:pt x="48" y="2"/>
                  </a:lnTo>
                  <a:lnTo>
                    <a:pt x="44" y="2"/>
                  </a:lnTo>
                  <a:lnTo>
                    <a:pt x="44" y="2"/>
                  </a:lnTo>
                  <a:lnTo>
                    <a:pt x="44" y="8"/>
                  </a:lnTo>
                  <a:lnTo>
                    <a:pt x="50" y="10"/>
                  </a:lnTo>
                  <a:lnTo>
                    <a:pt x="50" y="10"/>
                  </a:lnTo>
                  <a:lnTo>
                    <a:pt x="54" y="16"/>
                  </a:lnTo>
                  <a:lnTo>
                    <a:pt x="54" y="20"/>
                  </a:lnTo>
                  <a:lnTo>
                    <a:pt x="52" y="24"/>
                  </a:lnTo>
                  <a:lnTo>
                    <a:pt x="52" y="24"/>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91" name="Freeform 27"/>
            <p:cNvSpPr>
              <a:spLocks/>
            </p:cNvSpPr>
            <p:nvPr/>
          </p:nvSpPr>
          <p:spPr bwMode="auto">
            <a:xfrm>
              <a:off x="4803775" y="2580594"/>
              <a:ext cx="596900" cy="568325"/>
            </a:xfrm>
            <a:custGeom>
              <a:avLst/>
              <a:gdLst>
                <a:gd name="T0" fmla="*/ 162 w 376"/>
                <a:gd name="T1" fmla="*/ 60 h 358"/>
                <a:gd name="T2" fmla="*/ 160 w 376"/>
                <a:gd name="T3" fmla="*/ 80 h 358"/>
                <a:gd name="T4" fmla="*/ 140 w 376"/>
                <a:gd name="T5" fmla="*/ 80 h 358"/>
                <a:gd name="T6" fmla="*/ 116 w 376"/>
                <a:gd name="T7" fmla="*/ 92 h 358"/>
                <a:gd name="T8" fmla="*/ 92 w 376"/>
                <a:gd name="T9" fmla="*/ 112 h 358"/>
                <a:gd name="T10" fmla="*/ 70 w 376"/>
                <a:gd name="T11" fmla="*/ 138 h 358"/>
                <a:gd name="T12" fmla="*/ 54 w 376"/>
                <a:gd name="T13" fmla="*/ 148 h 358"/>
                <a:gd name="T14" fmla="*/ 42 w 376"/>
                <a:gd name="T15" fmla="*/ 138 h 358"/>
                <a:gd name="T16" fmla="*/ 24 w 376"/>
                <a:gd name="T17" fmla="*/ 122 h 358"/>
                <a:gd name="T18" fmla="*/ 22 w 376"/>
                <a:gd name="T19" fmla="*/ 184 h 358"/>
                <a:gd name="T20" fmla="*/ 4 w 376"/>
                <a:gd name="T21" fmla="*/ 220 h 358"/>
                <a:gd name="T22" fmla="*/ 2 w 376"/>
                <a:gd name="T23" fmla="*/ 232 h 358"/>
                <a:gd name="T24" fmla="*/ 32 w 376"/>
                <a:gd name="T25" fmla="*/ 238 h 358"/>
                <a:gd name="T26" fmla="*/ 34 w 376"/>
                <a:gd name="T27" fmla="*/ 240 h 358"/>
                <a:gd name="T28" fmla="*/ 46 w 376"/>
                <a:gd name="T29" fmla="*/ 248 h 358"/>
                <a:gd name="T30" fmla="*/ 48 w 376"/>
                <a:gd name="T31" fmla="*/ 248 h 358"/>
                <a:gd name="T32" fmla="*/ 54 w 376"/>
                <a:gd name="T33" fmla="*/ 264 h 358"/>
                <a:gd name="T34" fmla="*/ 92 w 376"/>
                <a:gd name="T35" fmla="*/ 260 h 358"/>
                <a:gd name="T36" fmla="*/ 112 w 376"/>
                <a:gd name="T37" fmla="*/ 224 h 358"/>
                <a:gd name="T38" fmla="*/ 138 w 376"/>
                <a:gd name="T39" fmla="*/ 204 h 358"/>
                <a:gd name="T40" fmla="*/ 154 w 376"/>
                <a:gd name="T41" fmla="*/ 196 h 358"/>
                <a:gd name="T42" fmla="*/ 164 w 376"/>
                <a:gd name="T43" fmla="*/ 194 h 358"/>
                <a:gd name="T44" fmla="*/ 174 w 376"/>
                <a:gd name="T45" fmla="*/ 200 h 358"/>
                <a:gd name="T46" fmla="*/ 188 w 376"/>
                <a:gd name="T47" fmla="*/ 220 h 358"/>
                <a:gd name="T48" fmla="*/ 188 w 376"/>
                <a:gd name="T49" fmla="*/ 254 h 358"/>
                <a:gd name="T50" fmla="*/ 184 w 376"/>
                <a:gd name="T51" fmla="*/ 268 h 358"/>
                <a:gd name="T52" fmla="*/ 174 w 376"/>
                <a:gd name="T53" fmla="*/ 284 h 358"/>
                <a:gd name="T54" fmla="*/ 172 w 376"/>
                <a:gd name="T55" fmla="*/ 312 h 358"/>
                <a:gd name="T56" fmla="*/ 184 w 376"/>
                <a:gd name="T57" fmla="*/ 302 h 358"/>
                <a:gd name="T58" fmla="*/ 194 w 376"/>
                <a:gd name="T59" fmla="*/ 308 h 358"/>
                <a:gd name="T60" fmla="*/ 186 w 376"/>
                <a:gd name="T61" fmla="*/ 324 h 358"/>
                <a:gd name="T62" fmla="*/ 182 w 376"/>
                <a:gd name="T63" fmla="*/ 336 h 358"/>
                <a:gd name="T64" fmla="*/ 176 w 376"/>
                <a:gd name="T65" fmla="*/ 344 h 358"/>
                <a:gd name="T66" fmla="*/ 162 w 376"/>
                <a:gd name="T67" fmla="*/ 348 h 358"/>
                <a:gd name="T68" fmla="*/ 184 w 376"/>
                <a:gd name="T69" fmla="*/ 354 h 358"/>
                <a:gd name="T70" fmla="*/ 198 w 376"/>
                <a:gd name="T71" fmla="*/ 328 h 358"/>
                <a:gd name="T72" fmla="*/ 272 w 376"/>
                <a:gd name="T73" fmla="*/ 260 h 358"/>
                <a:gd name="T74" fmla="*/ 284 w 376"/>
                <a:gd name="T75" fmla="*/ 260 h 358"/>
                <a:gd name="T76" fmla="*/ 312 w 376"/>
                <a:gd name="T77" fmla="*/ 244 h 358"/>
                <a:gd name="T78" fmla="*/ 326 w 376"/>
                <a:gd name="T79" fmla="*/ 208 h 358"/>
                <a:gd name="T80" fmla="*/ 372 w 376"/>
                <a:gd name="T81" fmla="*/ 128 h 358"/>
                <a:gd name="T82" fmla="*/ 364 w 376"/>
                <a:gd name="T83" fmla="*/ 122 h 358"/>
                <a:gd name="T84" fmla="*/ 356 w 376"/>
                <a:gd name="T85" fmla="*/ 122 h 358"/>
                <a:gd name="T86" fmla="*/ 346 w 376"/>
                <a:gd name="T87" fmla="*/ 116 h 358"/>
                <a:gd name="T88" fmla="*/ 342 w 376"/>
                <a:gd name="T89" fmla="*/ 108 h 358"/>
                <a:gd name="T90" fmla="*/ 336 w 376"/>
                <a:gd name="T91" fmla="*/ 62 h 358"/>
                <a:gd name="T92" fmla="*/ 308 w 376"/>
                <a:gd name="T93" fmla="*/ 30 h 358"/>
                <a:gd name="T94" fmla="*/ 306 w 376"/>
                <a:gd name="T95" fmla="*/ 16 h 358"/>
                <a:gd name="T96" fmla="*/ 300 w 376"/>
                <a:gd name="T97" fmla="*/ 10 h 358"/>
                <a:gd name="T98" fmla="*/ 292 w 376"/>
                <a:gd name="T99" fmla="*/ 24 h 358"/>
                <a:gd name="T100" fmla="*/ 274 w 376"/>
                <a:gd name="T101" fmla="*/ 20 h 358"/>
                <a:gd name="T102" fmla="*/ 268 w 376"/>
                <a:gd name="T103" fmla="*/ 8 h 358"/>
                <a:gd name="T104" fmla="*/ 236 w 376"/>
                <a:gd name="T105" fmla="*/ 0 h 358"/>
                <a:gd name="T106" fmla="*/ 234 w 376"/>
                <a:gd name="T107" fmla="*/ 12 h 358"/>
                <a:gd name="T108" fmla="*/ 226 w 376"/>
                <a:gd name="T109" fmla="*/ 30 h 358"/>
                <a:gd name="T110" fmla="*/ 212 w 376"/>
                <a:gd name="T111" fmla="*/ 48 h 358"/>
                <a:gd name="T112" fmla="*/ 186 w 376"/>
                <a:gd name="T113" fmla="*/ 5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58">
                  <a:moveTo>
                    <a:pt x="172" y="46"/>
                  </a:moveTo>
                  <a:lnTo>
                    <a:pt x="162" y="60"/>
                  </a:lnTo>
                  <a:lnTo>
                    <a:pt x="162" y="60"/>
                  </a:lnTo>
                  <a:lnTo>
                    <a:pt x="160" y="64"/>
                  </a:lnTo>
                  <a:lnTo>
                    <a:pt x="160" y="74"/>
                  </a:lnTo>
                  <a:lnTo>
                    <a:pt x="160" y="80"/>
                  </a:lnTo>
                  <a:lnTo>
                    <a:pt x="142" y="80"/>
                  </a:lnTo>
                  <a:lnTo>
                    <a:pt x="140" y="80"/>
                  </a:lnTo>
                  <a:lnTo>
                    <a:pt x="140" y="80"/>
                  </a:lnTo>
                  <a:lnTo>
                    <a:pt x="128" y="76"/>
                  </a:lnTo>
                  <a:lnTo>
                    <a:pt x="116" y="92"/>
                  </a:lnTo>
                  <a:lnTo>
                    <a:pt x="116" y="92"/>
                  </a:lnTo>
                  <a:lnTo>
                    <a:pt x="102" y="100"/>
                  </a:lnTo>
                  <a:lnTo>
                    <a:pt x="92" y="112"/>
                  </a:lnTo>
                  <a:lnTo>
                    <a:pt x="92" y="112"/>
                  </a:lnTo>
                  <a:lnTo>
                    <a:pt x="90" y="116"/>
                  </a:lnTo>
                  <a:lnTo>
                    <a:pt x="90" y="116"/>
                  </a:lnTo>
                  <a:lnTo>
                    <a:pt x="70" y="138"/>
                  </a:lnTo>
                  <a:lnTo>
                    <a:pt x="70" y="140"/>
                  </a:lnTo>
                  <a:lnTo>
                    <a:pt x="68" y="140"/>
                  </a:lnTo>
                  <a:lnTo>
                    <a:pt x="54" y="148"/>
                  </a:lnTo>
                  <a:lnTo>
                    <a:pt x="42" y="140"/>
                  </a:lnTo>
                  <a:lnTo>
                    <a:pt x="42" y="138"/>
                  </a:lnTo>
                  <a:lnTo>
                    <a:pt x="42" y="138"/>
                  </a:lnTo>
                  <a:lnTo>
                    <a:pt x="42" y="138"/>
                  </a:lnTo>
                  <a:lnTo>
                    <a:pt x="30" y="126"/>
                  </a:lnTo>
                  <a:lnTo>
                    <a:pt x="24" y="122"/>
                  </a:lnTo>
                  <a:lnTo>
                    <a:pt x="28" y="156"/>
                  </a:lnTo>
                  <a:lnTo>
                    <a:pt x="34" y="172"/>
                  </a:lnTo>
                  <a:lnTo>
                    <a:pt x="22" y="184"/>
                  </a:lnTo>
                  <a:lnTo>
                    <a:pt x="4" y="208"/>
                  </a:lnTo>
                  <a:lnTo>
                    <a:pt x="4" y="220"/>
                  </a:lnTo>
                  <a:lnTo>
                    <a:pt x="4" y="220"/>
                  </a:lnTo>
                  <a:lnTo>
                    <a:pt x="4" y="220"/>
                  </a:lnTo>
                  <a:lnTo>
                    <a:pt x="0" y="226"/>
                  </a:lnTo>
                  <a:lnTo>
                    <a:pt x="2" y="232"/>
                  </a:lnTo>
                  <a:lnTo>
                    <a:pt x="8" y="232"/>
                  </a:lnTo>
                  <a:lnTo>
                    <a:pt x="32" y="238"/>
                  </a:lnTo>
                  <a:lnTo>
                    <a:pt x="32" y="238"/>
                  </a:lnTo>
                  <a:lnTo>
                    <a:pt x="34" y="238"/>
                  </a:lnTo>
                  <a:lnTo>
                    <a:pt x="34" y="240"/>
                  </a:lnTo>
                  <a:lnTo>
                    <a:pt x="34" y="240"/>
                  </a:lnTo>
                  <a:lnTo>
                    <a:pt x="40" y="244"/>
                  </a:lnTo>
                  <a:lnTo>
                    <a:pt x="46" y="248"/>
                  </a:lnTo>
                  <a:lnTo>
                    <a:pt x="46" y="248"/>
                  </a:lnTo>
                  <a:lnTo>
                    <a:pt x="48" y="248"/>
                  </a:lnTo>
                  <a:lnTo>
                    <a:pt x="48" y="248"/>
                  </a:lnTo>
                  <a:lnTo>
                    <a:pt x="48" y="248"/>
                  </a:lnTo>
                  <a:lnTo>
                    <a:pt x="50" y="252"/>
                  </a:lnTo>
                  <a:lnTo>
                    <a:pt x="52" y="258"/>
                  </a:lnTo>
                  <a:lnTo>
                    <a:pt x="54" y="264"/>
                  </a:lnTo>
                  <a:lnTo>
                    <a:pt x="78" y="272"/>
                  </a:lnTo>
                  <a:lnTo>
                    <a:pt x="86" y="270"/>
                  </a:lnTo>
                  <a:lnTo>
                    <a:pt x="92" y="260"/>
                  </a:lnTo>
                  <a:lnTo>
                    <a:pt x="112" y="224"/>
                  </a:lnTo>
                  <a:lnTo>
                    <a:pt x="112" y="224"/>
                  </a:lnTo>
                  <a:lnTo>
                    <a:pt x="112" y="224"/>
                  </a:lnTo>
                  <a:lnTo>
                    <a:pt x="122" y="212"/>
                  </a:lnTo>
                  <a:lnTo>
                    <a:pt x="122" y="210"/>
                  </a:lnTo>
                  <a:lnTo>
                    <a:pt x="138" y="204"/>
                  </a:lnTo>
                  <a:lnTo>
                    <a:pt x="148" y="202"/>
                  </a:lnTo>
                  <a:lnTo>
                    <a:pt x="148" y="202"/>
                  </a:lnTo>
                  <a:lnTo>
                    <a:pt x="154" y="196"/>
                  </a:lnTo>
                  <a:lnTo>
                    <a:pt x="160" y="192"/>
                  </a:lnTo>
                  <a:lnTo>
                    <a:pt x="160" y="192"/>
                  </a:lnTo>
                  <a:lnTo>
                    <a:pt x="164" y="194"/>
                  </a:lnTo>
                  <a:lnTo>
                    <a:pt x="172" y="198"/>
                  </a:lnTo>
                  <a:lnTo>
                    <a:pt x="174" y="198"/>
                  </a:lnTo>
                  <a:lnTo>
                    <a:pt x="174" y="200"/>
                  </a:lnTo>
                  <a:lnTo>
                    <a:pt x="188" y="220"/>
                  </a:lnTo>
                  <a:lnTo>
                    <a:pt x="188" y="220"/>
                  </a:lnTo>
                  <a:lnTo>
                    <a:pt x="188" y="220"/>
                  </a:lnTo>
                  <a:lnTo>
                    <a:pt x="188" y="222"/>
                  </a:lnTo>
                  <a:lnTo>
                    <a:pt x="190" y="238"/>
                  </a:lnTo>
                  <a:lnTo>
                    <a:pt x="188" y="254"/>
                  </a:lnTo>
                  <a:lnTo>
                    <a:pt x="188" y="254"/>
                  </a:lnTo>
                  <a:lnTo>
                    <a:pt x="184" y="268"/>
                  </a:lnTo>
                  <a:lnTo>
                    <a:pt x="184" y="268"/>
                  </a:lnTo>
                  <a:lnTo>
                    <a:pt x="184" y="270"/>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08"/>
                  </a:lnTo>
                  <a:lnTo>
                    <a:pt x="194" y="320"/>
                  </a:lnTo>
                  <a:lnTo>
                    <a:pt x="192" y="320"/>
                  </a:lnTo>
                  <a:lnTo>
                    <a:pt x="186" y="324"/>
                  </a:lnTo>
                  <a:lnTo>
                    <a:pt x="184" y="328"/>
                  </a:lnTo>
                  <a:lnTo>
                    <a:pt x="184" y="334"/>
                  </a:lnTo>
                  <a:lnTo>
                    <a:pt x="182" y="336"/>
                  </a:lnTo>
                  <a:lnTo>
                    <a:pt x="182" y="336"/>
                  </a:lnTo>
                  <a:lnTo>
                    <a:pt x="178" y="344"/>
                  </a:lnTo>
                  <a:lnTo>
                    <a:pt x="176" y="344"/>
                  </a:lnTo>
                  <a:lnTo>
                    <a:pt x="176" y="344"/>
                  </a:lnTo>
                  <a:lnTo>
                    <a:pt x="168" y="346"/>
                  </a:lnTo>
                  <a:lnTo>
                    <a:pt x="162" y="348"/>
                  </a:lnTo>
                  <a:lnTo>
                    <a:pt x="158" y="356"/>
                  </a:lnTo>
                  <a:lnTo>
                    <a:pt x="158" y="358"/>
                  </a:lnTo>
                  <a:lnTo>
                    <a:pt x="184" y="354"/>
                  </a:lnTo>
                  <a:lnTo>
                    <a:pt x="190" y="350"/>
                  </a:lnTo>
                  <a:lnTo>
                    <a:pt x="198" y="328"/>
                  </a:lnTo>
                  <a:lnTo>
                    <a:pt x="198" y="328"/>
                  </a:lnTo>
                  <a:lnTo>
                    <a:pt x="258" y="266"/>
                  </a:lnTo>
                  <a:lnTo>
                    <a:pt x="260" y="266"/>
                  </a:lnTo>
                  <a:lnTo>
                    <a:pt x="272" y="260"/>
                  </a:lnTo>
                  <a:lnTo>
                    <a:pt x="272" y="260"/>
                  </a:lnTo>
                  <a:lnTo>
                    <a:pt x="272" y="260"/>
                  </a:lnTo>
                  <a:lnTo>
                    <a:pt x="284" y="260"/>
                  </a:lnTo>
                  <a:lnTo>
                    <a:pt x="294" y="258"/>
                  </a:lnTo>
                  <a:lnTo>
                    <a:pt x="304" y="252"/>
                  </a:lnTo>
                  <a:lnTo>
                    <a:pt x="312" y="244"/>
                  </a:lnTo>
                  <a:lnTo>
                    <a:pt x="326" y="208"/>
                  </a:lnTo>
                  <a:lnTo>
                    <a:pt x="326" y="208"/>
                  </a:lnTo>
                  <a:lnTo>
                    <a:pt x="326" y="208"/>
                  </a:lnTo>
                  <a:lnTo>
                    <a:pt x="376" y="156"/>
                  </a:lnTo>
                  <a:lnTo>
                    <a:pt x="376" y="156"/>
                  </a:lnTo>
                  <a:lnTo>
                    <a:pt x="372" y="128"/>
                  </a:lnTo>
                  <a:lnTo>
                    <a:pt x="372" y="128"/>
                  </a:lnTo>
                  <a:lnTo>
                    <a:pt x="368" y="126"/>
                  </a:lnTo>
                  <a:lnTo>
                    <a:pt x="364" y="122"/>
                  </a:lnTo>
                  <a:lnTo>
                    <a:pt x="364" y="120"/>
                  </a:lnTo>
                  <a:lnTo>
                    <a:pt x="364" y="122"/>
                  </a:lnTo>
                  <a:lnTo>
                    <a:pt x="356" y="122"/>
                  </a:lnTo>
                  <a:lnTo>
                    <a:pt x="356" y="122"/>
                  </a:lnTo>
                  <a:lnTo>
                    <a:pt x="350" y="120"/>
                  </a:lnTo>
                  <a:lnTo>
                    <a:pt x="346" y="116"/>
                  </a:lnTo>
                  <a:lnTo>
                    <a:pt x="344" y="110"/>
                  </a:lnTo>
                  <a:lnTo>
                    <a:pt x="344" y="110"/>
                  </a:lnTo>
                  <a:lnTo>
                    <a:pt x="342" y="108"/>
                  </a:lnTo>
                  <a:lnTo>
                    <a:pt x="342" y="66"/>
                  </a:lnTo>
                  <a:lnTo>
                    <a:pt x="342" y="66"/>
                  </a:lnTo>
                  <a:lnTo>
                    <a:pt x="336" y="62"/>
                  </a:lnTo>
                  <a:lnTo>
                    <a:pt x="328" y="56"/>
                  </a:lnTo>
                  <a:lnTo>
                    <a:pt x="316" y="44"/>
                  </a:lnTo>
                  <a:lnTo>
                    <a:pt x="308" y="30"/>
                  </a:lnTo>
                  <a:lnTo>
                    <a:pt x="308" y="30"/>
                  </a:lnTo>
                  <a:lnTo>
                    <a:pt x="306" y="24"/>
                  </a:lnTo>
                  <a:lnTo>
                    <a:pt x="306" y="16"/>
                  </a:lnTo>
                  <a:lnTo>
                    <a:pt x="308" y="12"/>
                  </a:lnTo>
                  <a:lnTo>
                    <a:pt x="302" y="4"/>
                  </a:lnTo>
                  <a:lnTo>
                    <a:pt x="300" y="10"/>
                  </a:lnTo>
                  <a:lnTo>
                    <a:pt x="294" y="24"/>
                  </a:lnTo>
                  <a:lnTo>
                    <a:pt x="292" y="24"/>
                  </a:lnTo>
                  <a:lnTo>
                    <a:pt x="292" y="24"/>
                  </a:lnTo>
                  <a:lnTo>
                    <a:pt x="282" y="24"/>
                  </a:lnTo>
                  <a:lnTo>
                    <a:pt x="274" y="20"/>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26" y="32"/>
                  </a:lnTo>
                  <a:lnTo>
                    <a:pt x="212" y="48"/>
                  </a:lnTo>
                  <a:lnTo>
                    <a:pt x="210" y="48"/>
                  </a:lnTo>
                  <a:lnTo>
                    <a:pt x="208" y="48"/>
                  </a:lnTo>
                  <a:lnTo>
                    <a:pt x="186" y="50"/>
                  </a:lnTo>
                  <a:lnTo>
                    <a:pt x="172" y="46"/>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92" name="Freeform 28"/>
            <p:cNvSpPr>
              <a:spLocks/>
            </p:cNvSpPr>
            <p:nvPr/>
          </p:nvSpPr>
          <p:spPr bwMode="auto">
            <a:xfrm>
              <a:off x="4937125" y="2237694"/>
              <a:ext cx="850900" cy="577850"/>
            </a:xfrm>
            <a:custGeom>
              <a:avLst/>
              <a:gdLst>
                <a:gd name="T0" fmla="*/ 74 w 536"/>
                <a:gd name="T1" fmla="*/ 12 h 364"/>
                <a:gd name="T2" fmla="*/ 60 w 536"/>
                <a:gd name="T3" fmla="*/ 34 h 364"/>
                <a:gd name="T4" fmla="*/ 42 w 536"/>
                <a:gd name="T5" fmla="*/ 48 h 364"/>
                <a:gd name="T6" fmla="*/ 22 w 536"/>
                <a:gd name="T7" fmla="*/ 34 h 364"/>
                <a:gd name="T8" fmla="*/ 18 w 536"/>
                <a:gd name="T9" fmla="*/ 54 h 364"/>
                <a:gd name="T10" fmla="*/ 34 w 536"/>
                <a:gd name="T11" fmla="*/ 64 h 364"/>
                <a:gd name="T12" fmla="*/ 50 w 536"/>
                <a:gd name="T13" fmla="*/ 140 h 364"/>
                <a:gd name="T14" fmla="*/ 76 w 536"/>
                <a:gd name="T15" fmla="*/ 136 h 364"/>
                <a:gd name="T16" fmla="*/ 98 w 536"/>
                <a:gd name="T17" fmla="*/ 132 h 364"/>
                <a:gd name="T18" fmla="*/ 126 w 536"/>
                <a:gd name="T19" fmla="*/ 176 h 364"/>
                <a:gd name="T20" fmla="*/ 120 w 536"/>
                <a:gd name="T21" fmla="*/ 212 h 364"/>
                <a:gd name="T22" fmla="*/ 158 w 536"/>
                <a:gd name="T23" fmla="*/ 208 h 364"/>
                <a:gd name="T24" fmla="*/ 178 w 536"/>
                <a:gd name="T25" fmla="*/ 216 h 364"/>
                <a:gd name="T26" fmla="*/ 192 w 536"/>
                <a:gd name="T27" fmla="*/ 228 h 364"/>
                <a:gd name="T28" fmla="*/ 210 w 536"/>
                <a:gd name="T29" fmla="*/ 218 h 364"/>
                <a:gd name="T30" fmla="*/ 226 w 536"/>
                <a:gd name="T31" fmla="*/ 214 h 364"/>
                <a:gd name="T32" fmla="*/ 232 w 536"/>
                <a:gd name="T33" fmla="*/ 242 h 364"/>
                <a:gd name="T34" fmla="*/ 262 w 536"/>
                <a:gd name="T35" fmla="*/ 274 h 364"/>
                <a:gd name="T36" fmla="*/ 268 w 536"/>
                <a:gd name="T37" fmla="*/ 324 h 364"/>
                <a:gd name="T38" fmla="*/ 276 w 536"/>
                <a:gd name="T39" fmla="*/ 330 h 364"/>
                <a:gd name="T40" fmla="*/ 294 w 536"/>
                <a:gd name="T41" fmla="*/ 338 h 364"/>
                <a:gd name="T42" fmla="*/ 322 w 536"/>
                <a:gd name="T43" fmla="*/ 314 h 364"/>
                <a:gd name="T44" fmla="*/ 344 w 536"/>
                <a:gd name="T45" fmla="*/ 294 h 364"/>
                <a:gd name="T46" fmla="*/ 400 w 536"/>
                <a:gd name="T47" fmla="*/ 272 h 364"/>
                <a:gd name="T48" fmla="*/ 404 w 536"/>
                <a:gd name="T49" fmla="*/ 260 h 364"/>
                <a:gd name="T50" fmla="*/ 430 w 536"/>
                <a:gd name="T51" fmla="*/ 256 h 364"/>
                <a:gd name="T52" fmla="*/ 454 w 536"/>
                <a:gd name="T53" fmla="*/ 228 h 364"/>
                <a:gd name="T54" fmla="*/ 478 w 536"/>
                <a:gd name="T55" fmla="*/ 170 h 364"/>
                <a:gd name="T56" fmla="*/ 524 w 536"/>
                <a:gd name="T57" fmla="*/ 198 h 364"/>
                <a:gd name="T58" fmla="*/ 514 w 536"/>
                <a:gd name="T59" fmla="*/ 172 h 364"/>
                <a:gd name="T60" fmla="*/ 524 w 536"/>
                <a:gd name="T61" fmla="*/ 126 h 364"/>
                <a:gd name="T62" fmla="*/ 492 w 536"/>
                <a:gd name="T63" fmla="*/ 110 h 364"/>
                <a:gd name="T64" fmla="*/ 482 w 536"/>
                <a:gd name="T65" fmla="*/ 108 h 364"/>
                <a:gd name="T66" fmla="*/ 468 w 536"/>
                <a:gd name="T67" fmla="*/ 112 h 364"/>
                <a:gd name="T68" fmla="*/ 446 w 536"/>
                <a:gd name="T69" fmla="*/ 110 h 364"/>
                <a:gd name="T70" fmla="*/ 446 w 536"/>
                <a:gd name="T71" fmla="*/ 136 h 364"/>
                <a:gd name="T72" fmla="*/ 428 w 536"/>
                <a:gd name="T73" fmla="*/ 146 h 364"/>
                <a:gd name="T74" fmla="*/ 414 w 536"/>
                <a:gd name="T75" fmla="*/ 140 h 364"/>
                <a:gd name="T76" fmla="*/ 376 w 536"/>
                <a:gd name="T77" fmla="*/ 108 h 364"/>
                <a:gd name="T78" fmla="*/ 370 w 536"/>
                <a:gd name="T79" fmla="*/ 86 h 364"/>
                <a:gd name="T80" fmla="*/ 368 w 536"/>
                <a:gd name="T81" fmla="*/ 98 h 364"/>
                <a:gd name="T82" fmla="*/ 340 w 536"/>
                <a:gd name="T83" fmla="*/ 116 h 364"/>
                <a:gd name="T84" fmla="*/ 336 w 536"/>
                <a:gd name="T85" fmla="*/ 106 h 364"/>
                <a:gd name="T86" fmla="*/ 316 w 536"/>
                <a:gd name="T87" fmla="*/ 82 h 364"/>
                <a:gd name="T88" fmla="*/ 292 w 536"/>
                <a:gd name="T89" fmla="*/ 82 h 364"/>
                <a:gd name="T90" fmla="*/ 290 w 536"/>
                <a:gd name="T91" fmla="*/ 68 h 364"/>
                <a:gd name="T92" fmla="*/ 254 w 536"/>
                <a:gd name="T93" fmla="*/ 68 h 364"/>
                <a:gd name="T94" fmla="*/ 240 w 536"/>
                <a:gd name="T95" fmla="*/ 72 h 364"/>
                <a:gd name="T96" fmla="*/ 226 w 536"/>
                <a:gd name="T97" fmla="*/ 56 h 364"/>
                <a:gd name="T98" fmla="*/ 202 w 536"/>
                <a:gd name="T99" fmla="*/ 50 h 364"/>
                <a:gd name="T100" fmla="*/ 164 w 536"/>
                <a:gd name="T101" fmla="*/ 54 h 364"/>
                <a:gd name="T102" fmla="*/ 150 w 536"/>
                <a:gd name="T103" fmla="*/ 5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58" y="36"/>
                  </a:lnTo>
                  <a:lnTo>
                    <a:pt x="44" y="48"/>
                  </a:lnTo>
                  <a:lnTo>
                    <a:pt x="42" y="48"/>
                  </a:lnTo>
                  <a:lnTo>
                    <a:pt x="42" y="48"/>
                  </a:lnTo>
                  <a:lnTo>
                    <a:pt x="40" y="48"/>
                  </a:lnTo>
                  <a:lnTo>
                    <a:pt x="40" y="48"/>
                  </a:lnTo>
                  <a:lnTo>
                    <a:pt x="28" y="40"/>
                  </a:lnTo>
                  <a:lnTo>
                    <a:pt x="22" y="34"/>
                  </a:lnTo>
                  <a:lnTo>
                    <a:pt x="22" y="34"/>
                  </a:lnTo>
                  <a:lnTo>
                    <a:pt x="18" y="32"/>
                  </a:lnTo>
                  <a:lnTo>
                    <a:pt x="8" y="34"/>
                  </a:lnTo>
                  <a:lnTo>
                    <a:pt x="0" y="40"/>
                  </a:lnTo>
                  <a:lnTo>
                    <a:pt x="18" y="54"/>
                  </a:lnTo>
                  <a:lnTo>
                    <a:pt x="32" y="60"/>
                  </a:lnTo>
                  <a:lnTo>
                    <a:pt x="32" y="60"/>
                  </a:lnTo>
                  <a:lnTo>
                    <a:pt x="32" y="60"/>
                  </a:lnTo>
                  <a:lnTo>
                    <a:pt x="34" y="62"/>
                  </a:lnTo>
                  <a:lnTo>
                    <a:pt x="34" y="64"/>
                  </a:lnTo>
                  <a:lnTo>
                    <a:pt x="36" y="80"/>
                  </a:lnTo>
                  <a:lnTo>
                    <a:pt x="36" y="80"/>
                  </a:lnTo>
                  <a:lnTo>
                    <a:pt x="36" y="104"/>
                  </a:lnTo>
                  <a:lnTo>
                    <a:pt x="40" y="118"/>
                  </a:lnTo>
                  <a:lnTo>
                    <a:pt x="50" y="140"/>
                  </a:lnTo>
                  <a:lnTo>
                    <a:pt x="60" y="152"/>
                  </a:lnTo>
                  <a:lnTo>
                    <a:pt x="70" y="144"/>
                  </a:lnTo>
                  <a:lnTo>
                    <a:pt x="76" y="136"/>
                  </a:lnTo>
                  <a:lnTo>
                    <a:pt x="76" y="136"/>
                  </a:lnTo>
                  <a:lnTo>
                    <a:pt x="76" y="136"/>
                  </a:lnTo>
                  <a:lnTo>
                    <a:pt x="88" y="122"/>
                  </a:lnTo>
                  <a:lnTo>
                    <a:pt x="98" y="132"/>
                  </a:lnTo>
                  <a:lnTo>
                    <a:pt x="98" y="132"/>
                  </a:lnTo>
                  <a:lnTo>
                    <a:pt x="98" y="132"/>
                  </a:lnTo>
                  <a:lnTo>
                    <a:pt x="98" y="132"/>
                  </a:lnTo>
                  <a:lnTo>
                    <a:pt x="98" y="132"/>
                  </a:lnTo>
                  <a:lnTo>
                    <a:pt x="108" y="152"/>
                  </a:lnTo>
                  <a:lnTo>
                    <a:pt x="120" y="156"/>
                  </a:lnTo>
                  <a:lnTo>
                    <a:pt x="126" y="176"/>
                  </a:lnTo>
                  <a:lnTo>
                    <a:pt x="126" y="176"/>
                  </a:lnTo>
                  <a:lnTo>
                    <a:pt x="126" y="176"/>
                  </a:lnTo>
                  <a:lnTo>
                    <a:pt x="124" y="194"/>
                  </a:lnTo>
                  <a:lnTo>
                    <a:pt x="124" y="196"/>
                  </a:lnTo>
                  <a:lnTo>
                    <a:pt x="124" y="196"/>
                  </a:lnTo>
                  <a:lnTo>
                    <a:pt x="120" y="212"/>
                  </a:lnTo>
                  <a:lnTo>
                    <a:pt x="128" y="220"/>
                  </a:lnTo>
                  <a:lnTo>
                    <a:pt x="138" y="214"/>
                  </a:lnTo>
                  <a:lnTo>
                    <a:pt x="148" y="204"/>
                  </a:lnTo>
                  <a:lnTo>
                    <a:pt x="150" y="206"/>
                  </a:lnTo>
                  <a:lnTo>
                    <a:pt x="158" y="208"/>
                  </a:lnTo>
                  <a:lnTo>
                    <a:pt x="158" y="208"/>
                  </a:lnTo>
                  <a:lnTo>
                    <a:pt x="158" y="208"/>
                  </a:lnTo>
                  <a:lnTo>
                    <a:pt x="168" y="218"/>
                  </a:lnTo>
                  <a:lnTo>
                    <a:pt x="178" y="216"/>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8"/>
                  </a:lnTo>
                  <a:lnTo>
                    <a:pt x="210" y="214"/>
                  </a:lnTo>
                  <a:lnTo>
                    <a:pt x="212" y="210"/>
                  </a:lnTo>
                  <a:lnTo>
                    <a:pt x="220" y="212"/>
                  </a:lnTo>
                  <a:lnTo>
                    <a:pt x="220" y="212"/>
                  </a:lnTo>
                  <a:lnTo>
                    <a:pt x="226" y="214"/>
                  </a:lnTo>
                  <a:lnTo>
                    <a:pt x="230" y="218"/>
                  </a:lnTo>
                  <a:lnTo>
                    <a:pt x="232" y="222"/>
                  </a:lnTo>
                  <a:lnTo>
                    <a:pt x="232" y="228"/>
                  </a:lnTo>
                  <a:lnTo>
                    <a:pt x="232" y="232"/>
                  </a:lnTo>
                  <a:lnTo>
                    <a:pt x="232" y="242"/>
                  </a:lnTo>
                  <a:lnTo>
                    <a:pt x="240" y="256"/>
                  </a:lnTo>
                  <a:lnTo>
                    <a:pt x="250" y="266"/>
                  </a:lnTo>
                  <a:lnTo>
                    <a:pt x="250" y="266"/>
                  </a:lnTo>
                  <a:lnTo>
                    <a:pt x="256" y="272"/>
                  </a:lnTo>
                  <a:lnTo>
                    <a:pt x="262" y="274"/>
                  </a:lnTo>
                  <a:lnTo>
                    <a:pt x="264" y="274"/>
                  </a:lnTo>
                  <a:lnTo>
                    <a:pt x="264" y="274"/>
                  </a:lnTo>
                  <a:lnTo>
                    <a:pt x="266" y="278"/>
                  </a:lnTo>
                  <a:lnTo>
                    <a:pt x="268" y="288"/>
                  </a:lnTo>
                  <a:lnTo>
                    <a:pt x="268" y="324"/>
                  </a:lnTo>
                  <a:lnTo>
                    <a:pt x="268" y="324"/>
                  </a:lnTo>
                  <a:lnTo>
                    <a:pt x="270" y="328"/>
                  </a:lnTo>
                  <a:lnTo>
                    <a:pt x="274" y="330"/>
                  </a:lnTo>
                  <a:lnTo>
                    <a:pt x="276" y="330"/>
                  </a:lnTo>
                  <a:lnTo>
                    <a:pt x="276" y="330"/>
                  </a:lnTo>
                  <a:lnTo>
                    <a:pt x="282" y="330"/>
                  </a:lnTo>
                  <a:lnTo>
                    <a:pt x="288" y="332"/>
                  </a:lnTo>
                  <a:lnTo>
                    <a:pt x="290" y="334"/>
                  </a:lnTo>
                  <a:lnTo>
                    <a:pt x="290" y="334"/>
                  </a:lnTo>
                  <a:lnTo>
                    <a:pt x="294" y="338"/>
                  </a:lnTo>
                  <a:lnTo>
                    <a:pt x="298" y="344"/>
                  </a:lnTo>
                  <a:lnTo>
                    <a:pt x="300" y="364"/>
                  </a:lnTo>
                  <a:lnTo>
                    <a:pt x="318" y="328"/>
                  </a:lnTo>
                  <a:lnTo>
                    <a:pt x="318" y="328"/>
                  </a:lnTo>
                  <a:lnTo>
                    <a:pt x="322" y="314"/>
                  </a:lnTo>
                  <a:lnTo>
                    <a:pt x="326" y="304"/>
                  </a:lnTo>
                  <a:lnTo>
                    <a:pt x="332" y="296"/>
                  </a:lnTo>
                  <a:lnTo>
                    <a:pt x="338" y="294"/>
                  </a:lnTo>
                  <a:lnTo>
                    <a:pt x="338" y="294"/>
                  </a:lnTo>
                  <a:lnTo>
                    <a:pt x="344" y="294"/>
                  </a:lnTo>
                  <a:lnTo>
                    <a:pt x="352" y="294"/>
                  </a:lnTo>
                  <a:lnTo>
                    <a:pt x="372" y="304"/>
                  </a:lnTo>
                  <a:lnTo>
                    <a:pt x="424" y="308"/>
                  </a:lnTo>
                  <a:lnTo>
                    <a:pt x="424" y="296"/>
                  </a:lnTo>
                  <a:lnTo>
                    <a:pt x="400" y="272"/>
                  </a:lnTo>
                  <a:lnTo>
                    <a:pt x="400" y="272"/>
                  </a:lnTo>
                  <a:lnTo>
                    <a:pt x="388" y="264"/>
                  </a:lnTo>
                  <a:lnTo>
                    <a:pt x="386" y="262"/>
                  </a:lnTo>
                  <a:lnTo>
                    <a:pt x="386" y="258"/>
                  </a:lnTo>
                  <a:lnTo>
                    <a:pt x="404" y="260"/>
                  </a:lnTo>
                  <a:lnTo>
                    <a:pt x="404" y="260"/>
                  </a:lnTo>
                  <a:lnTo>
                    <a:pt x="412" y="260"/>
                  </a:lnTo>
                  <a:lnTo>
                    <a:pt x="418" y="260"/>
                  </a:lnTo>
                  <a:lnTo>
                    <a:pt x="424" y="260"/>
                  </a:lnTo>
                  <a:lnTo>
                    <a:pt x="430" y="256"/>
                  </a:lnTo>
                  <a:lnTo>
                    <a:pt x="436" y="252"/>
                  </a:lnTo>
                  <a:lnTo>
                    <a:pt x="442" y="246"/>
                  </a:lnTo>
                  <a:lnTo>
                    <a:pt x="452" y="228"/>
                  </a:lnTo>
                  <a:lnTo>
                    <a:pt x="452" y="228"/>
                  </a:lnTo>
                  <a:lnTo>
                    <a:pt x="454" y="228"/>
                  </a:lnTo>
                  <a:lnTo>
                    <a:pt x="472" y="212"/>
                  </a:lnTo>
                  <a:lnTo>
                    <a:pt x="474" y="174"/>
                  </a:lnTo>
                  <a:lnTo>
                    <a:pt x="474" y="170"/>
                  </a:lnTo>
                  <a:lnTo>
                    <a:pt x="476" y="170"/>
                  </a:lnTo>
                  <a:lnTo>
                    <a:pt x="478" y="170"/>
                  </a:lnTo>
                  <a:lnTo>
                    <a:pt x="492" y="168"/>
                  </a:lnTo>
                  <a:lnTo>
                    <a:pt x="494" y="168"/>
                  </a:lnTo>
                  <a:lnTo>
                    <a:pt x="496"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6" y="126"/>
                  </a:lnTo>
                  <a:lnTo>
                    <a:pt x="524" y="126"/>
                  </a:lnTo>
                  <a:lnTo>
                    <a:pt x="512" y="120"/>
                  </a:lnTo>
                  <a:lnTo>
                    <a:pt x="512" y="120"/>
                  </a:lnTo>
                  <a:lnTo>
                    <a:pt x="504" y="118"/>
                  </a:lnTo>
                  <a:lnTo>
                    <a:pt x="492" y="110"/>
                  </a:lnTo>
                  <a:lnTo>
                    <a:pt x="492" y="110"/>
                  </a:lnTo>
                  <a:lnTo>
                    <a:pt x="486" y="106"/>
                  </a:lnTo>
                  <a:lnTo>
                    <a:pt x="484" y="102"/>
                  </a:lnTo>
                  <a:lnTo>
                    <a:pt x="484" y="104"/>
                  </a:lnTo>
                  <a:lnTo>
                    <a:pt x="484" y="104"/>
                  </a:lnTo>
                  <a:lnTo>
                    <a:pt x="482" y="108"/>
                  </a:lnTo>
                  <a:lnTo>
                    <a:pt x="480" y="108"/>
                  </a:lnTo>
                  <a:lnTo>
                    <a:pt x="480" y="108"/>
                  </a:lnTo>
                  <a:lnTo>
                    <a:pt x="476" y="110"/>
                  </a:lnTo>
                  <a:lnTo>
                    <a:pt x="470" y="112"/>
                  </a:lnTo>
                  <a:lnTo>
                    <a:pt x="468" y="112"/>
                  </a:lnTo>
                  <a:lnTo>
                    <a:pt x="468" y="110"/>
                  </a:lnTo>
                  <a:lnTo>
                    <a:pt x="468" y="110"/>
                  </a:lnTo>
                  <a:lnTo>
                    <a:pt x="456" y="102"/>
                  </a:lnTo>
                  <a:lnTo>
                    <a:pt x="446" y="110"/>
                  </a:lnTo>
                  <a:lnTo>
                    <a:pt x="446" y="110"/>
                  </a:lnTo>
                  <a:lnTo>
                    <a:pt x="440" y="116"/>
                  </a:lnTo>
                  <a:lnTo>
                    <a:pt x="438" y="120"/>
                  </a:lnTo>
                  <a:lnTo>
                    <a:pt x="444" y="132"/>
                  </a:lnTo>
                  <a:lnTo>
                    <a:pt x="444" y="132"/>
                  </a:lnTo>
                  <a:lnTo>
                    <a:pt x="446" y="136"/>
                  </a:lnTo>
                  <a:lnTo>
                    <a:pt x="444" y="138"/>
                  </a:lnTo>
                  <a:lnTo>
                    <a:pt x="444" y="138"/>
                  </a:lnTo>
                  <a:lnTo>
                    <a:pt x="440" y="142"/>
                  </a:lnTo>
                  <a:lnTo>
                    <a:pt x="434" y="144"/>
                  </a:lnTo>
                  <a:lnTo>
                    <a:pt x="428" y="146"/>
                  </a:lnTo>
                  <a:lnTo>
                    <a:pt x="428" y="146"/>
                  </a:lnTo>
                  <a:lnTo>
                    <a:pt x="422" y="148"/>
                  </a:lnTo>
                  <a:lnTo>
                    <a:pt x="418" y="146"/>
                  </a:lnTo>
                  <a:lnTo>
                    <a:pt x="416" y="144"/>
                  </a:lnTo>
                  <a:lnTo>
                    <a:pt x="414" y="140"/>
                  </a:lnTo>
                  <a:lnTo>
                    <a:pt x="392" y="120"/>
                  </a:lnTo>
                  <a:lnTo>
                    <a:pt x="392" y="120"/>
                  </a:lnTo>
                  <a:lnTo>
                    <a:pt x="382" y="114"/>
                  </a:lnTo>
                  <a:lnTo>
                    <a:pt x="376" y="108"/>
                  </a:lnTo>
                  <a:lnTo>
                    <a:pt x="376" y="108"/>
                  </a:lnTo>
                  <a:lnTo>
                    <a:pt x="374" y="104"/>
                  </a:lnTo>
                  <a:lnTo>
                    <a:pt x="374" y="100"/>
                  </a:lnTo>
                  <a:lnTo>
                    <a:pt x="374" y="100"/>
                  </a:lnTo>
                  <a:lnTo>
                    <a:pt x="372" y="92"/>
                  </a:lnTo>
                  <a:lnTo>
                    <a:pt x="370" y="86"/>
                  </a:lnTo>
                  <a:lnTo>
                    <a:pt x="366" y="88"/>
                  </a:lnTo>
                  <a:lnTo>
                    <a:pt x="364" y="90"/>
                  </a:lnTo>
                  <a:lnTo>
                    <a:pt x="364" y="90"/>
                  </a:lnTo>
                  <a:lnTo>
                    <a:pt x="366" y="94"/>
                  </a:lnTo>
                  <a:lnTo>
                    <a:pt x="368" y="98"/>
                  </a:lnTo>
                  <a:lnTo>
                    <a:pt x="368" y="100"/>
                  </a:lnTo>
                  <a:lnTo>
                    <a:pt x="370" y="100"/>
                  </a:lnTo>
                  <a:lnTo>
                    <a:pt x="368" y="102"/>
                  </a:lnTo>
                  <a:lnTo>
                    <a:pt x="358" y="120"/>
                  </a:lnTo>
                  <a:lnTo>
                    <a:pt x="340" y="116"/>
                  </a:lnTo>
                  <a:lnTo>
                    <a:pt x="336" y="114"/>
                  </a:lnTo>
                  <a:lnTo>
                    <a:pt x="336" y="114"/>
                  </a:lnTo>
                  <a:lnTo>
                    <a:pt x="336" y="112"/>
                  </a:lnTo>
                  <a:lnTo>
                    <a:pt x="336" y="112"/>
                  </a:lnTo>
                  <a:lnTo>
                    <a:pt x="336" y="106"/>
                  </a:lnTo>
                  <a:lnTo>
                    <a:pt x="336" y="100"/>
                  </a:lnTo>
                  <a:lnTo>
                    <a:pt x="332" y="94"/>
                  </a:lnTo>
                  <a:lnTo>
                    <a:pt x="318" y="84"/>
                  </a:lnTo>
                  <a:lnTo>
                    <a:pt x="316" y="82"/>
                  </a:lnTo>
                  <a:lnTo>
                    <a:pt x="316" y="82"/>
                  </a:lnTo>
                  <a:lnTo>
                    <a:pt x="314" y="84"/>
                  </a:lnTo>
                  <a:lnTo>
                    <a:pt x="312" y="86"/>
                  </a:lnTo>
                  <a:lnTo>
                    <a:pt x="298" y="84"/>
                  </a:lnTo>
                  <a:lnTo>
                    <a:pt x="298" y="84"/>
                  </a:lnTo>
                  <a:lnTo>
                    <a:pt x="292" y="82"/>
                  </a:lnTo>
                  <a:lnTo>
                    <a:pt x="288" y="80"/>
                  </a:lnTo>
                  <a:lnTo>
                    <a:pt x="288" y="80"/>
                  </a:lnTo>
                  <a:lnTo>
                    <a:pt x="288" y="76"/>
                  </a:lnTo>
                  <a:lnTo>
                    <a:pt x="288" y="70"/>
                  </a:lnTo>
                  <a:lnTo>
                    <a:pt x="290" y="68"/>
                  </a:lnTo>
                  <a:lnTo>
                    <a:pt x="284" y="56"/>
                  </a:lnTo>
                  <a:lnTo>
                    <a:pt x="256" y="58"/>
                  </a:lnTo>
                  <a:lnTo>
                    <a:pt x="256" y="58"/>
                  </a:lnTo>
                  <a:lnTo>
                    <a:pt x="256" y="64"/>
                  </a:lnTo>
                  <a:lnTo>
                    <a:pt x="254" y="68"/>
                  </a:lnTo>
                  <a:lnTo>
                    <a:pt x="254" y="68"/>
                  </a:lnTo>
                  <a:lnTo>
                    <a:pt x="252" y="70"/>
                  </a:lnTo>
                  <a:lnTo>
                    <a:pt x="248" y="72"/>
                  </a:lnTo>
                  <a:lnTo>
                    <a:pt x="248" y="72"/>
                  </a:lnTo>
                  <a:lnTo>
                    <a:pt x="240" y="72"/>
                  </a:lnTo>
                  <a:lnTo>
                    <a:pt x="234" y="68"/>
                  </a:lnTo>
                  <a:lnTo>
                    <a:pt x="234" y="66"/>
                  </a:lnTo>
                  <a:lnTo>
                    <a:pt x="234" y="66"/>
                  </a:lnTo>
                  <a:lnTo>
                    <a:pt x="234" y="66"/>
                  </a:lnTo>
                  <a:lnTo>
                    <a:pt x="226" y="56"/>
                  </a:lnTo>
                  <a:lnTo>
                    <a:pt x="224" y="48"/>
                  </a:lnTo>
                  <a:lnTo>
                    <a:pt x="220" y="40"/>
                  </a:lnTo>
                  <a:lnTo>
                    <a:pt x="212" y="46"/>
                  </a:lnTo>
                  <a:lnTo>
                    <a:pt x="212" y="46"/>
                  </a:lnTo>
                  <a:lnTo>
                    <a:pt x="202" y="50"/>
                  </a:lnTo>
                  <a:lnTo>
                    <a:pt x="200" y="50"/>
                  </a:lnTo>
                  <a:lnTo>
                    <a:pt x="196" y="48"/>
                  </a:lnTo>
                  <a:lnTo>
                    <a:pt x="194" y="46"/>
                  </a:lnTo>
                  <a:lnTo>
                    <a:pt x="186" y="48"/>
                  </a:lnTo>
                  <a:lnTo>
                    <a:pt x="164" y="54"/>
                  </a:lnTo>
                  <a:lnTo>
                    <a:pt x="164" y="54"/>
                  </a:lnTo>
                  <a:lnTo>
                    <a:pt x="158" y="58"/>
                  </a:lnTo>
                  <a:lnTo>
                    <a:pt x="152" y="58"/>
                  </a:lnTo>
                  <a:lnTo>
                    <a:pt x="150" y="58"/>
                  </a:lnTo>
                  <a:lnTo>
                    <a:pt x="150" y="58"/>
                  </a:lnTo>
                  <a:lnTo>
                    <a:pt x="140" y="56"/>
                  </a:lnTo>
                  <a:lnTo>
                    <a:pt x="134" y="52"/>
                  </a:lnTo>
                  <a:lnTo>
                    <a:pt x="120" y="42"/>
                  </a:lnTo>
                  <a:lnTo>
                    <a:pt x="104" y="18"/>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93" name="Freeform 29"/>
            <p:cNvSpPr>
              <a:spLocks/>
            </p:cNvSpPr>
            <p:nvPr/>
          </p:nvSpPr>
          <p:spPr bwMode="auto">
            <a:xfrm>
              <a:off x="4756151" y="1421719"/>
              <a:ext cx="1139824" cy="1035051"/>
            </a:xfrm>
            <a:custGeom>
              <a:avLst/>
              <a:gdLst>
                <a:gd name="T0" fmla="*/ 706 w 718"/>
                <a:gd name="T1" fmla="*/ 302 h 652"/>
                <a:gd name="T2" fmla="*/ 710 w 718"/>
                <a:gd name="T3" fmla="*/ 274 h 652"/>
                <a:gd name="T4" fmla="*/ 692 w 718"/>
                <a:gd name="T5" fmla="*/ 234 h 652"/>
                <a:gd name="T6" fmla="*/ 666 w 718"/>
                <a:gd name="T7" fmla="*/ 248 h 652"/>
                <a:gd name="T8" fmla="*/ 644 w 718"/>
                <a:gd name="T9" fmla="*/ 272 h 652"/>
                <a:gd name="T10" fmla="*/ 618 w 718"/>
                <a:gd name="T11" fmla="*/ 318 h 652"/>
                <a:gd name="T12" fmla="*/ 536 w 718"/>
                <a:gd name="T13" fmla="*/ 334 h 652"/>
                <a:gd name="T14" fmla="*/ 508 w 718"/>
                <a:gd name="T15" fmla="*/ 290 h 652"/>
                <a:gd name="T16" fmla="*/ 496 w 718"/>
                <a:gd name="T17" fmla="*/ 278 h 652"/>
                <a:gd name="T18" fmla="*/ 388 w 718"/>
                <a:gd name="T19" fmla="*/ 236 h 652"/>
                <a:gd name="T20" fmla="*/ 330 w 718"/>
                <a:gd name="T21" fmla="*/ 232 h 652"/>
                <a:gd name="T22" fmla="*/ 258 w 718"/>
                <a:gd name="T23" fmla="*/ 110 h 652"/>
                <a:gd name="T24" fmla="*/ 108 w 718"/>
                <a:gd name="T25" fmla="*/ 12 h 652"/>
                <a:gd name="T26" fmla="*/ 80 w 718"/>
                <a:gd name="T27" fmla="*/ 0 h 652"/>
                <a:gd name="T28" fmla="*/ 34 w 718"/>
                <a:gd name="T29" fmla="*/ 12 h 652"/>
                <a:gd name="T30" fmla="*/ 8 w 718"/>
                <a:gd name="T31" fmla="*/ 38 h 652"/>
                <a:gd name="T32" fmla="*/ 0 w 718"/>
                <a:gd name="T33" fmla="*/ 52 h 652"/>
                <a:gd name="T34" fmla="*/ 10 w 718"/>
                <a:gd name="T35" fmla="*/ 86 h 652"/>
                <a:gd name="T36" fmla="*/ 38 w 718"/>
                <a:gd name="T37" fmla="*/ 76 h 652"/>
                <a:gd name="T38" fmla="*/ 74 w 718"/>
                <a:gd name="T39" fmla="*/ 94 h 652"/>
                <a:gd name="T40" fmla="*/ 96 w 718"/>
                <a:gd name="T41" fmla="*/ 140 h 652"/>
                <a:gd name="T42" fmla="*/ 124 w 718"/>
                <a:gd name="T43" fmla="*/ 148 h 652"/>
                <a:gd name="T44" fmla="*/ 170 w 718"/>
                <a:gd name="T45" fmla="*/ 124 h 652"/>
                <a:gd name="T46" fmla="*/ 214 w 718"/>
                <a:gd name="T47" fmla="*/ 110 h 652"/>
                <a:gd name="T48" fmla="*/ 238 w 718"/>
                <a:gd name="T49" fmla="*/ 196 h 652"/>
                <a:gd name="T50" fmla="*/ 240 w 718"/>
                <a:gd name="T51" fmla="*/ 250 h 652"/>
                <a:gd name="T52" fmla="*/ 232 w 718"/>
                <a:gd name="T53" fmla="*/ 284 h 652"/>
                <a:gd name="T54" fmla="*/ 222 w 718"/>
                <a:gd name="T55" fmla="*/ 312 h 652"/>
                <a:gd name="T56" fmla="*/ 228 w 718"/>
                <a:gd name="T57" fmla="*/ 332 h 652"/>
                <a:gd name="T58" fmla="*/ 206 w 718"/>
                <a:gd name="T59" fmla="*/ 364 h 652"/>
                <a:gd name="T60" fmla="*/ 168 w 718"/>
                <a:gd name="T61" fmla="*/ 402 h 652"/>
                <a:gd name="T62" fmla="*/ 148 w 718"/>
                <a:gd name="T63" fmla="*/ 414 h 652"/>
                <a:gd name="T64" fmla="*/ 160 w 718"/>
                <a:gd name="T65" fmla="*/ 468 h 652"/>
                <a:gd name="T66" fmla="*/ 182 w 718"/>
                <a:gd name="T67" fmla="*/ 512 h 652"/>
                <a:gd name="T68" fmla="*/ 226 w 718"/>
                <a:gd name="T69" fmla="*/ 528 h 652"/>
                <a:gd name="T70" fmla="*/ 254 w 718"/>
                <a:gd name="T71" fmla="*/ 560 h 652"/>
                <a:gd name="T72" fmla="*/ 274 w 718"/>
                <a:gd name="T73" fmla="*/ 560 h 652"/>
                <a:gd name="T74" fmla="*/ 308 w 718"/>
                <a:gd name="T75" fmla="*/ 552 h 652"/>
                <a:gd name="T76" fmla="*/ 334 w 718"/>
                <a:gd name="T77" fmla="*/ 546 h 652"/>
                <a:gd name="T78" fmla="*/ 346 w 718"/>
                <a:gd name="T79" fmla="*/ 562 h 652"/>
                <a:gd name="T80" fmla="*/ 360 w 718"/>
                <a:gd name="T81" fmla="*/ 574 h 652"/>
                <a:gd name="T82" fmla="*/ 364 w 718"/>
                <a:gd name="T83" fmla="*/ 564 h 652"/>
                <a:gd name="T84" fmla="*/ 402 w 718"/>
                <a:gd name="T85" fmla="*/ 562 h 652"/>
                <a:gd name="T86" fmla="*/ 422 w 718"/>
                <a:gd name="T87" fmla="*/ 590 h 652"/>
                <a:gd name="T88" fmla="*/ 426 w 718"/>
                <a:gd name="T89" fmla="*/ 584 h 652"/>
                <a:gd name="T90" fmla="*/ 458 w 718"/>
                <a:gd name="T91" fmla="*/ 624 h 652"/>
                <a:gd name="T92" fmla="*/ 470 w 718"/>
                <a:gd name="T93" fmla="*/ 602 h 652"/>
                <a:gd name="T94" fmla="*/ 478 w 718"/>
                <a:gd name="T95" fmla="*/ 594 h 652"/>
                <a:gd name="T96" fmla="*/ 490 w 718"/>
                <a:gd name="T97" fmla="*/ 594 h 652"/>
                <a:gd name="T98" fmla="*/ 498 w 718"/>
                <a:gd name="T99" fmla="*/ 618 h 652"/>
                <a:gd name="T100" fmla="*/ 538 w 718"/>
                <a:gd name="T101" fmla="*/ 652 h 652"/>
                <a:gd name="T102" fmla="*/ 544 w 718"/>
                <a:gd name="T103" fmla="*/ 638 h 652"/>
                <a:gd name="T104" fmla="*/ 556 w 718"/>
                <a:gd name="T105" fmla="*/ 618 h 652"/>
                <a:gd name="T106" fmla="*/ 592 w 718"/>
                <a:gd name="T107" fmla="*/ 596 h 652"/>
                <a:gd name="T108" fmla="*/ 612 w 718"/>
                <a:gd name="T109" fmla="*/ 606 h 652"/>
                <a:gd name="T110" fmla="*/ 610 w 718"/>
                <a:gd name="T111" fmla="*/ 618 h 652"/>
                <a:gd name="T112" fmla="*/ 640 w 718"/>
                <a:gd name="T113" fmla="*/ 630 h 652"/>
                <a:gd name="T114" fmla="*/ 624 w 718"/>
                <a:gd name="T115" fmla="*/ 562 h 652"/>
                <a:gd name="T116" fmla="*/ 616 w 718"/>
                <a:gd name="T117" fmla="*/ 518 h 652"/>
                <a:gd name="T118" fmla="*/ 650 w 718"/>
                <a:gd name="T119" fmla="*/ 482 h 652"/>
                <a:gd name="T120" fmla="*/ 692 w 718"/>
                <a:gd name="T121" fmla="*/ 486 h 652"/>
                <a:gd name="T122" fmla="*/ 714 w 718"/>
                <a:gd name="T123" fmla="*/ 45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8" h="652">
                  <a:moveTo>
                    <a:pt x="716" y="382"/>
                  </a:moveTo>
                  <a:lnTo>
                    <a:pt x="704" y="302"/>
                  </a:lnTo>
                  <a:lnTo>
                    <a:pt x="706" y="302"/>
                  </a:lnTo>
                  <a:lnTo>
                    <a:pt x="706" y="302"/>
                  </a:lnTo>
                  <a:lnTo>
                    <a:pt x="706" y="302"/>
                  </a:lnTo>
                  <a:lnTo>
                    <a:pt x="712" y="290"/>
                  </a:lnTo>
                  <a:lnTo>
                    <a:pt x="714" y="284"/>
                  </a:lnTo>
                  <a:lnTo>
                    <a:pt x="714" y="280"/>
                  </a:lnTo>
                  <a:lnTo>
                    <a:pt x="710" y="274"/>
                  </a:lnTo>
                  <a:lnTo>
                    <a:pt x="710" y="274"/>
                  </a:lnTo>
                  <a:lnTo>
                    <a:pt x="704" y="270"/>
                  </a:lnTo>
                  <a:lnTo>
                    <a:pt x="700" y="260"/>
                  </a:lnTo>
                  <a:lnTo>
                    <a:pt x="700" y="250"/>
                  </a:lnTo>
                  <a:lnTo>
                    <a:pt x="700" y="234"/>
                  </a:lnTo>
                  <a:lnTo>
                    <a:pt x="692" y="234"/>
                  </a:lnTo>
                  <a:lnTo>
                    <a:pt x="692" y="234"/>
                  </a:lnTo>
                  <a:lnTo>
                    <a:pt x="684" y="236"/>
                  </a:lnTo>
                  <a:lnTo>
                    <a:pt x="674" y="240"/>
                  </a:lnTo>
                  <a:lnTo>
                    <a:pt x="674" y="240"/>
                  </a:lnTo>
                  <a:lnTo>
                    <a:pt x="666" y="248"/>
                  </a:lnTo>
                  <a:lnTo>
                    <a:pt x="662" y="254"/>
                  </a:lnTo>
                  <a:lnTo>
                    <a:pt x="662" y="254"/>
                  </a:lnTo>
                  <a:lnTo>
                    <a:pt x="660" y="262"/>
                  </a:lnTo>
                  <a:lnTo>
                    <a:pt x="652" y="268"/>
                  </a:lnTo>
                  <a:lnTo>
                    <a:pt x="644" y="272"/>
                  </a:lnTo>
                  <a:lnTo>
                    <a:pt x="632" y="276"/>
                  </a:lnTo>
                  <a:lnTo>
                    <a:pt x="628" y="302"/>
                  </a:lnTo>
                  <a:lnTo>
                    <a:pt x="628" y="302"/>
                  </a:lnTo>
                  <a:lnTo>
                    <a:pt x="626" y="302"/>
                  </a:lnTo>
                  <a:lnTo>
                    <a:pt x="618" y="318"/>
                  </a:lnTo>
                  <a:lnTo>
                    <a:pt x="618" y="320"/>
                  </a:lnTo>
                  <a:lnTo>
                    <a:pt x="616" y="320"/>
                  </a:lnTo>
                  <a:lnTo>
                    <a:pt x="616" y="320"/>
                  </a:lnTo>
                  <a:lnTo>
                    <a:pt x="536" y="334"/>
                  </a:lnTo>
                  <a:lnTo>
                    <a:pt x="536" y="334"/>
                  </a:lnTo>
                  <a:lnTo>
                    <a:pt x="534" y="334"/>
                  </a:lnTo>
                  <a:lnTo>
                    <a:pt x="534" y="334"/>
                  </a:lnTo>
                  <a:lnTo>
                    <a:pt x="510" y="308"/>
                  </a:lnTo>
                  <a:lnTo>
                    <a:pt x="518" y="302"/>
                  </a:lnTo>
                  <a:lnTo>
                    <a:pt x="508" y="290"/>
                  </a:lnTo>
                  <a:lnTo>
                    <a:pt x="498" y="282"/>
                  </a:lnTo>
                  <a:lnTo>
                    <a:pt x="496" y="280"/>
                  </a:lnTo>
                  <a:lnTo>
                    <a:pt x="496" y="280"/>
                  </a:lnTo>
                  <a:lnTo>
                    <a:pt x="496" y="280"/>
                  </a:lnTo>
                  <a:lnTo>
                    <a:pt x="496" y="278"/>
                  </a:lnTo>
                  <a:lnTo>
                    <a:pt x="492" y="258"/>
                  </a:lnTo>
                  <a:lnTo>
                    <a:pt x="470" y="258"/>
                  </a:lnTo>
                  <a:lnTo>
                    <a:pt x="470" y="258"/>
                  </a:lnTo>
                  <a:lnTo>
                    <a:pt x="452" y="246"/>
                  </a:lnTo>
                  <a:lnTo>
                    <a:pt x="388" y="236"/>
                  </a:lnTo>
                  <a:lnTo>
                    <a:pt x="336" y="234"/>
                  </a:lnTo>
                  <a:lnTo>
                    <a:pt x="334" y="234"/>
                  </a:lnTo>
                  <a:lnTo>
                    <a:pt x="334" y="234"/>
                  </a:lnTo>
                  <a:lnTo>
                    <a:pt x="332" y="234"/>
                  </a:lnTo>
                  <a:lnTo>
                    <a:pt x="330" y="232"/>
                  </a:lnTo>
                  <a:lnTo>
                    <a:pt x="298" y="164"/>
                  </a:lnTo>
                  <a:lnTo>
                    <a:pt x="298" y="164"/>
                  </a:lnTo>
                  <a:lnTo>
                    <a:pt x="286" y="146"/>
                  </a:lnTo>
                  <a:lnTo>
                    <a:pt x="258" y="110"/>
                  </a:lnTo>
                  <a:lnTo>
                    <a:pt x="258" y="110"/>
                  </a:lnTo>
                  <a:lnTo>
                    <a:pt x="230" y="76"/>
                  </a:lnTo>
                  <a:lnTo>
                    <a:pt x="216" y="62"/>
                  </a:lnTo>
                  <a:lnTo>
                    <a:pt x="170" y="18"/>
                  </a:lnTo>
                  <a:lnTo>
                    <a:pt x="164" y="14"/>
                  </a:lnTo>
                  <a:lnTo>
                    <a:pt x="108" y="12"/>
                  </a:lnTo>
                  <a:lnTo>
                    <a:pt x="106" y="12"/>
                  </a:lnTo>
                  <a:lnTo>
                    <a:pt x="106" y="10"/>
                  </a:lnTo>
                  <a:lnTo>
                    <a:pt x="106" y="10"/>
                  </a:lnTo>
                  <a:lnTo>
                    <a:pt x="94" y="6"/>
                  </a:lnTo>
                  <a:lnTo>
                    <a:pt x="80" y="0"/>
                  </a:lnTo>
                  <a:lnTo>
                    <a:pt x="80" y="0"/>
                  </a:lnTo>
                  <a:lnTo>
                    <a:pt x="76" y="0"/>
                  </a:lnTo>
                  <a:lnTo>
                    <a:pt x="70" y="0"/>
                  </a:lnTo>
                  <a:lnTo>
                    <a:pt x="54" y="4"/>
                  </a:lnTo>
                  <a:lnTo>
                    <a:pt x="34" y="12"/>
                  </a:lnTo>
                  <a:lnTo>
                    <a:pt x="8" y="24"/>
                  </a:lnTo>
                  <a:lnTo>
                    <a:pt x="6" y="26"/>
                  </a:lnTo>
                  <a:lnTo>
                    <a:pt x="8" y="36"/>
                  </a:lnTo>
                  <a:lnTo>
                    <a:pt x="8" y="36"/>
                  </a:lnTo>
                  <a:lnTo>
                    <a:pt x="8" y="38"/>
                  </a:lnTo>
                  <a:lnTo>
                    <a:pt x="8" y="38"/>
                  </a:lnTo>
                  <a:lnTo>
                    <a:pt x="8" y="38"/>
                  </a:lnTo>
                  <a:lnTo>
                    <a:pt x="2" y="52"/>
                  </a:lnTo>
                  <a:lnTo>
                    <a:pt x="2" y="52"/>
                  </a:lnTo>
                  <a:lnTo>
                    <a:pt x="0" y="52"/>
                  </a:lnTo>
                  <a:lnTo>
                    <a:pt x="0" y="62"/>
                  </a:lnTo>
                  <a:lnTo>
                    <a:pt x="0" y="62"/>
                  </a:lnTo>
                  <a:lnTo>
                    <a:pt x="0" y="72"/>
                  </a:lnTo>
                  <a:lnTo>
                    <a:pt x="4" y="82"/>
                  </a:lnTo>
                  <a:lnTo>
                    <a:pt x="10" y="86"/>
                  </a:lnTo>
                  <a:lnTo>
                    <a:pt x="22" y="86"/>
                  </a:lnTo>
                  <a:lnTo>
                    <a:pt x="32" y="88"/>
                  </a:lnTo>
                  <a:lnTo>
                    <a:pt x="36" y="86"/>
                  </a:lnTo>
                  <a:lnTo>
                    <a:pt x="36" y="86"/>
                  </a:lnTo>
                  <a:lnTo>
                    <a:pt x="38" y="76"/>
                  </a:lnTo>
                  <a:lnTo>
                    <a:pt x="42" y="70"/>
                  </a:lnTo>
                  <a:lnTo>
                    <a:pt x="50" y="70"/>
                  </a:lnTo>
                  <a:lnTo>
                    <a:pt x="78" y="78"/>
                  </a:lnTo>
                  <a:lnTo>
                    <a:pt x="84" y="80"/>
                  </a:lnTo>
                  <a:lnTo>
                    <a:pt x="74" y="94"/>
                  </a:lnTo>
                  <a:lnTo>
                    <a:pt x="74" y="114"/>
                  </a:lnTo>
                  <a:lnTo>
                    <a:pt x="74" y="114"/>
                  </a:lnTo>
                  <a:lnTo>
                    <a:pt x="76" y="118"/>
                  </a:lnTo>
                  <a:lnTo>
                    <a:pt x="80" y="124"/>
                  </a:lnTo>
                  <a:lnTo>
                    <a:pt x="96" y="140"/>
                  </a:lnTo>
                  <a:lnTo>
                    <a:pt x="96" y="140"/>
                  </a:lnTo>
                  <a:lnTo>
                    <a:pt x="108" y="148"/>
                  </a:lnTo>
                  <a:lnTo>
                    <a:pt x="116" y="150"/>
                  </a:lnTo>
                  <a:lnTo>
                    <a:pt x="120" y="150"/>
                  </a:lnTo>
                  <a:lnTo>
                    <a:pt x="124" y="148"/>
                  </a:lnTo>
                  <a:lnTo>
                    <a:pt x="138" y="134"/>
                  </a:lnTo>
                  <a:lnTo>
                    <a:pt x="148" y="128"/>
                  </a:lnTo>
                  <a:lnTo>
                    <a:pt x="148" y="128"/>
                  </a:lnTo>
                  <a:lnTo>
                    <a:pt x="148" y="128"/>
                  </a:lnTo>
                  <a:lnTo>
                    <a:pt x="170" y="124"/>
                  </a:lnTo>
                  <a:lnTo>
                    <a:pt x="176" y="110"/>
                  </a:lnTo>
                  <a:lnTo>
                    <a:pt x="194" y="100"/>
                  </a:lnTo>
                  <a:lnTo>
                    <a:pt x="212" y="11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34" y="232"/>
                  </a:lnTo>
                  <a:lnTo>
                    <a:pt x="240" y="250"/>
                  </a:lnTo>
                  <a:lnTo>
                    <a:pt x="242" y="258"/>
                  </a:lnTo>
                  <a:lnTo>
                    <a:pt x="240" y="272"/>
                  </a:lnTo>
                  <a:lnTo>
                    <a:pt x="240" y="272"/>
                  </a:lnTo>
                  <a:lnTo>
                    <a:pt x="240" y="274"/>
                  </a:lnTo>
                  <a:lnTo>
                    <a:pt x="232" y="284"/>
                  </a:lnTo>
                  <a:lnTo>
                    <a:pt x="232" y="286"/>
                  </a:lnTo>
                  <a:lnTo>
                    <a:pt x="232" y="286"/>
                  </a:lnTo>
                  <a:lnTo>
                    <a:pt x="232" y="286"/>
                  </a:lnTo>
                  <a:lnTo>
                    <a:pt x="224" y="294"/>
                  </a:lnTo>
                  <a:lnTo>
                    <a:pt x="222" y="312"/>
                  </a:lnTo>
                  <a:lnTo>
                    <a:pt x="228" y="330"/>
                  </a:lnTo>
                  <a:lnTo>
                    <a:pt x="228" y="330"/>
                  </a:lnTo>
                  <a:lnTo>
                    <a:pt x="228" y="332"/>
                  </a:lnTo>
                  <a:lnTo>
                    <a:pt x="228" y="332"/>
                  </a:lnTo>
                  <a:lnTo>
                    <a:pt x="228" y="332"/>
                  </a:lnTo>
                  <a:lnTo>
                    <a:pt x="222" y="360"/>
                  </a:lnTo>
                  <a:lnTo>
                    <a:pt x="218" y="364"/>
                  </a:lnTo>
                  <a:lnTo>
                    <a:pt x="218" y="364"/>
                  </a:lnTo>
                  <a:lnTo>
                    <a:pt x="214" y="366"/>
                  </a:lnTo>
                  <a:lnTo>
                    <a:pt x="206" y="364"/>
                  </a:lnTo>
                  <a:lnTo>
                    <a:pt x="206" y="364"/>
                  </a:lnTo>
                  <a:lnTo>
                    <a:pt x="198" y="356"/>
                  </a:lnTo>
                  <a:lnTo>
                    <a:pt x="190" y="358"/>
                  </a:lnTo>
                  <a:lnTo>
                    <a:pt x="180" y="370"/>
                  </a:lnTo>
                  <a:lnTo>
                    <a:pt x="168" y="402"/>
                  </a:lnTo>
                  <a:lnTo>
                    <a:pt x="168" y="404"/>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4" y="560"/>
                  </a:lnTo>
                  <a:lnTo>
                    <a:pt x="258" y="562"/>
                  </a:lnTo>
                  <a:lnTo>
                    <a:pt x="262" y="562"/>
                  </a:lnTo>
                  <a:lnTo>
                    <a:pt x="266" y="564"/>
                  </a:lnTo>
                  <a:lnTo>
                    <a:pt x="274" y="560"/>
                  </a:lnTo>
                  <a:lnTo>
                    <a:pt x="274" y="560"/>
                  </a:lnTo>
                  <a:lnTo>
                    <a:pt x="282" y="558"/>
                  </a:lnTo>
                  <a:lnTo>
                    <a:pt x="292" y="554"/>
                  </a:lnTo>
                  <a:lnTo>
                    <a:pt x="296" y="552"/>
                  </a:lnTo>
                  <a:lnTo>
                    <a:pt x="308" y="552"/>
                  </a:lnTo>
                  <a:lnTo>
                    <a:pt x="308" y="552"/>
                  </a:lnTo>
                  <a:lnTo>
                    <a:pt x="312" y="552"/>
                  </a:lnTo>
                  <a:lnTo>
                    <a:pt x="316" y="554"/>
                  </a:lnTo>
                  <a:lnTo>
                    <a:pt x="332" y="544"/>
                  </a:lnTo>
                  <a:lnTo>
                    <a:pt x="334" y="544"/>
                  </a:lnTo>
                  <a:lnTo>
                    <a:pt x="334" y="546"/>
                  </a:lnTo>
                  <a:lnTo>
                    <a:pt x="336" y="544"/>
                  </a:lnTo>
                  <a:lnTo>
                    <a:pt x="338" y="546"/>
                  </a:lnTo>
                  <a:lnTo>
                    <a:pt x="338" y="546"/>
                  </a:lnTo>
                  <a:lnTo>
                    <a:pt x="344" y="556"/>
                  </a:lnTo>
                  <a:lnTo>
                    <a:pt x="346" y="562"/>
                  </a:lnTo>
                  <a:lnTo>
                    <a:pt x="354" y="574"/>
                  </a:lnTo>
                  <a:lnTo>
                    <a:pt x="360" y="576"/>
                  </a:lnTo>
                  <a:lnTo>
                    <a:pt x="360" y="576"/>
                  </a:lnTo>
                  <a:lnTo>
                    <a:pt x="362" y="576"/>
                  </a:lnTo>
                  <a:lnTo>
                    <a:pt x="360" y="574"/>
                  </a:lnTo>
                  <a:lnTo>
                    <a:pt x="360" y="574"/>
                  </a:lnTo>
                  <a:lnTo>
                    <a:pt x="360" y="570"/>
                  </a:lnTo>
                  <a:lnTo>
                    <a:pt x="360" y="566"/>
                  </a:lnTo>
                  <a:lnTo>
                    <a:pt x="360" y="566"/>
                  </a:lnTo>
                  <a:lnTo>
                    <a:pt x="364" y="564"/>
                  </a:lnTo>
                  <a:lnTo>
                    <a:pt x="370" y="562"/>
                  </a:lnTo>
                  <a:lnTo>
                    <a:pt x="398" y="562"/>
                  </a:lnTo>
                  <a:lnTo>
                    <a:pt x="400" y="562"/>
                  </a:lnTo>
                  <a:lnTo>
                    <a:pt x="402" y="562"/>
                  </a:lnTo>
                  <a:lnTo>
                    <a:pt x="402" y="562"/>
                  </a:lnTo>
                  <a:lnTo>
                    <a:pt x="402" y="562"/>
                  </a:lnTo>
                  <a:lnTo>
                    <a:pt x="412" y="580"/>
                  </a:lnTo>
                  <a:lnTo>
                    <a:pt x="410" y="588"/>
                  </a:lnTo>
                  <a:lnTo>
                    <a:pt x="410" y="588"/>
                  </a:lnTo>
                  <a:lnTo>
                    <a:pt x="422" y="590"/>
                  </a:lnTo>
                  <a:lnTo>
                    <a:pt x="422" y="590"/>
                  </a:lnTo>
                  <a:lnTo>
                    <a:pt x="422" y="590"/>
                  </a:lnTo>
                  <a:lnTo>
                    <a:pt x="422" y="588"/>
                  </a:lnTo>
                  <a:lnTo>
                    <a:pt x="422" y="586"/>
                  </a:lnTo>
                  <a:lnTo>
                    <a:pt x="426" y="584"/>
                  </a:lnTo>
                  <a:lnTo>
                    <a:pt x="454" y="602"/>
                  </a:lnTo>
                  <a:lnTo>
                    <a:pt x="454" y="602"/>
                  </a:lnTo>
                  <a:lnTo>
                    <a:pt x="456" y="608"/>
                  </a:lnTo>
                  <a:lnTo>
                    <a:pt x="458" y="612"/>
                  </a:lnTo>
                  <a:lnTo>
                    <a:pt x="458" y="624"/>
                  </a:lnTo>
                  <a:lnTo>
                    <a:pt x="468" y="626"/>
                  </a:lnTo>
                  <a:lnTo>
                    <a:pt x="474" y="616"/>
                  </a:lnTo>
                  <a:lnTo>
                    <a:pt x="474" y="616"/>
                  </a:lnTo>
                  <a:lnTo>
                    <a:pt x="470" y="608"/>
                  </a:lnTo>
                  <a:lnTo>
                    <a:pt x="470" y="602"/>
                  </a:lnTo>
                  <a:lnTo>
                    <a:pt x="470" y="602"/>
                  </a:lnTo>
                  <a:lnTo>
                    <a:pt x="472" y="598"/>
                  </a:lnTo>
                  <a:lnTo>
                    <a:pt x="474" y="596"/>
                  </a:lnTo>
                  <a:lnTo>
                    <a:pt x="478" y="594"/>
                  </a:lnTo>
                  <a:lnTo>
                    <a:pt x="478" y="594"/>
                  </a:lnTo>
                  <a:lnTo>
                    <a:pt x="478" y="592"/>
                  </a:lnTo>
                  <a:lnTo>
                    <a:pt x="480" y="590"/>
                  </a:lnTo>
                  <a:lnTo>
                    <a:pt x="486" y="590"/>
                  </a:lnTo>
                  <a:lnTo>
                    <a:pt x="486" y="590"/>
                  </a:lnTo>
                  <a:lnTo>
                    <a:pt x="490" y="594"/>
                  </a:lnTo>
                  <a:lnTo>
                    <a:pt x="492" y="598"/>
                  </a:lnTo>
                  <a:lnTo>
                    <a:pt x="496" y="614"/>
                  </a:lnTo>
                  <a:lnTo>
                    <a:pt x="496" y="616"/>
                  </a:lnTo>
                  <a:lnTo>
                    <a:pt x="498" y="618"/>
                  </a:lnTo>
                  <a:lnTo>
                    <a:pt x="498" y="618"/>
                  </a:lnTo>
                  <a:lnTo>
                    <a:pt x="502" y="622"/>
                  </a:lnTo>
                  <a:lnTo>
                    <a:pt x="510" y="626"/>
                  </a:lnTo>
                  <a:lnTo>
                    <a:pt x="510" y="626"/>
                  </a:lnTo>
                  <a:lnTo>
                    <a:pt x="512" y="626"/>
                  </a:lnTo>
                  <a:lnTo>
                    <a:pt x="538" y="652"/>
                  </a:lnTo>
                  <a:lnTo>
                    <a:pt x="538" y="652"/>
                  </a:lnTo>
                  <a:lnTo>
                    <a:pt x="550" y="648"/>
                  </a:lnTo>
                  <a:lnTo>
                    <a:pt x="548" y="644"/>
                  </a:lnTo>
                  <a:lnTo>
                    <a:pt x="548" y="644"/>
                  </a:lnTo>
                  <a:lnTo>
                    <a:pt x="544" y="638"/>
                  </a:lnTo>
                  <a:lnTo>
                    <a:pt x="544" y="634"/>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08" y="596"/>
                  </a:lnTo>
                  <a:lnTo>
                    <a:pt x="610" y="600"/>
                  </a:lnTo>
                  <a:lnTo>
                    <a:pt x="612" y="606"/>
                  </a:lnTo>
                  <a:lnTo>
                    <a:pt x="612" y="606"/>
                  </a:lnTo>
                  <a:lnTo>
                    <a:pt x="610" y="610"/>
                  </a:lnTo>
                  <a:lnTo>
                    <a:pt x="606" y="616"/>
                  </a:lnTo>
                  <a:lnTo>
                    <a:pt x="610" y="618"/>
                  </a:lnTo>
                  <a:lnTo>
                    <a:pt x="610" y="618"/>
                  </a:lnTo>
                  <a:lnTo>
                    <a:pt x="620" y="622"/>
                  </a:lnTo>
                  <a:lnTo>
                    <a:pt x="628" y="626"/>
                  </a:lnTo>
                  <a:lnTo>
                    <a:pt x="630" y="626"/>
                  </a:lnTo>
                  <a:lnTo>
                    <a:pt x="630" y="626"/>
                  </a:lnTo>
                  <a:lnTo>
                    <a:pt x="640" y="630"/>
                  </a:lnTo>
                  <a:lnTo>
                    <a:pt x="648" y="630"/>
                  </a:lnTo>
                  <a:lnTo>
                    <a:pt x="636" y="572"/>
                  </a:lnTo>
                  <a:lnTo>
                    <a:pt x="636" y="572"/>
                  </a:lnTo>
                  <a:lnTo>
                    <a:pt x="630" y="568"/>
                  </a:lnTo>
                  <a:lnTo>
                    <a:pt x="624" y="562"/>
                  </a:lnTo>
                  <a:lnTo>
                    <a:pt x="614" y="546"/>
                  </a:lnTo>
                  <a:lnTo>
                    <a:pt x="614" y="546"/>
                  </a:lnTo>
                  <a:lnTo>
                    <a:pt x="610" y="538"/>
                  </a:lnTo>
                  <a:lnTo>
                    <a:pt x="612" y="528"/>
                  </a:lnTo>
                  <a:lnTo>
                    <a:pt x="616" y="518"/>
                  </a:lnTo>
                  <a:lnTo>
                    <a:pt x="624" y="506"/>
                  </a:lnTo>
                  <a:lnTo>
                    <a:pt x="624" y="506"/>
                  </a:lnTo>
                  <a:lnTo>
                    <a:pt x="636" y="494"/>
                  </a:lnTo>
                  <a:lnTo>
                    <a:pt x="650" y="482"/>
                  </a:lnTo>
                  <a:lnTo>
                    <a:pt x="650" y="482"/>
                  </a:lnTo>
                  <a:lnTo>
                    <a:pt x="650" y="482"/>
                  </a:lnTo>
                  <a:lnTo>
                    <a:pt x="662" y="482"/>
                  </a:lnTo>
                  <a:lnTo>
                    <a:pt x="662" y="482"/>
                  </a:lnTo>
                  <a:lnTo>
                    <a:pt x="672" y="486"/>
                  </a:lnTo>
                  <a:lnTo>
                    <a:pt x="692" y="486"/>
                  </a:lnTo>
                  <a:lnTo>
                    <a:pt x="692" y="486"/>
                  </a:lnTo>
                  <a:lnTo>
                    <a:pt x="698" y="482"/>
                  </a:lnTo>
                  <a:lnTo>
                    <a:pt x="704" y="476"/>
                  </a:lnTo>
                  <a:lnTo>
                    <a:pt x="714" y="452"/>
                  </a:lnTo>
                  <a:lnTo>
                    <a:pt x="714" y="452"/>
                  </a:lnTo>
                  <a:lnTo>
                    <a:pt x="718" y="442"/>
                  </a:lnTo>
                  <a:lnTo>
                    <a:pt x="718" y="426"/>
                  </a:lnTo>
                  <a:lnTo>
                    <a:pt x="716" y="382"/>
                  </a:lnTo>
                  <a:lnTo>
                    <a:pt x="716" y="382"/>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94" name="Freeform 30"/>
            <p:cNvSpPr>
              <a:spLocks/>
            </p:cNvSpPr>
            <p:nvPr/>
          </p:nvSpPr>
          <p:spPr bwMode="auto">
            <a:xfrm>
              <a:off x="4530725" y="3279094"/>
              <a:ext cx="688975" cy="431800"/>
            </a:xfrm>
            <a:custGeom>
              <a:avLst/>
              <a:gdLst>
                <a:gd name="T0" fmla="*/ 396 w 434"/>
                <a:gd name="T1" fmla="*/ 8 h 272"/>
                <a:gd name="T2" fmla="*/ 358 w 434"/>
                <a:gd name="T3" fmla="*/ 12 h 272"/>
                <a:gd name="T4" fmla="*/ 314 w 434"/>
                <a:gd name="T5" fmla="*/ 0 h 272"/>
                <a:gd name="T6" fmla="*/ 272 w 434"/>
                <a:gd name="T7" fmla="*/ 60 h 272"/>
                <a:gd name="T8" fmla="*/ 246 w 434"/>
                <a:gd name="T9" fmla="*/ 64 h 272"/>
                <a:gd name="T10" fmla="*/ 218 w 434"/>
                <a:gd name="T11" fmla="*/ 60 h 272"/>
                <a:gd name="T12" fmla="*/ 208 w 434"/>
                <a:gd name="T13" fmla="*/ 2 h 272"/>
                <a:gd name="T14" fmla="*/ 150 w 434"/>
                <a:gd name="T15" fmla="*/ 20 h 272"/>
                <a:gd name="T16" fmla="*/ 144 w 434"/>
                <a:gd name="T17" fmla="*/ 0 h 272"/>
                <a:gd name="T18" fmla="*/ 118 w 434"/>
                <a:gd name="T19" fmla="*/ 20 h 272"/>
                <a:gd name="T20" fmla="*/ 102 w 434"/>
                <a:gd name="T21" fmla="*/ 24 h 272"/>
                <a:gd name="T22" fmla="*/ 12 w 434"/>
                <a:gd name="T23" fmla="*/ 128 h 272"/>
                <a:gd name="T24" fmla="*/ 22 w 434"/>
                <a:gd name="T25" fmla="*/ 152 h 272"/>
                <a:gd name="T26" fmla="*/ 20 w 434"/>
                <a:gd name="T27" fmla="*/ 156 h 272"/>
                <a:gd name="T28" fmla="*/ 24 w 434"/>
                <a:gd name="T29" fmla="*/ 172 h 272"/>
                <a:gd name="T30" fmla="*/ 34 w 434"/>
                <a:gd name="T31" fmla="*/ 206 h 272"/>
                <a:gd name="T32" fmla="*/ 0 w 434"/>
                <a:gd name="T33" fmla="*/ 236 h 272"/>
                <a:gd name="T34" fmla="*/ 18 w 434"/>
                <a:gd name="T35" fmla="*/ 248 h 272"/>
                <a:gd name="T36" fmla="*/ 18 w 434"/>
                <a:gd name="T37" fmla="*/ 252 h 272"/>
                <a:gd name="T38" fmla="*/ 64 w 434"/>
                <a:gd name="T39" fmla="*/ 272 h 272"/>
                <a:gd name="T40" fmla="*/ 92 w 434"/>
                <a:gd name="T41" fmla="*/ 230 h 272"/>
                <a:gd name="T42" fmla="*/ 118 w 434"/>
                <a:gd name="T43" fmla="*/ 242 h 272"/>
                <a:gd name="T44" fmla="*/ 118 w 434"/>
                <a:gd name="T45" fmla="*/ 244 h 272"/>
                <a:gd name="T46" fmla="*/ 118 w 434"/>
                <a:gd name="T47" fmla="*/ 260 h 272"/>
                <a:gd name="T48" fmla="*/ 148 w 434"/>
                <a:gd name="T49" fmla="*/ 264 h 272"/>
                <a:gd name="T50" fmla="*/ 170 w 434"/>
                <a:gd name="T51" fmla="*/ 256 h 272"/>
                <a:gd name="T52" fmla="*/ 184 w 434"/>
                <a:gd name="T53" fmla="*/ 252 h 272"/>
                <a:gd name="T54" fmla="*/ 202 w 434"/>
                <a:gd name="T55" fmla="*/ 258 h 272"/>
                <a:gd name="T56" fmla="*/ 214 w 434"/>
                <a:gd name="T57" fmla="*/ 248 h 272"/>
                <a:gd name="T58" fmla="*/ 220 w 434"/>
                <a:gd name="T59" fmla="*/ 242 h 272"/>
                <a:gd name="T60" fmla="*/ 230 w 434"/>
                <a:gd name="T61" fmla="*/ 228 h 272"/>
                <a:gd name="T62" fmla="*/ 250 w 434"/>
                <a:gd name="T63" fmla="*/ 212 h 272"/>
                <a:gd name="T64" fmla="*/ 258 w 434"/>
                <a:gd name="T65" fmla="*/ 216 h 272"/>
                <a:gd name="T66" fmla="*/ 268 w 434"/>
                <a:gd name="T67" fmla="*/ 176 h 272"/>
                <a:gd name="T68" fmla="*/ 280 w 434"/>
                <a:gd name="T69" fmla="*/ 172 h 272"/>
                <a:gd name="T70" fmla="*/ 298 w 434"/>
                <a:gd name="T71" fmla="*/ 156 h 272"/>
                <a:gd name="T72" fmla="*/ 296 w 434"/>
                <a:gd name="T73" fmla="*/ 138 h 272"/>
                <a:gd name="T74" fmla="*/ 296 w 434"/>
                <a:gd name="T75" fmla="*/ 122 h 272"/>
                <a:gd name="T76" fmla="*/ 302 w 434"/>
                <a:gd name="T77" fmla="*/ 120 h 272"/>
                <a:gd name="T78" fmla="*/ 322 w 434"/>
                <a:gd name="T79" fmla="*/ 112 h 272"/>
                <a:gd name="T80" fmla="*/ 336 w 434"/>
                <a:gd name="T81" fmla="*/ 102 h 272"/>
                <a:gd name="T82" fmla="*/ 328 w 434"/>
                <a:gd name="T83" fmla="*/ 94 h 272"/>
                <a:gd name="T84" fmla="*/ 330 w 434"/>
                <a:gd name="T85" fmla="*/ 86 h 272"/>
                <a:gd name="T86" fmla="*/ 334 w 434"/>
                <a:gd name="T87" fmla="*/ 86 h 272"/>
                <a:gd name="T88" fmla="*/ 404 w 434"/>
                <a:gd name="T89" fmla="*/ 40 h 272"/>
                <a:gd name="T90" fmla="*/ 428 w 434"/>
                <a:gd name="T91" fmla="*/ 48 h 272"/>
                <a:gd name="T92" fmla="*/ 424 w 434"/>
                <a:gd name="T93" fmla="*/ 28 h 272"/>
                <a:gd name="T94" fmla="*/ 432 w 434"/>
                <a:gd name="T95" fmla="*/ 12 h 272"/>
                <a:gd name="T96" fmla="*/ 424 w 434"/>
                <a:gd name="T97" fmla="*/ 14 h 272"/>
                <a:gd name="T98" fmla="*/ 404 w 434"/>
                <a:gd name="T99" fmla="*/ 16 h 272"/>
                <a:gd name="T100" fmla="*/ 400 w 434"/>
                <a:gd name="T101" fmla="*/ 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34" h="272">
                  <a:moveTo>
                    <a:pt x="396" y="8"/>
                  </a:moveTo>
                  <a:lnTo>
                    <a:pt x="396" y="8"/>
                  </a:lnTo>
                  <a:lnTo>
                    <a:pt x="396" y="8"/>
                  </a:lnTo>
                  <a:lnTo>
                    <a:pt x="394" y="12"/>
                  </a:lnTo>
                  <a:lnTo>
                    <a:pt x="388" y="14"/>
                  </a:lnTo>
                  <a:lnTo>
                    <a:pt x="358" y="12"/>
                  </a:lnTo>
                  <a:lnTo>
                    <a:pt x="358" y="12"/>
                  </a:lnTo>
                  <a:lnTo>
                    <a:pt x="330" y="6"/>
                  </a:lnTo>
                  <a:lnTo>
                    <a:pt x="314" y="0"/>
                  </a:lnTo>
                  <a:lnTo>
                    <a:pt x="270" y="42"/>
                  </a:lnTo>
                  <a:lnTo>
                    <a:pt x="272" y="60"/>
                  </a:lnTo>
                  <a:lnTo>
                    <a:pt x="272" y="60"/>
                  </a:lnTo>
                  <a:lnTo>
                    <a:pt x="268" y="62"/>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50" y="20"/>
                  </a:lnTo>
                  <a:lnTo>
                    <a:pt x="148" y="6"/>
                  </a:lnTo>
                  <a:lnTo>
                    <a:pt x="144" y="0"/>
                  </a:lnTo>
                  <a:lnTo>
                    <a:pt x="128" y="8"/>
                  </a:lnTo>
                  <a:lnTo>
                    <a:pt x="120" y="18"/>
                  </a:lnTo>
                  <a:lnTo>
                    <a:pt x="118" y="20"/>
                  </a:lnTo>
                  <a:lnTo>
                    <a:pt x="118" y="20"/>
                  </a:lnTo>
                  <a:lnTo>
                    <a:pt x="102" y="24"/>
                  </a:lnTo>
                  <a:lnTo>
                    <a:pt x="102" y="24"/>
                  </a:lnTo>
                  <a:lnTo>
                    <a:pt x="78" y="48"/>
                  </a:lnTo>
                  <a:lnTo>
                    <a:pt x="56" y="70"/>
                  </a:lnTo>
                  <a:lnTo>
                    <a:pt x="12" y="128"/>
                  </a:lnTo>
                  <a:lnTo>
                    <a:pt x="22" y="148"/>
                  </a:lnTo>
                  <a:lnTo>
                    <a:pt x="22" y="152"/>
                  </a:lnTo>
                  <a:lnTo>
                    <a:pt x="22" y="152"/>
                  </a:lnTo>
                  <a:lnTo>
                    <a:pt x="20" y="152"/>
                  </a:lnTo>
                  <a:lnTo>
                    <a:pt x="20" y="152"/>
                  </a:lnTo>
                  <a:lnTo>
                    <a:pt x="20" y="156"/>
                  </a:lnTo>
                  <a:lnTo>
                    <a:pt x="20" y="160"/>
                  </a:lnTo>
                  <a:lnTo>
                    <a:pt x="24" y="172"/>
                  </a:lnTo>
                  <a:lnTo>
                    <a:pt x="24" y="172"/>
                  </a:lnTo>
                  <a:lnTo>
                    <a:pt x="32" y="188"/>
                  </a:lnTo>
                  <a:lnTo>
                    <a:pt x="34" y="198"/>
                  </a:lnTo>
                  <a:lnTo>
                    <a:pt x="34" y="206"/>
                  </a:lnTo>
                  <a:lnTo>
                    <a:pt x="34" y="208"/>
                  </a:lnTo>
                  <a:lnTo>
                    <a:pt x="0" y="228"/>
                  </a:lnTo>
                  <a:lnTo>
                    <a:pt x="0" y="236"/>
                  </a:lnTo>
                  <a:lnTo>
                    <a:pt x="16" y="244"/>
                  </a:lnTo>
                  <a:lnTo>
                    <a:pt x="16" y="244"/>
                  </a:lnTo>
                  <a:lnTo>
                    <a:pt x="18" y="248"/>
                  </a:lnTo>
                  <a:lnTo>
                    <a:pt x="18" y="248"/>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2"/>
                  </a:lnTo>
                  <a:lnTo>
                    <a:pt x="118" y="244"/>
                  </a:lnTo>
                  <a:lnTo>
                    <a:pt x="118" y="244"/>
                  </a:lnTo>
                  <a:lnTo>
                    <a:pt x="116" y="250"/>
                  </a:lnTo>
                  <a:lnTo>
                    <a:pt x="116" y="256"/>
                  </a:lnTo>
                  <a:lnTo>
                    <a:pt x="118" y="260"/>
                  </a:lnTo>
                  <a:lnTo>
                    <a:pt x="124" y="264"/>
                  </a:lnTo>
                  <a:lnTo>
                    <a:pt x="148" y="264"/>
                  </a:lnTo>
                  <a:lnTo>
                    <a:pt x="148" y="264"/>
                  </a:lnTo>
                  <a:lnTo>
                    <a:pt x="160" y="260"/>
                  </a:lnTo>
                  <a:lnTo>
                    <a:pt x="170" y="256"/>
                  </a:lnTo>
                  <a:lnTo>
                    <a:pt x="170" y="256"/>
                  </a:lnTo>
                  <a:lnTo>
                    <a:pt x="172" y="252"/>
                  </a:lnTo>
                  <a:lnTo>
                    <a:pt x="176" y="252"/>
                  </a:lnTo>
                  <a:lnTo>
                    <a:pt x="184" y="252"/>
                  </a:lnTo>
                  <a:lnTo>
                    <a:pt x="184" y="252"/>
                  </a:lnTo>
                  <a:lnTo>
                    <a:pt x="198" y="256"/>
                  </a:lnTo>
                  <a:lnTo>
                    <a:pt x="202" y="258"/>
                  </a:lnTo>
                  <a:lnTo>
                    <a:pt x="208" y="264"/>
                  </a:lnTo>
                  <a:lnTo>
                    <a:pt x="212" y="250"/>
                  </a:lnTo>
                  <a:lnTo>
                    <a:pt x="214" y="248"/>
                  </a:lnTo>
                  <a:lnTo>
                    <a:pt x="216" y="248"/>
                  </a:lnTo>
                  <a:lnTo>
                    <a:pt x="216" y="248"/>
                  </a:lnTo>
                  <a:lnTo>
                    <a:pt x="220" y="242"/>
                  </a:lnTo>
                  <a:lnTo>
                    <a:pt x="224" y="236"/>
                  </a:lnTo>
                  <a:lnTo>
                    <a:pt x="224" y="236"/>
                  </a:lnTo>
                  <a:lnTo>
                    <a:pt x="230" y="228"/>
                  </a:lnTo>
                  <a:lnTo>
                    <a:pt x="238" y="220"/>
                  </a:lnTo>
                  <a:lnTo>
                    <a:pt x="248" y="214"/>
                  </a:lnTo>
                  <a:lnTo>
                    <a:pt x="250" y="212"/>
                  </a:lnTo>
                  <a:lnTo>
                    <a:pt x="250" y="214"/>
                  </a:lnTo>
                  <a:lnTo>
                    <a:pt x="252" y="214"/>
                  </a:lnTo>
                  <a:lnTo>
                    <a:pt x="258" y="216"/>
                  </a:lnTo>
                  <a:lnTo>
                    <a:pt x="258" y="216"/>
                  </a:lnTo>
                  <a:lnTo>
                    <a:pt x="260" y="216"/>
                  </a:lnTo>
                  <a:lnTo>
                    <a:pt x="268" y="176"/>
                  </a:lnTo>
                  <a:lnTo>
                    <a:pt x="268" y="176"/>
                  </a:lnTo>
                  <a:lnTo>
                    <a:pt x="280" y="172"/>
                  </a:lnTo>
                  <a:lnTo>
                    <a:pt x="280" y="172"/>
                  </a:lnTo>
                  <a:lnTo>
                    <a:pt x="290" y="166"/>
                  </a:lnTo>
                  <a:lnTo>
                    <a:pt x="296" y="160"/>
                  </a:lnTo>
                  <a:lnTo>
                    <a:pt x="298" y="156"/>
                  </a:lnTo>
                  <a:lnTo>
                    <a:pt x="300" y="150"/>
                  </a:lnTo>
                  <a:lnTo>
                    <a:pt x="296" y="138"/>
                  </a:lnTo>
                  <a:lnTo>
                    <a:pt x="296" y="138"/>
                  </a:lnTo>
                  <a:lnTo>
                    <a:pt x="294" y="128"/>
                  </a:lnTo>
                  <a:lnTo>
                    <a:pt x="296" y="122"/>
                  </a:lnTo>
                  <a:lnTo>
                    <a:pt x="296" y="122"/>
                  </a:lnTo>
                  <a:lnTo>
                    <a:pt x="298" y="120"/>
                  </a:lnTo>
                  <a:lnTo>
                    <a:pt x="302"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34" y="86"/>
                  </a:lnTo>
                  <a:lnTo>
                    <a:pt x="342" y="84"/>
                  </a:lnTo>
                  <a:lnTo>
                    <a:pt x="352" y="76"/>
                  </a:lnTo>
                  <a:lnTo>
                    <a:pt x="404" y="40"/>
                  </a:lnTo>
                  <a:lnTo>
                    <a:pt x="404" y="40"/>
                  </a:lnTo>
                  <a:lnTo>
                    <a:pt x="420" y="48"/>
                  </a:lnTo>
                  <a:lnTo>
                    <a:pt x="428" y="48"/>
                  </a:lnTo>
                  <a:lnTo>
                    <a:pt x="424" y="30"/>
                  </a:lnTo>
                  <a:lnTo>
                    <a:pt x="424" y="28"/>
                  </a:lnTo>
                  <a:lnTo>
                    <a:pt x="424" y="28"/>
                  </a:lnTo>
                  <a:lnTo>
                    <a:pt x="424" y="28"/>
                  </a:lnTo>
                  <a:lnTo>
                    <a:pt x="434" y="12"/>
                  </a:lnTo>
                  <a:lnTo>
                    <a:pt x="432" y="12"/>
                  </a:lnTo>
                  <a:lnTo>
                    <a:pt x="426" y="12"/>
                  </a:lnTo>
                  <a:lnTo>
                    <a:pt x="426" y="14"/>
                  </a:lnTo>
                  <a:lnTo>
                    <a:pt x="424" y="14"/>
                  </a:lnTo>
                  <a:lnTo>
                    <a:pt x="408" y="16"/>
                  </a:lnTo>
                  <a:lnTo>
                    <a:pt x="404" y="16"/>
                  </a:lnTo>
                  <a:lnTo>
                    <a:pt x="404" y="16"/>
                  </a:lnTo>
                  <a:lnTo>
                    <a:pt x="404" y="16"/>
                  </a:lnTo>
                  <a:lnTo>
                    <a:pt x="404" y="12"/>
                  </a:lnTo>
                  <a:lnTo>
                    <a:pt x="400" y="8"/>
                  </a:lnTo>
                  <a:lnTo>
                    <a:pt x="396" y="8"/>
                  </a:lnTo>
                  <a:close/>
                </a:path>
              </a:pathLst>
            </a:custGeom>
            <a:blipFill dpi="0" rotWithShape="1">
              <a:blip r:embed="rId7"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95" name="Freeform 31"/>
            <p:cNvSpPr>
              <a:spLocks/>
            </p:cNvSpPr>
            <p:nvPr/>
          </p:nvSpPr>
          <p:spPr bwMode="auto">
            <a:xfrm>
              <a:off x="5175250" y="3996644"/>
              <a:ext cx="107950" cy="95250"/>
            </a:xfrm>
            <a:custGeom>
              <a:avLst/>
              <a:gdLst>
                <a:gd name="T0" fmla="*/ 62 w 68"/>
                <a:gd name="T1" fmla="*/ 32 h 60"/>
                <a:gd name="T2" fmla="*/ 68 w 68"/>
                <a:gd name="T3" fmla="*/ 24 h 60"/>
                <a:gd name="T4" fmla="*/ 68 w 68"/>
                <a:gd name="T5" fmla="*/ 24 h 60"/>
                <a:gd name="T6" fmla="*/ 68 w 68"/>
                <a:gd name="T7" fmla="*/ 24 h 60"/>
                <a:gd name="T8" fmla="*/ 68 w 68"/>
                <a:gd name="T9" fmla="*/ 24 h 60"/>
                <a:gd name="T10" fmla="*/ 48 w 68"/>
                <a:gd name="T11" fmla="*/ 8 h 60"/>
                <a:gd name="T12" fmla="*/ 48 w 68"/>
                <a:gd name="T13" fmla="*/ 8 h 60"/>
                <a:gd name="T14" fmla="*/ 40 w 68"/>
                <a:gd name="T15" fmla="*/ 4 h 60"/>
                <a:gd name="T16" fmla="*/ 34 w 68"/>
                <a:gd name="T17" fmla="*/ 0 h 60"/>
                <a:gd name="T18" fmla="*/ 28 w 68"/>
                <a:gd name="T19" fmla="*/ 0 h 60"/>
                <a:gd name="T20" fmla="*/ 22 w 68"/>
                <a:gd name="T21" fmla="*/ 0 h 60"/>
                <a:gd name="T22" fmla="*/ 14 w 68"/>
                <a:gd name="T23" fmla="*/ 2 h 60"/>
                <a:gd name="T24" fmla="*/ 14 w 68"/>
                <a:gd name="T25" fmla="*/ 20 h 60"/>
                <a:gd name="T26" fmla="*/ 14 w 68"/>
                <a:gd name="T27" fmla="*/ 20 h 60"/>
                <a:gd name="T28" fmla="*/ 10 w 68"/>
                <a:gd name="T29" fmla="*/ 28 h 60"/>
                <a:gd name="T30" fmla="*/ 4 w 68"/>
                <a:gd name="T31" fmla="*/ 36 h 60"/>
                <a:gd name="T32" fmla="*/ 0 w 68"/>
                <a:gd name="T33" fmla="*/ 40 h 60"/>
                <a:gd name="T34" fmla="*/ 8 w 68"/>
                <a:gd name="T35" fmla="*/ 48 h 60"/>
                <a:gd name="T36" fmla="*/ 10 w 68"/>
                <a:gd name="T37" fmla="*/ 48 h 60"/>
                <a:gd name="T38" fmla="*/ 12 w 68"/>
                <a:gd name="T39" fmla="*/ 56 h 60"/>
                <a:gd name="T40" fmla="*/ 22 w 68"/>
                <a:gd name="T41" fmla="*/ 60 h 60"/>
                <a:gd name="T42" fmla="*/ 22 w 68"/>
                <a:gd name="T43" fmla="*/ 60 h 60"/>
                <a:gd name="T44" fmla="*/ 28 w 68"/>
                <a:gd name="T45" fmla="*/ 56 h 60"/>
                <a:gd name="T46" fmla="*/ 34 w 68"/>
                <a:gd name="T47" fmla="*/ 54 h 60"/>
                <a:gd name="T48" fmla="*/ 52 w 68"/>
                <a:gd name="T49" fmla="*/ 58 h 60"/>
                <a:gd name="T50" fmla="*/ 52 w 68"/>
                <a:gd name="T51" fmla="*/ 52 h 60"/>
                <a:gd name="T52" fmla="*/ 52 w 68"/>
                <a:gd name="T53" fmla="*/ 52 h 60"/>
                <a:gd name="T54" fmla="*/ 54 w 68"/>
                <a:gd name="T55" fmla="*/ 44 h 60"/>
                <a:gd name="T56" fmla="*/ 56 w 68"/>
                <a:gd name="T57" fmla="*/ 38 h 60"/>
                <a:gd name="T58" fmla="*/ 58 w 68"/>
                <a:gd name="T59" fmla="*/ 34 h 60"/>
                <a:gd name="T60" fmla="*/ 62 w 68"/>
                <a:gd name="T61" fmla="*/ 32 h 60"/>
                <a:gd name="T62" fmla="*/ 62 w 68"/>
                <a:gd name="T63"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8" h="60">
                  <a:moveTo>
                    <a:pt x="62" y="32"/>
                  </a:moveTo>
                  <a:lnTo>
                    <a:pt x="68" y="24"/>
                  </a:lnTo>
                  <a:lnTo>
                    <a:pt x="68" y="24"/>
                  </a:lnTo>
                  <a:lnTo>
                    <a:pt x="68" y="24"/>
                  </a:lnTo>
                  <a:lnTo>
                    <a:pt x="68" y="24"/>
                  </a:lnTo>
                  <a:lnTo>
                    <a:pt x="48" y="8"/>
                  </a:lnTo>
                  <a:lnTo>
                    <a:pt x="48" y="8"/>
                  </a:lnTo>
                  <a:lnTo>
                    <a:pt x="40" y="4"/>
                  </a:lnTo>
                  <a:lnTo>
                    <a:pt x="34" y="0"/>
                  </a:lnTo>
                  <a:lnTo>
                    <a:pt x="28" y="0"/>
                  </a:lnTo>
                  <a:lnTo>
                    <a:pt x="22" y="0"/>
                  </a:lnTo>
                  <a:lnTo>
                    <a:pt x="14" y="2"/>
                  </a:lnTo>
                  <a:lnTo>
                    <a:pt x="14" y="20"/>
                  </a:lnTo>
                  <a:lnTo>
                    <a:pt x="14" y="20"/>
                  </a:lnTo>
                  <a:lnTo>
                    <a:pt x="10" y="28"/>
                  </a:lnTo>
                  <a:lnTo>
                    <a:pt x="4" y="36"/>
                  </a:lnTo>
                  <a:lnTo>
                    <a:pt x="0" y="40"/>
                  </a:lnTo>
                  <a:lnTo>
                    <a:pt x="8" y="48"/>
                  </a:lnTo>
                  <a:lnTo>
                    <a:pt x="10" y="48"/>
                  </a:lnTo>
                  <a:lnTo>
                    <a:pt x="12" y="56"/>
                  </a:lnTo>
                  <a:lnTo>
                    <a:pt x="22" y="60"/>
                  </a:lnTo>
                  <a:lnTo>
                    <a:pt x="22" y="60"/>
                  </a:lnTo>
                  <a:lnTo>
                    <a:pt x="28" y="56"/>
                  </a:lnTo>
                  <a:lnTo>
                    <a:pt x="34" y="54"/>
                  </a:lnTo>
                  <a:lnTo>
                    <a:pt x="52" y="58"/>
                  </a:lnTo>
                  <a:lnTo>
                    <a:pt x="52" y="52"/>
                  </a:lnTo>
                  <a:lnTo>
                    <a:pt x="52" y="52"/>
                  </a:lnTo>
                  <a:lnTo>
                    <a:pt x="54" y="44"/>
                  </a:lnTo>
                  <a:lnTo>
                    <a:pt x="56" y="38"/>
                  </a:lnTo>
                  <a:lnTo>
                    <a:pt x="58" y="34"/>
                  </a:lnTo>
                  <a:lnTo>
                    <a:pt x="62" y="32"/>
                  </a:lnTo>
                  <a:lnTo>
                    <a:pt x="62" y="32"/>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96" name="Freeform 32"/>
            <p:cNvSpPr>
              <a:spLocks/>
            </p:cNvSpPr>
            <p:nvPr/>
          </p:nvSpPr>
          <p:spPr bwMode="auto">
            <a:xfrm>
              <a:off x="4670425" y="3631519"/>
              <a:ext cx="600075" cy="463550"/>
            </a:xfrm>
            <a:custGeom>
              <a:avLst/>
              <a:gdLst>
                <a:gd name="T0" fmla="*/ 258 w 378"/>
                <a:gd name="T1" fmla="*/ 78 h 292"/>
                <a:gd name="T2" fmla="*/ 240 w 378"/>
                <a:gd name="T3" fmla="*/ 46 h 292"/>
                <a:gd name="T4" fmla="*/ 204 w 378"/>
                <a:gd name="T5" fmla="*/ 38 h 292"/>
                <a:gd name="T6" fmla="*/ 194 w 378"/>
                <a:gd name="T7" fmla="*/ 28 h 292"/>
                <a:gd name="T8" fmla="*/ 166 w 378"/>
                <a:gd name="T9" fmla="*/ 16 h 292"/>
                <a:gd name="T10" fmla="*/ 164 w 378"/>
                <a:gd name="T11" fmla="*/ 0 h 292"/>
                <a:gd name="T12" fmla="*/ 148 w 378"/>
                <a:gd name="T13" fmla="*/ 12 h 292"/>
                <a:gd name="T14" fmla="*/ 140 w 378"/>
                <a:gd name="T15" fmla="*/ 26 h 292"/>
                <a:gd name="T16" fmla="*/ 126 w 378"/>
                <a:gd name="T17" fmla="*/ 46 h 292"/>
                <a:gd name="T18" fmla="*/ 120 w 378"/>
                <a:gd name="T19" fmla="*/ 52 h 292"/>
                <a:gd name="T20" fmla="*/ 108 w 378"/>
                <a:gd name="T21" fmla="*/ 42 h 292"/>
                <a:gd name="T22" fmla="*/ 96 w 378"/>
                <a:gd name="T23" fmla="*/ 38 h 292"/>
                <a:gd name="T24" fmla="*/ 76 w 378"/>
                <a:gd name="T25" fmla="*/ 46 h 292"/>
                <a:gd name="T26" fmla="*/ 32 w 378"/>
                <a:gd name="T27" fmla="*/ 50 h 292"/>
                <a:gd name="T28" fmla="*/ 20 w 378"/>
                <a:gd name="T29" fmla="*/ 32 h 292"/>
                <a:gd name="T30" fmla="*/ 4 w 378"/>
                <a:gd name="T31" fmla="*/ 34 h 292"/>
                <a:gd name="T32" fmla="*/ 2 w 378"/>
                <a:gd name="T33" fmla="*/ 36 h 292"/>
                <a:gd name="T34" fmla="*/ 8 w 378"/>
                <a:gd name="T35" fmla="*/ 42 h 292"/>
                <a:gd name="T36" fmla="*/ 10 w 378"/>
                <a:gd name="T37" fmla="*/ 42 h 292"/>
                <a:gd name="T38" fmla="*/ 40 w 378"/>
                <a:gd name="T39" fmla="*/ 76 h 292"/>
                <a:gd name="T40" fmla="*/ 98 w 378"/>
                <a:gd name="T41" fmla="*/ 96 h 292"/>
                <a:gd name="T42" fmla="*/ 118 w 378"/>
                <a:gd name="T43" fmla="*/ 128 h 292"/>
                <a:gd name="T44" fmla="*/ 140 w 378"/>
                <a:gd name="T45" fmla="*/ 158 h 292"/>
                <a:gd name="T46" fmla="*/ 152 w 378"/>
                <a:gd name="T47" fmla="*/ 162 h 292"/>
                <a:gd name="T48" fmla="*/ 182 w 378"/>
                <a:gd name="T49" fmla="*/ 142 h 292"/>
                <a:gd name="T50" fmla="*/ 200 w 378"/>
                <a:gd name="T51" fmla="*/ 146 h 292"/>
                <a:gd name="T52" fmla="*/ 198 w 378"/>
                <a:gd name="T53" fmla="*/ 152 h 292"/>
                <a:gd name="T54" fmla="*/ 168 w 378"/>
                <a:gd name="T55" fmla="*/ 186 h 292"/>
                <a:gd name="T56" fmla="*/ 166 w 378"/>
                <a:gd name="T57" fmla="*/ 194 h 292"/>
                <a:gd name="T58" fmla="*/ 152 w 378"/>
                <a:gd name="T59" fmla="*/ 222 h 292"/>
                <a:gd name="T60" fmla="*/ 166 w 378"/>
                <a:gd name="T61" fmla="*/ 246 h 292"/>
                <a:gd name="T62" fmla="*/ 178 w 378"/>
                <a:gd name="T63" fmla="*/ 254 h 292"/>
                <a:gd name="T64" fmla="*/ 194 w 378"/>
                <a:gd name="T65" fmla="*/ 270 h 292"/>
                <a:gd name="T66" fmla="*/ 204 w 378"/>
                <a:gd name="T67" fmla="*/ 262 h 292"/>
                <a:gd name="T68" fmla="*/ 214 w 378"/>
                <a:gd name="T69" fmla="*/ 264 h 292"/>
                <a:gd name="T70" fmla="*/ 230 w 378"/>
                <a:gd name="T71" fmla="*/ 278 h 292"/>
                <a:gd name="T72" fmla="*/ 238 w 378"/>
                <a:gd name="T73" fmla="*/ 286 h 292"/>
                <a:gd name="T74" fmla="*/ 248 w 378"/>
                <a:gd name="T75" fmla="*/ 284 h 292"/>
                <a:gd name="T76" fmla="*/ 304 w 378"/>
                <a:gd name="T77" fmla="*/ 286 h 292"/>
                <a:gd name="T78" fmla="*/ 312 w 378"/>
                <a:gd name="T79" fmla="*/ 272 h 292"/>
                <a:gd name="T80" fmla="*/ 316 w 378"/>
                <a:gd name="T81" fmla="*/ 262 h 292"/>
                <a:gd name="T82" fmla="*/ 324 w 378"/>
                <a:gd name="T83" fmla="*/ 248 h 292"/>
                <a:gd name="T84" fmla="*/ 324 w 378"/>
                <a:gd name="T85" fmla="*/ 232 h 292"/>
                <a:gd name="T86" fmla="*/ 330 w 378"/>
                <a:gd name="T87" fmla="*/ 226 h 292"/>
                <a:gd name="T88" fmla="*/ 348 w 378"/>
                <a:gd name="T89" fmla="*/ 222 h 292"/>
                <a:gd name="T90" fmla="*/ 378 w 378"/>
                <a:gd name="T91" fmla="*/ 238 h 292"/>
                <a:gd name="T92" fmla="*/ 362 w 378"/>
                <a:gd name="T93" fmla="*/ 196 h 292"/>
                <a:gd name="T94" fmla="*/ 348 w 378"/>
                <a:gd name="T95" fmla="*/ 194 h 292"/>
                <a:gd name="T96" fmla="*/ 312 w 378"/>
                <a:gd name="T97" fmla="*/ 172 h 292"/>
                <a:gd name="T98" fmla="*/ 292 w 378"/>
                <a:gd name="T99" fmla="*/ 146 h 292"/>
                <a:gd name="T100" fmla="*/ 270 w 378"/>
                <a:gd name="T101" fmla="*/ 9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292">
                  <a:moveTo>
                    <a:pt x="264" y="86"/>
                  </a:moveTo>
                  <a:lnTo>
                    <a:pt x="264" y="86"/>
                  </a:lnTo>
                  <a:lnTo>
                    <a:pt x="258" y="78"/>
                  </a:lnTo>
                  <a:lnTo>
                    <a:pt x="252" y="70"/>
                  </a:lnTo>
                  <a:lnTo>
                    <a:pt x="240" y="46"/>
                  </a:lnTo>
                  <a:lnTo>
                    <a:pt x="240" y="46"/>
                  </a:lnTo>
                  <a:lnTo>
                    <a:pt x="226" y="44"/>
                  </a:lnTo>
                  <a:lnTo>
                    <a:pt x="214" y="42"/>
                  </a:lnTo>
                  <a:lnTo>
                    <a:pt x="204" y="38"/>
                  </a:lnTo>
                  <a:lnTo>
                    <a:pt x="198" y="34"/>
                  </a:lnTo>
                  <a:lnTo>
                    <a:pt x="198" y="34"/>
                  </a:lnTo>
                  <a:lnTo>
                    <a:pt x="194" y="28"/>
                  </a:lnTo>
                  <a:lnTo>
                    <a:pt x="188" y="24"/>
                  </a:lnTo>
                  <a:lnTo>
                    <a:pt x="170" y="18"/>
                  </a:lnTo>
                  <a:lnTo>
                    <a:pt x="166" y="16"/>
                  </a:lnTo>
                  <a:lnTo>
                    <a:pt x="170" y="2"/>
                  </a:lnTo>
                  <a:lnTo>
                    <a:pt x="168" y="2"/>
                  </a:lnTo>
                  <a:lnTo>
                    <a:pt x="164" y="0"/>
                  </a:lnTo>
                  <a:lnTo>
                    <a:pt x="164" y="0"/>
                  </a:lnTo>
                  <a:lnTo>
                    <a:pt x="152" y="8"/>
                  </a:lnTo>
                  <a:lnTo>
                    <a:pt x="148" y="12"/>
                  </a:lnTo>
                  <a:lnTo>
                    <a:pt x="144" y="16"/>
                  </a:lnTo>
                  <a:lnTo>
                    <a:pt x="144" y="16"/>
                  </a:lnTo>
                  <a:lnTo>
                    <a:pt x="140" y="26"/>
                  </a:lnTo>
                  <a:lnTo>
                    <a:pt x="132" y="32"/>
                  </a:lnTo>
                  <a:lnTo>
                    <a:pt x="132" y="32"/>
                  </a:lnTo>
                  <a:lnTo>
                    <a:pt x="126" y="46"/>
                  </a:lnTo>
                  <a:lnTo>
                    <a:pt x="124" y="50"/>
                  </a:lnTo>
                  <a:lnTo>
                    <a:pt x="120" y="52"/>
                  </a:lnTo>
                  <a:lnTo>
                    <a:pt x="120" y="52"/>
                  </a:lnTo>
                  <a:lnTo>
                    <a:pt x="118" y="52"/>
                  </a:lnTo>
                  <a:lnTo>
                    <a:pt x="116" y="48"/>
                  </a:lnTo>
                  <a:lnTo>
                    <a:pt x="108" y="42"/>
                  </a:lnTo>
                  <a:lnTo>
                    <a:pt x="108" y="42"/>
                  </a:lnTo>
                  <a:lnTo>
                    <a:pt x="102" y="40"/>
                  </a:lnTo>
                  <a:lnTo>
                    <a:pt x="96" y="38"/>
                  </a:lnTo>
                  <a:lnTo>
                    <a:pt x="88" y="40"/>
                  </a:lnTo>
                  <a:lnTo>
                    <a:pt x="88" y="40"/>
                  </a:lnTo>
                  <a:lnTo>
                    <a:pt x="76" y="46"/>
                  </a:lnTo>
                  <a:lnTo>
                    <a:pt x="62" y="50"/>
                  </a:lnTo>
                  <a:lnTo>
                    <a:pt x="32" y="50"/>
                  </a:lnTo>
                  <a:lnTo>
                    <a:pt x="32" y="50"/>
                  </a:lnTo>
                  <a:lnTo>
                    <a:pt x="26" y="44"/>
                  </a:lnTo>
                  <a:lnTo>
                    <a:pt x="22" y="38"/>
                  </a:lnTo>
                  <a:lnTo>
                    <a:pt x="20" y="32"/>
                  </a:lnTo>
                  <a:lnTo>
                    <a:pt x="20" y="22"/>
                  </a:lnTo>
                  <a:lnTo>
                    <a:pt x="8" y="18"/>
                  </a:lnTo>
                  <a:lnTo>
                    <a:pt x="4" y="34"/>
                  </a:lnTo>
                  <a:lnTo>
                    <a:pt x="4" y="34"/>
                  </a:lnTo>
                  <a:lnTo>
                    <a:pt x="4" y="36"/>
                  </a:lnTo>
                  <a:lnTo>
                    <a:pt x="2" y="36"/>
                  </a:lnTo>
                  <a:lnTo>
                    <a:pt x="0" y="40"/>
                  </a:lnTo>
                  <a:lnTo>
                    <a:pt x="8" y="42"/>
                  </a:lnTo>
                  <a:lnTo>
                    <a:pt x="8" y="42"/>
                  </a:lnTo>
                  <a:lnTo>
                    <a:pt x="10" y="42"/>
                  </a:lnTo>
                  <a:lnTo>
                    <a:pt x="10" y="42"/>
                  </a:lnTo>
                  <a:lnTo>
                    <a:pt x="10" y="42"/>
                  </a:lnTo>
                  <a:lnTo>
                    <a:pt x="28" y="66"/>
                  </a:lnTo>
                  <a:lnTo>
                    <a:pt x="40" y="76"/>
                  </a:lnTo>
                  <a:lnTo>
                    <a:pt x="40" y="76"/>
                  </a:lnTo>
                  <a:lnTo>
                    <a:pt x="68" y="86"/>
                  </a:lnTo>
                  <a:lnTo>
                    <a:pt x="98" y="96"/>
                  </a:lnTo>
                  <a:lnTo>
                    <a:pt x="98" y="96"/>
                  </a:lnTo>
                  <a:lnTo>
                    <a:pt x="104" y="102"/>
                  </a:lnTo>
                  <a:lnTo>
                    <a:pt x="112" y="112"/>
                  </a:lnTo>
                  <a:lnTo>
                    <a:pt x="118" y="128"/>
                  </a:lnTo>
                  <a:lnTo>
                    <a:pt x="124" y="150"/>
                  </a:lnTo>
                  <a:lnTo>
                    <a:pt x="124" y="150"/>
                  </a:lnTo>
                  <a:lnTo>
                    <a:pt x="140" y="158"/>
                  </a:lnTo>
                  <a:lnTo>
                    <a:pt x="146" y="162"/>
                  </a:lnTo>
                  <a:lnTo>
                    <a:pt x="152" y="162"/>
                  </a:lnTo>
                  <a:lnTo>
                    <a:pt x="152" y="162"/>
                  </a:lnTo>
                  <a:lnTo>
                    <a:pt x="180" y="144"/>
                  </a:lnTo>
                  <a:lnTo>
                    <a:pt x="180" y="144"/>
                  </a:lnTo>
                  <a:lnTo>
                    <a:pt x="182" y="142"/>
                  </a:lnTo>
                  <a:lnTo>
                    <a:pt x="184" y="144"/>
                  </a:lnTo>
                  <a:lnTo>
                    <a:pt x="198" y="146"/>
                  </a:lnTo>
                  <a:lnTo>
                    <a:pt x="200" y="146"/>
                  </a:lnTo>
                  <a:lnTo>
                    <a:pt x="200" y="150"/>
                  </a:lnTo>
                  <a:lnTo>
                    <a:pt x="198" y="152"/>
                  </a:lnTo>
                  <a:lnTo>
                    <a:pt x="198" y="152"/>
                  </a:lnTo>
                  <a:lnTo>
                    <a:pt x="192" y="174"/>
                  </a:lnTo>
                  <a:lnTo>
                    <a:pt x="186" y="186"/>
                  </a:lnTo>
                  <a:lnTo>
                    <a:pt x="168" y="186"/>
                  </a:lnTo>
                  <a:lnTo>
                    <a:pt x="168" y="186"/>
                  </a:lnTo>
                  <a:lnTo>
                    <a:pt x="168" y="186"/>
                  </a:lnTo>
                  <a:lnTo>
                    <a:pt x="166" y="194"/>
                  </a:lnTo>
                  <a:lnTo>
                    <a:pt x="164" y="202"/>
                  </a:lnTo>
                  <a:lnTo>
                    <a:pt x="152" y="222"/>
                  </a:lnTo>
                  <a:lnTo>
                    <a:pt x="152" y="222"/>
                  </a:lnTo>
                  <a:lnTo>
                    <a:pt x="148" y="228"/>
                  </a:lnTo>
                  <a:lnTo>
                    <a:pt x="148" y="234"/>
                  </a:lnTo>
                  <a:lnTo>
                    <a:pt x="166" y="246"/>
                  </a:lnTo>
                  <a:lnTo>
                    <a:pt x="166" y="246"/>
                  </a:lnTo>
                  <a:lnTo>
                    <a:pt x="172" y="252"/>
                  </a:lnTo>
                  <a:lnTo>
                    <a:pt x="178" y="254"/>
                  </a:lnTo>
                  <a:lnTo>
                    <a:pt x="182" y="254"/>
                  </a:lnTo>
                  <a:lnTo>
                    <a:pt x="186" y="266"/>
                  </a:lnTo>
                  <a:lnTo>
                    <a:pt x="194" y="270"/>
                  </a:lnTo>
                  <a:lnTo>
                    <a:pt x="200" y="266"/>
                  </a:lnTo>
                  <a:lnTo>
                    <a:pt x="200" y="266"/>
                  </a:lnTo>
                  <a:lnTo>
                    <a:pt x="204" y="262"/>
                  </a:lnTo>
                  <a:lnTo>
                    <a:pt x="208" y="262"/>
                  </a:lnTo>
                  <a:lnTo>
                    <a:pt x="208" y="262"/>
                  </a:lnTo>
                  <a:lnTo>
                    <a:pt x="214" y="264"/>
                  </a:lnTo>
                  <a:lnTo>
                    <a:pt x="218" y="266"/>
                  </a:lnTo>
                  <a:lnTo>
                    <a:pt x="224" y="270"/>
                  </a:lnTo>
                  <a:lnTo>
                    <a:pt x="230" y="278"/>
                  </a:lnTo>
                  <a:lnTo>
                    <a:pt x="230" y="278"/>
                  </a:lnTo>
                  <a:lnTo>
                    <a:pt x="236" y="286"/>
                  </a:lnTo>
                  <a:lnTo>
                    <a:pt x="238" y="286"/>
                  </a:lnTo>
                  <a:lnTo>
                    <a:pt x="238" y="286"/>
                  </a:lnTo>
                  <a:lnTo>
                    <a:pt x="242" y="284"/>
                  </a:lnTo>
                  <a:lnTo>
                    <a:pt x="248" y="284"/>
                  </a:lnTo>
                  <a:lnTo>
                    <a:pt x="264" y="288"/>
                  </a:lnTo>
                  <a:lnTo>
                    <a:pt x="284" y="292"/>
                  </a:lnTo>
                  <a:lnTo>
                    <a:pt x="304" y="286"/>
                  </a:lnTo>
                  <a:lnTo>
                    <a:pt x="312" y="282"/>
                  </a:lnTo>
                  <a:lnTo>
                    <a:pt x="318" y="278"/>
                  </a:lnTo>
                  <a:lnTo>
                    <a:pt x="312" y="272"/>
                  </a:lnTo>
                  <a:lnTo>
                    <a:pt x="312" y="272"/>
                  </a:lnTo>
                  <a:lnTo>
                    <a:pt x="312" y="268"/>
                  </a:lnTo>
                  <a:lnTo>
                    <a:pt x="316" y="262"/>
                  </a:lnTo>
                  <a:lnTo>
                    <a:pt x="316" y="262"/>
                  </a:lnTo>
                  <a:lnTo>
                    <a:pt x="322" y="256"/>
                  </a:lnTo>
                  <a:lnTo>
                    <a:pt x="324" y="248"/>
                  </a:lnTo>
                  <a:lnTo>
                    <a:pt x="324" y="238"/>
                  </a:lnTo>
                  <a:lnTo>
                    <a:pt x="324" y="238"/>
                  </a:lnTo>
                  <a:lnTo>
                    <a:pt x="324" y="232"/>
                  </a:lnTo>
                  <a:lnTo>
                    <a:pt x="326" y="230"/>
                  </a:lnTo>
                  <a:lnTo>
                    <a:pt x="326" y="230"/>
                  </a:lnTo>
                  <a:lnTo>
                    <a:pt x="330" y="226"/>
                  </a:lnTo>
                  <a:lnTo>
                    <a:pt x="340" y="222"/>
                  </a:lnTo>
                  <a:lnTo>
                    <a:pt x="340" y="222"/>
                  </a:lnTo>
                  <a:lnTo>
                    <a:pt x="348" y="222"/>
                  </a:lnTo>
                  <a:lnTo>
                    <a:pt x="356" y="226"/>
                  </a:lnTo>
                  <a:lnTo>
                    <a:pt x="366" y="230"/>
                  </a:lnTo>
                  <a:lnTo>
                    <a:pt x="378" y="238"/>
                  </a:lnTo>
                  <a:lnTo>
                    <a:pt x="372" y="222"/>
                  </a:lnTo>
                  <a:lnTo>
                    <a:pt x="364" y="210"/>
                  </a:lnTo>
                  <a:lnTo>
                    <a:pt x="362" y="196"/>
                  </a:lnTo>
                  <a:lnTo>
                    <a:pt x="348" y="194"/>
                  </a:lnTo>
                  <a:lnTo>
                    <a:pt x="348" y="194"/>
                  </a:lnTo>
                  <a:lnTo>
                    <a:pt x="348" y="194"/>
                  </a:lnTo>
                  <a:lnTo>
                    <a:pt x="348" y="194"/>
                  </a:lnTo>
                  <a:lnTo>
                    <a:pt x="348" y="194"/>
                  </a:lnTo>
                  <a:lnTo>
                    <a:pt x="312" y="172"/>
                  </a:lnTo>
                  <a:lnTo>
                    <a:pt x="294" y="170"/>
                  </a:lnTo>
                  <a:lnTo>
                    <a:pt x="294" y="166"/>
                  </a:lnTo>
                  <a:lnTo>
                    <a:pt x="292" y="146"/>
                  </a:lnTo>
                  <a:lnTo>
                    <a:pt x="292" y="146"/>
                  </a:lnTo>
                  <a:lnTo>
                    <a:pt x="276" y="106"/>
                  </a:lnTo>
                  <a:lnTo>
                    <a:pt x="270" y="94"/>
                  </a:lnTo>
                  <a:lnTo>
                    <a:pt x="264" y="86"/>
                  </a:lnTo>
                  <a:lnTo>
                    <a:pt x="264" y="86"/>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97" name="Freeform 33"/>
            <p:cNvSpPr>
              <a:spLocks/>
            </p:cNvSpPr>
            <p:nvPr/>
          </p:nvSpPr>
          <p:spPr bwMode="auto">
            <a:xfrm>
              <a:off x="4356100" y="2745694"/>
              <a:ext cx="558800" cy="796925"/>
            </a:xfrm>
            <a:custGeom>
              <a:avLst/>
              <a:gdLst>
                <a:gd name="T0" fmla="*/ 312 w 352"/>
                <a:gd name="T1" fmla="*/ 144 h 502"/>
                <a:gd name="T2" fmla="*/ 272 w 352"/>
                <a:gd name="T3" fmla="*/ 120 h 502"/>
                <a:gd name="T4" fmla="*/ 280 w 352"/>
                <a:gd name="T5" fmla="*/ 94 h 502"/>
                <a:gd name="T6" fmla="*/ 234 w 352"/>
                <a:gd name="T7" fmla="*/ 76 h 502"/>
                <a:gd name="T8" fmla="*/ 234 w 352"/>
                <a:gd name="T9" fmla="*/ 36 h 502"/>
                <a:gd name="T10" fmla="*/ 224 w 352"/>
                <a:gd name="T11" fmla="*/ 40 h 502"/>
                <a:gd name="T12" fmla="*/ 206 w 352"/>
                <a:gd name="T13" fmla="*/ 8 h 502"/>
                <a:gd name="T14" fmla="*/ 178 w 352"/>
                <a:gd name="T15" fmla="*/ 16 h 502"/>
                <a:gd name="T16" fmla="*/ 146 w 352"/>
                <a:gd name="T17" fmla="*/ 64 h 502"/>
                <a:gd name="T18" fmla="*/ 118 w 352"/>
                <a:gd name="T19" fmla="*/ 76 h 502"/>
                <a:gd name="T20" fmla="*/ 92 w 352"/>
                <a:gd name="T21" fmla="*/ 70 h 502"/>
                <a:gd name="T22" fmla="*/ 76 w 352"/>
                <a:gd name="T23" fmla="*/ 100 h 502"/>
                <a:gd name="T24" fmla="*/ 48 w 352"/>
                <a:gd name="T25" fmla="*/ 92 h 502"/>
                <a:gd name="T26" fmla="*/ 34 w 352"/>
                <a:gd name="T27" fmla="*/ 64 h 502"/>
                <a:gd name="T28" fmla="*/ 16 w 352"/>
                <a:gd name="T29" fmla="*/ 96 h 502"/>
                <a:gd name="T30" fmla="*/ 8 w 352"/>
                <a:gd name="T31" fmla="*/ 108 h 502"/>
                <a:gd name="T32" fmla="*/ 30 w 352"/>
                <a:gd name="T33" fmla="*/ 168 h 502"/>
                <a:gd name="T34" fmla="*/ 30 w 352"/>
                <a:gd name="T35" fmla="*/ 196 h 502"/>
                <a:gd name="T36" fmla="*/ 42 w 352"/>
                <a:gd name="T37" fmla="*/ 224 h 502"/>
                <a:gd name="T38" fmla="*/ 48 w 352"/>
                <a:gd name="T39" fmla="*/ 240 h 502"/>
                <a:gd name="T40" fmla="*/ 38 w 352"/>
                <a:gd name="T41" fmla="*/ 284 h 502"/>
                <a:gd name="T42" fmla="*/ 8 w 352"/>
                <a:gd name="T43" fmla="*/ 332 h 502"/>
                <a:gd name="T44" fmla="*/ 48 w 352"/>
                <a:gd name="T45" fmla="*/ 378 h 502"/>
                <a:gd name="T46" fmla="*/ 32 w 352"/>
                <a:gd name="T47" fmla="*/ 416 h 502"/>
                <a:gd name="T48" fmla="*/ 20 w 352"/>
                <a:gd name="T49" fmla="*/ 450 h 502"/>
                <a:gd name="T50" fmla="*/ 12 w 352"/>
                <a:gd name="T51" fmla="*/ 466 h 502"/>
                <a:gd name="T52" fmla="*/ 26 w 352"/>
                <a:gd name="T53" fmla="*/ 482 h 502"/>
                <a:gd name="T54" fmla="*/ 28 w 352"/>
                <a:gd name="T55" fmla="*/ 488 h 502"/>
                <a:gd name="T56" fmla="*/ 30 w 352"/>
                <a:gd name="T57" fmla="*/ 492 h 502"/>
                <a:gd name="T58" fmla="*/ 94 w 352"/>
                <a:gd name="T59" fmla="*/ 496 h 502"/>
                <a:gd name="T60" fmla="*/ 114 w 352"/>
                <a:gd name="T61" fmla="*/ 464 h 502"/>
                <a:gd name="T62" fmla="*/ 208 w 352"/>
                <a:gd name="T63" fmla="*/ 352 h 502"/>
                <a:gd name="T64" fmla="*/ 240 w 352"/>
                <a:gd name="T65" fmla="*/ 332 h 502"/>
                <a:gd name="T66" fmla="*/ 234 w 352"/>
                <a:gd name="T67" fmla="*/ 312 h 502"/>
                <a:gd name="T68" fmla="*/ 218 w 352"/>
                <a:gd name="T69" fmla="*/ 296 h 502"/>
                <a:gd name="T70" fmla="*/ 180 w 352"/>
                <a:gd name="T71" fmla="*/ 276 h 502"/>
                <a:gd name="T72" fmla="*/ 170 w 352"/>
                <a:gd name="T73" fmla="*/ 242 h 502"/>
                <a:gd name="T74" fmla="*/ 116 w 352"/>
                <a:gd name="T75" fmla="*/ 228 h 502"/>
                <a:gd name="T76" fmla="*/ 98 w 352"/>
                <a:gd name="T77" fmla="*/ 218 h 502"/>
                <a:gd name="T78" fmla="*/ 98 w 352"/>
                <a:gd name="T79" fmla="*/ 202 h 502"/>
                <a:gd name="T80" fmla="*/ 118 w 352"/>
                <a:gd name="T81" fmla="*/ 180 h 502"/>
                <a:gd name="T82" fmla="*/ 114 w 352"/>
                <a:gd name="T83" fmla="*/ 158 h 502"/>
                <a:gd name="T84" fmla="*/ 134 w 352"/>
                <a:gd name="T85" fmla="*/ 148 h 502"/>
                <a:gd name="T86" fmla="*/ 148 w 352"/>
                <a:gd name="T87" fmla="*/ 140 h 502"/>
                <a:gd name="T88" fmla="*/ 148 w 352"/>
                <a:gd name="T89" fmla="*/ 118 h 502"/>
                <a:gd name="T90" fmla="*/ 172 w 352"/>
                <a:gd name="T91" fmla="*/ 120 h 502"/>
                <a:gd name="T92" fmla="*/ 214 w 352"/>
                <a:gd name="T93" fmla="*/ 144 h 502"/>
                <a:gd name="T94" fmla="*/ 204 w 352"/>
                <a:gd name="T95" fmla="*/ 154 h 502"/>
                <a:gd name="T96" fmla="*/ 226 w 352"/>
                <a:gd name="T97" fmla="*/ 168 h 502"/>
                <a:gd name="T98" fmla="*/ 236 w 352"/>
                <a:gd name="T99" fmla="*/ 180 h 502"/>
                <a:gd name="T100" fmla="*/ 252 w 352"/>
                <a:gd name="T101" fmla="*/ 220 h 502"/>
                <a:gd name="T102" fmla="*/ 314 w 352"/>
                <a:gd name="T103" fmla="*/ 236 h 502"/>
                <a:gd name="T104" fmla="*/ 336 w 352"/>
                <a:gd name="T105" fmla="*/ 188 h 502"/>
                <a:gd name="T106" fmla="*/ 352 w 352"/>
                <a:gd name="T107" fmla="*/ 176 h 502"/>
                <a:gd name="T108" fmla="*/ 326 w 352"/>
                <a:gd name="T109" fmla="*/ 15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52" h="502">
                  <a:moveTo>
                    <a:pt x="324" y="152"/>
                  </a:moveTo>
                  <a:lnTo>
                    <a:pt x="318" y="148"/>
                  </a:ln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68" y="92"/>
                  </a:lnTo>
                  <a:lnTo>
                    <a:pt x="246" y="88"/>
                  </a:lnTo>
                  <a:lnTo>
                    <a:pt x="246" y="88"/>
                  </a:lnTo>
                  <a:lnTo>
                    <a:pt x="234" y="76"/>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56" y="48"/>
                  </a:lnTo>
                  <a:lnTo>
                    <a:pt x="146" y="64"/>
                  </a:lnTo>
                  <a:lnTo>
                    <a:pt x="146" y="66"/>
                  </a:lnTo>
                  <a:lnTo>
                    <a:pt x="144" y="66"/>
                  </a:lnTo>
                  <a:lnTo>
                    <a:pt x="142" y="66"/>
                  </a:lnTo>
                  <a:lnTo>
                    <a:pt x="130" y="68"/>
                  </a:lnTo>
                  <a:lnTo>
                    <a:pt x="118" y="76"/>
                  </a:lnTo>
                  <a:lnTo>
                    <a:pt x="118" y="78"/>
                  </a:lnTo>
                  <a:lnTo>
                    <a:pt x="118" y="78"/>
                  </a:lnTo>
                  <a:lnTo>
                    <a:pt x="116" y="78"/>
                  </a:lnTo>
                  <a:lnTo>
                    <a:pt x="114" y="78"/>
                  </a:lnTo>
                  <a:lnTo>
                    <a:pt x="92" y="70"/>
                  </a:lnTo>
                  <a:lnTo>
                    <a:pt x="90" y="78"/>
                  </a:lnTo>
                  <a:lnTo>
                    <a:pt x="90" y="80"/>
                  </a:lnTo>
                  <a:lnTo>
                    <a:pt x="80" y="96"/>
                  </a:lnTo>
                  <a:lnTo>
                    <a:pt x="80" y="96"/>
                  </a:lnTo>
                  <a:lnTo>
                    <a:pt x="76" y="100"/>
                  </a:lnTo>
                  <a:lnTo>
                    <a:pt x="74" y="100"/>
                  </a:lnTo>
                  <a:lnTo>
                    <a:pt x="64" y="100"/>
                  </a:lnTo>
                  <a:lnTo>
                    <a:pt x="50" y="94"/>
                  </a:lnTo>
                  <a:lnTo>
                    <a:pt x="48" y="92"/>
                  </a:lnTo>
                  <a:lnTo>
                    <a:pt x="48" y="92"/>
                  </a:lnTo>
                  <a:lnTo>
                    <a:pt x="48" y="90"/>
                  </a:lnTo>
                  <a:lnTo>
                    <a:pt x="46" y="72"/>
                  </a:lnTo>
                  <a:lnTo>
                    <a:pt x="42" y="56"/>
                  </a:lnTo>
                  <a:lnTo>
                    <a:pt x="38" y="52"/>
                  </a:lnTo>
                  <a:lnTo>
                    <a:pt x="34" y="64"/>
                  </a:lnTo>
                  <a:lnTo>
                    <a:pt x="34" y="64"/>
                  </a:lnTo>
                  <a:lnTo>
                    <a:pt x="34" y="64"/>
                  </a:lnTo>
                  <a:lnTo>
                    <a:pt x="24" y="76"/>
                  </a:lnTo>
                  <a:lnTo>
                    <a:pt x="16" y="96"/>
                  </a:lnTo>
                  <a:lnTo>
                    <a:pt x="16" y="96"/>
                  </a:lnTo>
                  <a:lnTo>
                    <a:pt x="16" y="96"/>
                  </a:lnTo>
                  <a:lnTo>
                    <a:pt x="16" y="96"/>
                  </a:lnTo>
                  <a:lnTo>
                    <a:pt x="14" y="96"/>
                  </a:lnTo>
                  <a:lnTo>
                    <a:pt x="8" y="108"/>
                  </a:lnTo>
                  <a:lnTo>
                    <a:pt x="8" y="108"/>
                  </a:lnTo>
                  <a:lnTo>
                    <a:pt x="6" y="114"/>
                  </a:lnTo>
                  <a:lnTo>
                    <a:pt x="0" y="122"/>
                  </a:lnTo>
                  <a:lnTo>
                    <a:pt x="6" y="140"/>
                  </a:lnTo>
                  <a:lnTo>
                    <a:pt x="30" y="168"/>
                  </a:lnTo>
                  <a:lnTo>
                    <a:pt x="30" y="168"/>
                  </a:lnTo>
                  <a:lnTo>
                    <a:pt x="38" y="184"/>
                  </a:lnTo>
                  <a:lnTo>
                    <a:pt x="38" y="186"/>
                  </a:lnTo>
                  <a:lnTo>
                    <a:pt x="36" y="188"/>
                  </a:lnTo>
                  <a:lnTo>
                    <a:pt x="36" y="188"/>
                  </a:lnTo>
                  <a:lnTo>
                    <a:pt x="30" y="196"/>
                  </a:lnTo>
                  <a:lnTo>
                    <a:pt x="28" y="196"/>
                  </a:lnTo>
                  <a:lnTo>
                    <a:pt x="12" y="200"/>
                  </a:lnTo>
                  <a:lnTo>
                    <a:pt x="14" y="212"/>
                  </a:lnTo>
                  <a:lnTo>
                    <a:pt x="26" y="220"/>
                  </a:lnTo>
                  <a:lnTo>
                    <a:pt x="42" y="224"/>
                  </a:lnTo>
                  <a:lnTo>
                    <a:pt x="48" y="240"/>
                  </a:lnTo>
                  <a:lnTo>
                    <a:pt x="48" y="240"/>
                  </a:lnTo>
                  <a:lnTo>
                    <a:pt x="48" y="240"/>
                  </a:lnTo>
                  <a:lnTo>
                    <a:pt x="48" y="240"/>
                  </a:lnTo>
                  <a:lnTo>
                    <a:pt x="48" y="240"/>
                  </a:lnTo>
                  <a:lnTo>
                    <a:pt x="44" y="268"/>
                  </a:lnTo>
                  <a:lnTo>
                    <a:pt x="44" y="268"/>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78"/>
                  </a:lnTo>
                  <a:lnTo>
                    <a:pt x="48" y="380"/>
                  </a:lnTo>
                  <a:lnTo>
                    <a:pt x="34" y="408"/>
                  </a:lnTo>
                  <a:lnTo>
                    <a:pt x="32" y="416"/>
                  </a:lnTo>
                  <a:lnTo>
                    <a:pt x="32" y="416"/>
                  </a:lnTo>
                  <a:lnTo>
                    <a:pt x="24" y="434"/>
                  </a:lnTo>
                  <a:lnTo>
                    <a:pt x="20" y="448"/>
                  </a:lnTo>
                  <a:lnTo>
                    <a:pt x="20" y="450"/>
                  </a:lnTo>
                  <a:lnTo>
                    <a:pt x="20" y="450"/>
                  </a:lnTo>
                  <a:lnTo>
                    <a:pt x="20" y="450"/>
                  </a:lnTo>
                  <a:lnTo>
                    <a:pt x="14" y="456"/>
                  </a:lnTo>
                  <a:lnTo>
                    <a:pt x="12" y="462"/>
                  </a:lnTo>
                  <a:lnTo>
                    <a:pt x="12" y="462"/>
                  </a:lnTo>
                  <a:lnTo>
                    <a:pt x="12" y="464"/>
                  </a:lnTo>
                  <a:lnTo>
                    <a:pt x="12" y="466"/>
                  </a:lnTo>
                  <a:lnTo>
                    <a:pt x="14" y="468"/>
                  </a:lnTo>
                  <a:lnTo>
                    <a:pt x="22" y="476"/>
                  </a:lnTo>
                  <a:lnTo>
                    <a:pt x="22" y="476"/>
                  </a:lnTo>
                  <a:lnTo>
                    <a:pt x="22" y="476"/>
                  </a:lnTo>
                  <a:lnTo>
                    <a:pt x="26" y="482"/>
                  </a:lnTo>
                  <a:lnTo>
                    <a:pt x="26" y="482"/>
                  </a:lnTo>
                  <a:lnTo>
                    <a:pt x="26" y="482"/>
                  </a:lnTo>
                  <a:lnTo>
                    <a:pt x="28" y="484"/>
                  </a:lnTo>
                  <a:lnTo>
                    <a:pt x="28" y="484"/>
                  </a:lnTo>
                  <a:lnTo>
                    <a:pt x="28" y="488"/>
                  </a:lnTo>
                  <a:lnTo>
                    <a:pt x="28" y="488"/>
                  </a:lnTo>
                  <a:lnTo>
                    <a:pt x="28" y="488"/>
                  </a:lnTo>
                  <a:lnTo>
                    <a:pt x="28" y="488"/>
                  </a:lnTo>
                  <a:lnTo>
                    <a:pt x="28" y="488"/>
                  </a:lnTo>
                  <a:lnTo>
                    <a:pt x="30" y="492"/>
                  </a:lnTo>
                  <a:lnTo>
                    <a:pt x="36" y="496"/>
                  </a:lnTo>
                  <a:lnTo>
                    <a:pt x="66" y="502"/>
                  </a:lnTo>
                  <a:lnTo>
                    <a:pt x="66" y="502"/>
                  </a:lnTo>
                  <a:lnTo>
                    <a:pt x="80" y="500"/>
                  </a:lnTo>
                  <a:lnTo>
                    <a:pt x="94" y="496"/>
                  </a:lnTo>
                  <a:lnTo>
                    <a:pt x="94" y="496"/>
                  </a:lnTo>
                  <a:lnTo>
                    <a:pt x="108" y="492"/>
                  </a:lnTo>
                  <a:lnTo>
                    <a:pt x="122" y="492"/>
                  </a:lnTo>
                  <a:lnTo>
                    <a:pt x="122" y="486"/>
                  </a:lnTo>
                  <a:lnTo>
                    <a:pt x="114" y="464"/>
                  </a:lnTo>
                  <a:lnTo>
                    <a:pt x="112" y="464"/>
                  </a:lnTo>
                  <a:lnTo>
                    <a:pt x="114" y="464"/>
                  </a:lnTo>
                  <a:lnTo>
                    <a:pt x="158" y="400"/>
                  </a:lnTo>
                  <a:lnTo>
                    <a:pt x="208" y="352"/>
                  </a:lnTo>
                  <a:lnTo>
                    <a:pt x="208" y="352"/>
                  </a:lnTo>
                  <a:lnTo>
                    <a:pt x="224" y="348"/>
                  </a:lnTo>
                  <a:lnTo>
                    <a:pt x="232" y="338"/>
                  </a:lnTo>
                  <a:lnTo>
                    <a:pt x="232" y="338"/>
                  </a:lnTo>
                  <a:lnTo>
                    <a:pt x="232" y="338"/>
                  </a:lnTo>
                  <a:lnTo>
                    <a:pt x="240" y="332"/>
                  </a:lnTo>
                  <a:lnTo>
                    <a:pt x="250" y="328"/>
                  </a:lnTo>
                  <a:lnTo>
                    <a:pt x="246" y="324"/>
                  </a:lnTo>
                  <a:lnTo>
                    <a:pt x="234" y="312"/>
                  </a:lnTo>
                  <a:lnTo>
                    <a:pt x="234" y="312"/>
                  </a:lnTo>
                  <a:lnTo>
                    <a:pt x="234" y="312"/>
                  </a:lnTo>
                  <a:lnTo>
                    <a:pt x="226" y="302"/>
                  </a:lnTo>
                  <a:lnTo>
                    <a:pt x="226" y="300"/>
                  </a:lnTo>
                  <a:lnTo>
                    <a:pt x="226" y="300"/>
                  </a:lnTo>
                  <a:lnTo>
                    <a:pt x="230" y="294"/>
                  </a:lnTo>
                  <a:lnTo>
                    <a:pt x="218" y="296"/>
                  </a:lnTo>
                  <a:lnTo>
                    <a:pt x="196" y="292"/>
                  </a:lnTo>
                  <a:lnTo>
                    <a:pt x="196" y="292"/>
                  </a:lnTo>
                  <a:lnTo>
                    <a:pt x="186" y="284"/>
                  </a:lnTo>
                  <a:lnTo>
                    <a:pt x="182" y="280"/>
                  </a:lnTo>
                  <a:lnTo>
                    <a:pt x="180" y="276"/>
                  </a:lnTo>
                  <a:lnTo>
                    <a:pt x="180" y="276"/>
                  </a:lnTo>
                  <a:lnTo>
                    <a:pt x="176" y="256"/>
                  </a:lnTo>
                  <a:lnTo>
                    <a:pt x="174" y="238"/>
                  </a:lnTo>
                  <a:lnTo>
                    <a:pt x="174" y="238"/>
                  </a:lnTo>
                  <a:lnTo>
                    <a:pt x="170" y="242"/>
                  </a:lnTo>
                  <a:lnTo>
                    <a:pt x="164" y="244"/>
                  </a:lnTo>
                  <a:lnTo>
                    <a:pt x="146" y="240"/>
                  </a:lnTo>
                  <a:lnTo>
                    <a:pt x="136" y="232"/>
                  </a:lnTo>
                  <a:lnTo>
                    <a:pt x="122" y="228"/>
                  </a:lnTo>
                  <a:lnTo>
                    <a:pt x="116" y="228"/>
                  </a:lnTo>
                  <a:lnTo>
                    <a:pt x="116" y="228"/>
                  </a:lnTo>
                  <a:lnTo>
                    <a:pt x="110" y="226"/>
                  </a:lnTo>
                  <a:lnTo>
                    <a:pt x="104" y="224"/>
                  </a:lnTo>
                  <a:lnTo>
                    <a:pt x="104" y="224"/>
                  </a:lnTo>
                  <a:lnTo>
                    <a:pt x="98" y="218"/>
                  </a:lnTo>
                  <a:lnTo>
                    <a:pt x="96" y="214"/>
                  </a:lnTo>
                  <a:lnTo>
                    <a:pt x="96" y="214"/>
                  </a:lnTo>
                  <a:lnTo>
                    <a:pt x="96" y="210"/>
                  </a:lnTo>
                  <a:lnTo>
                    <a:pt x="96" y="206"/>
                  </a:lnTo>
                  <a:lnTo>
                    <a:pt x="98" y="202"/>
                  </a:lnTo>
                  <a:lnTo>
                    <a:pt x="102" y="200"/>
                  </a:lnTo>
                  <a:lnTo>
                    <a:pt x="102" y="200"/>
                  </a:lnTo>
                  <a:lnTo>
                    <a:pt x="110" y="192"/>
                  </a:lnTo>
                  <a:lnTo>
                    <a:pt x="118" y="180"/>
                  </a:lnTo>
                  <a:lnTo>
                    <a:pt x="118" y="180"/>
                  </a:lnTo>
                  <a:lnTo>
                    <a:pt x="116" y="176"/>
                  </a:lnTo>
                  <a:lnTo>
                    <a:pt x="114" y="170"/>
                  </a:lnTo>
                  <a:lnTo>
                    <a:pt x="112" y="164"/>
                  </a:lnTo>
                  <a:lnTo>
                    <a:pt x="114" y="160"/>
                  </a:lnTo>
                  <a:lnTo>
                    <a:pt x="114" y="158"/>
                  </a:lnTo>
                  <a:lnTo>
                    <a:pt x="114" y="158"/>
                  </a:lnTo>
                  <a:lnTo>
                    <a:pt x="116" y="156"/>
                  </a:lnTo>
                  <a:lnTo>
                    <a:pt x="120" y="152"/>
                  </a:lnTo>
                  <a:lnTo>
                    <a:pt x="134" y="148"/>
                  </a:lnTo>
                  <a:lnTo>
                    <a:pt x="134" y="148"/>
                  </a:lnTo>
                  <a:lnTo>
                    <a:pt x="136" y="142"/>
                  </a:lnTo>
                  <a:lnTo>
                    <a:pt x="138" y="140"/>
                  </a:lnTo>
                  <a:lnTo>
                    <a:pt x="150" y="140"/>
                  </a:lnTo>
                  <a:lnTo>
                    <a:pt x="148" y="140"/>
                  </a:lnTo>
                  <a:lnTo>
                    <a:pt x="148" y="140"/>
                  </a:lnTo>
                  <a:lnTo>
                    <a:pt x="142" y="136"/>
                  </a:lnTo>
                  <a:lnTo>
                    <a:pt x="140" y="132"/>
                  </a:lnTo>
                  <a:lnTo>
                    <a:pt x="140" y="128"/>
                  </a:lnTo>
                  <a:lnTo>
                    <a:pt x="142" y="122"/>
                  </a:lnTo>
                  <a:lnTo>
                    <a:pt x="148" y="118"/>
                  </a:lnTo>
                  <a:lnTo>
                    <a:pt x="148" y="118"/>
                  </a:lnTo>
                  <a:lnTo>
                    <a:pt x="154" y="116"/>
                  </a:lnTo>
                  <a:lnTo>
                    <a:pt x="160" y="116"/>
                  </a:lnTo>
                  <a:lnTo>
                    <a:pt x="166" y="118"/>
                  </a:lnTo>
                  <a:lnTo>
                    <a:pt x="172" y="120"/>
                  </a:lnTo>
                  <a:lnTo>
                    <a:pt x="190" y="134"/>
                  </a:lnTo>
                  <a:lnTo>
                    <a:pt x="208" y="134"/>
                  </a:lnTo>
                  <a:lnTo>
                    <a:pt x="214" y="138"/>
                  </a:lnTo>
                  <a:lnTo>
                    <a:pt x="214" y="144"/>
                  </a:lnTo>
                  <a:lnTo>
                    <a:pt x="214" y="144"/>
                  </a:lnTo>
                  <a:lnTo>
                    <a:pt x="214" y="150"/>
                  </a:lnTo>
                  <a:lnTo>
                    <a:pt x="210" y="152"/>
                  </a:lnTo>
                  <a:lnTo>
                    <a:pt x="210" y="152"/>
                  </a:lnTo>
                  <a:lnTo>
                    <a:pt x="206" y="152"/>
                  </a:lnTo>
                  <a:lnTo>
                    <a:pt x="204" y="154"/>
                  </a:lnTo>
                  <a:lnTo>
                    <a:pt x="202" y="160"/>
                  </a:lnTo>
                  <a:lnTo>
                    <a:pt x="210" y="180"/>
                  </a:lnTo>
                  <a:lnTo>
                    <a:pt x="210" y="180"/>
                  </a:lnTo>
                  <a:lnTo>
                    <a:pt x="218" y="170"/>
                  </a:lnTo>
                  <a:lnTo>
                    <a:pt x="226" y="168"/>
                  </a:lnTo>
                  <a:lnTo>
                    <a:pt x="226" y="168"/>
                  </a:lnTo>
                  <a:lnTo>
                    <a:pt x="230" y="168"/>
                  </a:lnTo>
                  <a:lnTo>
                    <a:pt x="234" y="172"/>
                  </a:lnTo>
                  <a:lnTo>
                    <a:pt x="234" y="172"/>
                  </a:lnTo>
                  <a:lnTo>
                    <a:pt x="236" y="180"/>
                  </a:lnTo>
                  <a:lnTo>
                    <a:pt x="240" y="190"/>
                  </a:lnTo>
                  <a:lnTo>
                    <a:pt x="240" y="190"/>
                  </a:lnTo>
                  <a:lnTo>
                    <a:pt x="242" y="202"/>
                  </a:lnTo>
                  <a:lnTo>
                    <a:pt x="246" y="210"/>
                  </a:lnTo>
                  <a:lnTo>
                    <a:pt x="252" y="220"/>
                  </a:lnTo>
                  <a:lnTo>
                    <a:pt x="252" y="220"/>
                  </a:lnTo>
                  <a:lnTo>
                    <a:pt x="264" y="236"/>
                  </a:lnTo>
                  <a:lnTo>
                    <a:pt x="268" y="248"/>
                  </a:lnTo>
                  <a:lnTo>
                    <a:pt x="300" y="244"/>
                  </a:lnTo>
                  <a:lnTo>
                    <a:pt x="314" y="236"/>
                  </a:lnTo>
                  <a:lnTo>
                    <a:pt x="326" y="220"/>
                  </a:lnTo>
                  <a:lnTo>
                    <a:pt x="332" y="204"/>
                  </a:lnTo>
                  <a:lnTo>
                    <a:pt x="332" y="204"/>
                  </a:lnTo>
                  <a:lnTo>
                    <a:pt x="332" y="204"/>
                  </a:lnTo>
                  <a:lnTo>
                    <a:pt x="336" y="188"/>
                  </a:lnTo>
                  <a:lnTo>
                    <a:pt x="336" y="186"/>
                  </a:lnTo>
                  <a:lnTo>
                    <a:pt x="336" y="184"/>
                  </a:lnTo>
                  <a:lnTo>
                    <a:pt x="338" y="184"/>
                  </a:lnTo>
                  <a:lnTo>
                    <a:pt x="350" y="176"/>
                  </a:lnTo>
                  <a:lnTo>
                    <a:pt x="352" y="176"/>
                  </a:lnTo>
                  <a:lnTo>
                    <a:pt x="350" y="174"/>
                  </a:lnTo>
                  <a:lnTo>
                    <a:pt x="330" y="168"/>
                  </a:lnTo>
                  <a:lnTo>
                    <a:pt x="330" y="168"/>
                  </a:lnTo>
                  <a:lnTo>
                    <a:pt x="330" y="168"/>
                  </a:lnTo>
                  <a:lnTo>
                    <a:pt x="326" y="156"/>
                  </a:lnTo>
                  <a:lnTo>
                    <a:pt x="324" y="152"/>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98" name="Freeform 34"/>
            <p:cNvSpPr>
              <a:spLocks/>
            </p:cNvSpPr>
            <p:nvPr/>
          </p:nvSpPr>
          <p:spPr bwMode="auto">
            <a:xfrm>
              <a:off x="4102100" y="3510869"/>
              <a:ext cx="587375" cy="581025"/>
            </a:xfrm>
            <a:custGeom>
              <a:avLst/>
              <a:gdLst>
                <a:gd name="T0" fmla="*/ 20 w 370"/>
                <a:gd name="T1" fmla="*/ 146 h 366"/>
                <a:gd name="T2" fmla="*/ 0 w 370"/>
                <a:gd name="T3" fmla="*/ 182 h 366"/>
                <a:gd name="T4" fmla="*/ 10 w 370"/>
                <a:gd name="T5" fmla="*/ 210 h 366"/>
                <a:gd name="T6" fmla="*/ 30 w 370"/>
                <a:gd name="T7" fmla="*/ 222 h 366"/>
                <a:gd name="T8" fmla="*/ 54 w 370"/>
                <a:gd name="T9" fmla="*/ 276 h 366"/>
                <a:gd name="T10" fmla="*/ 82 w 370"/>
                <a:gd name="T11" fmla="*/ 290 h 366"/>
                <a:gd name="T12" fmla="*/ 86 w 370"/>
                <a:gd name="T13" fmla="*/ 290 h 366"/>
                <a:gd name="T14" fmla="*/ 152 w 370"/>
                <a:gd name="T15" fmla="*/ 302 h 366"/>
                <a:gd name="T16" fmla="*/ 204 w 370"/>
                <a:gd name="T17" fmla="*/ 306 h 366"/>
                <a:gd name="T18" fmla="*/ 214 w 370"/>
                <a:gd name="T19" fmla="*/ 312 h 366"/>
                <a:gd name="T20" fmla="*/ 214 w 370"/>
                <a:gd name="T21" fmla="*/ 332 h 366"/>
                <a:gd name="T22" fmla="*/ 234 w 370"/>
                <a:gd name="T23" fmla="*/ 342 h 366"/>
                <a:gd name="T24" fmla="*/ 250 w 370"/>
                <a:gd name="T25" fmla="*/ 338 h 366"/>
                <a:gd name="T26" fmla="*/ 266 w 370"/>
                <a:gd name="T27" fmla="*/ 350 h 366"/>
                <a:gd name="T28" fmla="*/ 280 w 370"/>
                <a:gd name="T29" fmla="*/ 364 h 366"/>
                <a:gd name="T30" fmla="*/ 290 w 370"/>
                <a:gd name="T31" fmla="*/ 360 h 366"/>
                <a:gd name="T32" fmla="*/ 314 w 370"/>
                <a:gd name="T33" fmla="*/ 358 h 366"/>
                <a:gd name="T34" fmla="*/ 326 w 370"/>
                <a:gd name="T35" fmla="*/ 342 h 366"/>
                <a:gd name="T36" fmla="*/ 342 w 370"/>
                <a:gd name="T37" fmla="*/ 332 h 366"/>
                <a:gd name="T38" fmla="*/ 342 w 370"/>
                <a:gd name="T39" fmla="*/ 326 h 366"/>
                <a:gd name="T40" fmla="*/ 344 w 370"/>
                <a:gd name="T41" fmla="*/ 306 h 366"/>
                <a:gd name="T42" fmla="*/ 328 w 370"/>
                <a:gd name="T43" fmla="*/ 294 h 366"/>
                <a:gd name="T44" fmla="*/ 310 w 370"/>
                <a:gd name="T45" fmla="*/ 296 h 366"/>
                <a:gd name="T46" fmla="*/ 302 w 370"/>
                <a:gd name="T47" fmla="*/ 294 h 366"/>
                <a:gd name="T48" fmla="*/ 302 w 370"/>
                <a:gd name="T49" fmla="*/ 286 h 366"/>
                <a:gd name="T50" fmla="*/ 282 w 370"/>
                <a:gd name="T51" fmla="*/ 262 h 366"/>
                <a:gd name="T52" fmla="*/ 272 w 370"/>
                <a:gd name="T53" fmla="*/ 244 h 366"/>
                <a:gd name="T54" fmla="*/ 298 w 370"/>
                <a:gd name="T55" fmla="*/ 240 h 366"/>
                <a:gd name="T56" fmla="*/ 296 w 370"/>
                <a:gd name="T57" fmla="*/ 216 h 366"/>
                <a:gd name="T58" fmla="*/ 300 w 370"/>
                <a:gd name="T59" fmla="*/ 210 h 366"/>
                <a:gd name="T60" fmla="*/ 318 w 370"/>
                <a:gd name="T61" fmla="*/ 200 h 366"/>
                <a:gd name="T62" fmla="*/ 312 w 370"/>
                <a:gd name="T63" fmla="*/ 178 h 366"/>
                <a:gd name="T64" fmla="*/ 318 w 370"/>
                <a:gd name="T65" fmla="*/ 162 h 366"/>
                <a:gd name="T66" fmla="*/ 338 w 370"/>
                <a:gd name="T67" fmla="*/ 166 h 366"/>
                <a:gd name="T68" fmla="*/ 340 w 370"/>
                <a:gd name="T69" fmla="*/ 168 h 366"/>
                <a:gd name="T70" fmla="*/ 370 w 370"/>
                <a:gd name="T71" fmla="*/ 162 h 366"/>
                <a:gd name="T72" fmla="*/ 348 w 370"/>
                <a:gd name="T73" fmla="*/ 128 h 366"/>
                <a:gd name="T74" fmla="*/ 302 w 370"/>
                <a:gd name="T75" fmla="*/ 126 h 366"/>
                <a:gd name="T76" fmla="*/ 302 w 370"/>
                <a:gd name="T77" fmla="*/ 126 h 366"/>
                <a:gd name="T78" fmla="*/ 280 w 370"/>
                <a:gd name="T79" fmla="*/ 110 h 366"/>
                <a:gd name="T80" fmla="*/ 260 w 370"/>
                <a:gd name="T81" fmla="*/ 78 h 366"/>
                <a:gd name="T82" fmla="*/ 292 w 370"/>
                <a:gd name="T83" fmla="*/ 44 h 366"/>
                <a:gd name="T84" fmla="*/ 258 w 370"/>
                <a:gd name="T85" fmla="*/ 22 h 366"/>
                <a:gd name="T86" fmla="*/ 226 w 370"/>
                <a:gd name="T87" fmla="*/ 28 h 366"/>
                <a:gd name="T88" fmla="*/ 196 w 370"/>
                <a:gd name="T89" fmla="*/ 14 h 366"/>
                <a:gd name="T90" fmla="*/ 188 w 370"/>
                <a:gd name="T91" fmla="*/ 6 h 366"/>
                <a:gd name="T92" fmla="*/ 188 w 370"/>
                <a:gd name="T93" fmla="*/ 6 h 366"/>
                <a:gd name="T94" fmla="*/ 186 w 370"/>
                <a:gd name="T95" fmla="*/ 0 h 366"/>
                <a:gd name="T96" fmla="*/ 182 w 370"/>
                <a:gd name="T97" fmla="*/ 28 h 366"/>
                <a:gd name="T98" fmla="*/ 182 w 370"/>
                <a:gd name="T99" fmla="*/ 36 h 366"/>
                <a:gd name="T100" fmla="*/ 184 w 370"/>
                <a:gd name="T101" fmla="*/ 46 h 366"/>
                <a:gd name="T102" fmla="*/ 184 w 370"/>
                <a:gd name="T103" fmla="*/ 68 h 366"/>
                <a:gd name="T104" fmla="*/ 172 w 370"/>
                <a:gd name="T105" fmla="*/ 78 h 366"/>
                <a:gd name="T106" fmla="*/ 170 w 370"/>
                <a:gd name="T107" fmla="*/ 98 h 366"/>
                <a:gd name="T108" fmla="*/ 98 w 370"/>
                <a:gd name="T109" fmla="*/ 106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0" h="366">
                  <a:moveTo>
                    <a:pt x="82" y="120"/>
                  </a:moveTo>
                  <a:lnTo>
                    <a:pt x="80" y="120"/>
                  </a:lnTo>
                  <a:lnTo>
                    <a:pt x="20" y="146"/>
                  </a:lnTo>
                  <a:lnTo>
                    <a:pt x="2" y="162"/>
                  </a:lnTo>
                  <a:lnTo>
                    <a:pt x="2" y="162"/>
                  </a:lnTo>
                  <a:lnTo>
                    <a:pt x="0" y="182"/>
                  </a:lnTo>
                  <a:lnTo>
                    <a:pt x="2" y="196"/>
                  </a:lnTo>
                  <a:lnTo>
                    <a:pt x="4" y="206"/>
                  </a:lnTo>
                  <a:lnTo>
                    <a:pt x="10" y="210"/>
                  </a:lnTo>
                  <a:lnTo>
                    <a:pt x="28" y="222"/>
                  </a:lnTo>
                  <a:lnTo>
                    <a:pt x="30" y="222"/>
                  </a:lnTo>
                  <a:lnTo>
                    <a:pt x="30" y="222"/>
                  </a:lnTo>
                  <a:lnTo>
                    <a:pt x="34" y="252"/>
                  </a:lnTo>
                  <a:lnTo>
                    <a:pt x="34" y="252"/>
                  </a:lnTo>
                  <a:lnTo>
                    <a:pt x="54" y="276"/>
                  </a:lnTo>
                  <a:lnTo>
                    <a:pt x="60" y="282"/>
                  </a:lnTo>
                  <a:lnTo>
                    <a:pt x="66" y="286"/>
                  </a:lnTo>
                  <a:lnTo>
                    <a:pt x="82" y="290"/>
                  </a:lnTo>
                  <a:lnTo>
                    <a:pt x="86" y="290"/>
                  </a:lnTo>
                  <a:lnTo>
                    <a:pt x="86" y="290"/>
                  </a:lnTo>
                  <a:lnTo>
                    <a:pt x="86" y="290"/>
                  </a:lnTo>
                  <a:lnTo>
                    <a:pt x="92" y="296"/>
                  </a:lnTo>
                  <a:lnTo>
                    <a:pt x="104" y="300"/>
                  </a:lnTo>
                  <a:lnTo>
                    <a:pt x="152" y="302"/>
                  </a:lnTo>
                  <a:lnTo>
                    <a:pt x="152" y="302"/>
                  </a:lnTo>
                  <a:lnTo>
                    <a:pt x="194" y="304"/>
                  </a:lnTo>
                  <a:lnTo>
                    <a:pt x="204" y="306"/>
                  </a:lnTo>
                  <a:lnTo>
                    <a:pt x="210" y="310"/>
                  </a:lnTo>
                  <a:lnTo>
                    <a:pt x="210" y="310"/>
                  </a:lnTo>
                  <a:lnTo>
                    <a:pt x="214" y="312"/>
                  </a:lnTo>
                  <a:lnTo>
                    <a:pt x="214" y="318"/>
                  </a:lnTo>
                  <a:lnTo>
                    <a:pt x="214" y="332"/>
                  </a:lnTo>
                  <a:lnTo>
                    <a:pt x="214" y="332"/>
                  </a:lnTo>
                  <a:lnTo>
                    <a:pt x="214" y="342"/>
                  </a:lnTo>
                  <a:lnTo>
                    <a:pt x="216" y="346"/>
                  </a:lnTo>
                  <a:lnTo>
                    <a:pt x="234" y="342"/>
                  </a:lnTo>
                  <a:lnTo>
                    <a:pt x="234" y="342"/>
                  </a:lnTo>
                  <a:lnTo>
                    <a:pt x="242" y="340"/>
                  </a:lnTo>
                  <a:lnTo>
                    <a:pt x="250" y="338"/>
                  </a:lnTo>
                  <a:lnTo>
                    <a:pt x="256" y="340"/>
                  </a:lnTo>
                  <a:lnTo>
                    <a:pt x="258" y="342"/>
                  </a:lnTo>
                  <a:lnTo>
                    <a:pt x="266" y="350"/>
                  </a:lnTo>
                  <a:lnTo>
                    <a:pt x="266" y="350"/>
                  </a:lnTo>
                  <a:lnTo>
                    <a:pt x="278" y="362"/>
                  </a:lnTo>
                  <a:lnTo>
                    <a:pt x="280" y="364"/>
                  </a:lnTo>
                  <a:lnTo>
                    <a:pt x="282" y="366"/>
                  </a:lnTo>
                  <a:lnTo>
                    <a:pt x="282" y="366"/>
                  </a:lnTo>
                  <a:lnTo>
                    <a:pt x="290" y="360"/>
                  </a:lnTo>
                  <a:lnTo>
                    <a:pt x="298" y="350"/>
                  </a:lnTo>
                  <a:lnTo>
                    <a:pt x="300" y="348"/>
                  </a:lnTo>
                  <a:lnTo>
                    <a:pt x="314" y="358"/>
                  </a:lnTo>
                  <a:lnTo>
                    <a:pt x="324" y="350"/>
                  </a:lnTo>
                  <a:lnTo>
                    <a:pt x="324" y="350"/>
                  </a:lnTo>
                  <a:lnTo>
                    <a:pt x="326" y="342"/>
                  </a:lnTo>
                  <a:lnTo>
                    <a:pt x="330" y="338"/>
                  </a:lnTo>
                  <a:lnTo>
                    <a:pt x="334" y="334"/>
                  </a:lnTo>
                  <a:lnTo>
                    <a:pt x="342" y="332"/>
                  </a:lnTo>
                  <a:lnTo>
                    <a:pt x="346" y="330"/>
                  </a:lnTo>
                  <a:lnTo>
                    <a:pt x="344" y="328"/>
                  </a:lnTo>
                  <a:lnTo>
                    <a:pt x="342" y="326"/>
                  </a:lnTo>
                  <a:lnTo>
                    <a:pt x="342" y="326"/>
                  </a:lnTo>
                  <a:lnTo>
                    <a:pt x="344" y="306"/>
                  </a:lnTo>
                  <a:lnTo>
                    <a:pt x="344" y="306"/>
                  </a:lnTo>
                  <a:lnTo>
                    <a:pt x="338" y="300"/>
                  </a:lnTo>
                  <a:lnTo>
                    <a:pt x="334" y="296"/>
                  </a:lnTo>
                  <a:lnTo>
                    <a:pt x="328" y="294"/>
                  </a:lnTo>
                  <a:lnTo>
                    <a:pt x="320" y="294"/>
                  </a:lnTo>
                  <a:lnTo>
                    <a:pt x="320" y="294"/>
                  </a:lnTo>
                  <a:lnTo>
                    <a:pt x="310" y="296"/>
                  </a:lnTo>
                  <a:lnTo>
                    <a:pt x="306" y="296"/>
                  </a:lnTo>
                  <a:lnTo>
                    <a:pt x="302" y="294"/>
                  </a:lnTo>
                  <a:lnTo>
                    <a:pt x="302" y="294"/>
                  </a:lnTo>
                  <a:lnTo>
                    <a:pt x="302" y="290"/>
                  </a:lnTo>
                  <a:lnTo>
                    <a:pt x="302" y="286"/>
                  </a:lnTo>
                  <a:lnTo>
                    <a:pt x="302" y="286"/>
                  </a:lnTo>
                  <a:lnTo>
                    <a:pt x="292" y="272"/>
                  </a:lnTo>
                  <a:lnTo>
                    <a:pt x="282" y="262"/>
                  </a:lnTo>
                  <a:lnTo>
                    <a:pt x="282" y="262"/>
                  </a:lnTo>
                  <a:lnTo>
                    <a:pt x="278" y="256"/>
                  </a:lnTo>
                  <a:lnTo>
                    <a:pt x="274" y="250"/>
                  </a:lnTo>
                  <a:lnTo>
                    <a:pt x="272" y="244"/>
                  </a:lnTo>
                  <a:lnTo>
                    <a:pt x="274" y="238"/>
                  </a:lnTo>
                  <a:lnTo>
                    <a:pt x="274" y="236"/>
                  </a:lnTo>
                  <a:lnTo>
                    <a:pt x="298" y="240"/>
                  </a:lnTo>
                  <a:lnTo>
                    <a:pt x="296" y="226"/>
                  </a:lnTo>
                  <a:lnTo>
                    <a:pt x="296" y="226"/>
                  </a:lnTo>
                  <a:lnTo>
                    <a:pt x="296" y="216"/>
                  </a:lnTo>
                  <a:lnTo>
                    <a:pt x="298" y="212"/>
                  </a:lnTo>
                  <a:lnTo>
                    <a:pt x="300" y="210"/>
                  </a:lnTo>
                  <a:lnTo>
                    <a:pt x="300" y="210"/>
                  </a:lnTo>
                  <a:lnTo>
                    <a:pt x="304" y="206"/>
                  </a:lnTo>
                  <a:lnTo>
                    <a:pt x="310" y="204"/>
                  </a:lnTo>
                  <a:lnTo>
                    <a:pt x="318" y="200"/>
                  </a:lnTo>
                  <a:lnTo>
                    <a:pt x="318" y="196"/>
                  </a:lnTo>
                  <a:lnTo>
                    <a:pt x="318" y="196"/>
                  </a:lnTo>
                  <a:lnTo>
                    <a:pt x="312" y="178"/>
                  </a:lnTo>
                  <a:lnTo>
                    <a:pt x="312" y="170"/>
                  </a:lnTo>
                  <a:lnTo>
                    <a:pt x="312" y="166"/>
                  </a:lnTo>
                  <a:lnTo>
                    <a:pt x="318" y="162"/>
                  </a:lnTo>
                  <a:lnTo>
                    <a:pt x="318" y="162"/>
                  </a:lnTo>
                  <a:lnTo>
                    <a:pt x="324" y="162"/>
                  </a:lnTo>
                  <a:lnTo>
                    <a:pt x="338" y="166"/>
                  </a:lnTo>
                  <a:lnTo>
                    <a:pt x="338" y="166"/>
                  </a:lnTo>
                  <a:lnTo>
                    <a:pt x="340" y="166"/>
                  </a:lnTo>
                  <a:lnTo>
                    <a:pt x="340" y="168"/>
                  </a:lnTo>
                  <a:lnTo>
                    <a:pt x="340" y="168"/>
                  </a:lnTo>
                  <a:lnTo>
                    <a:pt x="356" y="186"/>
                  </a:lnTo>
                  <a:lnTo>
                    <a:pt x="370" y="162"/>
                  </a:lnTo>
                  <a:lnTo>
                    <a:pt x="370" y="162"/>
                  </a:lnTo>
                  <a:lnTo>
                    <a:pt x="356" y="140"/>
                  </a:lnTo>
                  <a:lnTo>
                    <a:pt x="348" y="128"/>
                  </a:lnTo>
                  <a:lnTo>
                    <a:pt x="336" y="136"/>
                  </a:lnTo>
                  <a:lnTo>
                    <a:pt x="334" y="134"/>
                  </a:lnTo>
                  <a:lnTo>
                    <a:pt x="302" y="126"/>
                  </a:lnTo>
                  <a:lnTo>
                    <a:pt x="302" y="126"/>
                  </a:lnTo>
                  <a:lnTo>
                    <a:pt x="302" y="126"/>
                  </a:lnTo>
                  <a:lnTo>
                    <a:pt x="302" y="126"/>
                  </a:lnTo>
                  <a:lnTo>
                    <a:pt x="292" y="122"/>
                  </a:lnTo>
                  <a:lnTo>
                    <a:pt x="286" y="116"/>
                  </a:lnTo>
                  <a:lnTo>
                    <a:pt x="280" y="110"/>
                  </a:lnTo>
                  <a:lnTo>
                    <a:pt x="278" y="106"/>
                  </a:lnTo>
                  <a:lnTo>
                    <a:pt x="260" y="96"/>
                  </a:lnTo>
                  <a:lnTo>
                    <a:pt x="260" y="78"/>
                  </a:lnTo>
                  <a:lnTo>
                    <a:pt x="294" y="58"/>
                  </a:lnTo>
                  <a:lnTo>
                    <a:pt x="294" y="58"/>
                  </a:lnTo>
                  <a:lnTo>
                    <a:pt x="292" y="44"/>
                  </a:lnTo>
                  <a:lnTo>
                    <a:pt x="286" y="30"/>
                  </a:lnTo>
                  <a:lnTo>
                    <a:pt x="282" y="18"/>
                  </a:lnTo>
                  <a:lnTo>
                    <a:pt x="258" y="22"/>
                  </a:lnTo>
                  <a:lnTo>
                    <a:pt x="258" y="22"/>
                  </a:lnTo>
                  <a:lnTo>
                    <a:pt x="242" y="26"/>
                  </a:lnTo>
                  <a:lnTo>
                    <a:pt x="226" y="28"/>
                  </a:lnTo>
                  <a:lnTo>
                    <a:pt x="200" y="22"/>
                  </a:lnTo>
                  <a:lnTo>
                    <a:pt x="200" y="14"/>
                  </a:lnTo>
                  <a:lnTo>
                    <a:pt x="196" y="14"/>
                  </a:lnTo>
                  <a:lnTo>
                    <a:pt x="190" y="10"/>
                  </a:lnTo>
                  <a:lnTo>
                    <a:pt x="188" y="6"/>
                  </a:lnTo>
                  <a:lnTo>
                    <a:pt x="188" y="6"/>
                  </a:lnTo>
                  <a:lnTo>
                    <a:pt x="188" y="6"/>
                  </a:lnTo>
                  <a:lnTo>
                    <a:pt x="188" y="6"/>
                  </a:lnTo>
                  <a:lnTo>
                    <a:pt x="188" y="6"/>
                  </a:lnTo>
                  <a:lnTo>
                    <a:pt x="186" y="2"/>
                  </a:lnTo>
                  <a:lnTo>
                    <a:pt x="186" y="2"/>
                  </a:lnTo>
                  <a:lnTo>
                    <a:pt x="186" y="0"/>
                  </a:lnTo>
                  <a:lnTo>
                    <a:pt x="186" y="0"/>
                  </a:lnTo>
                  <a:lnTo>
                    <a:pt x="184" y="22"/>
                  </a:lnTo>
                  <a:lnTo>
                    <a:pt x="182" y="28"/>
                  </a:lnTo>
                  <a:lnTo>
                    <a:pt x="182" y="28"/>
                  </a:lnTo>
                  <a:lnTo>
                    <a:pt x="180" y="34"/>
                  </a:lnTo>
                  <a:lnTo>
                    <a:pt x="182" y="36"/>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70" y="98"/>
                  </a:lnTo>
                  <a:lnTo>
                    <a:pt x="148" y="106"/>
                  </a:lnTo>
                  <a:lnTo>
                    <a:pt x="132" y="110"/>
                  </a:lnTo>
                  <a:lnTo>
                    <a:pt x="98" y="106"/>
                  </a:lnTo>
                  <a:lnTo>
                    <a:pt x="82" y="120"/>
                  </a:lnTo>
                  <a:lnTo>
                    <a:pt x="82" y="120"/>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99" name="Freeform 35"/>
            <p:cNvSpPr>
              <a:spLocks/>
            </p:cNvSpPr>
            <p:nvPr/>
          </p:nvSpPr>
          <p:spPr bwMode="auto">
            <a:xfrm>
              <a:off x="5207000" y="4752294"/>
              <a:ext cx="168275" cy="406400"/>
            </a:xfrm>
            <a:custGeom>
              <a:avLst/>
              <a:gdLst>
                <a:gd name="T0" fmla="*/ 80 w 106"/>
                <a:gd name="T1" fmla="*/ 0 h 256"/>
                <a:gd name="T2" fmla="*/ 80 w 106"/>
                <a:gd name="T3" fmla="*/ 0 h 256"/>
                <a:gd name="T4" fmla="*/ 62 w 106"/>
                <a:gd name="T5" fmla="*/ 14 h 256"/>
                <a:gd name="T6" fmla="*/ 46 w 106"/>
                <a:gd name="T7" fmla="*/ 32 h 256"/>
                <a:gd name="T8" fmla="*/ 34 w 106"/>
                <a:gd name="T9" fmla="*/ 50 h 256"/>
                <a:gd name="T10" fmla="*/ 24 w 106"/>
                <a:gd name="T11" fmla="*/ 70 h 256"/>
                <a:gd name="T12" fmla="*/ 24 w 106"/>
                <a:gd name="T13" fmla="*/ 70 h 256"/>
                <a:gd name="T14" fmla="*/ 10 w 106"/>
                <a:gd name="T15" fmla="*/ 98 h 256"/>
                <a:gd name="T16" fmla="*/ 4 w 106"/>
                <a:gd name="T17" fmla="*/ 104 h 256"/>
                <a:gd name="T18" fmla="*/ 0 w 106"/>
                <a:gd name="T19" fmla="*/ 108 h 256"/>
                <a:gd name="T20" fmla="*/ 6 w 106"/>
                <a:gd name="T21" fmla="*/ 152 h 256"/>
                <a:gd name="T22" fmla="*/ 6 w 106"/>
                <a:gd name="T23" fmla="*/ 154 h 256"/>
                <a:gd name="T24" fmla="*/ 6 w 106"/>
                <a:gd name="T25" fmla="*/ 154 h 256"/>
                <a:gd name="T26" fmla="*/ 2 w 106"/>
                <a:gd name="T27" fmla="*/ 184 h 256"/>
                <a:gd name="T28" fmla="*/ 2 w 106"/>
                <a:gd name="T29" fmla="*/ 184 h 256"/>
                <a:gd name="T30" fmla="*/ 2 w 106"/>
                <a:gd name="T31" fmla="*/ 196 h 256"/>
                <a:gd name="T32" fmla="*/ 2 w 106"/>
                <a:gd name="T33" fmla="*/ 200 h 256"/>
                <a:gd name="T34" fmla="*/ 4 w 106"/>
                <a:gd name="T35" fmla="*/ 202 h 256"/>
                <a:gd name="T36" fmla="*/ 36 w 106"/>
                <a:gd name="T37" fmla="*/ 224 h 256"/>
                <a:gd name="T38" fmla="*/ 36 w 106"/>
                <a:gd name="T39" fmla="*/ 224 h 256"/>
                <a:gd name="T40" fmla="*/ 38 w 106"/>
                <a:gd name="T41" fmla="*/ 224 h 256"/>
                <a:gd name="T42" fmla="*/ 38 w 106"/>
                <a:gd name="T43" fmla="*/ 226 h 256"/>
                <a:gd name="T44" fmla="*/ 38 w 106"/>
                <a:gd name="T45" fmla="*/ 226 h 256"/>
                <a:gd name="T46" fmla="*/ 38 w 106"/>
                <a:gd name="T47" fmla="*/ 226 h 256"/>
                <a:gd name="T48" fmla="*/ 42 w 106"/>
                <a:gd name="T49" fmla="*/ 236 h 256"/>
                <a:gd name="T50" fmla="*/ 50 w 106"/>
                <a:gd name="T51" fmla="*/ 248 h 256"/>
                <a:gd name="T52" fmla="*/ 50 w 106"/>
                <a:gd name="T53" fmla="*/ 248 h 256"/>
                <a:gd name="T54" fmla="*/ 56 w 106"/>
                <a:gd name="T55" fmla="*/ 252 h 256"/>
                <a:gd name="T56" fmla="*/ 62 w 106"/>
                <a:gd name="T57" fmla="*/ 256 h 256"/>
                <a:gd name="T58" fmla="*/ 66 w 106"/>
                <a:gd name="T59" fmla="*/ 204 h 256"/>
                <a:gd name="T60" fmla="*/ 66 w 106"/>
                <a:gd name="T61" fmla="*/ 202 h 256"/>
                <a:gd name="T62" fmla="*/ 90 w 106"/>
                <a:gd name="T63" fmla="*/ 146 h 256"/>
                <a:gd name="T64" fmla="*/ 98 w 106"/>
                <a:gd name="T65" fmla="*/ 80 h 256"/>
                <a:gd name="T66" fmla="*/ 98 w 106"/>
                <a:gd name="T67" fmla="*/ 78 h 256"/>
                <a:gd name="T68" fmla="*/ 98 w 106"/>
                <a:gd name="T69" fmla="*/ 78 h 256"/>
                <a:gd name="T70" fmla="*/ 106 w 106"/>
                <a:gd name="T71" fmla="*/ 60 h 256"/>
                <a:gd name="T72" fmla="*/ 100 w 106"/>
                <a:gd name="T73" fmla="*/ 44 h 256"/>
                <a:gd name="T74" fmla="*/ 100 w 106"/>
                <a:gd name="T75" fmla="*/ 44 h 256"/>
                <a:gd name="T76" fmla="*/ 98 w 106"/>
                <a:gd name="T77" fmla="*/ 44 h 256"/>
                <a:gd name="T78" fmla="*/ 98 w 106"/>
                <a:gd name="T79" fmla="*/ 24 h 256"/>
                <a:gd name="T80" fmla="*/ 98 w 106"/>
                <a:gd name="T81" fmla="*/ 22 h 256"/>
                <a:gd name="T82" fmla="*/ 98 w 106"/>
                <a:gd name="T83" fmla="*/ 22 h 256"/>
                <a:gd name="T84" fmla="*/ 102 w 106"/>
                <a:gd name="T85" fmla="*/ 16 h 256"/>
                <a:gd name="T86" fmla="*/ 106 w 106"/>
                <a:gd name="T87" fmla="*/ 12 h 256"/>
                <a:gd name="T88" fmla="*/ 80 w 106"/>
                <a:gd name="T8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6" h="256">
                  <a:moveTo>
                    <a:pt x="80" y="0"/>
                  </a:moveTo>
                  <a:lnTo>
                    <a:pt x="80" y="0"/>
                  </a:lnTo>
                  <a:lnTo>
                    <a:pt x="62" y="14"/>
                  </a:lnTo>
                  <a:lnTo>
                    <a:pt x="46" y="32"/>
                  </a:lnTo>
                  <a:lnTo>
                    <a:pt x="34" y="50"/>
                  </a:lnTo>
                  <a:lnTo>
                    <a:pt x="24" y="70"/>
                  </a:lnTo>
                  <a:lnTo>
                    <a:pt x="24" y="70"/>
                  </a:lnTo>
                  <a:lnTo>
                    <a:pt x="10" y="98"/>
                  </a:lnTo>
                  <a:lnTo>
                    <a:pt x="4" y="104"/>
                  </a:lnTo>
                  <a:lnTo>
                    <a:pt x="0" y="108"/>
                  </a:lnTo>
                  <a:lnTo>
                    <a:pt x="6" y="152"/>
                  </a:lnTo>
                  <a:lnTo>
                    <a:pt x="6" y="154"/>
                  </a:lnTo>
                  <a:lnTo>
                    <a:pt x="6" y="154"/>
                  </a:lnTo>
                  <a:lnTo>
                    <a:pt x="2" y="184"/>
                  </a:lnTo>
                  <a:lnTo>
                    <a:pt x="2" y="184"/>
                  </a:lnTo>
                  <a:lnTo>
                    <a:pt x="2" y="196"/>
                  </a:lnTo>
                  <a:lnTo>
                    <a:pt x="2" y="200"/>
                  </a:lnTo>
                  <a:lnTo>
                    <a:pt x="4" y="202"/>
                  </a:lnTo>
                  <a:lnTo>
                    <a:pt x="36" y="224"/>
                  </a:lnTo>
                  <a:lnTo>
                    <a:pt x="36" y="224"/>
                  </a:lnTo>
                  <a:lnTo>
                    <a:pt x="38" y="224"/>
                  </a:lnTo>
                  <a:lnTo>
                    <a:pt x="38" y="226"/>
                  </a:lnTo>
                  <a:lnTo>
                    <a:pt x="38" y="226"/>
                  </a:lnTo>
                  <a:lnTo>
                    <a:pt x="38" y="226"/>
                  </a:lnTo>
                  <a:lnTo>
                    <a:pt x="42" y="236"/>
                  </a:lnTo>
                  <a:lnTo>
                    <a:pt x="50" y="248"/>
                  </a:lnTo>
                  <a:lnTo>
                    <a:pt x="50" y="248"/>
                  </a:lnTo>
                  <a:lnTo>
                    <a:pt x="56" y="252"/>
                  </a:lnTo>
                  <a:lnTo>
                    <a:pt x="62" y="256"/>
                  </a:lnTo>
                  <a:lnTo>
                    <a:pt x="66" y="204"/>
                  </a:lnTo>
                  <a:lnTo>
                    <a:pt x="66" y="202"/>
                  </a:lnTo>
                  <a:lnTo>
                    <a:pt x="90" y="146"/>
                  </a:lnTo>
                  <a:lnTo>
                    <a:pt x="98" y="80"/>
                  </a:lnTo>
                  <a:lnTo>
                    <a:pt x="98" y="78"/>
                  </a:lnTo>
                  <a:lnTo>
                    <a:pt x="98" y="78"/>
                  </a:lnTo>
                  <a:lnTo>
                    <a:pt x="106" y="60"/>
                  </a:lnTo>
                  <a:lnTo>
                    <a:pt x="100" y="44"/>
                  </a:lnTo>
                  <a:lnTo>
                    <a:pt x="100" y="44"/>
                  </a:lnTo>
                  <a:lnTo>
                    <a:pt x="98" y="44"/>
                  </a:lnTo>
                  <a:lnTo>
                    <a:pt x="98" y="24"/>
                  </a:lnTo>
                  <a:lnTo>
                    <a:pt x="98" y="22"/>
                  </a:lnTo>
                  <a:lnTo>
                    <a:pt x="98" y="22"/>
                  </a:lnTo>
                  <a:lnTo>
                    <a:pt x="102" y="16"/>
                  </a:lnTo>
                  <a:lnTo>
                    <a:pt x="106" y="12"/>
                  </a:lnTo>
                  <a:lnTo>
                    <a:pt x="80" y="0"/>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100" name="Freeform 36"/>
            <p:cNvSpPr>
              <a:spLocks/>
            </p:cNvSpPr>
            <p:nvPr/>
          </p:nvSpPr>
          <p:spPr bwMode="auto">
            <a:xfrm>
              <a:off x="3968750" y="5473019"/>
              <a:ext cx="254000" cy="222250"/>
            </a:xfrm>
            <a:custGeom>
              <a:avLst/>
              <a:gdLst>
                <a:gd name="T0" fmla="*/ 72 w 160"/>
                <a:gd name="T1" fmla="*/ 14 h 140"/>
                <a:gd name="T2" fmla="*/ 70 w 160"/>
                <a:gd name="T3" fmla="*/ 18 h 140"/>
                <a:gd name="T4" fmla="*/ 70 w 160"/>
                <a:gd name="T5" fmla="*/ 18 h 140"/>
                <a:gd name="T6" fmla="*/ 68 w 160"/>
                <a:gd name="T7" fmla="*/ 20 h 140"/>
                <a:gd name="T8" fmla="*/ 36 w 160"/>
                <a:gd name="T9" fmla="*/ 28 h 140"/>
                <a:gd name="T10" fmla="*/ 38 w 160"/>
                <a:gd name="T11" fmla="*/ 32 h 140"/>
                <a:gd name="T12" fmla="*/ 48 w 160"/>
                <a:gd name="T13" fmla="*/ 44 h 140"/>
                <a:gd name="T14" fmla="*/ 48 w 160"/>
                <a:gd name="T15" fmla="*/ 44 h 140"/>
                <a:gd name="T16" fmla="*/ 44 w 160"/>
                <a:gd name="T17" fmla="*/ 46 h 140"/>
                <a:gd name="T18" fmla="*/ 30 w 160"/>
                <a:gd name="T19" fmla="*/ 54 h 140"/>
                <a:gd name="T20" fmla="*/ 6 w 160"/>
                <a:gd name="T21" fmla="*/ 72 h 140"/>
                <a:gd name="T22" fmla="*/ 6 w 160"/>
                <a:gd name="T23" fmla="*/ 72 h 140"/>
                <a:gd name="T24" fmla="*/ 2 w 160"/>
                <a:gd name="T25" fmla="*/ 80 h 140"/>
                <a:gd name="T26" fmla="*/ 0 w 160"/>
                <a:gd name="T27" fmla="*/ 92 h 140"/>
                <a:gd name="T28" fmla="*/ 4 w 160"/>
                <a:gd name="T29" fmla="*/ 108 h 140"/>
                <a:gd name="T30" fmla="*/ 10 w 160"/>
                <a:gd name="T31" fmla="*/ 126 h 140"/>
                <a:gd name="T32" fmla="*/ 34 w 160"/>
                <a:gd name="T33" fmla="*/ 128 h 140"/>
                <a:gd name="T34" fmla="*/ 36 w 160"/>
                <a:gd name="T35" fmla="*/ 128 h 140"/>
                <a:gd name="T36" fmla="*/ 36 w 160"/>
                <a:gd name="T37" fmla="*/ 128 h 140"/>
                <a:gd name="T38" fmla="*/ 60 w 160"/>
                <a:gd name="T39" fmla="*/ 140 h 140"/>
                <a:gd name="T40" fmla="*/ 86 w 160"/>
                <a:gd name="T41" fmla="*/ 136 h 140"/>
                <a:gd name="T42" fmla="*/ 86 w 160"/>
                <a:gd name="T43" fmla="*/ 136 h 140"/>
                <a:gd name="T44" fmla="*/ 94 w 160"/>
                <a:gd name="T45" fmla="*/ 132 h 140"/>
                <a:gd name="T46" fmla="*/ 102 w 160"/>
                <a:gd name="T47" fmla="*/ 126 h 140"/>
                <a:gd name="T48" fmla="*/ 112 w 160"/>
                <a:gd name="T49" fmla="*/ 118 h 140"/>
                <a:gd name="T50" fmla="*/ 122 w 160"/>
                <a:gd name="T51" fmla="*/ 106 h 140"/>
                <a:gd name="T52" fmla="*/ 124 w 160"/>
                <a:gd name="T53" fmla="*/ 106 h 140"/>
                <a:gd name="T54" fmla="*/ 126 w 160"/>
                <a:gd name="T55" fmla="*/ 104 h 140"/>
                <a:gd name="T56" fmla="*/ 136 w 160"/>
                <a:gd name="T57" fmla="*/ 100 h 140"/>
                <a:gd name="T58" fmla="*/ 134 w 160"/>
                <a:gd name="T59" fmla="*/ 66 h 140"/>
                <a:gd name="T60" fmla="*/ 134 w 160"/>
                <a:gd name="T61" fmla="*/ 66 h 140"/>
                <a:gd name="T62" fmla="*/ 148 w 160"/>
                <a:gd name="T63" fmla="*/ 44 h 140"/>
                <a:gd name="T64" fmla="*/ 148 w 160"/>
                <a:gd name="T65" fmla="*/ 44 h 140"/>
                <a:gd name="T66" fmla="*/ 148 w 160"/>
                <a:gd name="T67" fmla="*/ 44 h 140"/>
                <a:gd name="T68" fmla="*/ 160 w 160"/>
                <a:gd name="T69" fmla="*/ 34 h 140"/>
                <a:gd name="T70" fmla="*/ 160 w 160"/>
                <a:gd name="T71" fmla="*/ 34 h 140"/>
                <a:gd name="T72" fmla="*/ 160 w 160"/>
                <a:gd name="T73" fmla="*/ 22 h 140"/>
                <a:gd name="T74" fmla="*/ 158 w 160"/>
                <a:gd name="T75" fmla="*/ 14 h 140"/>
                <a:gd name="T76" fmla="*/ 156 w 160"/>
                <a:gd name="T77" fmla="*/ 10 h 140"/>
                <a:gd name="T78" fmla="*/ 156 w 160"/>
                <a:gd name="T79" fmla="*/ 10 h 140"/>
                <a:gd name="T80" fmla="*/ 152 w 160"/>
                <a:gd name="T81" fmla="*/ 2 h 140"/>
                <a:gd name="T82" fmla="*/ 146 w 160"/>
                <a:gd name="T83" fmla="*/ 0 h 140"/>
                <a:gd name="T84" fmla="*/ 146 w 160"/>
                <a:gd name="T85" fmla="*/ 12 h 140"/>
                <a:gd name="T86" fmla="*/ 126 w 160"/>
                <a:gd name="T87" fmla="*/ 8 h 140"/>
                <a:gd name="T88" fmla="*/ 116 w 160"/>
                <a:gd name="T89" fmla="*/ 14 h 140"/>
                <a:gd name="T90" fmla="*/ 114 w 160"/>
                <a:gd name="T91" fmla="*/ 14 h 140"/>
                <a:gd name="T92" fmla="*/ 114 w 160"/>
                <a:gd name="T93" fmla="*/ 14 h 140"/>
                <a:gd name="T94" fmla="*/ 72 w 160"/>
                <a:gd name="T95"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40">
                  <a:moveTo>
                    <a:pt x="72" y="14"/>
                  </a:moveTo>
                  <a:lnTo>
                    <a:pt x="70" y="18"/>
                  </a:lnTo>
                  <a:lnTo>
                    <a:pt x="70" y="18"/>
                  </a:lnTo>
                  <a:lnTo>
                    <a:pt x="68" y="20"/>
                  </a:lnTo>
                  <a:lnTo>
                    <a:pt x="36" y="28"/>
                  </a:lnTo>
                  <a:lnTo>
                    <a:pt x="38" y="32"/>
                  </a:lnTo>
                  <a:lnTo>
                    <a:pt x="48" y="44"/>
                  </a:lnTo>
                  <a:lnTo>
                    <a:pt x="48" y="44"/>
                  </a:lnTo>
                  <a:lnTo>
                    <a:pt x="44" y="46"/>
                  </a:lnTo>
                  <a:lnTo>
                    <a:pt x="30" y="54"/>
                  </a:lnTo>
                  <a:lnTo>
                    <a:pt x="6" y="72"/>
                  </a:lnTo>
                  <a:lnTo>
                    <a:pt x="6" y="72"/>
                  </a:lnTo>
                  <a:lnTo>
                    <a:pt x="2" y="80"/>
                  </a:lnTo>
                  <a:lnTo>
                    <a:pt x="0" y="92"/>
                  </a:lnTo>
                  <a:lnTo>
                    <a:pt x="4" y="108"/>
                  </a:lnTo>
                  <a:lnTo>
                    <a:pt x="10" y="126"/>
                  </a:lnTo>
                  <a:lnTo>
                    <a:pt x="34" y="128"/>
                  </a:lnTo>
                  <a:lnTo>
                    <a:pt x="36" y="128"/>
                  </a:lnTo>
                  <a:lnTo>
                    <a:pt x="36" y="128"/>
                  </a:lnTo>
                  <a:lnTo>
                    <a:pt x="60" y="140"/>
                  </a:lnTo>
                  <a:lnTo>
                    <a:pt x="86" y="136"/>
                  </a:lnTo>
                  <a:lnTo>
                    <a:pt x="86" y="136"/>
                  </a:lnTo>
                  <a:lnTo>
                    <a:pt x="94" y="132"/>
                  </a:lnTo>
                  <a:lnTo>
                    <a:pt x="102" y="126"/>
                  </a:lnTo>
                  <a:lnTo>
                    <a:pt x="112" y="118"/>
                  </a:lnTo>
                  <a:lnTo>
                    <a:pt x="122" y="106"/>
                  </a:lnTo>
                  <a:lnTo>
                    <a:pt x="124" y="106"/>
                  </a:lnTo>
                  <a:lnTo>
                    <a:pt x="126" y="104"/>
                  </a:lnTo>
                  <a:lnTo>
                    <a:pt x="136" y="100"/>
                  </a:lnTo>
                  <a:lnTo>
                    <a:pt x="134" y="66"/>
                  </a:lnTo>
                  <a:lnTo>
                    <a:pt x="134" y="66"/>
                  </a:lnTo>
                  <a:lnTo>
                    <a:pt x="148" y="44"/>
                  </a:lnTo>
                  <a:lnTo>
                    <a:pt x="148" y="44"/>
                  </a:lnTo>
                  <a:lnTo>
                    <a:pt x="148" y="44"/>
                  </a:lnTo>
                  <a:lnTo>
                    <a:pt x="160" y="34"/>
                  </a:lnTo>
                  <a:lnTo>
                    <a:pt x="160" y="34"/>
                  </a:lnTo>
                  <a:lnTo>
                    <a:pt x="160" y="22"/>
                  </a:lnTo>
                  <a:lnTo>
                    <a:pt x="158" y="14"/>
                  </a:lnTo>
                  <a:lnTo>
                    <a:pt x="156" y="10"/>
                  </a:lnTo>
                  <a:lnTo>
                    <a:pt x="156" y="10"/>
                  </a:lnTo>
                  <a:lnTo>
                    <a:pt x="152" y="2"/>
                  </a:lnTo>
                  <a:lnTo>
                    <a:pt x="146" y="0"/>
                  </a:lnTo>
                  <a:lnTo>
                    <a:pt x="146" y="12"/>
                  </a:lnTo>
                  <a:lnTo>
                    <a:pt x="126" y="8"/>
                  </a:lnTo>
                  <a:lnTo>
                    <a:pt x="116" y="14"/>
                  </a:lnTo>
                  <a:lnTo>
                    <a:pt x="114" y="14"/>
                  </a:lnTo>
                  <a:lnTo>
                    <a:pt x="114" y="14"/>
                  </a:lnTo>
                  <a:lnTo>
                    <a:pt x="72" y="14"/>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grpSp>
      <p:cxnSp>
        <p:nvCxnSpPr>
          <p:cNvPr id="101" name="直接连接符 100"/>
          <p:cNvCxnSpPr/>
          <p:nvPr/>
        </p:nvCxnSpPr>
        <p:spPr>
          <a:xfrm>
            <a:off x="5151922" y="1273737"/>
            <a:ext cx="0" cy="3615139"/>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02" name="组合 101"/>
          <p:cNvGrpSpPr/>
          <p:nvPr/>
        </p:nvGrpSpPr>
        <p:grpSpPr>
          <a:xfrm>
            <a:off x="5543076" y="3101886"/>
            <a:ext cx="2628387" cy="694807"/>
            <a:chOff x="8509753" y="2844225"/>
            <a:chExt cx="3505429" cy="926648"/>
          </a:xfrm>
        </p:grpSpPr>
        <p:sp>
          <p:nvSpPr>
            <p:cNvPr id="103" name="文本框 337"/>
            <p:cNvSpPr txBox="1"/>
            <p:nvPr/>
          </p:nvSpPr>
          <p:spPr>
            <a:xfrm>
              <a:off x="8509753" y="2844225"/>
              <a:ext cx="1105163" cy="636064"/>
            </a:xfrm>
            <a:prstGeom prst="rect">
              <a:avLst/>
            </a:prstGeom>
            <a:noFill/>
          </p:spPr>
          <p:txBody>
            <a:bodyPr wrap="square" rtlCol="0">
              <a:spAutoFit/>
            </a:bodyPr>
            <a:lstStyle/>
            <a:p>
              <a:r>
                <a:rPr lang="en-US" altLang="zh-CN" sz="2499" dirty="0">
                  <a:solidFill>
                    <a:schemeClr val="bg1"/>
                  </a:solidFill>
                  <a:latin typeface="微软雅黑" panose="020B0503020204020204" pitchFamily="34" charset="-122"/>
                  <a:ea typeface="微软雅黑" panose="020B0503020204020204" pitchFamily="34" charset="-122"/>
                </a:rPr>
                <a:t>03</a:t>
              </a:r>
              <a:endParaRPr lang="zh-CN" altLang="en-US" sz="2499" dirty="0">
                <a:solidFill>
                  <a:schemeClr val="bg1"/>
                </a:solidFill>
                <a:latin typeface="微软雅黑" panose="020B0503020204020204" pitchFamily="34" charset="-122"/>
                <a:ea typeface="微软雅黑" panose="020B0503020204020204" pitchFamily="34" charset="-122"/>
              </a:endParaRPr>
            </a:p>
          </p:txBody>
        </p:sp>
        <p:sp>
          <p:nvSpPr>
            <p:cNvPr id="104" name="文本框 338"/>
            <p:cNvSpPr txBox="1"/>
            <p:nvPr/>
          </p:nvSpPr>
          <p:spPr>
            <a:xfrm>
              <a:off x="9370050" y="2844226"/>
              <a:ext cx="2645132" cy="926647"/>
            </a:xfrm>
            <a:prstGeom prst="rect">
              <a:avLst/>
            </a:prstGeom>
            <a:noFill/>
          </p:spPr>
          <p:txBody>
            <a:bodyPr wrap="square" rtlCol="0">
              <a:spAutoFit/>
            </a:bodyPr>
            <a:lstStyle/>
            <a:p>
              <a:pPr>
                <a:spcBef>
                  <a:spcPts val="450"/>
                </a:spcBef>
              </a:pPr>
              <a:r>
                <a:rPr lang="zh-CN" altLang="en-US" sz="1500" dirty="0">
                  <a:solidFill>
                    <a:schemeClr val="bg1"/>
                  </a:solidFill>
                  <a:latin typeface="微软雅黑" panose="020B0503020204020204" pitchFamily="34" charset="-122"/>
                  <a:ea typeface="微软雅黑" panose="020B0503020204020204" pitchFamily="34" charset="-122"/>
                </a:rPr>
                <a:t>标题文字</a:t>
              </a:r>
              <a:endParaRPr lang="en-US" altLang="zh-CN" sz="1500" dirty="0">
                <a:solidFill>
                  <a:schemeClr val="bg1"/>
                </a:solidFill>
                <a:latin typeface="微软雅黑" panose="020B0503020204020204" pitchFamily="34" charset="-122"/>
                <a:ea typeface="微软雅黑" panose="020B0503020204020204" pitchFamily="34" charset="-122"/>
              </a:endParaRPr>
            </a:p>
            <a:p>
              <a:pPr>
                <a:spcBef>
                  <a:spcPts val="450"/>
                </a:spcBef>
              </a:pPr>
              <a:r>
                <a:rPr lang="zh-CN" altLang="en-US" sz="999" dirty="0">
                  <a:solidFill>
                    <a:schemeClr val="bg1"/>
                  </a:solidFill>
                  <a:latin typeface="微软雅黑" panose="020B0503020204020204" pitchFamily="34" charset="-122"/>
                  <a:ea typeface="微软雅黑" panose="020B0503020204020204" pitchFamily="34" charset="-122"/>
                </a:rPr>
                <a:t>在此处添加文字，在此处添加文在此处添加文字字。</a:t>
              </a:r>
            </a:p>
          </p:txBody>
        </p:sp>
      </p:grpSp>
      <p:grpSp>
        <p:nvGrpSpPr>
          <p:cNvPr id="105" name="组合 104"/>
          <p:cNvGrpSpPr/>
          <p:nvPr/>
        </p:nvGrpSpPr>
        <p:grpSpPr>
          <a:xfrm>
            <a:off x="5545953" y="2238015"/>
            <a:ext cx="2553522" cy="694807"/>
            <a:chOff x="8513588" y="2844225"/>
            <a:chExt cx="3405582" cy="926648"/>
          </a:xfrm>
        </p:grpSpPr>
        <p:sp>
          <p:nvSpPr>
            <p:cNvPr id="106" name="文本框 340"/>
            <p:cNvSpPr txBox="1"/>
            <p:nvPr/>
          </p:nvSpPr>
          <p:spPr>
            <a:xfrm>
              <a:off x="8513588" y="2844225"/>
              <a:ext cx="1105162" cy="636064"/>
            </a:xfrm>
            <a:prstGeom prst="rect">
              <a:avLst/>
            </a:prstGeom>
            <a:noFill/>
          </p:spPr>
          <p:txBody>
            <a:bodyPr wrap="square" rtlCol="0">
              <a:spAutoFit/>
            </a:bodyPr>
            <a:lstStyle/>
            <a:p>
              <a:r>
                <a:rPr lang="en-US" altLang="zh-CN" sz="2499" dirty="0">
                  <a:solidFill>
                    <a:schemeClr val="bg1"/>
                  </a:solidFill>
                  <a:latin typeface="微软雅黑" panose="020B0503020204020204" pitchFamily="34" charset="-122"/>
                  <a:ea typeface="微软雅黑" panose="020B0503020204020204" pitchFamily="34" charset="-122"/>
                </a:rPr>
                <a:t>02</a:t>
              </a:r>
              <a:endParaRPr lang="zh-CN" altLang="en-US" sz="2499" dirty="0">
                <a:solidFill>
                  <a:schemeClr val="bg1"/>
                </a:solidFill>
                <a:latin typeface="微软雅黑" panose="020B0503020204020204" pitchFamily="34" charset="-122"/>
                <a:ea typeface="微软雅黑" panose="020B0503020204020204" pitchFamily="34" charset="-122"/>
              </a:endParaRPr>
            </a:p>
          </p:txBody>
        </p:sp>
        <p:sp>
          <p:nvSpPr>
            <p:cNvPr id="107" name="文本框 341"/>
            <p:cNvSpPr txBox="1"/>
            <p:nvPr/>
          </p:nvSpPr>
          <p:spPr>
            <a:xfrm>
              <a:off x="9370052" y="2844226"/>
              <a:ext cx="2549118" cy="926647"/>
            </a:xfrm>
            <a:prstGeom prst="rect">
              <a:avLst/>
            </a:prstGeom>
            <a:noFill/>
          </p:spPr>
          <p:txBody>
            <a:bodyPr wrap="square" rtlCol="0">
              <a:spAutoFit/>
            </a:bodyPr>
            <a:lstStyle/>
            <a:p>
              <a:pPr>
                <a:spcBef>
                  <a:spcPts val="450"/>
                </a:spcBef>
              </a:pPr>
              <a:r>
                <a:rPr lang="zh-CN" altLang="en-US" sz="1500" dirty="0">
                  <a:solidFill>
                    <a:schemeClr val="bg1"/>
                  </a:solidFill>
                  <a:latin typeface="微软雅黑" panose="020B0503020204020204" pitchFamily="34" charset="-122"/>
                  <a:ea typeface="微软雅黑" panose="020B0503020204020204" pitchFamily="34" charset="-122"/>
                </a:rPr>
                <a:t>标题文字</a:t>
              </a:r>
              <a:endParaRPr lang="en-US" altLang="zh-CN" sz="1500" dirty="0">
                <a:solidFill>
                  <a:schemeClr val="bg1"/>
                </a:solidFill>
                <a:latin typeface="微软雅黑" panose="020B0503020204020204" pitchFamily="34" charset="-122"/>
                <a:ea typeface="微软雅黑" panose="020B0503020204020204" pitchFamily="34" charset="-122"/>
              </a:endParaRPr>
            </a:p>
            <a:p>
              <a:pPr>
                <a:spcBef>
                  <a:spcPts val="450"/>
                </a:spcBef>
              </a:pPr>
              <a:r>
                <a:rPr lang="zh-CN" altLang="en-US" sz="999" dirty="0">
                  <a:solidFill>
                    <a:schemeClr val="bg1"/>
                  </a:solidFill>
                  <a:latin typeface="微软雅黑" panose="020B0503020204020204" pitchFamily="34" charset="-122"/>
                  <a:ea typeface="微软雅黑" panose="020B0503020204020204" pitchFamily="34" charset="-122"/>
                </a:rPr>
                <a:t>在此处添加文字，在此处添加在此处添加文字文字。</a:t>
              </a:r>
            </a:p>
          </p:txBody>
        </p:sp>
      </p:grpSp>
      <p:grpSp>
        <p:nvGrpSpPr>
          <p:cNvPr id="108" name="组合 107"/>
          <p:cNvGrpSpPr/>
          <p:nvPr/>
        </p:nvGrpSpPr>
        <p:grpSpPr>
          <a:xfrm>
            <a:off x="5543076" y="1417718"/>
            <a:ext cx="2628387" cy="694807"/>
            <a:chOff x="8509753" y="2844225"/>
            <a:chExt cx="3505429" cy="926647"/>
          </a:xfrm>
        </p:grpSpPr>
        <p:sp>
          <p:nvSpPr>
            <p:cNvPr id="109" name="文本框 343"/>
            <p:cNvSpPr txBox="1"/>
            <p:nvPr/>
          </p:nvSpPr>
          <p:spPr>
            <a:xfrm>
              <a:off x="8509753" y="2844225"/>
              <a:ext cx="1105163" cy="636063"/>
            </a:xfrm>
            <a:prstGeom prst="rect">
              <a:avLst/>
            </a:prstGeom>
            <a:noFill/>
          </p:spPr>
          <p:txBody>
            <a:bodyPr wrap="square" rtlCol="0">
              <a:spAutoFit/>
            </a:bodyPr>
            <a:lstStyle/>
            <a:p>
              <a:r>
                <a:rPr lang="en-US" altLang="zh-CN" sz="2499" dirty="0">
                  <a:solidFill>
                    <a:schemeClr val="bg1"/>
                  </a:solidFill>
                  <a:latin typeface="微软雅黑" panose="020B0503020204020204" pitchFamily="34" charset="-122"/>
                  <a:ea typeface="微软雅黑" panose="020B0503020204020204" pitchFamily="34" charset="-122"/>
                </a:rPr>
                <a:t>01</a:t>
              </a:r>
              <a:endParaRPr lang="zh-CN" altLang="en-US" sz="2499" dirty="0">
                <a:solidFill>
                  <a:schemeClr val="bg1"/>
                </a:solidFill>
                <a:latin typeface="微软雅黑" panose="020B0503020204020204" pitchFamily="34" charset="-122"/>
                <a:ea typeface="微软雅黑" panose="020B0503020204020204" pitchFamily="34" charset="-122"/>
              </a:endParaRPr>
            </a:p>
          </p:txBody>
        </p:sp>
        <p:sp>
          <p:nvSpPr>
            <p:cNvPr id="110" name="文本框 344"/>
            <p:cNvSpPr txBox="1"/>
            <p:nvPr/>
          </p:nvSpPr>
          <p:spPr>
            <a:xfrm>
              <a:off x="9370050" y="2844226"/>
              <a:ext cx="2645132" cy="926646"/>
            </a:xfrm>
            <a:prstGeom prst="rect">
              <a:avLst/>
            </a:prstGeom>
            <a:noFill/>
          </p:spPr>
          <p:txBody>
            <a:bodyPr wrap="square" rtlCol="0">
              <a:spAutoFit/>
            </a:bodyPr>
            <a:lstStyle/>
            <a:p>
              <a:pPr>
                <a:spcBef>
                  <a:spcPts val="450"/>
                </a:spcBef>
              </a:pPr>
              <a:r>
                <a:rPr lang="zh-CN" altLang="en-US" sz="1500" dirty="0">
                  <a:solidFill>
                    <a:schemeClr val="bg1"/>
                  </a:solidFill>
                  <a:latin typeface="微软雅黑" panose="020B0503020204020204" pitchFamily="34" charset="-122"/>
                  <a:ea typeface="微软雅黑" panose="020B0503020204020204" pitchFamily="34" charset="-122"/>
                </a:rPr>
                <a:t>标题文字</a:t>
              </a:r>
              <a:endParaRPr lang="en-US" altLang="zh-CN" sz="1500" dirty="0">
                <a:solidFill>
                  <a:schemeClr val="bg1"/>
                </a:solidFill>
                <a:latin typeface="微软雅黑" panose="020B0503020204020204" pitchFamily="34" charset="-122"/>
                <a:ea typeface="微软雅黑" panose="020B0503020204020204" pitchFamily="34" charset="-122"/>
              </a:endParaRPr>
            </a:p>
            <a:p>
              <a:pPr>
                <a:spcBef>
                  <a:spcPts val="450"/>
                </a:spcBef>
              </a:pPr>
              <a:r>
                <a:rPr lang="zh-CN" altLang="en-US" sz="999" dirty="0">
                  <a:solidFill>
                    <a:schemeClr val="bg1"/>
                  </a:solidFill>
                  <a:latin typeface="微软雅黑" panose="020B0503020204020204" pitchFamily="34" charset="-122"/>
                  <a:ea typeface="微软雅黑" panose="020B0503020204020204" pitchFamily="34" charset="-122"/>
                </a:rPr>
                <a:t>在此处添加文字，在此处添加文字在此处添加文字。</a:t>
              </a:r>
            </a:p>
          </p:txBody>
        </p:sp>
      </p:grpSp>
      <p:grpSp>
        <p:nvGrpSpPr>
          <p:cNvPr id="111" name="组合 110"/>
          <p:cNvGrpSpPr/>
          <p:nvPr/>
        </p:nvGrpSpPr>
        <p:grpSpPr>
          <a:xfrm>
            <a:off x="5579848" y="3965757"/>
            <a:ext cx="2591615" cy="694807"/>
            <a:chOff x="8558797" y="2844225"/>
            <a:chExt cx="3456387" cy="926648"/>
          </a:xfrm>
        </p:grpSpPr>
        <p:sp>
          <p:nvSpPr>
            <p:cNvPr id="112" name="文本框 346"/>
            <p:cNvSpPr txBox="1"/>
            <p:nvPr/>
          </p:nvSpPr>
          <p:spPr>
            <a:xfrm>
              <a:off x="8558797" y="2844225"/>
              <a:ext cx="1105161" cy="636064"/>
            </a:xfrm>
            <a:prstGeom prst="rect">
              <a:avLst/>
            </a:prstGeom>
            <a:noFill/>
          </p:spPr>
          <p:txBody>
            <a:bodyPr wrap="square" rtlCol="0">
              <a:spAutoFit/>
            </a:bodyPr>
            <a:lstStyle/>
            <a:p>
              <a:r>
                <a:rPr lang="en-US" altLang="zh-CN" sz="2499" dirty="0">
                  <a:solidFill>
                    <a:schemeClr val="bg1"/>
                  </a:solidFill>
                  <a:latin typeface="微软雅黑" panose="020B0503020204020204" pitchFamily="34" charset="-122"/>
                  <a:ea typeface="微软雅黑" panose="020B0503020204020204" pitchFamily="34" charset="-122"/>
                </a:rPr>
                <a:t>04</a:t>
              </a:r>
              <a:endParaRPr lang="zh-CN" altLang="en-US" sz="2499" dirty="0">
                <a:solidFill>
                  <a:schemeClr val="bg1"/>
                </a:solidFill>
                <a:latin typeface="微软雅黑" panose="020B0503020204020204" pitchFamily="34" charset="-122"/>
                <a:ea typeface="微软雅黑" panose="020B0503020204020204" pitchFamily="34" charset="-122"/>
              </a:endParaRPr>
            </a:p>
          </p:txBody>
        </p:sp>
        <p:sp>
          <p:nvSpPr>
            <p:cNvPr id="113" name="文本框 347"/>
            <p:cNvSpPr txBox="1"/>
            <p:nvPr/>
          </p:nvSpPr>
          <p:spPr>
            <a:xfrm>
              <a:off x="9370050" y="2844226"/>
              <a:ext cx="2645134" cy="926647"/>
            </a:xfrm>
            <a:prstGeom prst="rect">
              <a:avLst/>
            </a:prstGeom>
            <a:noFill/>
          </p:spPr>
          <p:txBody>
            <a:bodyPr wrap="square" rtlCol="0">
              <a:spAutoFit/>
            </a:bodyPr>
            <a:lstStyle/>
            <a:p>
              <a:pPr>
                <a:spcBef>
                  <a:spcPts val="450"/>
                </a:spcBef>
              </a:pPr>
              <a:r>
                <a:rPr lang="zh-CN" altLang="en-US" sz="1500" dirty="0">
                  <a:solidFill>
                    <a:schemeClr val="bg1"/>
                  </a:solidFill>
                  <a:latin typeface="微软雅黑" panose="020B0503020204020204" pitchFamily="34" charset="-122"/>
                  <a:ea typeface="微软雅黑" panose="020B0503020204020204" pitchFamily="34" charset="-122"/>
                </a:rPr>
                <a:t>标题文字</a:t>
              </a:r>
              <a:endParaRPr lang="en-US" altLang="zh-CN" sz="1500" dirty="0">
                <a:solidFill>
                  <a:schemeClr val="bg1"/>
                </a:solidFill>
                <a:latin typeface="微软雅黑" panose="020B0503020204020204" pitchFamily="34" charset="-122"/>
                <a:ea typeface="微软雅黑" panose="020B0503020204020204" pitchFamily="34" charset="-122"/>
              </a:endParaRPr>
            </a:p>
            <a:p>
              <a:pPr>
                <a:spcBef>
                  <a:spcPts val="450"/>
                </a:spcBef>
              </a:pPr>
              <a:r>
                <a:rPr lang="zh-CN" altLang="en-US" sz="999" dirty="0">
                  <a:solidFill>
                    <a:schemeClr val="bg1"/>
                  </a:solidFill>
                  <a:latin typeface="微软雅黑" panose="020B0503020204020204" pitchFamily="34" charset="-122"/>
                  <a:ea typeface="微软雅黑" panose="020B0503020204020204" pitchFamily="34" charset="-122"/>
                </a:rPr>
                <a:t>在此处添加文字，在此处添加文在此处添加文字字。</a:t>
              </a:r>
            </a:p>
          </p:txBody>
        </p:sp>
      </p:grpSp>
      <p:pic>
        <p:nvPicPr>
          <p:cNvPr id="48" name="Picture 3" descr="C:\Users\ABC\Desktop\GR-010 (2).png"/>
          <p:cNvPicPr>
            <a:picLocks noChangeAspect="1" noChangeArrowheads="1"/>
          </p:cNvPicPr>
          <p:nvPr/>
        </p:nvPicPr>
        <p:blipFill>
          <a:blip r:embed="rId8" cstate="screen">
            <a:grayscl/>
            <a:extLst>
              <a:ext uri="{28A0092B-C50C-407E-A947-70E740481C1C}">
                <a14:useLocalDpi xmlns:a14="http://schemas.microsoft.com/office/drawing/2010/main"/>
              </a:ext>
            </a:extLst>
          </a:blip>
          <a:srcRect/>
          <a:stretch>
            <a:fillRect/>
          </a:stretch>
        </p:blipFill>
        <p:spPr bwMode="auto">
          <a:xfrm rot="19741709">
            <a:off x="8463333" y="282764"/>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4" descr="C:\Users\ABC\Desktop\GR-010 (2).png"/>
          <p:cNvPicPr>
            <a:picLocks noChangeAspect="1" noChangeArrowheads="1"/>
          </p:cNvPicPr>
          <p:nvPr/>
        </p:nvPicPr>
        <p:blipFill>
          <a:blip r:embed="rId9">
            <a:biLevel thresh="25000"/>
            <a:extLst>
              <a:ext uri="{28A0092B-C50C-407E-A947-70E740481C1C}">
                <a14:useLocalDpi xmlns:a14="http://schemas.microsoft.com/office/drawing/2010/main"/>
              </a:ext>
            </a:extLst>
          </a:blip>
          <a:srcRect/>
          <a:stretch>
            <a:fillRect/>
          </a:stretch>
        </p:blipFill>
        <p:spPr bwMode="auto">
          <a:xfrm>
            <a:off x="-200766" y="523978"/>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50" name="矩形 49"/>
          <p:cNvSpPr/>
          <p:nvPr/>
        </p:nvSpPr>
        <p:spPr>
          <a:xfrm>
            <a:off x="191349" y="235960"/>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点击添加标题</a:t>
            </a:r>
          </a:p>
        </p:txBody>
      </p:sp>
      <p:pic>
        <p:nvPicPr>
          <p:cNvPr id="51" name="Picture 5" descr="C:\Users\ABC\Desktop\图片1.png"/>
          <p:cNvPicPr>
            <a:picLocks noChangeAspect="1" noChangeArrowheads="1"/>
          </p:cNvPicPr>
          <p:nvPr/>
        </p:nvPicPr>
        <p:blipFill>
          <a:blip r:embed="rId10">
            <a:extLst>
              <a:ext uri="{BEBA8EAE-BF5A-486C-A8C5-ECC9F3942E4B}">
                <a14:imgProps xmlns:a14="http://schemas.microsoft.com/office/drawing/2010/main">
                  <a14:imgLayer r:embed="rId11">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62702" y="-184298"/>
            <a:ext cx="9247188" cy="5961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35191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1000"/>
                                        <p:tgtEl>
                                          <p:spTgt spid="49"/>
                                        </p:tgtEl>
                                      </p:cBhvr>
                                    </p:animEffect>
                                  </p:childTnLst>
                                </p:cTn>
                              </p:par>
                              <p:par>
                                <p:cTn id="8" presetID="1" presetClass="entr" presetSubtype="0" fill="hold" nodeType="withEffect">
                                  <p:stCondLst>
                                    <p:cond delay="0"/>
                                  </p:stCondLst>
                                  <p:childTnLst>
                                    <p:set>
                                      <p:cBhvr>
                                        <p:cTn id="9" dur="1" fill="hold">
                                          <p:stCondLst>
                                            <p:cond delay="0"/>
                                          </p:stCondLst>
                                        </p:cTn>
                                        <p:tgtEl>
                                          <p:spTgt spid="48"/>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48"/>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fill="hold"/>
                                        <p:tgtEl>
                                          <p:spTgt spid="50"/>
                                        </p:tgtEl>
                                        <p:attrNameLst>
                                          <p:attrName>ppt_w</p:attrName>
                                        </p:attrNameLst>
                                      </p:cBhvr>
                                      <p:tavLst>
                                        <p:tav tm="0">
                                          <p:val>
                                            <p:fltVal val="0"/>
                                          </p:val>
                                        </p:tav>
                                        <p:tav tm="100000">
                                          <p:val>
                                            <p:strVal val="#ppt_w"/>
                                          </p:val>
                                        </p:tav>
                                      </p:tavLst>
                                    </p:anim>
                                    <p:anim calcmode="lin" valueType="num">
                                      <p:cBhvr>
                                        <p:cTn id="17" dur="500" fill="hold"/>
                                        <p:tgtEl>
                                          <p:spTgt spid="50"/>
                                        </p:tgtEl>
                                        <p:attrNameLst>
                                          <p:attrName>ppt_h</p:attrName>
                                        </p:attrNameLst>
                                      </p:cBhvr>
                                      <p:tavLst>
                                        <p:tav tm="0">
                                          <p:val>
                                            <p:fltVal val="0"/>
                                          </p:val>
                                        </p:tav>
                                        <p:tav tm="100000">
                                          <p:val>
                                            <p:strVal val="#ppt_h"/>
                                          </p:val>
                                        </p:tav>
                                      </p:tavLst>
                                    </p:anim>
                                  </p:childTnLst>
                                </p:cTn>
                              </p:par>
                            </p:childTnLst>
                          </p:cTn>
                        </p:par>
                        <p:par>
                          <p:cTn id="18" fill="hold">
                            <p:stCondLst>
                              <p:cond delay="500"/>
                            </p:stCondLst>
                            <p:childTnLst>
                              <p:par>
                                <p:cTn id="19" presetID="53" presetClass="entr" presetSubtype="16"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ppt_w</p:attrName>
                                        </p:attrNameLst>
                                      </p:cBhvr>
                                      <p:tavLst>
                                        <p:tav tm="0">
                                          <p:val>
                                            <p:fltVal val="0"/>
                                          </p:val>
                                        </p:tav>
                                        <p:tav tm="100000">
                                          <p:val>
                                            <p:strVal val="#ppt_w"/>
                                          </p:val>
                                        </p:tav>
                                      </p:tavLst>
                                    </p:anim>
                                    <p:anim calcmode="lin" valueType="num">
                                      <p:cBhvr>
                                        <p:cTn id="22" dur="500" fill="hold"/>
                                        <p:tgtEl>
                                          <p:spTgt spid="38"/>
                                        </p:tgtEl>
                                        <p:attrNameLst>
                                          <p:attrName>ppt_h</p:attrName>
                                        </p:attrNameLst>
                                      </p:cBhvr>
                                      <p:tavLst>
                                        <p:tav tm="0">
                                          <p:val>
                                            <p:fltVal val="0"/>
                                          </p:val>
                                        </p:tav>
                                        <p:tav tm="100000">
                                          <p:val>
                                            <p:strVal val="#ppt_h"/>
                                          </p:val>
                                        </p:tav>
                                      </p:tavLst>
                                    </p:anim>
                                    <p:animEffect transition="in" filter="fade">
                                      <p:cBhvr>
                                        <p:cTn id="23" dur="500"/>
                                        <p:tgtEl>
                                          <p:spTgt spid="38"/>
                                        </p:tgtEl>
                                      </p:cBhvr>
                                    </p:animEffect>
                                  </p:childTnLst>
                                </p:cTn>
                              </p:par>
                            </p:childTnLst>
                          </p:cTn>
                        </p:par>
                        <p:par>
                          <p:cTn id="24" fill="hold">
                            <p:stCondLst>
                              <p:cond delay="1000"/>
                            </p:stCondLst>
                            <p:childTnLst>
                              <p:par>
                                <p:cTn id="25" presetID="22" presetClass="entr" presetSubtype="4" fill="hold" nodeType="afterEffect">
                                  <p:stCondLst>
                                    <p:cond delay="0"/>
                                  </p:stCondLst>
                                  <p:childTnLst>
                                    <p:set>
                                      <p:cBhvr>
                                        <p:cTn id="26" dur="1" fill="hold">
                                          <p:stCondLst>
                                            <p:cond delay="0"/>
                                          </p:stCondLst>
                                        </p:cTn>
                                        <p:tgtEl>
                                          <p:spTgt spid="101"/>
                                        </p:tgtEl>
                                        <p:attrNameLst>
                                          <p:attrName>style.visibility</p:attrName>
                                        </p:attrNameLst>
                                      </p:cBhvr>
                                      <p:to>
                                        <p:strVal val="visible"/>
                                      </p:to>
                                    </p:set>
                                    <p:animEffect transition="in" filter="wipe(down)">
                                      <p:cBhvr>
                                        <p:cTn id="27" dur="500"/>
                                        <p:tgtEl>
                                          <p:spTgt spid="101"/>
                                        </p:tgtEl>
                                      </p:cBhvr>
                                    </p:animEffect>
                                  </p:childTnLst>
                                </p:cTn>
                              </p:par>
                            </p:childTnLst>
                          </p:cTn>
                        </p:par>
                        <p:par>
                          <p:cTn id="28" fill="hold">
                            <p:stCondLst>
                              <p:cond delay="1500"/>
                            </p:stCondLst>
                            <p:childTnLst>
                              <p:par>
                                <p:cTn id="29" presetID="2" presetClass="entr" presetSubtype="2" fill="hold" nodeType="afterEffect">
                                  <p:stCondLst>
                                    <p:cond delay="0"/>
                                  </p:stCondLst>
                                  <p:childTnLst>
                                    <p:set>
                                      <p:cBhvr>
                                        <p:cTn id="30" dur="1" fill="hold">
                                          <p:stCondLst>
                                            <p:cond delay="0"/>
                                          </p:stCondLst>
                                        </p:cTn>
                                        <p:tgtEl>
                                          <p:spTgt spid="108"/>
                                        </p:tgtEl>
                                        <p:attrNameLst>
                                          <p:attrName>style.visibility</p:attrName>
                                        </p:attrNameLst>
                                      </p:cBhvr>
                                      <p:to>
                                        <p:strVal val="visible"/>
                                      </p:to>
                                    </p:set>
                                    <p:anim calcmode="lin" valueType="num">
                                      <p:cBhvr additive="base">
                                        <p:cTn id="31" dur="500" fill="hold"/>
                                        <p:tgtEl>
                                          <p:spTgt spid="108"/>
                                        </p:tgtEl>
                                        <p:attrNameLst>
                                          <p:attrName>ppt_x</p:attrName>
                                        </p:attrNameLst>
                                      </p:cBhvr>
                                      <p:tavLst>
                                        <p:tav tm="0">
                                          <p:val>
                                            <p:strVal val="1+#ppt_w/2"/>
                                          </p:val>
                                        </p:tav>
                                        <p:tav tm="100000">
                                          <p:val>
                                            <p:strVal val="#ppt_x"/>
                                          </p:val>
                                        </p:tav>
                                      </p:tavLst>
                                    </p:anim>
                                    <p:anim calcmode="lin" valueType="num">
                                      <p:cBhvr additive="base">
                                        <p:cTn id="32" dur="500" fill="hold"/>
                                        <p:tgtEl>
                                          <p:spTgt spid="108"/>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2" presetClass="entr" presetSubtype="2" fill="hold" nodeType="afterEffect">
                                  <p:stCondLst>
                                    <p:cond delay="0"/>
                                  </p:stCondLst>
                                  <p:childTnLst>
                                    <p:set>
                                      <p:cBhvr>
                                        <p:cTn id="35" dur="1" fill="hold">
                                          <p:stCondLst>
                                            <p:cond delay="0"/>
                                          </p:stCondLst>
                                        </p:cTn>
                                        <p:tgtEl>
                                          <p:spTgt spid="105"/>
                                        </p:tgtEl>
                                        <p:attrNameLst>
                                          <p:attrName>style.visibility</p:attrName>
                                        </p:attrNameLst>
                                      </p:cBhvr>
                                      <p:to>
                                        <p:strVal val="visible"/>
                                      </p:to>
                                    </p:set>
                                    <p:anim calcmode="lin" valueType="num">
                                      <p:cBhvr additive="base">
                                        <p:cTn id="36" dur="500" fill="hold"/>
                                        <p:tgtEl>
                                          <p:spTgt spid="105"/>
                                        </p:tgtEl>
                                        <p:attrNameLst>
                                          <p:attrName>ppt_x</p:attrName>
                                        </p:attrNameLst>
                                      </p:cBhvr>
                                      <p:tavLst>
                                        <p:tav tm="0">
                                          <p:val>
                                            <p:strVal val="1+#ppt_w/2"/>
                                          </p:val>
                                        </p:tav>
                                        <p:tav tm="100000">
                                          <p:val>
                                            <p:strVal val="#ppt_x"/>
                                          </p:val>
                                        </p:tav>
                                      </p:tavLst>
                                    </p:anim>
                                    <p:anim calcmode="lin" valueType="num">
                                      <p:cBhvr additive="base">
                                        <p:cTn id="37" dur="500" fill="hold"/>
                                        <p:tgtEl>
                                          <p:spTgt spid="105"/>
                                        </p:tgtEl>
                                        <p:attrNameLst>
                                          <p:attrName>ppt_y</p:attrName>
                                        </p:attrNameLst>
                                      </p:cBhvr>
                                      <p:tavLst>
                                        <p:tav tm="0">
                                          <p:val>
                                            <p:strVal val="#ppt_y"/>
                                          </p:val>
                                        </p:tav>
                                        <p:tav tm="100000">
                                          <p:val>
                                            <p:strVal val="#ppt_y"/>
                                          </p:val>
                                        </p:tav>
                                      </p:tavLst>
                                    </p:anim>
                                  </p:childTnLst>
                                </p:cTn>
                              </p:par>
                            </p:childTnLst>
                          </p:cTn>
                        </p:par>
                        <p:par>
                          <p:cTn id="38" fill="hold">
                            <p:stCondLst>
                              <p:cond delay="2500"/>
                            </p:stCondLst>
                            <p:childTnLst>
                              <p:par>
                                <p:cTn id="39" presetID="2" presetClass="entr" presetSubtype="2" fill="hold" nodeType="afterEffect">
                                  <p:stCondLst>
                                    <p:cond delay="0"/>
                                  </p:stCondLst>
                                  <p:childTnLst>
                                    <p:set>
                                      <p:cBhvr>
                                        <p:cTn id="40" dur="1" fill="hold">
                                          <p:stCondLst>
                                            <p:cond delay="0"/>
                                          </p:stCondLst>
                                        </p:cTn>
                                        <p:tgtEl>
                                          <p:spTgt spid="102"/>
                                        </p:tgtEl>
                                        <p:attrNameLst>
                                          <p:attrName>style.visibility</p:attrName>
                                        </p:attrNameLst>
                                      </p:cBhvr>
                                      <p:to>
                                        <p:strVal val="visible"/>
                                      </p:to>
                                    </p:set>
                                    <p:anim calcmode="lin" valueType="num">
                                      <p:cBhvr additive="base">
                                        <p:cTn id="41" dur="500" fill="hold"/>
                                        <p:tgtEl>
                                          <p:spTgt spid="102"/>
                                        </p:tgtEl>
                                        <p:attrNameLst>
                                          <p:attrName>ppt_x</p:attrName>
                                        </p:attrNameLst>
                                      </p:cBhvr>
                                      <p:tavLst>
                                        <p:tav tm="0">
                                          <p:val>
                                            <p:strVal val="1+#ppt_w/2"/>
                                          </p:val>
                                        </p:tav>
                                        <p:tav tm="100000">
                                          <p:val>
                                            <p:strVal val="#ppt_x"/>
                                          </p:val>
                                        </p:tav>
                                      </p:tavLst>
                                    </p:anim>
                                    <p:anim calcmode="lin" valueType="num">
                                      <p:cBhvr additive="base">
                                        <p:cTn id="42" dur="500" fill="hold"/>
                                        <p:tgtEl>
                                          <p:spTgt spid="102"/>
                                        </p:tgtEl>
                                        <p:attrNameLst>
                                          <p:attrName>ppt_y</p:attrName>
                                        </p:attrNameLst>
                                      </p:cBhvr>
                                      <p:tavLst>
                                        <p:tav tm="0">
                                          <p:val>
                                            <p:strVal val="#ppt_y"/>
                                          </p:val>
                                        </p:tav>
                                        <p:tav tm="100000">
                                          <p:val>
                                            <p:strVal val="#ppt_y"/>
                                          </p:val>
                                        </p:tav>
                                      </p:tavLst>
                                    </p:anim>
                                  </p:childTnLst>
                                </p:cTn>
                              </p:par>
                            </p:childTnLst>
                          </p:cTn>
                        </p:par>
                        <p:par>
                          <p:cTn id="43" fill="hold">
                            <p:stCondLst>
                              <p:cond delay="3000"/>
                            </p:stCondLst>
                            <p:childTnLst>
                              <p:par>
                                <p:cTn id="44" presetID="2" presetClass="entr" presetSubtype="2" fill="hold" nodeType="afterEffect">
                                  <p:stCondLst>
                                    <p:cond delay="0"/>
                                  </p:stCondLst>
                                  <p:childTnLst>
                                    <p:set>
                                      <p:cBhvr>
                                        <p:cTn id="45" dur="1" fill="hold">
                                          <p:stCondLst>
                                            <p:cond delay="0"/>
                                          </p:stCondLst>
                                        </p:cTn>
                                        <p:tgtEl>
                                          <p:spTgt spid="111"/>
                                        </p:tgtEl>
                                        <p:attrNameLst>
                                          <p:attrName>style.visibility</p:attrName>
                                        </p:attrNameLst>
                                      </p:cBhvr>
                                      <p:to>
                                        <p:strVal val="visible"/>
                                      </p:to>
                                    </p:set>
                                    <p:anim calcmode="lin" valueType="num">
                                      <p:cBhvr additive="base">
                                        <p:cTn id="46" dur="500" fill="hold"/>
                                        <p:tgtEl>
                                          <p:spTgt spid="111"/>
                                        </p:tgtEl>
                                        <p:attrNameLst>
                                          <p:attrName>ppt_x</p:attrName>
                                        </p:attrNameLst>
                                      </p:cBhvr>
                                      <p:tavLst>
                                        <p:tav tm="0">
                                          <p:val>
                                            <p:strVal val="1+#ppt_w/2"/>
                                          </p:val>
                                        </p:tav>
                                        <p:tav tm="100000">
                                          <p:val>
                                            <p:strVal val="#ppt_x"/>
                                          </p:val>
                                        </p:tav>
                                      </p:tavLst>
                                    </p:anim>
                                    <p:anim calcmode="lin" valueType="num">
                                      <p:cBhvr additive="base">
                                        <p:cTn id="47" dur="500" fill="hold"/>
                                        <p:tgtEl>
                                          <p:spTgt spid="1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39" name="直接连接符 38"/>
          <p:cNvCxnSpPr/>
          <p:nvPr/>
        </p:nvCxnSpPr>
        <p:spPr>
          <a:xfrm flipH="1">
            <a:off x="4652349" y="3232285"/>
            <a:ext cx="176326" cy="345262"/>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flipV="1">
            <a:off x="4037139" y="1507702"/>
            <a:ext cx="431936" cy="436071"/>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V="1">
            <a:off x="4566429" y="1399719"/>
            <a:ext cx="257553" cy="544055"/>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823983" y="1399718"/>
            <a:ext cx="270730" cy="21596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a:off x="5091147" y="1583124"/>
            <a:ext cx="215968" cy="215968"/>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38" name="椭圆 37"/>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4" name="直接连接符 3"/>
          <p:cNvCxnSpPr/>
          <p:nvPr/>
        </p:nvCxnSpPr>
        <p:spPr>
          <a:xfrm flipH="1" flipV="1">
            <a:off x="3035661" y="1885645"/>
            <a:ext cx="3308878" cy="1556252"/>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2911990" y="1921698"/>
            <a:ext cx="3308878" cy="1556252"/>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3914155" y="1805821"/>
            <a:ext cx="1532708" cy="1532708"/>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latin typeface="微软雅黑" panose="020B0503020204020204" pitchFamily="34" charset="-122"/>
                <a:ea typeface="微软雅黑" panose="020B0503020204020204" pitchFamily="34" charset="-122"/>
              </a:endParaRPr>
            </a:p>
          </p:txBody>
        </p:sp>
        <p:sp>
          <p:nvSpPr>
            <p:cNvPr id="8" name="椭圆 7"/>
            <p:cNvSpPr/>
            <p:nvPr/>
          </p:nvSpPr>
          <p:spPr>
            <a:xfrm>
              <a:off x="392112" y="760412"/>
              <a:ext cx="3825877" cy="382587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latin typeface="微软雅黑" panose="020B0503020204020204" pitchFamily="34" charset="-122"/>
                <a:ea typeface="微软雅黑" panose="020B0503020204020204" pitchFamily="34" charset="-122"/>
              </a:endParaRPr>
            </a:p>
          </p:txBody>
        </p:sp>
      </p:grpSp>
      <p:sp>
        <p:nvSpPr>
          <p:cNvPr id="9" name="KSO_Shape"/>
          <p:cNvSpPr>
            <a:spLocks/>
          </p:cNvSpPr>
          <p:nvPr/>
        </p:nvSpPr>
        <p:spPr bwMode="auto">
          <a:xfrm>
            <a:off x="4215322" y="2125539"/>
            <a:ext cx="795845" cy="79584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399">
              <a:latin typeface="微软雅黑" panose="020B0503020204020204" pitchFamily="34" charset="-122"/>
              <a:ea typeface="微软雅黑" panose="020B0503020204020204" pitchFamily="34" charset="-122"/>
            </a:endParaRPr>
          </a:p>
        </p:txBody>
      </p:sp>
      <p:grpSp>
        <p:nvGrpSpPr>
          <p:cNvPr id="10" name="组合 9"/>
          <p:cNvGrpSpPr/>
          <p:nvPr/>
        </p:nvGrpSpPr>
        <p:grpSpPr>
          <a:xfrm>
            <a:off x="6034841" y="1367601"/>
            <a:ext cx="2020118" cy="908997"/>
            <a:chOff x="1591195" y="3531392"/>
            <a:chExt cx="1721136" cy="774463"/>
          </a:xfrm>
          <a:blipFill dpi="0" rotWithShape="1">
            <a:blip r:embed="rId3">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11"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latin typeface="微软雅黑" panose="020B0503020204020204" pitchFamily="34" charset="-122"/>
                <a:ea typeface="微软雅黑" panose="020B0503020204020204" pitchFamily="34" charset="-122"/>
              </a:endParaRPr>
            </a:p>
          </p:txBody>
        </p:sp>
        <p:sp>
          <p:nvSpPr>
            <p:cNvPr id="12"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6034841" y="2833806"/>
            <a:ext cx="2020118" cy="908997"/>
            <a:chOff x="1591195" y="3531392"/>
            <a:chExt cx="1721136" cy="774463"/>
          </a:xfrm>
          <a:blipFill dpi="0" rotWithShape="1">
            <a:blip r:embed="rId5">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14"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latin typeface="微软雅黑" panose="020B0503020204020204" pitchFamily="34" charset="-122"/>
                <a:ea typeface="微软雅黑" panose="020B0503020204020204" pitchFamily="34" charset="-122"/>
              </a:endParaRPr>
            </a:p>
          </p:txBody>
        </p:sp>
        <p:sp>
          <p:nvSpPr>
            <p:cNvPr id="15"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175614" y="1281989"/>
            <a:ext cx="2074110" cy="908997"/>
            <a:chOff x="1591195" y="3531392"/>
            <a:chExt cx="1721136" cy="774463"/>
          </a:xfrm>
          <a:blipFill dpi="0" rotWithShape="1">
            <a:blip r:embed="rId6">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17"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latin typeface="微软雅黑" panose="020B0503020204020204" pitchFamily="34" charset="-122"/>
                <a:ea typeface="微软雅黑" panose="020B0503020204020204" pitchFamily="34" charset="-122"/>
              </a:endParaRPr>
            </a:p>
          </p:txBody>
        </p:sp>
        <p:sp>
          <p:nvSpPr>
            <p:cNvPr id="18"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1149735" y="2833806"/>
            <a:ext cx="2074110" cy="908997"/>
            <a:chOff x="1591195" y="3531392"/>
            <a:chExt cx="1721136" cy="774463"/>
          </a:xfrm>
          <a:blipFill dpi="0" rotWithShape="1">
            <a:blip r:embed="rId7">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20"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latin typeface="微软雅黑" panose="020B0503020204020204" pitchFamily="34" charset="-122"/>
                <a:ea typeface="微软雅黑" panose="020B0503020204020204" pitchFamily="34" charset="-122"/>
              </a:endParaRPr>
            </a:p>
          </p:txBody>
        </p:sp>
        <p:sp>
          <p:nvSpPr>
            <p:cNvPr id="21"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latin typeface="微软雅黑" panose="020B0503020204020204" pitchFamily="34" charset="-122"/>
                <a:ea typeface="微软雅黑" panose="020B0503020204020204" pitchFamily="34" charset="-122"/>
              </a:endParaRPr>
            </a:p>
          </p:txBody>
        </p:sp>
      </p:grpSp>
      <p:sp>
        <p:nvSpPr>
          <p:cNvPr id="22" name="TextBox 21"/>
          <p:cNvSpPr txBox="1"/>
          <p:nvPr/>
        </p:nvSpPr>
        <p:spPr>
          <a:xfrm>
            <a:off x="1391534" y="1414182"/>
            <a:ext cx="1069524" cy="276999"/>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cs typeface="方正兰亭细黑_GBK_M" pitchFamily="2" charset="2"/>
              </a:rPr>
              <a:t>输入标题</a:t>
            </a:r>
            <a:r>
              <a:rPr lang="en-US" altLang="zh-CN" sz="1200" dirty="0">
                <a:solidFill>
                  <a:schemeClr val="bg1"/>
                </a:solidFill>
                <a:latin typeface="微软雅黑" panose="020B0503020204020204" pitchFamily="34" charset="-122"/>
                <a:ea typeface="微软雅黑" panose="020B0503020204020204" pitchFamily="34" charset="-122"/>
                <a:cs typeface="方正兰亭细黑_GBK_M" pitchFamily="2" charset="2"/>
              </a:rPr>
              <a:t>----</a:t>
            </a:r>
          </a:p>
        </p:txBody>
      </p:sp>
      <p:sp>
        <p:nvSpPr>
          <p:cNvPr id="23" name="TextBox 22"/>
          <p:cNvSpPr txBox="1"/>
          <p:nvPr/>
        </p:nvSpPr>
        <p:spPr>
          <a:xfrm>
            <a:off x="6322438" y="3019476"/>
            <a:ext cx="1069524" cy="276999"/>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cs typeface="方正兰亭细黑_GBK_M" pitchFamily="2" charset="2"/>
              </a:rPr>
              <a:t>输入标题</a:t>
            </a:r>
            <a:r>
              <a:rPr lang="en-US" altLang="zh-CN" sz="1200" b="1" dirty="0">
                <a:solidFill>
                  <a:schemeClr val="bg1"/>
                </a:solidFill>
                <a:latin typeface="微软雅黑" panose="020B0503020204020204" pitchFamily="34" charset="-122"/>
                <a:ea typeface="微软雅黑" panose="020B0503020204020204" pitchFamily="34" charset="-122"/>
                <a:cs typeface="方正兰亭细黑_GBK_M" pitchFamily="2" charset="2"/>
              </a:rPr>
              <a:t>----</a:t>
            </a:r>
          </a:p>
        </p:txBody>
      </p:sp>
      <p:sp>
        <p:nvSpPr>
          <p:cNvPr id="24" name="TextBox 23"/>
          <p:cNvSpPr txBox="1"/>
          <p:nvPr/>
        </p:nvSpPr>
        <p:spPr>
          <a:xfrm>
            <a:off x="6314466" y="1464161"/>
            <a:ext cx="1069524" cy="276999"/>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cs typeface="方正兰亭细黑_GBK_M" pitchFamily="2" charset="2"/>
              </a:rPr>
              <a:t>输入标题</a:t>
            </a:r>
            <a:r>
              <a:rPr lang="en-US" altLang="zh-CN" sz="1200" dirty="0">
                <a:solidFill>
                  <a:schemeClr val="bg1"/>
                </a:solidFill>
                <a:latin typeface="微软雅黑" panose="020B0503020204020204" pitchFamily="34" charset="-122"/>
                <a:ea typeface="微软雅黑" panose="020B0503020204020204" pitchFamily="34" charset="-122"/>
                <a:cs typeface="方正兰亭细黑_GBK_M" pitchFamily="2" charset="2"/>
              </a:rPr>
              <a:t>----</a:t>
            </a:r>
          </a:p>
        </p:txBody>
      </p:sp>
      <p:sp>
        <p:nvSpPr>
          <p:cNvPr id="25" name="TextBox 24"/>
          <p:cNvSpPr txBox="1"/>
          <p:nvPr/>
        </p:nvSpPr>
        <p:spPr>
          <a:xfrm>
            <a:off x="1410578" y="3019476"/>
            <a:ext cx="1069524" cy="276999"/>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cs typeface="方正兰亭细黑_GBK_M" pitchFamily="2" charset="2"/>
              </a:rPr>
              <a:t>输入标题</a:t>
            </a:r>
            <a:r>
              <a:rPr lang="en-US" altLang="zh-CN" sz="1200" b="1" dirty="0">
                <a:solidFill>
                  <a:schemeClr val="bg1"/>
                </a:solidFill>
                <a:latin typeface="微软雅黑" panose="020B0503020204020204" pitchFamily="34" charset="-122"/>
                <a:ea typeface="微软雅黑" panose="020B0503020204020204" pitchFamily="34" charset="-122"/>
                <a:cs typeface="方正兰亭细黑_GBK_M" pitchFamily="2" charset="2"/>
              </a:rPr>
              <a:t>----</a:t>
            </a:r>
          </a:p>
        </p:txBody>
      </p:sp>
      <p:sp>
        <p:nvSpPr>
          <p:cNvPr id="26" name="TextBox 25"/>
          <p:cNvSpPr txBox="1"/>
          <p:nvPr/>
        </p:nvSpPr>
        <p:spPr>
          <a:xfrm>
            <a:off x="1400104" y="1693625"/>
            <a:ext cx="1800493" cy="415498"/>
          </a:xfrm>
          <a:prstGeom prst="rect">
            <a:avLst/>
          </a:prstGeom>
          <a:noFill/>
        </p:spPr>
        <p:txBody>
          <a:bodyPr wrap="non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请在此处做详细的文字介绍</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表达图表的含义。</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p:txBody>
      </p:sp>
      <p:sp>
        <p:nvSpPr>
          <p:cNvPr id="27" name="TextBox 26"/>
          <p:cNvSpPr txBox="1"/>
          <p:nvPr/>
        </p:nvSpPr>
        <p:spPr>
          <a:xfrm>
            <a:off x="6304801" y="1747617"/>
            <a:ext cx="1800493" cy="415498"/>
          </a:xfrm>
          <a:prstGeom prst="rect">
            <a:avLst/>
          </a:prstGeom>
          <a:noFill/>
        </p:spPr>
        <p:txBody>
          <a:bodyPr wrap="non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请在此处做详细的文字介绍</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表达图表的含义。</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p:txBody>
      </p:sp>
      <p:sp>
        <p:nvSpPr>
          <p:cNvPr id="28" name="TextBox 27"/>
          <p:cNvSpPr txBox="1"/>
          <p:nvPr/>
        </p:nvSpPr>
        <p:spPr>
          <a:xfrm>
            <a:off x="1391534" y="3272192"/>
            <a:ext cx="1800493" cy="415498"/>
          </a:xfrm>
          <a:prstGeom prst="rect">
            <a:avLst/>
          </a:prstGeom>
          <a:noFill/>
        </p:spPr>
        <p:txBody>
          <a:bodyPr wrap="non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请在此处做详细的文字介绍</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表达图表的含义。</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p:txBody>
      </p:sp>
      <p:sp>
        <p:nvSpPr>
          <p:cNvPr id="29" name="TextBox 28"/>
          <p:cNvSpPr txBox="1"/>
          <p:nvPr/>
        </p:nvSpPr>
        <p:spPr>
          <a:xfrm>
            <a:off x="6304801" y="3282625"/>
            <a:ext cx="1800493" cy="415498"/>
          </a:xfrm>
          <a:prstGeom prst="rect">
            <a:avLst/>
          </a:prstGeom>
          <a:noFill/>
        </p:spPr>
        <p:txBody>
          <a:bodyPr wrap="non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请在此处做详细的文字介绍</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表达图表的含义。</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p:txBody>
      </p:sp>
      <p:sp>
        <p:nvSpPr>
          <p:cNvPr id="30" name="TextBox 29"/>
          <p:cNvSpPr txBox="1"/>
          <p:nvPr/>
        </p:nvSpPr>
        <p:spPr>
          <a:xfrm>
            <a:off x="1315179" y="4355340"/>
            <a:ext cx="6599868" cy="577081"/>
          </a:xfrm>
          <a:prstGeom prst="rect">
            <a:avLst/>
          </a:prstGeom>
          <a:noFill/>
        </p:spPr>
        <p:txBody>
          <a:bodyPr wrap="squar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请在这里做详细的文字说明，表达图表的含义。请在这里做详细的文字说明，表达图表的含义。请在这里</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做详细的文字说明，表达图表的含义。请在这里做详细的文字说明，表达图表的含义。请在这里做详细的</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文字说明，表达图表的含义。请在这里做详细的文字说明，表达图表的含义。</a:t>
            </a:r>
          </a:p>
        </p:txBody>
      </p:sp>
      <p:cxnSp>
        <p:nvCxnSpPr>
          <p:cNvPr id="40" name="直接连接符 39"/>
          <p:cNvCxnSpPr/>
          <p:nvPr/>
        </p:nvCxnSpPr>
        <p:spPr>
          <a:xfrm flipH="1" flipV="1">
            <a:off x="4145123" y="3515511"/>
            <a:ext cx="424083" cy="127027"/>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4519523" y="3552574"/>
            <a:ext cx="265651" cy="265651"/>
            <a:chOff x="304800" y="673100"/>
            <a:chExt cx="4000500" cy="4000500"/>
          </a:xfrm>
          <a:blipFill dpi="0" rotWithShape="1">
            <a:blip r:embed="rId7">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43" name="椭圆 42"/>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pic>
        <p:nvPicPr>
          <p:cNvPr id="44" name="Picture 3" descr="C:\Users\ABC\Desktop\GR-010 (2).png"/>
          <p:cNvPicPr>
            <a:picLocks noChangeAspect="1" noChangeArrowheads="1"/>
          </p:cNvPicPr>
          <p:nvPr/>
        </p:nvPicPr>
        <p:blipFill>
          <a:blip r:embed="rId8" cstate="screen">
            <a:grayscl/>
            <a:extLst>
              <a:ext uri="{28A0092B-C50C-407E-A947-70E740481C1C}">
                <a14:useLocalDpi xmlns:a14="http://schemas.microsoft.com/office/drawing/2010/main"/>
              </a:ext>
            </a:extLst>
          </a:blip>
          <a:srcRect/>
          <a:stretch>
            <a:fillRect/>
          </a:stretch>
        </p:blipFill>
        <p:spPr bwMode="auto">
          <a:xfrm rot="19741709">
            <a:off x="8390182" y="253684"/>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4" descr="C:\Users\ABC\Desktop\GR-010 (2).png"/>
          <p:cNvPicPr>
            <a:picLocks noChangeAspect="1" noChangeArrowheads="1"/>
          </p:cNvPicPr>
          <p:nvPr/>
        </p:nvPicPr>
        <p:blipFill>
          <a:blip r:embed="rId9">
            <a:biLevel thresh="25000"/>
            <a:extLst>
              <a:ext uri="{28A0092B-C50C-407E-A947-70E740481C1C}">
                <a14:useLocalDpi xmlns:a14="http://schemas.microsoft.com/office/drawing/2010/main"/>
              </a:ext>
            </a:extLst>
          </a:blip>
          <a:srcRect/>
          <a:stretch>
            <a:fillRect/>
          </a:stretch>
        </p:blipFill>
        <p:spPr bwMode="auto">
          <a:xfrm>
            <a:off x="-158567" y="459146"/>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46" name="矩形 45"/>
          <p:cNvSpPr/>
          <p:nvPr/>
        </p:nvSpPr>
        <p:spPr>
          <a:xfrm>
            <a:off x="223170" y="239479"/>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点击添加标题</a:t>
            </a:r>
          </a:p>
        </p:txBody>
      </p:sp>
      <p:pic>
        <p:nvPicPr>
          <p:cNvPr id="47" name="Picture 5" descr="C:\Users\ABC\Desktop\图片1.png"/>
          <p:cNvPicPr>
            <a:picLocks noChangeAspect="1" noChangeArrowheads="1"/>
          </p:cNvPicPr>
          <p:nvPr/>
        </p:nvPicPr>
        <p:blipFill>
          <a:blip r:embed="rId10">
            <a:extLst>
              <a:ext uri="{BEBA8EAE-BF5A-486C-A8C5-ECC9F3942E4B}">
                <a14:imgProps xmlns:a14="http://schemas.microsoft.com/office/drawing/2010/main">
                  <a14:imgLayer r:embed="rId11">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62702" y="-184298"/>
            <a:ext cx="9247188" cy="5961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654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1000"/>
                                        <p:tgtEl>
                                          <p:spTgt spid="45"/>
                                        </p:tgtEl>
                                      </p:cBhvr>
                                    </p:animEffect>
                                  </p:childTnLst>
                                </p:cTn>
                              </p:par>
                              <p:par>
                                <p:cTn id="8" presetID="1" presetClass="entr" presetSubtype="0" fill="hold" nodeType="withEffect">
                                  <p:stCondLst>
                                    <p:cond delay="0"/>
                                  </p:stCondLst>
                                  <p:childTnLst>
                                    <p:set>
                                      <p:cBhvr>
                                        <p:cTn id="9" dur="1" fill="hold">
                                          <p:stCondLst>
                                            <p:cond delay="0"/>
                                          </p:stCondLst>
                                        </p:cTn>
                                        <p:tgtEl>
                                          <p:spTgt spid="44"/>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44"/>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46"/>
                                        </p:tgtEl>
                                        <p:attrNameLst>
                                          <p:attrName>style.visibility</p:attrName>
                                        </p:attrNameLst>
                                      </p:cBhvr>
                                      <p:to>
                                        <p:strVal val="visible"/>
                                      </p:to>
                                    </p:set>
                                    <p:anim calcmode="lin" valueType="num">
                                      <p:cBhvr>
                                        <p:cTn id="16" dur="500" fill="hold"/>
                                        <p:tgtEl>
                                          <p:spTgt spid="46"/>
                                        </p:tgtEl>
                                        <p:attrNameLst>
                                          <p:attrName>ppt_w</p:attrName>
                                        </p:attrNameLst>
                                      </p:cBhvr>
                                      <p:tavLst>
                                        <p:tav tm="0">
                                          <p:val>
                                            <p:fltVal val="0"/>
                                          </p:val>
                                        </p:tav>
                                        <p:tav tm="100000">
                                          <p:val>
                                            <p:strVal val="#ppt_w"/>
                                          </p:val>
                                        </p:tav>
                                      </p:tavLst>
                                    </p:anim>
                                    <p:anim calcmode="lin" valueType="num">
                                      <p:cBhvr>
                                        <p:cTn id="17" dur="500" fill="hold"/>
                                        <p:tgtEl>
                                          <p:spTgt spid="46"/>
                                        </p:tgtEl>
                                        <p:attrNameLst>
                                          <p:attrName>ppt_h</p:attrName>
                                        </p:attrNameLst>
                                      </p:cBhvr>
                                      <p:tavLst>
                                        <p:tav tm="0">
                                          <p:val>
                                            <p:fltVal val="0"/>
                                          </p:val>
                                        </p:tav>
                                        <p:tav tm="100000">
                                          <p:val>
                                            <p:strVal val="#ppt_h"/>
                                          </p:val>
                                        </p:tav>
                                      </p:tavLst>
                                    </p:anim>
                                  </p:childTnLst>
                                </p:cTn>
                              </p:par>
                              <p:par>
                                <p:cTn id="18" presetID="2" presetClass="entr" presetSubtype="4" fill="hold" nodeType="withEffect">
                                  <p:stCondLst>
                                    <p:cond delay="50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2" presetClass="entr" presetSubtype="4" fill="hold"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down)">
                                      <p:cBhvr>
                                        <p:cTn id="30" dur="500"/>
                                        <p:tgtEl>
                                          <p:spTgt spid="33"/>
                                        </p:tgtEl>
                                      </p:cBhvr>
                                    </p:animEffect>
                                  </p:childTnLst>
                                </p:cTn>
                              </p:par>
                            </p:childTnLst>
                          </p:cTn>
                        </p:par>
                        <p:par>
                          <p:cTn id="31" fill="hold">
                            <p:stCondLst>
                              <p:cond delay="2000"/>
                            </p:stCondLst>
                            <p:childTnLst>
                              <p:par>
                                <p:cTn id="32" presetID="22" presetClass="entr" presetSubtype="4" fill="hold"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wipe(down)">
                                      <p:cBhvr>
                                        <p:cTn id="34" dur="500"/>
                                        <p:tgtEl>
                                          <p:spTgt spid="34"/>
                                        </p:tgtEl>
                                      </p:cBhvr>
                                    </p:animEffect>
                                  </p:childTnLst>
                                </p:cTn>
                              </p:par>
                            </p:childTnLst>
                          </p:cTn>
                        </p:par>
                        <p:par>
                          <p:cTn id="35" fill="hold">
                            <p:stCondLst>
                              <p:cond delay="2500"/>
                            </p:stCondLst>
                            <p:childTnLst>
                              <p:par>
                                <p:cTn id="36" presetID="22" presetClass="entr" presetSubtype="1"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up)">
                                      <p:cBhvr>
                                        <p:cTn id="38" dur="500"/>
                                        <p:tgtEl>
                                          <p:spTgt spid="35"/>
                                        </p:tgtEl>
                                      </p:cBhvr>
                                    </p:animEffect>
                                  </p:childTnLst>
                                </p:cTn>
                              </p:par>
                              <p:par>
                                <p:cTn id="39" presetID="53" presetClass="entr" presetSubtype="16" fill="hold" nodeType="withEffect">
                                  <p:stCondLst>
                                    <p:cond delay="0"/>
                                  </p:stCondLst>
                                  <p:childTnLst>
                                    <p:set>
                                      <p:cBhvr>
                                        <p:cTn id="40" dur="1" fill="hold">
                                          <p:stCondLst>
                                            <p:cond delay="0"/>
                                          </p:stCondLst>
                                        </p:cTn>
                                        <p:tgtEl>
                                          <p:spTgt spid="36"/>
                                        </p:tgtEl>
                                        <p:attrNameLst>
                                          <p:attrName>style.visibility</p:attrName>
                                        </p:attrNameLst>
                                      </p:cBhvr>
                                      <p:to>
                                        <p:strVal val="visible"/>
                                      </p:to>
                                    </p:set>
                                    <p:anim calcmode="lin" valueType="num">
                                      <p:cBhvr>
                                        <p:cTn id="41" dur="500" fill="hold"/>
                                        <p:tgtEl>
                                          <p:spTgt spid="36"/>
                                        </p:tgtEl>
                                        <p:attrNameLst>
                                          <p:attrName>ppt_w</p:attrName>
                                        </p:attrNameLst>
                                      </p:cBhvr>
                                      <p:tavLst>
                                        <p:tav tm="0">
                                          <p:val>
                                            <p:fltVal val="0"/>
                                          </p:val>
                                        </p:tav>
                                        <p:tav tm="100000">
                                          <p:val>
                                            <p:strVal val="#ppt_w"/>
                                          </p:val>
                                        </p:tav>
                                      </p:tavLst>
                                    </p:anim>
                                    <p:anim calcmode="lin" valueType="num">
                                      <p:cBhvr>
                                        <p:cTn id="42" dur="500" fill="hold"/>
                                        <p:tgtEl>
                                          <p:spTgt spid="36"/>
                                        </p:tgtEl>
                                        <p:attrNameLst>
                                          <p:attrName>ppt_h</p:attrName>
                                        </p:attrNameLst>
                                      </p:cBhvr>
                                      <p:tavLst>
                                        <p:tav tm="0">
                                          <p:val>
                                            <p:fltVal val="0"/>
                                          </p:val>
                                        </p:tav>
                                        <p:tav tm="100000">
                                          <p:val>
                                            <p:strVal val="#ppt_h"/>
                                          </p:val>
                                        </p:tav>
                                      </p:tavLst>
                                    </p:anim>
                                    <p:animEffect transition="in" filter="fade">
                                      <p:cBhvr>
                                        <p:cTn id="43" dur="500"/>
                                        <p:tgtEl>
                                          <p:spTgt spid="36"/>
                                        </p:tgtEl>
                                      </p:cBhvr>
                                    </p:animEffect>
                                  </p:childTnLst>
                                </p:cTn>
                              </p:par>
                            </p:childTnLst>
                          </p:cTn>
                        </p:par>
                        <p:par>
                          <p:cTn id="44" fill="hold">
                            <p:stCondLst>
                              <p:cond delay="3000"/>
                            </p:stCondLst>
                            <p:childTnLst>
                              <p:par>
                                <p:cTn id="45" presetID="22" presetClass="entr" presetSubtype="1"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wipe(up)">
                                      <p:cBhvr>
                                        <p:cTn id="47" dur="500"/>
                                        <p:tgtEl>
                                          <p:spTgt spid="39"/>
                                        </p:tgtEl>
                                      </p:cBhvr>
                                    </p:animEffect>
                                  </p:childTnLst>
                                </p:cTn>
                              </p:par>
                              <p:par>
                                <p:cTn id="48" presetID="53" presetClass="entr" presetSubtype="16" fill="hold" nodeType="withEffect">
                                  <p:stCondLst>
                                    <p:cond delay="0"/>
                                  </p:stCondLst>
                                  <p:childTnLst>
                                    <p:set>
                                      <p:cBhvr>
                                        <p:cTn id="49" dur="1" fill="hold">
                                          <p:stCondLst>
                                            <p:cond delay="0"/>
                                          </p:stCondLst>
                                        </p:cTn>
                                        <p:tgtEl>
                                          <p:spTgt spid="41"/>
                                        </p:tgtEl>
                                        <p:attrNameLst>
                                          <p:attrName>style.visibility</p:attrName>
                                        </p:attrNameLst>
                                      </p:cBhvr>
                                      <p:to>
                                        <p:strVal val="visible"/>
                                      </p:to>
                                    </p:set>
                                    <p:anim calcmode="lin" valueType="num">
                                      <p:cBhvr>
                                        <p:cTn id="50" dur="500" fill="hold"/>
                                        <p:tgtEl>
                                          <p:spTgt spid="41"/>
                                        </p:tgtEl>
                                        <p:attrNameLst>
                                          <p:attrName>ppt_w</p:attrName>
                                        </p:attrNameLst>
                                      </p:cBhvr>
                                      <p:tavLst>
                                        <p:tav tm="0">
                                          <p:val>
                                            <p:fltVal val="0"/>
                                          </p:val>
                                        </p:tav>
                                        <p:tav tm="100000">
                                          <p:val>
                                            <p:strVal val="#ppt_w"/>
                                          </p:val>
                                        </p:tav>
                                      </p:tavLst>
                                    </p:anim>
                                    <p:anim calcmode="lin" valueType="num">
                                      <p:cBhvr>
                                        <p:cTn id="51" dur="500" fill="hold"/>
                                        <p:tgtEl>
                                          <p:spTgt spid="41"/>
                                        </p:tgtEl>
                                        <p:attrNameLst>
                                          <p:attrName>ppt_h</p:attrName>
                                        </p:attrNameLst>
                                      </p:cBhvr>
                                      <p:tavLst>
                                        <p:tav tm="0">
                                          <p:val>
                                            <p:fltVal val="0"/>
                                          </p:val>
                                        </p:tav>
                                        <p:tav tm="100000">
                                          <p:val>
                                            <p:strVal val="#ppt_h"/>
                                          </p:val>
                                        </p:tav>
                                      </p:tavLst>
                                    </p:anim>
                                    <p:animEffect transition="in" filter="fade">
                                      <p:cBhvr>
                                        <p:cTn id="52" dur="500"/>
                                        <p:tgtEl>
                                          <p:spTgt spid="41"/>
                                        </p:tgtEl>
                                      </p:cBhvr>
                                    </p:animEffect>
                                  </p:childTnLst>
                                </p:cTn>
                              </p:par>
                            </p:childTnLst>
                          </p:cTn>
                        </p:par>
                        <p:par>
                          <p:cTn id="53" fill="hold">
                            <p:stCondLst>
                              <p:cond delay="3500"/>
                            </p:stCondLst>
                            <p:childTnLst>
                              <p:par>
                                <p:cTn id="54" presetID="22" presetClass="entr" presetSubtype="4" fill="hold" nodeType="afterEffect">
                                  <p:stCondLst>
                                    <p:cond delay="0"/>
                                  </p:stCondLst>
                                  <p:childTnLst>
                                    <p:set>
                                      <p:cBhvr>
                                        <p:cTn id="55" dur="1" fill="hold">
                                          <p:stCondLst>
                                            <p:cond delay="0"/>
                                          </p:stCondLst>
                                        </p:cTn>
                                        <p:tgtEl>
                                          <p:spTgt spid="40"/>
                                        </p:tgtEl>
                                        <p:attrNameLst>
                                          <p:attrName>style.visibility</p:attrName>
                                        </p:attrNameLst>
                                      </p:cBhvr>
                                      <p:to>
                                        <p:strVal val="visible"/>
                                      </p:to>
                                    </p:set>
                                    <p:animEffect transition="in" filter="wipe(down)">
                                      <p:cBhvr>
                                        <p:cTn id="56" dur="500"/>
                                        <p:tgtEl>
                                          <p:spTgt spid="40"/>
                                        </p:tgtEl>
                                      </p:cBhvr>
                                    </p:animEffect>
                                  </p:childTnLst>
                                </p:cTn>
                              </p:par>
                            </p:childTnLst>
                          </p:cTn>
                        </p:par>
                        <p:par>
                          <p:cTn id="57" fill="hold">
                            <p:stCondLst>
                              <p:cond delay="4000"/>
                            </p:stCondLst>
                            <p:childTnLst>
                              <p:par>
                                <p:cTn id="58" presetID="16" presetClass="entr" presetSubtype="37" fill="hold" nodeType="afterEffect">
                                  <p:stCondLst>
                                    <p:cond delay="0"/>
                                  </p:stCondLst>
                                  <p:childTnLst>
                                    <p:set>
                                      <p:cBhvr>
                                        <p:cTn id="59" dur="1" fill="hold">
                                          <p:stCondLst>
                                            <p:cond delay="0"/>
                                          </p:stCondLst>
                                        </p:cTn>
                                        <p:tgtEl>
                                          <p:spTgt spid="4"/>
                                        </p:tgtEl>
                                        <p:attrNameLst>
                                          <p:attrName>style.visibility</p:attrName>
                                        </p:attrNameLst>
                                      </p:cBhvr>
                                      <p:to>
                                        <p:strVal val="visible"/>
                                      </p:to>
                                    </p:set>
                                    <p:animEffect transition="in" filter="barn(outVertical)">
                                      <p:cBhvr>
                                        <p:cTn id="60" dur="500"/>
                                        <p:tgtEl>
                                          <p:spTgt spid="4"/>
                                        </p:tgtEl>
                                      </p:cBhvr>
                                    </p:animEffect>
                                  </p:childTnLst>
                                </p:cTn>
                              </p:par>
                              <p:par>
                                <p:cTn id="61" presetID="53" presetClass="entr" presetSubtype="16" fill="hold"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fltVal val="0"/>
                                          </p:val>
                                        </p:tav>
                                        <p:tav tm="100000">
                                          <p:val>
                                            <p:strVal val="#ppt_w"/>
                                          </p:val>
                                        </p:tav>
                                      </p:tavLst>
                                    </p:anim>
                                    <p:anim calcmode="lin" valueType="num">
                                      <p:cBhvr>
                                        <p:cTn id="64" dur="500" fill="hold"/>
                                        <p:tgtEl>
                                          <p:spTgt spid="16"/>
                                        </p:tgtEl>
                                        <p:attrNameLst>
                                          <p:attrName>ppt_h</p:attrName>
                                        </p:attrNameLst>
                                      </p:cBhvr>
                                      <p:tavLst>
                                        <p:tav tm="0">
                                          <p:val>
                                            <p:fltVal val="0"/>
                                          </p:val>
                                        </p:tav>
                                        <p:tav tm="100000">
                                          <p:val>
                                            <p:strVal val="#ppt_h"/>
                                          </p:val>
                                        </p:tav>
                                      </p:tavLst>
                                    </p:anim>
                                    <p:animEffect transition="in" filter="fade">
                                      <p:cBhvr>
                                        <p:cTn id="65" dur="500"/>
                                        <p:tgtEl>
                                          <p:spTgt spid="16"/>
                                        </p:tgtEl>
                                      </p:cBhvr>
                                    </p:animEffect>
                                  </p:childTnLst>
                                </p:cTn>
                              </p:par>
                              <p:par>
                                <p:cTn id="66" presetID="53" presetClass="entr" presetSubtype="16" fill="hold" nodeType="withEffect">
                                  <p:stCondLst>
                                    <p:cond delay="300"/>
                                  </p:stCondLst>
                                  <p:childTnLst>
                                    <p:set>
                                      <p:cBhvr>
                                        <p:cTn id="67" dur="1" fill="hold">
                                          <p:stCondLst>
                                            <p:cond delay="0"/>
                                          </p:stCondLst>
                                        </p:cTn>
                                        <p:tgtEl>
                                          <p:spTgt spid="13"/>
                                        </p:tgtEl>
                                        <p:attrNameLst>
                                          <p:attrName>style.visibility</p:attrName>
                                        </p:attrNameLst>
                                      </p:cBhvr>
                                      <p:to>
                                        <p:strVal val="visible"/>
                                      </p:to>
                                    </p:set>
                                    <p:anim calcmode="lin" valueType="num">
                                      <p:cBhvr>
                                        <p:cTn id="68" dur="500" fill="hold"/>
                                        <p:tgtEl>
                                          <p:spTgt spid="13"/>
                                        </p:tgtEl>
                                        <p:attrNameLst>
                                          <p:attrName>ppt_w</p:attrName>
                                        </p:attrNameLst>
                                      </p:cBhvr>
                                      <p:tavLst>
                                        <p:tav tm="0">
                                          <p:val>
                                            <p:fltVal val="0"/>
                                          </p:val>
                                        </p:tav>
                                        <p:tav tm="100000">
                                          <p:val>
                                            <p:strVal val="#ppt_w"/>
                                          </p:val>
                                        </p:tav>
                                      </p:tavLst>
                                    </p:anim>
                                    <p:anim calcmode="lin" valueType="num">
                                      <p:cBhvr>
                                        <p:cTn id="69" dur="500" fill="hold"/>
                                        <p:tgtEl>
                                          <p:spTgt spid="13"/>
                                        </p:tgtEl>
                                        <p:attrNameLst>
                                          <p:attrName>ppt_h</p:attrName>
                                        </p:attrNameLst>
                                      </p:cBhvr>
                                      <p:tavLst>
                                        <p:tav tm="0">
                                          <p:val>
                                            <p:fltVal val="0"/>
                                          </p:val>
                                        </p:tav>
                                        <p:tav tm="100000">
                                          <p:val>
                                            <p:strVal val="#ppt_h"/>
                                          </p:val>
                                        </p:tav>
                                      </p:tavLst>
                                    </p:anim>
                                    <p:animEffect transition="in" filter="fade">
                                      <p:cBhvr>
                                        <p:cTn id="70" dur="500"/>
                                        <p:tgtEl>
                                          <p:spTgt spid="13"/>
                                        </p:tgtEl>
                                      </p:cBhvr>
                                    </p:animEffect>
                                  </p:childTnLst>
                                </p:cTn>
                              </p:par>
                            </p:childTnLst>
                          </p:cTn>
                        </p:par>
                        <p:par>
                          <p:cTn id="71" fill="hold">
                            <p:stCondLst>
                              <p:cond delay="4800"/>
                            </p:stCondLst>
                            <p:childTnLst>
                              <p:par>
                                <p:cTn id="72" presetID="12" presetClass="entr" presetSubtype="4"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 calcmode="lin" valueType="num">
                                      <p:cBhvr additive="base">
                                        <p:cTn id="74" dur="500"/>
                                        <p:tgtEl>
                                          <p:spTgt spid="23"/>
                                        </p:tgtEl>
                                        <p:attrNameLst>
                                          <p:attrName>ppt_y</p:attrName>
                                        </p:attrNameLst>
                                      </p:cBhvr>
                                      <p:tavLst>
                                        <p:tav tm="0">
                                          <p:val>
                                            <p:strVal val="#ppt_y+#ppt_h*1.125000"/>
                                          </p:val>
                                        </p:tav>
                                        <p:tav tm="100000">
                                          <p:val>
                                            <p:strVal val="#ppt_y"/>
                                          </p:val>
                                        </p:tav>
                                      </p:tavLst>
                                    </p:anim>
                                    <p:animEffect transition="in" filter="wipe(up)">
                                      <p:cBhvr>
                                        <p:cTn id="75" dur="500"/>
                                        <p:tgtEl>
                                          <p:spTgt spid="23"/>
                                        </p:tgtEl>
                                      </p:cBhvr>
                                    </p:animEffect>
                                  </p:childTnLst>
                                </p:cTn>
                              </p:par>
                              <p:par>
                                <p:cTn id="76" presetID="12" presetClass="entr" presetSubtype="4"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 calcmode="lin" valueType="num">
                                      <p:cBhvr additive="base">
                                        <p:cTn id="78" dur="500"/>
                                        <p:tgtEl>
                                          <p:spTgt spid="29"/>
                                        </p:tgtEl>
                                        <p:attrNameLst>
                                          <p:attrName>ppt_y</p:attrName>
                                        </p:attrNameLst>
                                      </p:cBhvr>
                                      <p:tavLst>
                                        <p:tav tm="0">
                                          <p:val>
                                            <p:strVal val="#ppt_y+#ppt_h*1.125000"/>
                                          </p:val>
                                        </p:tav>
                                        <p:tav tm="100000">
                                          <p:val>
                                            <p:strVal val="#ppt_y"/>
                                          </p:val>
                                        </p:tav>
                                      </p:tavLst>
                                    </p:anim>
                                    <p:animEffect transition="in" filter="wipe(up)">
                                      <p:cBhvr>
                                        <p:cTn id="79" dur="500"/>
                                        <p:tgtEl>
                                          <p:spTgt spid="29"/>
                                        </p:tgtEl>
                                      </p:cBhvr>
                                    </p:animEffect>
                                  </p:childTnLst>
                                </p:cTn>
                              </p:par>
                              <p:par>
                                <p:cTn id="80" presetID="12" presetClass="entr" presetSubtype="4" fill="hold" grpId="0" nodeType="withEffect">
                                  <p:stCondLst>
                                    <p:cond delay="0"/>
                                  </p:stCondLst>
                                  <p:childTnLst>
                                    <p:set>
                                      <p:cBhvr>
                                        <p:cTn id="81" dur="1" fill="hold">
                                          <p:stCondLst>
                                            <p:cond delay="0"/>
                                          </p:stCondLst>
                                        </p:cTn>
                                        <p:tgtEl>
                                          <p:spTgt spid="26"/>
                                        </p:tgtEl>
                                        <p:attrNameLst>
                                          <p:attrName>style.visibility</p:attrName>
                                        </p:attrNameLst>
                                      </p:cBhvr>
                                      <p:to>
                                        <p:strVal val="visible"/>
                                      </p:to>
                                    </p:set>
                                    <p:anim calcmode="lin" valueType="num">
                                      <p:cBhvr additive="base">
                                        <p:cTn id="82" dur="500"/>
                                        <p:tgtEl>
                                          <p:spTgt spid="26"/>
                                        </p:tgtEl>
                                        <p:attrNameLst>
                                          <p:attrName>ppt_y</p:attrName>
                                        </p:attrNameLst>
                                      </p:cBhvr>
                                      <p:tavLst>
                                        <p:tav tm="0">
                                          <p:val>
                                            <p:strVal val="#ppt_y+#ppt_h*1.125000"/>
                                          </p:val>
                                        </p:tav>
                                        <p:tav tm="100000">
                                          <p:val>
                                            <p:strVal val="#ppt_y"/>
                                          </p:val>
                                        </p:tav>
                                      </p:tavLst>
                                    </p:anim>
                                    <p:animEffect transition="in" filter="wipe(up)">
                                      <p:cBhvr>
                                        <p:cTn id="83" dur="500"/>
                                        <p:tgtEl>
                                          <p:spTgt spid="26"/>
                                        </p:tgtEl>
                                      </p:cBhvr>
                                    </p:animEffect>
                                  </p:childTnLst>
                                </p:cTn>
                              </p:par>
                              <p:par>
                                <p:cTn id="84" presetID="12" presetClass="entr" presetSubtype="4" fill="hold" grpId="0" nodeType="withEffect">
                                  <p:stCondLst>
                                    <p:cond delay="0"/>
                                  </p:stCondLst>
                                  <p:childTnLst>
                                    <p:set>
                                      <p:cBhvr>
                                        <p:cTn id="85" dur="1" fill="hold">
                                          <p:stCondLst>
                                            <p:cond delay="0"/>
                                          </p:stCondLst>
                                        </p:cTn>
                                        <p:tgtEl>
                                          <p:spTgt spid="22"/>
                                        </p:tgtEl>
                                        <p:attrNameLst>
                                          <p:attrName>style.visibility</p:attrName>
                                        </p:attrNameLst>
                                      </p:cBhvr>
                                      <p:to>
                                        <p:strVal val="visible"/>
                                      </p:to>
                                    </p:set>
                                    <p:anim calcmode="lin" valueType="num">
                                      <p:cBhvr additive="base">
                                        <p:cTn id="86" dur="500"/>
                                        <p:tgtEl>
                                          <p:spTgt spid="22"/>
                                        </p:tgtEl>
                                        <p:attrNameLst>
                                          <p:attrName>ppt_y</p:attrName>
                                        </p:attrNameLst>
                                      </p:cBhvr>
                                      <p:tavLst>
                                        <p:tav tm="0">
                                          <p:val>
                                            <p:strVal val="#ppt_y+#ppt_h*1.125000"/>
                                          </p:val>
                                        </p:tav>
                                        <p:tav tm="100000">
                                          <p:val>
                                            <p:strVal val="#ppt_y"/>
                                          </p:val>
                                        </p:tav>
                                      </p:tavLst>
                                    </p:anim>
                                    <p:animEffect transition="in" filter="wipe(up)">
                                      <p:cBhvr>
                                        <p:cTn id="87" dur="500"/>
                                        <p:tgtEl>
                                          <p:spTgt spid="22"/>
                                        </p:tgtEl>
                                      </p:cBhvr>
                                    </p:animEffect>
                                  </p:childTnLst>
                                </p:cTn>
                              </p:par>
                            </p:childTnLst>
                          </p:cTn>
                        </p:par>
                        <p:par>
                          <p:cTn id="88" fill="hold">
                            <p:stCondLst>
                              <p:cond delay="5300"/>
                            </p:stCondLst>
                            <p:childTnLst>
                              <p:par>
                                <p:cTn id="89" presetID="16" presetClass="entr" presetSubtype="37" fill="hold" nodeType="afterEffect">
                                  <p:stCondLst>
                                    <p:cond delay="0"/>
                                  </p:stCondLst>
                                  <p:childTnLst>
                                    <p:set>
                                      <p:cBhvr>
                                        <p:cTn id="90" dur="1" fill="hold">
                                          <p:stCondLst>
                                            <p:cond delay="0"/>
                                          </p:stCondLst>
                                        </p:cTn>
                                        <p:tgtEl>
                                          <p:spTgt spid="5"/>
                                        </p:tgtEl>
                                        <p:attrNameLst>
                                          <p:attrName>style.visibility</p:attrName>
                                        </p:attrNameLst>
                                      </p:cBhvr>
                                      <p:to>
                                        <p:strVal val="visible"/>
                                      </p:to>
                                    </p:set>
                                    <p:animEffect transition="in" filter="barn(outVertical)">
                                      <p:cBhvr>
                                        <p:cTn id="91" dur="500"/>
                                        <p:tgtEl>
                                          <p:spTgt spid="5"/>
                                        </p:tgtEl>
                                      </p:cBhvr>
                                    </p:animEffect>
                                  </p:childTnLst>
                                </p:cTn>
                              </p:par>
                              <p:par>
                                <p:cTn id="92" presetID="53" presetClass="entr" presetSubtype="16" fill="hold" nodeType="withEffect">
                                  <p:stCondLst>
                                    <p:cond delay="0"/>
                                  </p:stCondLst>
                                  <p:childTnLst>
                                    <p:set>
                                      <p:cBhvr>
                                        <p:cTn id="93" dur="1" fill="hold">
                                          <p:stCondLst>
                                            <p:cond delay="0"/>
                                          </p:stCondLst>
                                        </p:cTn>
                                        <p:tgtEl>
                                          <p:spTgt spid="19"/>
                                        </p:tgtEl>
                                        <p:attrNameLst>
                                          <p:attrName>style.visibility</p:attrName>
                                        </p:attrNameLst>
                                      </p:cBhvr>
                                      <p:to>
                                        <p:strVal val="visible"/>
                                      </p:to>
                                    </p:set>
                                    <p:anim calcmode="lin" valueType="num">
                                      <p:cBhvr>
                                        <p:cTn id="94" dur="500" fill="hold"/>
                                        <p:tgtEl>
                                          <p:spTgt spid="19"/>
                                        </p:tgtEl>
                                        <p:attrNameLst>
                                          <p:attrName>ppt_w</p:attrName>
                                        </p:attrNameLst>
                                      </p:cBhvr>
                                      <p:tavLst>
                                        <p:tav tm="0">
                                          <p:val>
                                            <p:fltVal val="0"/>
                                          </p:val>
                                        </p:tav>
                                        <p:tav tm="100000">
                                          <p:val>
                                            <p:strVal val="#ppt_w"/>
                                          </p:val>
                                        </p:tav>
                                      </p:tavLst>
                                    </p:anim>
                                    <p:anim calcmode="lin" valueType="num">
                                      <p:cBhvr>
                                        <p:cTn id="95" dur="500" fill="hold"/>
                                        <p:tgtEl>
                                          <p:spTgt spid="19"/>
                                        </p:tgtEl>
                                        <p:attrNameLst>
                                          <p:attrName>ppt_h</p:attrName>
                                        </p:attrNameLst>
                                      </p:cBhvr>
                                      <p:tavLst>
                                        <p:tav tm="0">
                                          <p:val>
                                            <p:fltVal val="0"/>
                                          </p:val>
                                        </p:tav>
                                        <p:tav tm="100000">
                                          <p:val>
                                            <p:strVal val="#ppt_h"/>
                                          </p:val>
                                        </p:tav>
                                      </p:tavLst>
                                    </p:anim>
                                    <p:animEffect transition="in" filter="fade">
                                      <p:cBhvr>
                                        <p:cTn id="96" dur="500"/>
                                        <p:tgtEl>
                                          <p:spTgt spid="19"/>
                                        </p:tgtEl>
                                      </p:cBhvr>
                                    </p:animEffect>
                                  </p:childTnLst>
                                </p:cTn>
                              </p:par>
                              <p:par>
                                <p:cTn id="97" presetID="53" presetClass="entr" presetSubtype="16" fill="hold" nodeType="withEffect">
                                  <p:stCondLst>
                                    <p:cond delay="300"/>
                                  </p:stCondLst>
                                  <p:childTnLst>
                                    <p:set>
                                      <p:cBhvr>
                                        <p:cTn id="98" dur="1" fill="hold">
                                          <p:stCondLst>
                                            <p:cond delay="0"/>
                                          </p:stCondLst>
                                        </p:cTn>
                                        <p:tgtEl>
                                          <p:spTgt spid="10"/>
                                        </p:tgtEl>
                                        <p:attrNameLst>
                                          <p:attrName>style.visibility</p:attrName>
                                        </p:attrNameLst>
                                      </p:cBhvr>
                                      <p:to>
                                        <p:strVal val="visible"/>
                                      </p:to>
                                    </p:set>
                                    <p:anim calcmode="lin" valueType="num">
                                      <p:cBhvr>
                                        <p:cTn id="99" dur="500" fill="hold"/>
                                        <p:tgtEl>
                                          <p:spTgt spid="10"/>
                                        </p:tgtEl>
                                        <p:attrNameLst>
                                          <p:attrName>ppt_w</p:attrName>
                                        </p:attrNameLst>
                                      </p:cBhvr>
                                      <p:tavLst>
                                        <p:tav tm="0">
                                          <p:val>
                                            <p:fltVal val="0"/>
                                          </p:val>
                                        </p:tav>
                                        <p:tav tm="100000">
                                          <p:val>
                                            <p:strVal val="#ppt_w"/>
                                          </p:val>
                                        </p:tav>
                                      </p:tavLst>
                                    </p:anim>
                                    <p:anim calcmode="lin" valueType="num">
                                      <p:cBhvr>
                                        <p:cTn id="100" dur="500" fill="hold"/>
                                        <p:tgtEl>
                                          <p:spTgt spid="10"/>
                                        </p:tgtEl>
                                        <p:attrNameLst>
                                          <p:attrName>ppt_h</p:attrName>
                                        </p:attrNameLst>
                                      </p:cBhvr>
                                      <p:tavLst>
                                        <p:tav tm="0">
                                          <p:val>
                                            <p:fltVal val="0"/>
                                          </p:val>
                                        </p:tav>
                                        <p:tav tm="100000">
                                          <p:val>
                                            <p:strVal val="#ppt_h"/>
                                          </p:val>
                                        </p:tav>
                                      </p:tavLst>
                                    </p:anim>
                                    <p:animEffect transition="in" filter="fade">
                                      <p:cBhvr>
                                        <p:cTn id="101" dur="500"/>
                                        <p:tgtEl>
                                          <p:spTgt spid="10"/>
                                        </p:tgtEl>
                                      </p:cBhvr>
                                    </p:animEffect>
                                  </p:childTnLst>
                                </p:cTn>
                              </p:par>
                            </p:childTnLst>
                          </p:cTn>
                        </p:par>
                        <p:par>
                          <p:cTn id="102" fill="hold">
                            <p:stCondLst>
                              <p:cond delay="6100"/>
                            </p:stCondLst>
                            <p:childTnLst>
                              <p:par>
                                <p:cTn id="103" presetID="12" presetClass="entr" presetSubtype="4" fill="hold" grpId="0" nodeType="afterEffect">
                                  <p:stCondLst>
                                    <p:cond delay="0"/>
                                  </p:stCondLst>
                                  <p:childTnLst>
                                    <p:set>
                                      <p:cBhvr>
                                        <p:cTn id="104" dur="1" fill="hold">
                                          <p:stCondLst>
                                            <p:cond delay="0"/>
                                          </p:stCondLst>
                                        </p:cTn>
                                        <p:tgtEl>
                                          <p:spTgt spid="28"/>
                                        </p:tgtEl>
                                        <p:attrNameLst>
                                          <p:attrName>style.visibility</p:attrName>
                                        </p:attrNameLst>
                                      </p:cBhvr>
                                      <p:to>
                                        <p:strVal val="visible"/>
                                      </p:to>
                                    </p:set>
                                    <p:anim calcmode="lin" valueType="num">
                                      <p:cBhvr additive="base">
                                        <p:cTn id="105" dur="500"/>
                                        <p:tgtEl>
                                          <p:spTgt spid="28"/>
                                        </p:tgtEl>
                                        <p:attrNameLst>
                                          <p:attrName>ppt_y</p:attrName>
                                        </p:attrNameLst>
                                      </p:cBhvr>
                                      <p:tavLst>
                                        <p:tav tm="0">
                                          <p:val>
                                            <p:strVal val="#ppt_y+#ppt_h*1.125000"/>
                                          </p:val>
                                        </p:tav>
                                        <p:tav tm="100000">
                                          <p:val>
                                            <p:strVal val="#ppt_y"/>
                                          </p:val>
                                        </p:tav>
                                      </p:tavLst>
                                    </p:anim>
                                    <p:animEffect transition="in" filter="wipe(up)">
                                      <p:cBhvr>
                                        <p:cTn id="106" dur="500"/>
                                        <p:tgtEl>
                                          <p:spTgt spid="28"/>
                                        </p:tgtEl>
                                      </p:cBhvr>
                                    </p:animEffect>
                                  </p:childTnLst>
                                </p:cTn>
                              </p:par>
                              <p:par>
                                <p:cTn id="107" presetID="12" presetClass="entr" presetSubtype="4" fill="hold" grpId="0" nodeType="withEffect">
                                  <p:stCondLst>
                                    <p:cond delay="0"/>
                                  </p:stCondLst>
                                  <p:childTnLst>
                                    <p:set>
                                      <p:cBhvr>
                                        <p:cTn id="108" dur="1" fill="hold">
                                          <p:stCondLst>
                                            <p:cond delay="0"/>
                                          </p:stCondLst>
                                        </p:cTn>
                                        <p:tgtEl>
                                          <p:spTgt spid="25"/>
                                        </p:tgtEl>
                                        <p:attrNameLst>
                                          <p:attrName>style.visibility</p:attrName>
                                        </p:attrNameLst>
                                      </p:cBhvr>
                                      <p:to>
                                        <p:strVal val="visible"/>
                                      </p:to>
                                    </p:set>
                                    <p:anim calcmode="lin" valueType="num">
                                      <p:cBhvr additive="base">
                                        <p:cTn id="109" dur="500"/>
                                        <p:tgtEl>
                                          <p:spTgt spid="25"/>
                                        </p:tgtEl>
                                        <p:attrNameLst>
                                          <p:attrName>ppt_y</p:attrName>
                                        </p:attrNameLst>
                                      </p:cBhvr>
                                      <p:tavLst>
                                        <p:tav tm="0">
                                          <p:val>
                                            <p:strVal val="#ppt_y+#ppt_h*1.125000"/>
                                          </p:val>
                                        </p:tav>
                                        <p:tav tm="100000">
                                          <p:val>
                                            <p:strVal val="#ppt_y"/>
                                          </p:val>
                                        </p:tav>
                                      </p:tavLst>
                                    </p:anim>
                                    <p:animEffect transition="in" filter="wipe(up)">
                                      <p:cBhvr>
                                        <p:cTn id="110" dur="500"/>
                                        <p:tgtEl>
                                          <p:spTgt spid="25"/>
                                        </p:tgtEl>
                                      </p:cBhvr>
                                    </p:animEffect>
                                  </p:childTnLst>
                                </p:cTn>
                              </p:par>
                              <p:par>
                                <p:cTn id="111" presetID="12" presetClass="entr" presetSubtype="4" fill="hold" grpId="0" nodeType="withEffect">
                                  <p:stCondLst>
                                    <p:cond delay="0"/>
                                  </p:stCondLst>
                                  <p:childTnLst>
                                    <p:set>
                                      <p:cBhvr>
                                        <p:cTn id="112" dur="1" fill="hold">
                                          <p:stCondLst>
                                            <p:cond delay="0"/>
                                          </p:stCondLst>
                                        </p:cTn>
                                        <p:tgtEl>
                                          <p:spTgt spid="24"/>
                                        </p:tgtEl>
                                        <p:attrNameLst>
                                          <p:attrName>style.visibility</p:attrName>
                                        </p:attrNameLst>
                                      </p:cBhvr>
                                      <p:to>
                                        <p:strVal val="visible"/>
                                      </p:to>
                                    </p:set>
                                    <p:anim calcmode="lin" valueType="num">
                                      <p:cBhvr additive="base">
                                        <p:cTn id="113" dur="500"/>
                                        <p:tgtEl>
                                          <p:spTgt spid="24"/>
                                        </p:tgtEl>
                                        <p:attrNameLst>
                                          <p:attrName>ppt_y</p:attrName>
                                        </p:attrNameLst>
                                      </p:cBhvr>
                                      <p:tavLst>
                                        <p:tav tm="0">
                                          <p:val>
                                            <p:strVal val="#ppt_y+#ppt_h*1.125000"/>
                                          </p:val>
                                        </p:tav>
                                        <p:tav tm="100000">
                                          <p:val>
                                            <p:strVal val="#ppt_y"/>
                                          </p:val>
                                        </p:tav>
                                      </p:tavLst>
                                    </p:anim>
                                    <p:animEffect transition="in" filter="wipe(up)">
                                      <p:cBhvr>
                                        <p:cTn id="114" dur="500"/>
                                        <p:tgtEl>
                                          <p:spTgt spid="24"/>
                                        </p:tgtEl>
                                      </p:cBhvr>
                                    </p:animEffect>
                                  </p:childTnLst>
                                </p:cTn>
                              </p:par>
                              <p:par>
                                <p:cTn id="115" presetID="12" presetClass="entr" presetSubtype="4" fill="hold" grpId="0" nodeType="withEffect">
                                  <p:stCondLst>
                                    <p:cond delay="0"/>
                                  </p:stCondLst>
                                  <p:childTnLst>
                                    <p:set>
                                      <p:cBhvr>
                                        <p:cTn id="116" dur="1" fill="hold">
                                          <p:stCondLst>
                                            <p:cond delay="0"/>
                                          </p:stCondLst>
                                        </p:cTn>
                                        <p:tgtEl>
                                          <p:spTgt spid="27"/>
                                        </p:tgtEl>
                                        <p:attrNameLst>
                                          <p:attrName>style.visibility</p:attrName>
                                        </p:attrNameLst>
                                      </p:cBhvr>
                                      <p:to>
                                        <p:strVal val="visible"/>
                                      </p:to>
                                    </p:set>
                                    <p:anim calcmode="lin" valueType="num">
                                      <p:cBhvr additive="base">
                                        <p:cTn id="117" dur="500"/>
                                        <p:tgtEl>
                                          <p:spTgt spid="27"/>
                                        </p:tgtEl>
                                        <p:attrNameLst>
                                          <p:attrName>ppt_y</p:attrName>
                                        </p:attrNameLst>
                                      </p:cBhvr>
                                      <p:tavLst>
                                        <p:tav tm="0">
                                          <p:val>
                                            <p:strVal val="#ppt_y+#ppt_h*1.125000"/>
                                          </p:val>
                                        </p:tav>
                                        <p:tav tm="100000">
                                          <p:val>
                                            <p:strVal val="#ppt_y"/>
                                          </p:val>
                                        </p:tav>
                                      </p:tavLst>
                                    </p:anim>
                                    <p:animEffect transition="in" filter="wipe(up)">
                                      <p:cBhvr>
                                        <p:cTn id="118" dur="500"/>
                                        <p:tgtEl>
                                          <p:spTgt spid="27"/>
                                        </p:tgtEl>
                                      </p:cBhvr>
                                    </p:animEffect>
                                  </p:childTnLst>
                                </p:cTn>
                              </p:par>
                            </p:childTnLst>
                          </p:cTn>
                        </p:par>
                        <p:par>
                          <p:cTn id="119" fill="hold">
                            <p:stCondLst>
                              <p:cond delay="6600"/>
                            </p:stCondLst>
                            <p:childTnLst>
                              <p:par>
                                <p:cTn id="120" presetID="18" presetClass="entr" presetSubtype="3" fill="hold" grpId="0" nodeType="afterEffect">
                                  <p:stCondLst>
                                    <p:cond delay="0"/>
                                  </p:stCondLst>
                                  <p:childTnLst>
                                    <p:set>
                                      <p:cBhvr>
                                        <p:cTn id="121" dur="1" fill="hold">
                                          <p:stCondLst>
                                            <p:cond delay="0"/>
                                          </p:stCondLst>
                                        </p:cTn>
                                        <p:tgtEl>
                                          <p:spTgt spid="30"/>
                                        </p:tgtEl>
                                        <p:attrNameLst>
                                          <p:attrName>style.visibility</p:attrName>
                                        </p:attrNameLst>
                                      </p:cBhvr>
                                      <p:to>
                                        <p:strVal val="visible"/>
                                      </p:to>
                                    </p:set>
                                    <p:animEffect transition="in" filter="strips(upRight)">
                                      <p:cBhvr>
                                        <p:cTn id="12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2" grpId="0"/>
      <p:bldP spid="23" grpId="0"/>
      <p:bldP spid="24" grpId="0"/>
      <p:bldP spid="25" grpId="0"/>
      <p:bldP spid="26" grpId="0"/>
      <p:bldP spid="27" grpId="0"/>
      <p:bldP spid="28" grpId="0"/>
      <p:bldP spid="29" grpId="0"/>
      <p:bldP spid="30" grpId="0"/>
      <p:bldP spid="46"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 name="椭圆 16"/>
          <p:cNvSpPr/>
          <p:nvPr/>
        </p:nvSpPr>
        <p:spPr>
          <a:xfrm>
            <a:off x="2852553" y="1885645"/>
            <a:ext cx="1969623" cy="1969623"/>
          </a:xfrm>
          <a:prstGeom prst="ellipse">
            <a:avLst/>
          </a:prstGeom>
          <a:noFill/>
          <a:ln w="1270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414455"/>
              </a:solidFill>
            </a:endParaRPr>
          </a:p>
        </p:txBody>
      </p:sp>
      <p:sp>
        <p:nvSpPr>
          <p:cNvPr id="18" name="椭圆 17"/>
          <p:cNvSpPr/>
          <p:nvPr/>
        </p:nvSpPr>
        <p:spPr>
          <a:xfrm>
            <a:off x="4040376" y="1885645"/>
            <a:ext cx="1969623" cy="1969623"/>
          </a:xfrm>
          <a:prstGeom prst="ellipse">
            <a:avLst/>
          </a:prstGeom>
          <a:noFill/>
          <a:ln w="1270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414455"/>
              </a:solidFill>
            </a:endParaRPr>
          </a:p>
        </p:txBody>
      </p:sp>
      <p:grpSp>
        <p:nvGrpSpPr>
          <p:cNvPr id="19" name="组合 18"/>
          <p:cNvGrpSpPr/>
          <p:nvPr/>
        </p:nvGrpSpPr>
        <p:grpSpPr>
          <a:xfrm>
            <a:off x="3810468" y="2369729"/>
            <a:ext cx="1201763" cy="1083526"/>
            <a:chOff x="4702856" y="2924944"/>
            <a:chExt cx="1401009" cy="1263169"/>
          </a:xfrm>
          <a:blipFill dpi="0" rotWithShape="1">
            <a:blip r:embed="rId3">
              <a:extLst>
                <a:ext uri="{28A0092B-C50C-407E-A947-70E740481C1C}">
                  <a14:useLocalDpi xmlns:a14="http://schemas.microsoft.com/office/drawing/2010/main" val="0"/>
                </a:ext>
              </a:extLst>
            </a:blip>
            <a:srcRect/>
            <a:stretch>
              <a:fillRect/>
            </a:stretch>
          </a:blipFill>
        </p:grpSpPr>
        <p:grpSp>
          <p:nvGrpSpPr>
            <p:cNvPr id="20" name="组合 19"/>
            <p:cNvGrpSpPr/>
            <p:nvPr/>
          </p:nvGrpSpPr>
          <p:grpSpPr>
            <a:xfrm>
              <a:off x="4702856" y="2924944"/>
              <a:ext cx="1401009" cy="1263169"/>
              <a:chOff x="5424755" y="1340768"/>
              <a:chExt cx="670560" cy="604586"/>
            </a:xfrm>
            <a:grpFill/>
          </p:grpSpPr>
          <p:grpSp>
            <p:nvGrpSpPr>
              <p:cNvPr id="22" name="组合 21"/>
              <p:cNvGrpSpPr/>
              <p:nvPr/>
            </p:nvGrpSpPr>
            <p:grpSpPr>
              <a:xfrm>
                <a:off x="5424755" y="1340768"/>
                <a:ext cx="670560" cy="604586"/>
                <a:chOff x="3720691" y="2824413"/>
                <a:chExt cx="1341120" cy="1209172"/>
              </a:xfrm>
              <a:grpFill/>
            </p:grpSpPr>
            <p:sp>
              <p:nvSpPr>
                <p:cNvPr id="24"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25" name="Freeform 5"/>
                <p:cNvSpPr>
                  <a:spLocks/>
                </p:cNvSpPr>
                <p:nvPr/>
              </p:nvSpPr>
              <p:spPr bwMode="auto">
                <a:xfrm rot="1855731">
                  <a:off x="3764580" y="2863368"/>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23"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21" name="矩形 20"/>
            <p:cNvSpPr/>
            <p:nvPr/>
          </p:nvSpPr>
          <p:spPr>
            <a:xfrm>
              <a:off x="4801443" y="3356992"/>
              <a:ext cx="1296145" cy="295985"/>
            </a:xfrm>
            <a:prstGeom prst="rect">
              <a:avLst/>
            </a:prstGeom>
            <a:noFill/>
          </p:spPr>
          <p:txBody>
            <a:bodyPr wrap="square" lIns="68555" tIns="34278" rIns="68555" bIns="34278">
              <a:spAutoFit/>
            </a:bodyPr>
            <a:lstStyle/>
            <a:p>
              <a:pPr algn="ctr"/>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grpSp>
      <p:grpSp>
        <p:nvGrpSpPr>
          <p:cNvPr id="26" name="组合 25"/>
          <p:cNvGrpSpPr/>
          <p:nvPr/>
        </p:nvGrpSpPr>
        <p:grpSpPr>
          <a:xfrm>
            <a:off x="3114314" y="1796454"/>
            <a:ext cx="502789" cy="453321"/>
            <a:chOff x="5424755" y="1340768"/>
            <a:chExt cx="670560" cy="604586"/>
          </a:xfrm>
          <a:blipFill dpi="0" rotWithShape="1">
            <a:blip r:embed="rId4">
              <a:extLst>
                <a:ext uri="{28A0092B-C50C-407E-A947-70E740481C1C}">
                  <a14:useLocalDpi xmlns:a14="http://schemas.microsoft.com/office/drawing/2010/main" val="0"/>
                </a:ext>
              </a:extLst>
            </a:blip>
            <a:srcRect/>
            <a:stretch>
              <a:fillRect/>
            </a:stretch>
          </a:blipFill>
        </p:grpSpPr>
        <p:grpSp>
          <p:nvGrpSpPr>
            <p:cNvPr id="27" name="组合 26"/>
            <p:cNvGrpSpPr/>
            <p:nvPr/>
          </p:nvGrpSpPr>
          <p:grpSpPr>
            <a:xfrm>
              <a:off x="5424755" y="1340768"/>
              <a:ext cx="670560" cy="604586"/>
              <a:chOff x="5424755" y="1340768"/>
              <a:chExt cx="670560" cy="604586"/>
            </a:xfrm>
            <a:grpFill/>
          </p:grpSpPr>
          <p:grpSp>
            <p:nvGrpSpPr>
              <p:cNvPr id="29" name="组合 28"/>
              <p:cNvGrpSpPr/>
              <p:nvPr/>
            </p:nvGrpSpPr>
            <p:grpSpPr>
              <a:xfrm>
                <a:off x="5424755" y="1340768"/>
                <a:ext cx="670560" cy="604586"/>
                <a:chOff x="3720691" y="2824413"/>
                <a:chExt cx="1341120" cy="1209172"/>
              </a:xfrm>
              <a:grpFill/>
            </p:grpSpPr>
            <p:sp>
              <p:nvSpPr>
                <p:cNvPr id="3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3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30"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28"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01</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33" name="组合 32"/>
          <p:cNvGrpSpPr/>
          <p:nvPr/>
        </p:nvGrpSpPr>
        <p:grpSpPr>
          <a:xfrm>
            <a:off x="2619724" y="2658497"/>
            <a:ext cx="502789" cy="453321"/>
            <a:chOff x="5424755" y="1340768"/>
            <a:chExt cx="670560" cy="604586"/>
          </a:xfrm>
          <a:blipFill dpi="0" rotWithShape="1">
            <a:blip r:embed="rId5">
              <a:extLst>
                <a:ext uri="{28A0092B-C50C-407E-A947-70E740481C1C}">
                  <a14:useLocalDpi xmlns:a14="http://schemas.microsoft.com/office/drawing/2010/main" val="0"/>
                </a:ext>
              </a:extLst>
            </a:blip>
            <a:srcRect/>
            <a:stretch>
              <a:fillRect/>
            </a:stretch>
          </a:blipFill>
        </p:grpSpPr>
        <p:grpSp>
          <p:nvGrpSpPr>
            <p:cNvPr id="34" name="组合 33"/>
            <p:cNvGrpSpPr/>
            <p:nvPr/>
          </p:nvGrpSpPr>
          <p:grpSpPr>
            <a:xfrm>
              <a:off x="5424755" y="1340768"/>
              <a:ext cx="670560" cy="604586"/>
              <a:chOff x="5424755" y="1340768"/>
              <a:chExt cx="670560" cy="604586"/>
            </a:xfrm>
            <a:grpFill/>
          </p:grpSpPr>
          <p:grpSp>
            <p:nvGrpSpPr>
              <p:cNvPr id="36" name="组合 35"/>
              <p:cNvGrpSpPr/>
              <p:nvPr/>
            </p:nvGrpSpPr>
            <p:grpSpPr>
              <a:xfrm>
                <a:off x="5424755" y="1340768"/>
                <a:ext cx="670560" cy="604586"/>
                <a:chOff x="3720691" y="2824413"/>
                <a:chExt cx="1341120" cy="1209172"/>
              </a:xfrm>
              <a:grpFill/>
            </p:grpSpPr>
            <p:sp>
              <p:nvSpPr>
                <p:cNvPr id="3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39"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37"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35"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02</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40" name="组合 39"/>
          <p:cNvGrpSpPr/>
          <p:nvPr/>
        </p:nvGrpSpPr>
        <p:grpSpPr>
          <a:xfrm>
            <a:off x="3105651" y="3468376"/>
            <a:ext cx="502789" cy="453321"/>
            <a:chOff x="5424755" y="1340768"/>
            <a:chExt cx="670560" cy="604586"/>
          </a:xfrm>
          <a:blipFill dpi="0" rotWithShape="1">
            <a:blip r:embed="rId6">
              <a:extLst>
                <a:ext uri="{28A0092B-C50C-407E-A947-70E740481C1C}">
                  <a14:useLocalDpi xmlns:a14="http://schemas.microsoft.com/office/drawing/2010/main" val="0"/>
                </a:ext>
              </a:extLst>
            </a:blip>
            <a:srcRect/>
            <a:stretch>
              <a:fillRect/>
            </a:stretch>
          </a:blipFill>
        </p:grpSpPr>
        <p:grpSp>
          <p:nvGrpSpPr>
            <p:cNvPr id="41" name="组合 40"/>
            <p:cNvGrpSpPr/>
            <p:nvPr/>
          </p:nvGrpSpPr>
          <p:grpSpPr>
            <a:xfrm>
              <a:off x="5424755" y="1340768"/>
              <a:ext cx="670560" cy="604586"/>
              <a:chOff x="5424755" y="1340768"/>
              <a:chExt cx="670560" cy="604586"/>
            </a:xfrm>
            <a:grpFill/>
          </p:grpSpPr>
          <p:grpSp>
            <p:nvGrpSpPr>
              <p:cNvPr id="43" name="组合 42"/>
              <p:cNvGrpSpPr/>
              <p:nvPr/>
            </p:nvGrpSpPr>
            <p:grpSpPr>
              <a:xfrm>
                <a:off x="5424755" y="1340768"/>
                <a:ext cx="670560" cy="604586"/>
                <a:chOff x="3720691" y="2824413"/>
                <a:chExt cx="1341120" cy="1209172"/>
              </a:xfrm>
              <a:grpFill/>
            </p:grpSpPr>
            <p:sp>
              <p:nvSpPr>
                <p:cNvPr id="45"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46"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44"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42"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03</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47" name="组合 46"/>
          <p:cNvGrpSpPr/>
          <p:nvPr/>
        </p:nvGrpSpPr>
        <p:grpSpPr>
          <a:xfrm>
            <a:off x="5265329" y="1794626"/>
            <a:ext cx="502789" cy="453321"/>
            <a:chOff x="5424755" y="1340768"/>
            <a:chExt cx="670560" cy="604586"/>
          </a:xfrm>
          <a:blipFill dpi="0" rotWithShape="1">
            <a:blip r:embed="rId6">
              <a:extLst>
                <a:ext uri="{28A0092B-C50C-407E-A947-70E740481C1C}">
                  <a14:useLocalDpi xmlns:a14="http://schemas.microsoft.com/office/drawing/2010/main" val="0"/>
                </a:ext>
              </a:extLst>
            </a:blip>
            <a:srcRect/>
            <a:stretch>
              <a:fillRect/>
            </a:stretch>
          </a:blipFill>
        </p:grpSpPr>
        <p:grpSp>
          <p:nvGrpSpPr>
            <p:cNvPr id="48" name="组合 47"/>
            <p:cNvGrpSpPr/>
            <p:nvPr/>
          </p:nvGrpSpPr>
          <p:grpSpPr>
            <a:xfrm>
              <a:off x="5424755" y="1340768"/>
              <a:ext cx="670560" cy="604586"/>
              <a:chOff x="5424755" y="1340768"/>
              <a:chExt cx="670560" cy="604586"/>
            </a:xfrm>
            <a:grpFill/>
          </p:grpSpPr>
          <p:grpSp>
            <p:nvGrpSpPr>
              <p:cNvPr id="50" name="组合 49"/>
              <p:cNvGrpSpPr/>
              <p:nvPr/>
            </p:nvGrpSpPr>
            <p:grpSpPr>
              <a:xfrm>
                <a:off x="5424755" y="1340768"/>
                <a:ext cx="670560" cy="604586"/>
                <a:chOff x="3720691" y="2824413"/>
                <a:chExt cx="1341120" cy="1209172"/>
              </a:xfrm>
              <a:grpFill/>
            </p:grpSpPr>
            <p:sp>
              <p:nvSpPr>
                <p:cNvPr id="52"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53"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51"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49"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04</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54" name="组合 53"/>
          <p:cNvGrpSpPr/>
          <p:nvPr/>
        </p:nvGrpSpPr>
        <p:grpSpPr>
          <a:xfrm>
            <a:off x="5714126" y="2641532"/>
            <a:ext cx="502789" cy="453321"/>
            <a:chOff x="5424755" y="1340768"/>
            <a:chExt cx="670560" cy="604586"/>
          </a:xfrm>
          <a:blipFill dpi="0" rotWithShape="1">
            <a:blip r:embed="rId5">
              <a:extLst>
                <a:ext uri="{28A0092B-C50C-407E-A947-70E740481C1C}">
                  <a14:useLocalDpi xmlns:a14="http://schemas.microsoft.com/office/drawing/2010/main" val="0"/>
                </a:ext>
              </a:extLst>
            </a:blip>
            <a:srcRect/>
            <a:stretch>
              <a:fillRect/>
            </a:stretch>
          </a:blipFill>
        </p:grpSpPr>
        <p:grpSp>
          <p:nvGrpSpPr>
            <p:cNvPr id="55" name="组合 54"/>
            <p:cNvGrpSpPr/>
            <p:nvPr/>
          </p:nvGrpSpPr>
          <p:grpSpPr>
            <a:xfrm>
              <a:off x="5424755" y="1340768"/>
              <a:ext cx="670560" cy="604586"/>
              <a:chOff x="5424755" y="1340768"/>
              <a:chExt cx="670560" cy="604586"/>
            </a:xfrm>
            <a:grpFill/>
          </p:grpSpPr>
          <p:grpSp>
            <p:nvGrpSpPr>
              <p:cNvPr id="61" name="组合 60"/>
              <p:cNvGrpSpPr/>
              <p:nvPr/>
            </p:nvGrpSpPr>
            <p:grpSpPr>
              <a:xfrm>
                <a:off x="5424755" y="1340768"/>
                <a:ext cx="670560" cy="604586"/>
                <a:chOff x="3720691" y="2824413"/>
                <a:chExt cx="1341120" cy="1209172"/>
              </a:xfrm>
              <a:grpFill/>
            </p:grpSpPr>
            <p:sp>
              <p:nvSpPr>
                <p:cNvPr id="63"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64"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62"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60"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05</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65" name="组合 64"/>
          <p:cNvGrpSpPr/>
          <p:nvPr/>
        </p:nvGrpSpPr>
        <p:grpSpPr>
          <a:xfrm>
            <a:off x="5265329" y="3430026"/>
            <a:ext cx="502789" cy="453321"/>
            <a:chOff x="5424755" y="1340768"/>
            <a:chExt cx="670560" cy="604586"/>
          </a:xfrm>
          <a:blipFill dpi="0" rotWithShape="1">
            <a:blip r:embed="rId4">
              <a:extLst>
                <a:ext uri="{28A0092B-C50C-407E-A947-70E740481C1C}">
                  <a14:useLocalDpi xmlns:a14="http://schemas.microsoft.com/office/drawing/2010/main" val="0"/>
                </a:ext>
              </a:extLst>
            </a:blip>
            <a:srcRect/>
            <a:stretch>
              <a:fillRect/>
            </a:stretch>
          </a:blipFill>
        </p:grpSpPr>
        <p:grpSp>
          <p:nvGrpSpPr>
            <p:cNvPr id="66" name="组合 65"/>
            <p:cNvGrpSpPr/>
            <p:nvPr/>
          </p:nvGrpSpPr>
          <p:grpSpPr>
            <a:xfrm>
              <a:off x="5424755" y="1340768"/>
              <a:ext cx="670560" cy="604586"/>
              <a:chOff x="5424755" y="1340768"/>
              <a:chExt cx="670560" cy="604586"/>
            </a:xfrm>
            <a:grpFill/>
          </p:grpSpPr>
          <p:grpSp>
            <p:nvGrpSpPr>
              <p:cNvPr id="69" name="组合 68"/>
              <p:cNvGrpSpPr/>
              <p:nvPr/>
            </p:nvGrpSpPr>
            <p:grpSpPr>
              <a:xfrm>
                <a:off x="5424755" y="1340768"/>
                <a:ext cx="670560" cy="604586"/>
                <a:chOff x="3720691" y="2824413"/>
                <a:chExt cx="1341120" cy="1209172"/>
              </a:xfrm>
              <a:grpFill/>
            </p:grpSpPr>
            <p:sp>
              <p:nvSpPr>
                <p:cNvPr id="74"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75"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73"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67"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06</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77" name="矩形 47"/>
          <p:cNvSpPr>
            <a:spLocks noChangeArrowheads="1"/>
          </p:cNvSpPr>
          <p:nvPr/>
        </p:nvSpPr>
        <p:spPr bwMode="auto">
          <a:xfrm>
            <a:off x="1116143" y="1867618"/>
            <a:ext cx="18983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50" dirty="0">
                <a:solidFill>
                  <a:schemeClr val="bg1"/>
                </a:solidFill>
                <a:sym typeface="微软雅黑" pitchFamily="34" charset="-122"/>
              </a:rPr>
              <a:t>在此录入上述图表的描述说</a:t>
            </a:r>
            <a:endParaRPr lang="en-US" altLang="zh-CN" sz="1050" dirty="0">
              <a:solidFill>
                <a:schemeClr val="bg1"/>
              </a:solidFill>
              <a:sym typeface="微软雅黑" pitchFamily="34" charset="-122"/>
            </a:endParaRPr>
          </a:p>
          <a:p>
            <a:pPr algn="r">
              <a:lnSpc>
                <a:spcPct val="120000"/>
              </a:lnSpc>
              <a:spcBef>
                <a:spcPct val="0"/>
              </a:spcBef>
              <a:buNone/>
            </a:pPr>
            <a:r>
              <a:rPr lang="zh-CN" altLang="en-US" sz="1050" dirty="0">
                <a:solidFill>
                  <a:schemeClr val="bg1"/>
                </a:solidFill>
                <a:sym typeface="微软雅黑" pitchFamily="34" charset="-122"/>
              </a:rPr>
              <a:t>明，录入上述图表的描述说明</a:t>
            </a:r>
            <a:r>
              <a:rPr lang="zh-CN" altLang="en-US" sz="1050" dirty="0">
                <a:solidFill>
                  <a:schemeClr val="bg1">
                    <a:lumMod val="50000"/>
                  </a:schemeClr>
                </a:solidFill>
                <a:sym typeface="微软雅黑" pitchFamily="34" charset="-122"/>
              </a:rPr>
              <a:t>。</a:t>
            </a:r>
          </a:p>
        </p:txBody>
      </p:sp>
      <p:sp>
        <p:nvSpPr>
          <p:cNvPr id="79" name="矩形 47"/>
          <p:cNvSpPr>
            <a:spLocks noChangeArrowheads="1"/>
          </p:cNvSpPr>
          <p:nvPr/>
        </p:nvSpPr>
        <p:spPr bwMode="auto">
          <a:xfrm>
            <a:off x="638883" y="2785481"/>
            <a:ext cx="18983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50" dirty="0">
                <a:solidFill>
                  <a:schemeClr val="bg1"/>
                </a:solidFill>
                <a:sym typeface="微软雅黑" pitchFamily="34" charset="-122"/>
              </a:rPr>
              <a:t>在此录入上述图表的描述说</a:t>
            </a:r>
            <a:endParaRPr lang="en-US" altLang="zh-CN" sz="1050" dirty="0">
              <a:solidFill>
                <a:schemeClr val="bg1"/>
              </a:solidFill>
              <a:sym typeface="微软雅黑" pitchFamily="34" charset="-122"/>
            </a:endParaRPr>
          </a:p>
          <a:p>
            <a:pPr algn="r">
              <a:lnSpc>
                <a:spcPct val="120000"/>
              </a:lnSpc>
              <a:spcBef>
                <a:spcPct val="0"/>
              </a:spcBef>
              <a:buNone/>
            </a:pPr>
            <a:r>
              <a:rPr lang="zh-CN" altLang="en-US" sz="1050" dirty="0">
                <a:solidFill>
                  <a:schemeClr val="bg1"/>
                </a:solidFill>
                <a:sym typeface="微软雅黑" pitchFamily="34" charset="-122"/>
              </a:rPr>
              <a:t>明，录入上述图表的描述说明</a:t>
            </a:r>
            <a:r>
              <a:rPr lang="zh-CN" altLang="en-US" sz="1050" dirty="0">
                <a:solidFill>
                  <a:schemeClr val="bg1">
                    <a:lumMod val="50000"/>
                  </a:schemeClr>
                </a:solidFill>
                <a:sym typeface="微软雅黑" pitchFamily="34" charset="-122"/>
              </a:rPr>
              <a:t>。</a:t>
            </a:r>
          </a:p>
        </p:txBody>
      </p:sp>
      <p:sp>
        <p:nvSpPr>
          <p:cNvPr id="82" name="矩形 47"/>
          <p:cNvSpPr>
            <a:spLocks noChangeArrowheads="1"/>
          </p:cNvSpPr>
          <p:nvPr/>
        </p:nvSpPr>
        <p:spPr bwMode="auto">
          <a:xfrm>
            <a:off x="1116143" y="3750375"/>
            <a:ext cx="18983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50" dirty="0">
                <a:solidFill>
                  <a:schemeClr val="bg1"/>
                </a:solidFill>
                <a:sym typeface="微软雅黑" pitchFamily="34" charset="-122"/>
              </a:rPr>
              <a:t>在此录入上述图表的描述说</a:t>
            </a:r>
            <a:endParaRPr lang="en-US" altLang="zh-CN" sz="1050" dirty="0">
              <a:solidFill>
                <a:schemeClr val="bg1"/>
              </a:solidFill>
              <a:sym typeface="微软雅黑" pitchFamily="34" charset="-122"/>
            </a:endParaRPr>
          </a:p>
          <a:p>
            <a:pPr algn="r">
              <a:lnSpc>
                <a:spcPct val="120000"/>
              </a:lnSpc>
              <a:spcBef>
                <a:spcPct val="0"/>
              </a:spcBef>
              <a:buNone/>
            </a:pPr>
            <a:r>
              <a:rPr lang="zh-CN" altLang="en-US" sz="1050" dirty="0">
                <a:solidFill>
                  <a:schemeClr val="bg1"/>
                </a:solidFill>
                <a:sym typeface="微软雅黑" pitchFamily="34" charset="-122"/>
              </a:rPr>
              <a:t>明，录入上述图表的描述说明</a:t>
            </a:r>
            <a:r>
              <a:rPr lang="zh-CN" altLang="en-US" sz="1050" dirty="0">
                <a:solidFill>
                  <a:schemeClr val="bg1">
                    <a:lumMod val="50000"/>
                  </a:schemeClr>
                </a:solidFill>
                <a:sym typeface="微软雅黑" pitchFamily="34" charset="-122"/>
              </a:rPr>
              <a:t>。</a:t>
            </a:r>
          </a:p>
        </p:txBody>
      </p:sp>
      <p:sp>
        <p:nvSpPr>
          <p:cNvPr id="84" name="矩形 47"/>
          <p:cNvSpPr>
            <a:spLocks noChangeArrowheads="1"/>
          </p:cNvSpPr>
          <p:nvPr/>
        </p:nvSpPr>
        <p:spPr bwMode="auto">
          <a:xfrm>
            <a:off x="5921798" y="1867618"/>
            <a:ext cx="18983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在此录入上述图表的描述说</a:t>
            </a:r>
            <a:endParaRPr lang="en-US" altLang="zh-CN" sz="1050" dirty="0">
              <a:solidFill>
                <a:schemeClr val="bg1"/>
              </a:solidFill>
              <a:sym typeface="微软雅黑" pitchFamily="34" charset="-122"/>
            </a:endParaRPr>
          </a:p>
          <a:p>
            <a:pPr>
              <a:lnSpc>
                <a:spcPct val="120000"/>
              </a:lnSpc>
              <a:spcBef>
                <a:spcPct val="0"/>
              </a:spcBef>
              <a:buNone/>
            </a:pPr>
            <a:r>
              <a:rPr lang="zh-CN" altLang="en-US" sz="1050" dirty="0">
                <a:solidFill>
                  <a:schemeClr val="bg1"/>
                </a:solidFill>
                <a:sym typeface="微软雅黑" pitchFamily="34" charset="-122"/>
              </a:rPr>
              <a:t>明，录入上述图表的描述说明</a:t>
            </a:r>
            <a:r>
              <a:rPr lang="zh-CN" altLang="en-US" sz="1050" dirty="0">
                <a:solidFill>
                  <a:schemeClr val="bg1">
                    <a:lumMod val="50000"/>
                  </a:schemeClr>
                </a:solidFill>
                <a:sym typeface="微软雅黑" pitchFamily="34" charset="-122"/>
              </a:rPr>
              <a:t>。</a:t>
            </a:r>
          </a:p>
        </p:txBody>
      </p:sp>
      <p:sp>
        <p:nvSpPr>
          <p:cNvPr id="86" name="矩形 47"/>
          <p:cNvSpPr>
            <a:spLocks noChangeArrowheads="1"/>
          </p:cNvSpPr>
          <p:nvPr/>
        </p:nvSpPr>
        <p:spPr bwMode="auto">
          <a:xfrm>
            <a:off x="6353361" y="2785481"/>
            <a:ext cx="18983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在此录入上述图表的描述说</a:t>
            </a:r>
            <a:endParaRPr lang="en-US" altLang="zh-CN" sz="1050" dirty="0">
              <a:solidFill>
                <a:schemeClr val="bg1"/>
              </a:solidFill>
              <a:sym typeface="微软雅黑" pitchFamily="34" charset="-122"/>
            </a:endParaRPr>
          </a:p>
          <a:p>
            <a:pPr>
              <a:lnSpc>
                <a:spcPct val="120000"/>
              </a:lnSpc>
              <a:spcBef>
                <a:spcPct val="0"/>
              </a:spcBef>
              <a:buNone/>
            </a:pPr>
            <a:r>
              <a:rPr lang="zh-CN" altLang="en-US" sz="1050" dirty="0">
                <a:solidFill>
                  <a:schemeClr val="bg1"/>
                </a:solidFill>
                <a:sym typeface="微软雅黑" pitchFamily="34" charset="-122"/>
              </a:rPr>
              <a:t>明，录入上述图表的描述说明</a:t>
            </a:r>
            <a:r>
              <a:rPr lang="zh-CN" altLang="en-US" sz="1050" dirty="0">
                <a:solidFill>
                  <a:schemeClr val="bg1">
                    <a:lumMod val="50000"/>
                  </a:schemeClr>
                </a:solidFill>
                <a:sym typeface="微软雅黑" pitchFamily="34" charset="-122"/>
              </a:rPr>
              <a:t>。</a:t>
            </a:r>
          </a:p>
        </p:txBody>
      </p:sp>
      <p:sp>
        <p:nvSpPr>
          <p:cNvPr id="88" name="矩形 47"/>
          <p:cNvSpPr>
            <a:spLocks noChangeArrowheads="1"/>
          </p:cNvSpPr>
          <p:nvPr/>
        </p:nvSpPr>
        <p:spPr bwMode="auto">
          <a:xfrm>
            <a:off x="5921426" y="3642391"/>
            <a:ext cx="18983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在此录入上述图表的描述说</a:t>
            </a:r>
            <a:endParaRPr lang="en-US" altLang="zh-CN" sz="1050" dirty="0">
              <a:solidFill>
                <a:schemeClr val="bg1"/>
              </a:solidFill>
              <a:sym typeface="微软雅黑" pitchFamily="34" charset="-122"/>
            </a:endParaRPr>
          </a:p>
          <a:p>
            <a:pPr>
              <a:lnSpc>
                <a:spcPct val="120000"/>
              </a:lnSpc>
              <a:spcBef>
                <a:spcPct val="0"/>
              </a:spcBef>
              <a:buNone/>
            </a:pPr>
            <a:r>
              <a:rPr lang="zh-CN" altLang="en-US" sz="1050" dirty="0">
                <a:solidFill>
                  <a:schemeClr val="bg1"/>
                </a:solidFill>
                <a:sym typeface="微软雅黑" pitchFamily="34" charset="-122"/>
              </a:rPr>
              <a:t>明，录入上述图表的描述说明</a:t>
            </a:r>
            <a:r>
              <a:rPr lang="zh-CN" altLang="en-US" sz="1050" dirty="0">
                <a:solidFill>
                  <a:schemeClr val="bg1">
                    <a:lumMod val="50000"/>
                  </a:schemeClr>
                </a:solidFill>
                <a:sym typeface="微软雅黑" pitchFamily="34" charset="-122"/>
              </a:rPr>
              <a:t>。</a:t>
            </a:r>
          </a:p>
        </p:txBody>
      </p:sp>
      <p:cxnSp>
        <p:nvCxnSpPr>
          <p:cNvPr id="89" name="直接箭头连接符 88"/>
          <p:cNvCxnSpPr/>
          <p:nvPr/>
        </p:nvCxnSpPr>
        <p:spPr>
          <a:xfrm>
            <a:off x="3608440" y="2155605"/>
            <a:ext cx="298338" cy="313718"/>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90" name="直接箭头连接符 89"/>
          <p:cNvCxnSpPr/>
          <p:nvPr/>
        </p:nvCxnSpPr>
        <p:spPr>
          <a:xfrm>
            <a:off x="3230496" y="2857500"/>
            <a:ext cx="458695" cy="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91" name="直接箭头连接符 90"/>
          <p:cNvCxnSpPr/>
          <p:nvPr/>
        </p:nvCxnSpPr>
        <p:spPr>
          <a:xfrm flipV="1">
            <a:off x="3554448" y="3333045"/>
            <a:ext cx="340585" cy="165397"/>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92" name="直接箭头连接符 91"/>
          <p:cNvCxnSpPr/>
          <p:nvPr/>
        </p:nvCxnSpPr>
        <p:spPr>
          <a:xfrm flipH="1">
            <a:off x="5006847" y="2229168"/>
            <a:ext cx="354949" cy="240155"/>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93" name="直接箭头连接符 92"/>
          <p:cNvCxnSpPr/>
          <p:nvPr/>
        </p:nvCxnSpPr>
        <p:spPr>
          <a:xfrm flipH="1">
            <a:off x="5121117" y="2911492"/>
            <a:ext cx="485025" cy="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94" name="直接箭头连接符 93"/>
          <p:cNvCxnSpPr>
            <a:stCxn id="74" idx="8"/>
          </p:cNvCxnSpPr>
          <p:nvPr/>
        </p:nvCxnSpPr>
        <p:spPr>
          <a:xfrm flipH="1" flipV="1">
            <a:off x="4958240" y="3289436"/>
            <a:ext cx="361266" cy="220132"/>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grpSp>
        <p:nvGrpSpPr>
          <p:cNvPr id="95" name="组合 94"/>
          <p:cNvGrpSpPr/>
          <p:nvPr/>
        </p:nvGrpSpPr>
        <p:grpSpPr>
          <a:xfrm>
            <a:off x="6631989" y="3343428"/>
            <a:ext cx="208734" cy="138347"/>
            <a:chOff x="9482595" y="2565731"/>
            <a:chExt cx="278384" cy="184511"/>
          </a:xfrm>
          <a:blipFill dpi="0" rotWithShape="1">
            <a:blip r:embed="rId7">
              <a:extLst>
                <a:ext uri="{28A0092B-C50C-407E-A947-70E740481C1C}">
                  <a14:useLocalDpi xmlns:a14="http://schemas.microsoft.com/office/drawing/2010/main" val="0"/>
                </a:ext>
              </a:extLst>
            </a:blip>
            <a:srcRect/>
            <a:stretch>
              <a:fillRect/>
            </a:stretch>
          </a:blipFill>
        </p:grpSpPr>
        <p:sp>
          <p:nvSpPr>
            <p:cNvPr id="96" name="椭圆 95"/>
            <p:cNvSpPr/>
            <p:nvPr/>
          </p:nvSpPr>
          <p:spPr>
            <a:xfrm>
              <a:off x="9482595" y="2565731"/>
              <a:ext cx="71376" cy="71376"/>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97" name="椭圆 96"/>
            <p:cNvSpPr/>
            <p:nvPr/>
          </p:nvSpPr>
          <p:spPr>
            <a:xfrm>
              <a:off x="9625979" y="2615242"/>
              <a:ext cx="135000" cy="135000"/>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pic>
        <p:nvPicPr>
          <p:cNvPr id="68" name="Picture 3" descr="C:\Users\ABC\Desktop\GR-010 (2).png"/>
          <p:cNvPicPr>
            <a:picLocks noChangeAspect="1" noChangeArrowheads="1"/>
          </p:cNvPicPr>
          <p:nvPr/>
        </p:nvPicPr>
        <p:blipFill>
          <a:blip r:embed="rId8" cstate="screen">
            <a:grayscl/>
            <a:extLst>
              <a:ext uri="{28A0092B-C50C-407E-A947-70E740481C1C}">
                <a14:useLocalDpi xmlns:a14="http://schemas.microsoft.com/office/drawing/2010/main"/>
              </a:ext>
            </a:extLst>
          </a:blip>
          <a:srcRect/>
          <a:stretch>
            <a:fillRect/>
          </a:stretch>
        </p:blipFill>
        <p:spPr bwMode="auto">
          <a:xfrm rot="19741709">
            <a:off x="8404811" y="233778"/>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4" descr="C:\Users\ABC\Desktop\GR-010 (2).png"/>
          <p:cNvPicPr>
            <a:picLocks noChangeAspect="1" noChangeArrowheads="1"/>
          </p:cNvPicPr>
          <p:nvPr/>
        </p:nvPicPr>
        <p:blipFill>
          <a:blip r:embed="rId9">
            <a:biLevel thresh="25000"/>
            <a:extLst>
              <a:ext uri="{28A0092B-C50C-407E-A947-70E740481C1C}">
                <a14:useLocalDpi xmlns:a14="http://schemas.microsoft.com/office/drawing/2010/main"/>
              </a:ext>
            </a:extLst>
          </a:blip>
          <a:srcRect/>
          <a:stretch>
            <a:fillRect/>
          </a:stretch>
        </p:blipFill>
        <p:spPr bwMode="auto">
          <a:xfrm>
            <a:off x="-180000" y="485845"/>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71" name="矩形 70"/>
          <p:cNvSpPr/>
          <p:nvPr/>
        </p:nvSpPr>
        <p:spPr>
          <a:xfrm>
            <a:off x="223170" y="248971"/>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点击添加标题</a:t>
            </a:r>
          </a:p>
        </p:txBody>
      </p:sp>
      <p:pic>
        <p:nvPicPr>
          <p:cNvPr id="72" name="Picture 5" descr="C:\Users\ABC\Desktop\图片1.png"/>
          <p:cNvPicPr>
            <a:picLocks noChangeAspect="1" noChangeArrowheads="1"/>
          </p:cNvPicPr>
          <p:nvPr/>
        </p:nvPicPr>
        <p:blipFill>
          <a:blip r:embed="rId10">
            <a:extLst>
              <a:ext uri="{BEBA8EAE-BF5A-486C-A8C5-ECC9F3942E4B}">
                <a14:imgProps xmlns:a14="http://schemas.microsoft.com/office/drawing/2010/main">
                  <a14:imgLayer r:embed="rId11">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62702" y="-184298"/>
            <a:ext cx="9247188" cy="5961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21400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wipe(left)">
                                      <p:cBhvr>
                                        <p:cTn id="7" dur="1000"/>
                                        <p:tgtEl>
                                          <p:spTgt spid="70"/>
                                        </p:tgtEl>
                                      </p:cBhvr>
                                    </p:animEffect>
                                  </p:childTnLst>
                                </p:cTn>
                              </p:par>
                              <p:par>
                                <p:cTn id="8" presetID="1" presetClass="entr" presetSubtype="0" fill="hold" nodeType="withEffect">
                                  <p:stCondLst>
                                    <p:cond delay="0"/>
                                  </p:stCondLst>
                                  <p:childTnLst>
                                    <p:set>
                                      <p:cBhvr>
                                        <p:cTn id="9" dur="1" fill="hold">
                                          <p:stCondLst>
                                            <p:cond delay="0"/>
                                          </p:stCondLst>
                                        </p:cTn>
                                        <p:tgtEl>
                                          <p:spTgt spid="68"/>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68"/>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71"/>
                                        </p:tgtEl>
                                        <p:attrNameLst>
                                          <p:attrName>style.visibility</p:attrName>
                                        </p:attrNameLst>
                                      </p:cBhvr>
                                      <p:to>
                                        <p:strVal val="visible"/>
                                      </p:to>
                                    </p:set>
                                    <p:anim calcmode="lin" valueType="num">
                                      <p:cBhvr>
                                        <p:cTn id="16" dur="500" fill="hold"/>
                                        <p:tgtEl>
                                          <p:spTgt spid="71"/>
                                        </p:tgtEl>
                                        <p:attrNameLst>
                                          <p:attrName>ppt_w</p:attrName>
                                        </p:attrNameLst>
                                      </p:cBhvr>
                                      <p:tavLst>
                                        <p:tav tm="0">
                                          <p:val>
                                            <p:fltVal val="0"/>
                                          </p:val>
                                        </p:tav>
                                        <p:tav tm="100000">
                                          <p:val>
                                            <p:strVal val="#ppt_w"/>
                                          </p:val>
                                        </p:tav>
                                      </p:tavLst>
                                    </p:anim>
                                    <p:anim calcmode="lin" valueType="num">
                                      <p:cBhvr>
                                        <p:cTn id="17" dur="500" fill="hold"/>
                                        <p:tgtEl>
                                          <p:spTgt spid="71"/>
                                        </p:tgtEl>
                                        <p:attrNameLst>
                                          <p:attrName>ppt_h</p:attrName>
                                        </p:attrNameLst>
                                      </p:cBhvr>
                                      <p:tavLst>
                                        <p:tav tm="0">
                                          <p:val>
                                            <p:fltVal val="0"/>
                                          </p:val>
                                        </p:tav>
                                        <p:tav tm="100000">
                                          <p:val>
                                            <p:strVal val="#ppt_h"/>
                                          </p:val>
                                        </p:tav>
                                      </p:tavLst>
                                    </p:anim>
                                  </p:childTnLst>
                                </p:cTn>
                              </p:par>
                              <p:par>
                                <p:cTn id="18" presetID="2" presetClass="entr" presetSubtype="12" fill="hold" nodeType="withEffect">
                                  <p:stCondLst>
                                    <p:cond delay="75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500" fill="hold"/>
                                        <p:tgtEl>
                                          <p:spTgt spid="19"/>
                                        </p:tgtEl>
                                        <p:attrNameLst>
                                          <p:attrName>ppt_x</p:attrName>
                                        </p:attrNameLst>
                                      </p:cBhvr>
                                      <p:tavLst>
                                        <p:tav tm="0">
                                          <p:val>
                                            <p:strVal val="0-#ppt_w/2"/>
                                          </p:val>
                                        </p:tav>
                                        <p:tav tm="100000">
                                          <p:val>
                                            <p:strVal val="#ppt_x"/>
                                          </p:val>
                                        </p:tav>
                                      </p:tavLst>
                                    </p:anim>
                                    <p:anim calcmode="lin" valueType="num">
                                      <p:cBhvr additive="base">
                                        <p:cTn id="21" dur="500" fill="hold"/>
                                        <p:tgtEl>
                                          <p:spTgt spid="19"/>
                                        </p:tgtEl>
                                        <p:attrNameLst>
                                          <p:attrName>ppt_y</p:attrName>
                                        </p:attrNameLst>
                                      </p:cBhvr>
                                      <p:tavLst>
                                        <p:tav tm="0">
                                          <p:val>
                                            <p:strVal val="1+#ppt_h/2"/>
                                          </p:val>
                                        </p:tav>
                                        <p:tav tm="100000">
                                          <p:val>
                                            <p:strVal val="#ppt_y"/>
                                          </p:val>
                                        </p:tav>
                                      </p:tavLst>
                                    </p:anim>
                                  </p:childTnLst>
                                </p:cTn>
                              </p:par>
                              <p:par>
                                <p:cTn id="22" presetID="22" presetClass="entr" presetSubtype="4" fill="hold" grpId="0" nodeType="withEffect">
                                  <p:stCondLst>
                                    <p:cond delay="1250"/>
                                  </p:stCondLst>
                                  <p:childTnLst>
                                    <p:set>
                                      <p:cBhvr>
                                        <p:cTn id="23" dur="1" fill="hold">
                                          <p:stCondLst>
                                            <p:cond delay="0"/>
                                          </p:stCondLst>
                                        </p:cTn>
                                        <p:tgtEl>
                                          <p:spTgt spid="17"/>
                                        </p:tgtEl>
                                        <p:attrNameLst>
                                          <p:attrName>style.visibility</p:attrName>
                                        </p:attrNameLst>
                                      </p:cBhvr>
                                      <p:to>
                                        <p:strVal val="visible"/>
                                      </p:to>
                                    </p:set>
                                    <p:animEffect transition="in" filter="wipe(down)">
                                      <p:cBhvr>
                                        <p:cTn id="24" dur="500"/>
                                        <p:tgtEl>
                                          <p:spTgt spid="17"/>
                                        </p:tgtEl>
                                      </p:cBhvr>
                                    </p:animEffect>
                                  </p:childTnLst>
                                </p:cTn>
                              </p:par>
                              <p:par>
                                <p:cTn id="25" presetID="22" presetClass="entr" presetSubtype="4" fill="hold" grpId="0" nodeType="withEffect">
                                  <p:stCondLst>
                                    <p:cond delay="1250"/>
                                  </p:stCondLst>
                                  <p:childTnLst>
                                    <p:set>
                                      <p:cBhvr>
                                        <p:cTn id="26" dur="1" fill="hold">
                                          <p:stCondLst>
                                            <p:cond delay="0"/>
                                          </p:stCondLst>
                                        </p:cTn>
                                        <p:tgtEl>
                                          <p:spTgt spid="18"/>
                                        </p:tgtEl>
                                        <p:attrNameLst>
                                          <p:attrName>style.visibility</p:attrName>
                                        </p:attrNameLst>
                                      </p:cBhvr>
                                      <p:to>
                                        <p:strVal val="visible"/>
                                      </p:to>
                                    </p:set>
                                    <p:animEffect transition="in" filter="wipe(down)">
                                      <p:cBhvr>
                                        <p:cTn id="27" dur="500"/>
                                        <p:tgtEl>
                                          <p:spTgt spid="18"/>
                                        </p:tgtEl>
                                      </p:cBhvr>
                                    </p:animEffect>
                                  </p:childTnLst>
                                </p:cTn>
                              </p:par>
                            </p:childTnLst>
                          </p:cTn>
                        </p:par>
                        <p:par>
                          <p:cTn id="28" fill="hold">
                            <p:stCondLst>
                              <p:cond delay="1750"/>
                            </p:stCondLst>
                            <p:childTnLst>
                              <p:par>
                                <p:cTn id="29" presetID="49" presetClass="entr" presetSubtype="0" decel="100000"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p:cTn id="31" dur="500" fill="hold"/>
                                        <p:tgtEl>
                                          <p:spTgt spid="26"/>
                                        </p:tgtEl>
                                        <p:attrNameLst>
                                          <p:attrName>ppt_w</p:attrName>
                                        </p:attrNameLst>
                                      </p:cBhvr>
                                      <p:tavLst>
                                        <p:tav tm="0">
                                          <p:val>
                                            <p:fltVal val="0"/>
                                          </p:val>
                                        </p:tav>
                                        <p:tav tm="100000">
                                          <p:val>
                                            <p:strVal val="#ppt_w"/>
                                          </p:val>
                                        </p:tav>
                                      </p:tavLst>
                                    </p:anim>
                                    <p:anim calcmode="lin" valueType="num">
                                      <p:cBhvr>
                                        <p:cTn id="32" dur="500" fill="hold"/>
                                        <p:tgtEl>
                                          <p:spTgt spid="26"/>
                                        </p:tgtEl>
                                        <p:attrNameLst>
                                          <p:attrName>ppt_h</p:attrName>
                                        </p:attrNameLst>
                                      </p:cBhvr>
                                      <p:tavLst>
                                        <p:tav tm="0">
                                          <p:val>
                                            <p:fltVal val="0"/>
                                          </p:val>
                                        </p:tav>
                                        <p:tav tm="100000">
                                          <p:val>
                                            <p:strVal val="#ppt_h"/>
                                          </p:val>
                                        </p:tav>
                                      </p:tavLst>
                                    </p:anim>
                                    <p:anim calcmode="lin" valueType="num">
                                      <p:cBhvr>
                                        <p:cTn id="33" dur="500" fill="hold"/>
                                        <p:tgtEl>
                                          <p:spTgt spid="26"/>
                                        </p:tgtEl>
                                        <p:attrNameLst>
                                          <p:attrName>style.rotation</p:attrName>
                                        </p:attrNameLst>
                                      </p:cBhvr>
                                      <p:tavLst>
                                        <p:tav tm="0">
                                          <p:val>
                                            <p:fltVal val="360"/>
                                          </p:val>
                                        </p:tav>
                                        <p:tav tm="100000">
                                          <p:val>
                                            <p:fltVal val="0"/>
                                          </p:val>
                                        </p:tav>
                                      </p:tavLst>
                                    </p:anim>
                                    <p:animEffect transition="in" filter="fade">
                                      <p:cBhvr>
                                        <p:cTn id="34" dur="500"/>
                                        <p:tgtEl>
                                          <p:spTgt spid="26"/>
                                        </p:tgtEl>
                                      </p:cBhvr>
                                    </p:animEffect>
                                  </p:childTnLst>
                                </p:cTn>
                              </p:par>
                            </p:childTnLst>
                          </p:cTn>
                        </p:par>
                        <p:par>
                          <p:cTn id="35" fill="hold">
                            <p:stCondLst>
                              <p:cond delay="2250"/>
                            </p:stCondLst>
                            <p:childTnLst>
                              <p:par>
                                <p:cTn id="36" presetID="49" presetClass="entr" presetSubtype="0" decel="100000" fill="hold" nodeType="after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p:cTn id="38" dur="500" fill="hold"/>
                                        <p:tgtEl>
                                          <p:spTgt spid="33"/>
                                        </p:tgtEl>
                                        <p:attrNameLst>
                                          <p:attrName>ppt_w</p:attrName>
                                        </p:attrNameLst>
                                      </p:cBhvr>
                                      <p:tavLst>
                                        <p:tav tm="0">
                                          <p:val>
                                            <p:fltVal val="0"/>
                                          </p:val>
                                        </p:tav>
                                        <p:tav tm="100000">
                                          <p:val>
                                            <p:strVal val="#ppt_w"/>
                                          </p:val>
                                        </p:tav>
                                      </p:tavLst>
                                    </p:anim>
                                    <p:anim calcmode="lin" valueType="num">
                                      <p:cBhvr>
                                        <p:cTn id="39" dur="500" fill="hold"/>
                                        <p:tgtEl>
                                          <p:spTgt spid="33"/>
                                        </p:tgtEl>
                                        <p:attrNameLst>
                                          <p:attrName>ppt_h</p:attrName>
                                        </p:attrNameLst>
                                      </p:cBhvr>
                                      <p:tavLst>
                                        <p:tav tm="0">
                                          <p:val>
                                            <p:fltVal val="0"/>
                                          </p:val>
                                        </p:tav>
                                        <p:tav tm="100000">
                                          <p:val>
                                            <p:strVal val="#ppt_h"/>
                                          </p:val>
                                        </p:tav>
                                      </p:tavLst>
                                    </p:anim>
                                    <p:anim calcmode="lin" valueType="num">
                                      <p:cBhvr>
                                        <p:cTn id="40" dur="500" fill="hold"/>
                                        <p:tgtEl>
                                          <p:spTgt spid="33"/>
                                        </p:tgtEl>
                                        <p:attrNameLst>
                                          <p:attrName>style.rotation</p:attrName>
                                        </p:attrNameLst>
                                      </p:cBhvr>
                                      <p:tavLst>
                                        <p:tav tm="0">
                                          <p:val>
                                            <p:fltVal val="360"/>
                                          </p:val>
                                        </p:tav>
                                        <p:tav tm="100000">
                                          <p:val>
                                            <p:fltVal val="0"/>
                                          </p:val>
                                        </p:tav>
                                      </p:tavLst>
                                    </p:anim>
                                    <p:animEffect transition="in" filter="fade">
                                      <p:cBhvr>
                                        <p:cTn id="41" dur="500"/>
                                        <p:tgtEl>
                                          <p:spTgt spid="33"/>
                                        </p:tgtEl>
                                      </p:cBhvr>
                                    </p:animEffect>
                                  </p:childTnLst>
                                </p:cTn>
                              </p:par>
                            </p:childTnLst>
                          </p:cTn>
                        </p:par>
                        <p:par>
                          <p:cTn id="42" fill="hold">
                            <p:stCondLst>
                              <p:cond delay="2750"/>
                            </p:stCondLst>
                            <p:childTnLst>
                              <p:par>
                                <p:cTn id="43" presetID="49" presetClass="entr" presetSubtype="0" decel="100000" fill="hold" nodeType="after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p:cTn id="45" dur="500" fill="hold"/>
                                        <p:tgtEl>
                                          <p:spTgt spid="40"/>
                                        </p:tgtEl>
                                        <p:attrNameLst>
                                          <p:attrName>ppt_w</p:attrName>
                                        </p:attrNameLst>
                                      </p:cBhvr>
                                      <p:tavLst>
                                        <p:tav tm="0">
                                          <p:val>
                                            <p:fltVal val="0"/>
                                          </p:val>
                                        </p:tav>
                                        <p:tav tm="100000">
                                          <p:val>
                                            <p:strVal val="#ppt_w"/>
                                          </p:val>
                                        </p:tav>
                                      </p:tavLst>
                                    </p:anim>
                                    <p:anim calcmode="lin" valueType="num">
                                      <p:cBhvr>
                                        <p:cTn id="46" dur="500" fill="hold"/>
                                        <p:tgtEl>
                                          <p:spTgt spid="40"/>
                                        </p:tgtEl>
                                        <p:attrNameLst>
                                          <p:attrName>ppt_h</p:attrName>
                                        </p:attrNameLst>
                                      </p:cBhvr>
                                      <p:tavLst>
                                        <p:tav tm="0">
                                          <p:val>
                                            <p:fltVal val="0"/>
                                          </p:val>
                                        </p:tav>
                                        <p:tav tm="100000">
                                          <p:val>
                                            <p:strVal val="#ppt_h"/>
                                          </p:val>
                                        </p:tav>
                                      </p:tavLst>
                                    </p:anim>
                                    <p:anim calcmode="lin" valueType="num">
                                      <p:cBhvr>
                                        <p:cTn id="47" dur="500" fill="hold"/>
                                        <p:tgtEl>
                                          <p:spTgt spid="40"/>
                                        </p:tgtEl>
                                        <p:attrNameLst>
                                          <p:attrName>style.rotation</p:attrName>
                                        </p:attrNameLst>
                                      </p:cBhvr>
                                      <p:tavLst>
                                        <p:tav tm="0">
                                          <p:val>
                                            <p:fltVal val="360"/>
                                          </p:val>
                                        </p:tav>
                                        <p:tav tm="100000">
                                          <p:val>
                                            <p:fltVal val="0"/>
                                          </p:val>
                                        </p:tav>
                                      </p:tavLst>
                                    </p:anim>
                                    <p:animEffect transition="in" filter="fade">
                                      <p:cBhvr>
                                        <p:cTn id="48" dur="500"/>
                                        <p:tgtEl>
                                          <p:spTgt spid="40"/>
                                        </p:tgtEl>
                                      </p:cBhvr>
                                    </p:animEffect>
                                  </p:childTnLst>
                                </p:cTn>
                              </p:par>
                            </p:childTnLst>
                          </p:cTn>
                        </p:par>
                        <p:par>
                          <p:cTn id="49" fill="hold">
                            <p:stCondLst>
                              <p:cond delay="3250"/>
                            </p:stCondLst>
                            <p:childTnLst>
                              <p:par>
                                <p:cTn id="50" presetID="49" presetClass="entr" presetSubtype="0" decel="10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p:cTn id="52" dur="500" fill="hold"/>
                                        <p:tgtEl>
                                          <p:spTgt spid="47"/>
                                        </p:tgtEl>
                                        <p:attrNameLst>
                                          <p:attrName>ppt_w</p:attrName>
                                        </p:attrNameLst>
                                      </p:cBhvr>
                                      <p:tavLst>
                                        <p:tav tm="0">
                                          <p:val>
                                            <p:fltVal val="0"/>
                                          </p:val>
                                        </p:tav>
                                        <p:tav tm="100000">
                                          <p:val>
                                            <p:strVal val="#ppt_w"/>
                                          </p:val>
                                        </p:tav>
                                      </p:tavLst>
                                    </p:anim>
                                    <p:anim calcmode="lin" valueType="num">
                                      <p:cBhvr>
                                        <p:cTn id="53" dur="500" fill="hold"/>
                                        <p:tgtEl>
                                          <p:spTgt spid="47"/>
                                        </p:tgtEl>
                                        <p:attrNameLst>
                                          <p:attrName>ppt_h</p:attrName>
                                        </p:attrNameLst>
                                      </p:cBhvr>
                                      <p:tavLst>
                                        <p:tav tm="0">
                                          <p:val>
                                            <p:fltVal val="0"/>
                                          </p:val>
                                        </p:tav>
                                        <p:tav tm="100000">
                                          <p:val>
                                            <p:strVal val="#ppt_h"/>
                                          </p:val>
                                        </p:tav>
                                      </p:tavLst>
                                    </p:anim>
                                    <p:anim calcmode="lin" valueType="num">
                                      <p:cBhvr>
                                        <p:cTn id="54" dur="500" fill="hold"/>
                                        <p:tgtEl>
                                          <p:spTgt spid="47"/>
                                        </p:tgtEl>
                                        <p:attrNameLst>
                                          <p:attrName>style.rotation</p:attrName>
                                        </p:attrNameLst>
                                      </p:cBhvr>
                                      <p:tavLst>
                                        <p:tav tm="0">
                                          <p:val>
                                            <p:fltVal val="360"/>
                                          </p:val>
                                        </p:tav>
                                        <p:tav tm="100000">
                                          <p:val>
                                            <p:fltVal val="0"/>
                                          </p:val>
                                        </p:tav>
                                      </p:tavLst>
                                    </p:anim>
                                    <p:animEffect transition="in" filter="fade">
                                      <p:cBhvr>
                                        <p:cTn id="55" dur="500"/>
                                        <p:tgtEl>
                                          <p:spTgt spid="47"/>
                                        </p:tgtEl>
                                      </p:cBhvr>
                                    </p:animEffect>
                                  </p:childTnLst>
                                </p:cTn>
                              </p:par>
                            </p:childTnLst>
                          </p:cTn>
                        </p:par>
                        <p:par>
                          <p:cTn id="56" fill="hold">
                            <p:stCondLst>
                              <p:cond delay="3750"/>
                            </p:stCondLst>
                            <p:childTnLst>
                              <p:par>
                                <p:cTn id="57" presetID="49" presetClass="entr" presetSubtype="0" decel="100000" fill="hold" nodeType="afterEffect">
                                  <p:stCondLst>
                                    <p:cond delay="0"/>
                                  </p:stCondLst>
                                  <p:childTnLst>
                                    <p:set>
                                      <p:cBhvr>
                                        <p:cTn id="58" dur="1" fill="hold">
                                          <p:stCondLst>
                                            <p:cond delay="0"/>
                                          </p:stCondLst>
                                        </p:cTn>
                                        <p:tgtEl>
                                          <p:spTgt spid="54"/>
                                        </p:tgtEl>
                                        <p:attrNameLst>
                                          <p:attrName>style.visibility</p:attrName>
                                        </p:attrNameLst>
                                      </p:cBhvr>
                                      <p:to>
                                        <p:strVal val="visible"/>
                                      </p:to>
                                    </p:set>
                                    <p:anim calcmode="lin" valueType="num">
                                      <p:cBhvr>
                                        <p:cTn id="59" dur="500" fill="hold"/>
                                        <p:tgtEl>
                                          <p:spTgt spid="54"/>
                                        </p:tgtEl>
                                        <p:attrNameLst>
                                          <p:attrName>ppt_w</p:attrName>
                                        </p:attrNameLst>
                                      </p:cBhvr>
                                      <p:tavLst>
                                        <p:tav tm="0">
                                          <p:val>
                                            <p:fltVal val="0"/>
                                          </p:val>
                                        </p:tav>
                                        <p:tav tm="100000">
                                          <p:val>
                                            <p:strVal val="#ppt_w"/>
                                          </p:val>
                                        </p:tav>
                                      </p:tavLst>
                                    </p:anim>
                                    <p:anim calcmode="lin" valueType="num">
                                      <p:cBhvr>
                                        <p:cTn id="60" dur="500" fill="hold"/>
                                        <p:tgtEl>
                                          <p:spTgt spid="54"/>
                                        </p:tgtEl>
                                        <p:attrNameLst>
                                          <p:attrName>ppt_h</p:attrName>
                                        </p:attrNameLst>
                                      </p:cBhvr>
                                      <p:tavLst>
                                        <p:tav tm="0">
                                          <p:val>
                                            <p:fltVal val="0"/>
                                          </p:val>
                                        </p:tav>
                                        <p:tav tm="100000">
                                          <p:val>
                                            <p:strVal val="#ppt_h"/>
                                          </p:val>
                                        </p:tav>
                                      </p:tavLst>
                                    </p:anim>
                                    <p:anim calcmode="lin" valueType="num">
                                      <p:cBhvr>
                                        <p:cTn id="61" dur="500" fill="hold"/>
                                        <p:tgtEl>
                                          <p:spTgt spid="54"/>
                                        </p:tgtEl>
                                        <p:attrNameLst>
                                          <p:attrName>style.rotation</p:attrName>
                                        </p:attrNameLst>
                                      </p:cBhvr>
                                      <p:tavLst>
                                        <p:tav tm="0">
                                          <p:val>
                                            <p:fltVal val="360"/>
                                          </p:val>
                                        </p:tav>
                                        <p:tav tm="100000">
                                          <p:val>
                                            <p:fltVal val="0"/>
                                          </p:val>
                                        </p:tav>
                                      </p:tavLst>
                                    </p:anim>
                                    <p:animEffect transition="in" filter="fade">
                                      <p:cBhvr>
                                        <p:cTn id="62" dur="500"/>
                                        <p:tgtEl>
                                          <p:spTgt spid="54"/>
                                        </p:tgtEl>
                                      </p:cBhvr>
                                    </p:animEffect>
                                  </p:childTnLst>
                                </p:cTn>
                              </p:par>
                            </p:childTnLst>
                          </p:cTn>
                        </p:par>
                        <p:par>
                          <p:cTn id="63" fill="hold">
                            <p:stCondLst>
                              <p:cond delay="4250"/>
                            </p:stCondLst>
                            <p:childTnLst>
                              <p:par>
                                <p:cTn id="64" presetID="49" presetClass="entr" presetSubtype="0" decel="100000" fill="hold" nodeType="afterEffect">
                                  <p:stCondLst>
                                    <p:cond delay="0"/>
                                  </p:stCondLst>
                                  <p:childTnLst>
                                    <p:set>
                                      <p:cBhvr>
                                        <p:cTn id="65" dur="1" fill="hold">
                                          <p:stCondLst>
                                            <p:cond delay="0"/>
                                          </p:stCondLst>
                                        </p:cTn>
                                        <p:tgtEl>
                                          <p:spTgt spid="65"/>
                                        </p:tgtEl>
                                        <p:attrNameLst>
                                          <p:attrName>style.visibility</p:attrName>
                                        </p:attrNameLst>
                                      </p:cBhvr>
                                      <p:to>
                                        <p:strVal val="visible"/>
                                      </p:to>
                                    </p:set>
                                    <p:anim calcmode="lin" valueType="num">
                                      <p:cBhvr>
                                        <p:cTn id="66" dur="500" fill="hold"/>
                                        <p:tgtEl>
                                          <p:spTgt spid="65"/>
                                        </p:tgtEl>
                                        <p:attrNameLst>
                                          <p:attrName>ppt_w</p:attrName>
                                        </p:attrNameLst>
                                      </p:cBhvr>
                                      <p:tavLst>
                                        <p:tav tm="0">
                                          <p:val>
                                            <p:fltVal val="0"/>
                                          </p:val>
                                        </p:tav>
                                        <p:tav tm="100000">
                                          <p:val>
                                            <p:strVal val="#ppt_w"/>
                                          </p:val>
                                        </p:tav>
                                      </p:tavLst>
                                    </p:anim>
                                    <p:anim calcmode="lin" valueType="num">
                                      <p:cBhvr>
                                        <p:cTn id="67" dur="500" fill="hold"/>
                                        <p:tgtEl>
                                          <p:spTgt spid="65"/>
                                        </p:tgtEl>
                                        <p:attrNameLst>
                                          <p:attrName>ppt_h</p:attrName>
                                        </p:attrNameLst>
                                      </p:cBhvr>
                                      <p:tavLst>
                                        <p:tav tm="0">
                                          <p:val>
                                            <p:fltVal val="0"/>
                                          </p:val>
                                        </p:tav>
                                        <p:tav tm="100000">
                                          <p:val>
                                            <p:strVal val="#ppt_h"/>
                                          </p:val>
                                        </p:tav>
                                      </p:tavLst>
                                    </p:anim>
                                    <p:anim calcmode="lin" valueType="num">
                                      <p:cBhvr>
                                        <p:cTn id="68" dur="500" fill="hold"/>
                                        <p:tgtEl>
                                          <p:spTgt spid="65"/>
                                        </p:tgtEl>
                                        <p:attrNameLst>
                                          <p:attrName>style.rotation</p:attrName>
                                        </p:attrNameLst>
                                      </p:cBhvr>
                                      <p:tavLst>
                                        <p:tav tm="0">
                                          <p:val>
                                            <p:fltVal val="360"/>
                                          </p:val>
                                        </p:tav>
                                        <p:tav tm="100000">
                                          <p:val>
                                            <p:fltVal val="0"/>
                                          </p:val>
                                        </p:tav>
                                      </p:tavLst>
                                    </p:anim>
                                    <p:animEffect transition="in" filter="fade">
                                      <p:cBhvr>
                                        <p:cTn id="69" dur="500"/>
                                        <p:tgtEl>
                                          <p:spTgt spid="65"/>
                                        </p:tgtEl>
                                      </p:cBhvr>
                                    </p:animEffect>
                                  </p:childTnLst>
                                </p:cTn>
                              </p:par>
                              <p:par>
                                <p:cTn id="70" presetID="14" presetClass="entr" presetSubtype="10" fill="hold" grpId="0" nodeType="withEffect">
                                  <p:stCondLst>
                                    <p:cond delay="500"/>
                                  </p:stCondLst>
                                  <p:childTnLst>
                                    <p:set>
                                      <p:cBhvr>
                                        <p:cTn id="71" dur="1" fill="hold">
                                          <p:stCondLst>
                                            <p:cond delay="0"/>
                                          </p:stCondLst>
                                        </p:cTn>
                                        <p:tgtEl>
                                          <p:spTgt spid="77"/>
                                        </p:tgtEl>
                                        <p:attrNameLst>
                                          <p:attrName>style.visibility</p:attrName>
                                        </p:attrNameLst>
                                      </p:cBhvr>
                                      <p:to>
                                        <p:strVal val="visible"/>
                                      </p:to>
                                    </p:set>
                                    <p:animEffect transition="in" filter="randombar(horizontal)">
                                      <p:cBhvr>
                                        <p:cTn id="72" dur="400"/>
                                        <p:tgtEl>
                                          <p:spTgt spid="77"/>
                                        </p:tgtEl>
                                      </p:cBhvr>
                                    </p:animEffect>
                                  </p:childTnLst>
                                </p:cTn>
                              </p:par>
                              <p:par>
                                <p:cTn id="73" presetID="14" presetClass="entr" presetSubtype="10" fill="hold" grpId="0" nodeType="withEffect">
                                  <p:stCondLst>
                                    <p:cond delay="500"/>
                                  </p:stCondLst>
                                  <p:childTnLst>
                                    <p:set>
                                      <p:cBhvr>
                                        <p:cTn id="74" dur="1" fill="hold">
                                          <p:stCondLst>
                                            <p:cond delay="0"/>
                                          </p:stCondLst>
                                        </p:cTn>
                                        <p:tgtEl>
                                          <p:spTgt spid="79"/>
                                        </p:tgtEl>
                                        <p:attrNameLst>
                                          <p:attrName>style.visibility</p:attrName>
                                        </p:attrNameLst>
                                      </p:cBhvr>
                                      <p:to>
                                        <p:strVal val="visible"/>
                                      </p:to>
                                    </p:set>
                                    <p:animEffect transition="in" filter="randombar(horizontal)">
                                      <p:cBhvr>
                                        <p:cTn id="75" dur="400"/>
                                        <p:tgtEl>
                                          <p:spTgt spid="79"/>
                                        </p:tgtEl>
                                      </p:cBhvr>
                                    </p:animEffect>
                                  </p:childTnLst>
                                </p:cTn>
                              </p:par>
                              <p:par>
                                <p:cTn id="76" presetID="14" presetClass="entr" presetSubtype="10" fill="hold" grpId="0" nodeType="withEffect">
                                  <p:stCondLst>
                                    <p:cond delay="500"/>
                                  </p:stCondLst>
                                  <p:childTnLst>
                                    <p:set>
                                      <p:cBhvr>
                                        <p:cTn id="77" dur="1" fill="hold">
                                          <p:stCondLst>
                                            <p:cond delay="0"/>
                                          </p:stCondLst>
                                        </p:cTn>
                                        <p:tgtEl>
                                          <p:spTgt spid="82"/>
                                        </p:tgtEl>
                                        <p:attrNameLst>
                                          <p:attrName>style.visibility</p:attrName>
                                        </p:attrNameLst>
                                      </p:cBhvr>
                                      <p:to>
                                        <p:strVal val="visible"/>
                                      </p:to>
                                    </p:set>
                                    <p:animEffect transition="in" filter="randombar(horizontal)">
                                      <p:cBhvr>
                                        <p:cTn id="78" dur="400"/>
                                        <p:tgtEl>
                                          <p:spTgt spid="82"/>
                                        </p:tgtEl>
                                      </p:cBhvr>
                                    </p:animEffect>
                                  </p:childTnLst>
                                </p:cTn>
                              </p:par>
                              <p:par>
                                <p:cTn id="79" presetID="14" presetClass="entr" presetSubtype="10" fill="hold" grpId="0" nodeType="withEffect">
                                  <p:stCondLst>
                                    <p:cond delay="500"/>
                                  </p:stCondLst>
                                  <p:childTnLst>
                                    <p:set>
                                      <p:cBhvr>
                                        <p:cTn id="80" dur="1" fill="hold">
                                          <p:stCondLst>
                                            <p:cond delay="0"/>
                                          </p:stCondLst>
                                        </p:cTn>
                                        <p:tgtEl>
                                          <p:spTgt spid="84"/>
                                        </p:tgtEl>
                                        <p:attrNameLst>
                                          <p:attrName>style.visibility</p:attrName>
                                        </p:attrNameLst>
                                      </p:cBhvr>
                                      <p:to>
                                        <p:strVal val="visible"/>
                                      </p:to>
                                    </p:set>
                                    <p:animEffect transition="in" filter="randombar(horizontal)">
                                      <p:cBhvr>
                                        <p:cTn id="81" dur="400"/>
                                        <p:tgtEl>
                                          <p:spTgt spid="84"/>
                                        </p:tgtEl>
                                      </p:cBhvr>
                                    </p:animEffect>
                                  </p:childTnLst>
                                </p:cTn>
                              </p:par>
                              <p:par>
                                <p:cTn id="82" presetID="14" presetClass="entr" presetSubtype="10" fill="hold" grpId="0" nodeType="withEffect">
                                  <p:stCondLst>
                                    <p:cond delay="500"/>
                                  </p:stCondLst>
                                  <p:childTnLst>
                                    <p:set>
                                      <p:cBhvr>
                                        <p:cTn id="83" dur="1" fill="hold">
                                          <p:stCondLst>
                                            <p:cond delay="0"/>
                                          </p:stCondLst>
                                        </p:cTn>
                                        <p:tgtEl>
                                          <p:spTgt spid="86"/>
                                        </p:tgtEl>
                                        <p:attrNameLst>
                                          <p:attrName>style.visibility</p:attrName>
                                        </p:attrNameLst>
                                      </p:cBhvr>
                                      <p:to>
                                        <p:strVal val="visible"/>
                                      </p:to>
                                    </p:set>
                                    <p:animEffect transition="in" filter="randombar(horizontal)">
                                      <p:cBhvr>
                                        <p:cTn id="84" dur="400"/>
                                        <p:tgtEl>
                                          <p:spTgt spid="86"/>
                                        </p:tgtEl>
                                      </p:cBhvr>
                                    </p:animEffect>
                                  </p:childTnLst>
                                </p:cTn>
                              </p:par>
                              <p:par>
                                <p:cTn id="85" presetID="14" presetClass="entr" presetSubtype="10" fill="hold" grpId="0" nodeType="withEffect">
                                  <p:stCondLst>
                                    <p:cond delay="500"/>
                                  </p:stCondLst>
                                  <p:childTnLst>
                                    <p:set>
                                      <p:cBhvr>
                                        <p:cTn id="86" dur="1" fill="hold">
                                          <p:stCondLst>
                                            <p:cond delay="0"/>
                                          </p:stCondLst>
                                        </p:cTn>
                                        <p:tgtEl>
                                          <p:spTgt spid="88"/>
                                        </p:tgtEl>
                                        <p:attrNameLst>
                                          <p:attrName>style.visibility</p:attrName>
                                        </p:attrNameLst>
                                      </p:cBhvr>
                                      <p:to>
                                        <p:strVal val="visible"/>
                                      </p:to>
                                    </p:set>
                                    <p:animEffect transition="in" filter="randombar(horizontal)">
                                      <p:cBhvr>
                                        <p:cTn id="87" dur="400"/>
                                        <p:tgtEl>
                                          <p:spTgt spid="88"/>
                                        </p:tgtEl>
                                      </p:cBhvr>
                                    </p:animEffect>
                                  </p:childTnLst>
                                </p:cTn>
                              </p:par>
                              <p:par>
                                <p:cTn id="88" presetID="16" presetClass="entr" presetSubtype="21" fill="hold" nodeType="withEffect">
                                  <p:stCondLst>
                                    <p:cond delay="1000"/>
                                  </p:stCondLst>
                                  <p:childTnLst>
                                    <p:set>
                                      <p:cBhvr>
                                        <p:cTn id="89" dur="1" fill="hold">
                                          <p:stCondLst>
                                            <p:cond delay="0"/>
                                          </p:stCondLst>
                                        </p:cTn>
                                        <p:tgtEl>
                                          <p:spTgt spid="89"/>
                                        </p:tgtEl>
                                        <p:attrNameLst>
                                          <p:attrName>style.visibility</p:attrName>
                                        </p:attrNameLst>
                                      </p:cBhvr>
                                      <p:to>
                                        <p:strVal val="visible"/>
                                      </p:to>
                                    </p:set>
                                    <p:animEffect transition="in" filter="barn(inVertical)">
                                      <p:cBhvr>
                                        <p:cTn id="90" dur="500"/>
                                        <p:tgtEl>
                                          <p:spTgt spid="89"/>
                                        </p:tgtEl>
                                      </p:cBhvr>
                                    </p:animEffect>
                                  </p:childTnLst>
                                </p:cTn>
                              </p:par>
                              <p:par>
                                <p:cTn id="91" presetID="16" presetClass="entr" presetSubtype="21" fill="hold" nodeType="withEffect">
                                  <p:stCondLst>
                                    <p:cond delay="1000"/>
                                  </p:stCondLst>
                                  <p:childTnLst>
                                    <p:set>
                                      <p:cBhvr>
                                        <p:cTn id="92" dur="1" fill="hold">
                                          <p:stCondLst>
                                            <p:cond delay="0"/>
                                          </p:stCondLst>
                                        </p:cTn>
                                        <p:tgtEl>
                                          <p:spTgt spid="90"/>
                                        </p:tgtEl>
                                        <p:attrNameLst>
                                          <p:attrName>style.visibility</p:attrName>
                                        </p:attrNameLst>
                                      </p:cBhvr>
                                      <p:to>
                                        <p:strVal val="visible"/>
                                      </p:to>
                                    </p:set>
                                    <p:animEffect transition="in" filter="barn(inVertical)">
                                      <p:cBhvr>
                                        <p:cTn id="93" dur="500"/>
                                        <p:tgtEl>
                                          <p:spTgt spid="90"/>
                                        </p:tgtEl>
                                      </p:cBhvr>
                                    </p:animEffect>
                                  </p:childTnLst>
                                </p:cTn>
                              </p:par>
                              <p:par>
                                <p:cTn id="94" presetID="16" presetClass="entr" presetSubtype="21" fill="hold" nodeType="withEffect">
                                  <p:stCondLst>
                                    <p:cond delay="1000"/>
                                  </p:stCondLst>
                                  <p:childTnLst>
                                    <p:set>
                                      <p:cBhvr>
                                        <p:cTn id="95" dur="1" fill="hold">
                                          <p:stCondLst>
                                            <p:cond delay="0"/>
                                          </p:stCondLst>
                                        </p:cTn>
                                        <p:tgtEl>
                                          <p:spTgt spid="91"/>
                                        </p:tgtEl>
                                        <p:attrNameLst>
                                          <p:attrName>style.visibility</p:attrName>
                                        </p:attrNameLst>
                                      </p:cBhvr>
                                      <p:to>
                                        <p:strVal val="visible"/>
                                      </p:to>
                                    </p:set>
                                    <p:animEffect transition="in" filter="barn(inVertical)">
                                      <p:cBhvr>
                                        <p:cTn id="96" dur="500"/>
                                        <p:tgtEl>
                                          <p:spTgt spid="91"/>
                                        </p:tgtEl>
                                      </p:cBhvr>
                                    </p:animEffect>
                                  </p:childTnLst>
                                </p:cTn>
                              </p:par>
                              <p:par>
                                <p:cTn id="97" presetID="16" presetClass="entr" presetSubtype="21" fill="hold" nodeType="withEffect">
                                  <p:stCondLst>
                                    <p:cond delay="1000"/>
                                  </p:stCondLst>
                                  <p:childTnLst>
                                    <p:set>
                                      <p:cBhvr>
                                        <p:cTn id="98" dur="1" fill="hold">
                                          <p:stCondLst>
                                            <p:cond delay="0"/>
                                          </p:stCondLst>
                                        </p:cTn>
                                        <p:tgtEl>
                                          <p:spTgt spid="92"/>
                                        </p:tgtEl>
                                        <p:attrNameLst>
                                          <p:attrName>style.visibility</p:attrName>
                                        </p:attrNameLst>
                                      </p:cBhvr>
                                      <p:to>
                                        <p:strVal val="visible"/>
                                      </p:to>
                                    </p:set>
                                    <p:animEffect transition="in" filter="barn(inVertical)">
                                      <p:cBhvr>
                                        <p:cTn id="99" dur="500"/>
                                        <p:tgtEl>
                                          <p:spTgt spid="92"/>
                                        </p:tgtEl>
                                      </p:cBhvr>
                                    </p:animEffect>
                                  </p:childTnLst>
                                </p:cTn>
                              </p:par>
                              <p:par>
                                <p:cTn id="100" presetID="16" presetClass="entr" presetSubtype="21" fill="hold" nodeType="withEffect">
                                  <p:stCondLst>
                                    <p:cond delay="1000"/>
                                  </p:stCondLst>
                                  <p:childTnLst>
                                    <p:set>
                                      <p:cBhvr>
                                        <p:cTn id="101" dur="1" fill="hold">
                                          <p:stCondLst>
                                            <p:cond delay="0"/>
                                          </p:stCondLst>
                                        </p:cTn>
                                        <p:tgtEl>
                                          <p:spTgt spid="93"/>
                                        </p:tgtEl>
                                        <p:attrNameLst>
                                          <p:attrName>style.visibility</p:attrName>
                                        </p:attrNameLst>
                                      </p:cBhvr>
                                      <p:to>
                                        <p:strVal val="visible"/>
                                      </p:to>
                                    </p:set>
                                    <p:animEffect transition="in" filter="barn(inVertical)">
                                      <p:cBhvr>
                                        <p:cTn id="102" dur="500"/>
                                        <p:tgtEl>
                                          <p:spTgt spid="93"/>
                                        </p:tgtEl>
                                      </p:cBhvr>
                                    </p:animEffect>
                                  </p:childTnLst>
                                </p:cTn>
                              </p:par>
                              <p:par>
                                <p:cTn id="103" presetID="16" presetClass="entr" presetSubtype="21" fill="hold" nodeType="withEffect">
                                  <p:stCondLst>
                                    <p:cond delay="1000"/>
                                  </p:stCondLst>
                                  <p:childTnLst>
                                    <p:set>
                                      <p:cBhvr>
                                        <p:cTn id="104" dur="1" fill="hold">
                                          <p:stCondLst>
                                            <p:cond delay="0"/>
                                          </p:stCondLst>
                                        </p:cTn>
                                        <p:tgtEl>
                                          <p:spTgt spid="94"/>
                                        </p:tgtEl>
                                        <p:attrNameLst>
                                          <p:attrName>style.visibility</p:attrName>
                                        </p:attrNameLst>
                                      </p:cBhvr>
                                      <p:to>
                                        <p:strVal val="visible"/>
                                      </p:to>
                                    </p:set>
                                    <p:animEffect transition="in" filter="barn(inVertical)">
                                      <p:cBhvr>
                                        <p:cTn id="105" dur="500"/>
                                        <p:tgtEl>
                                          <p:spTgt spid="94"/>
                                        </p:tgtEl>
                                      </p:cBhvr>
                                    </p:animEffect>
                                  </p:childTnLst>
                                </p:cTn>
                              </p:par>
                            </p:childTnLst>
                          </p:cTn>
                        </p:par>
                        <p:par>
                          <p:cTn id="106" fill="hold">
                            <p:stCondLst>
                              <p:cond delay="5750"/>
                            </p:stCondLst>
                            <p:childTnLst>
                              <p:par>
                                <p:cTn id="107" presetID="42" presetClass="entr" presetSubtype="0" fill="hold" nodeType="afterEffect">
                                  <p:stCondLst>
                                    <p:cond delay="0"/>
                                  </p:stCondLst>
                                  <p:childTnLst>
                                    <p:set>
                                      <p:cBhvr>
                                        <p:cTn id="108" dur="1" fill="hold">
                                          <p:stCondLst>
                                            <p:cond delay="0"/>
                                          </p:stCondLst>
                                        </p:cTn>
                                        <p:tgtEl>
                                          <p:spTgt spid="95"/>
                                        </p:tgtEl>
                                        <p:attrNameLst>
                                          <p:attrName>style.visibility</p:attrName>
                                        </p:attrNameLst>
                                      </p:cBhvr>
                                      <p:to>
                                        <p:strVal val="visible"/>
                                      </p:to>
                                    </p:set>
                                    <p:animEffect transition="in" filter="fade">
                                      <p:cBhvr>
                                        <p:cTn id="109" dur="1000"/>
                                        <p:tgtEl>
                                          <p:spTgt spid="95"/>
                                        </p:tgtEl>
                                      </p:cBhvr>
                                    </p:animEffect>
                                    <p:anim calcmode="lin" valueType="num">
                                      <p:cBhvr>
                                        <p:cTn id="110" dur="1000" fill="hold"/>
                                        <p:tgtEl>
                                          <p:spTgt spid="95"/>
                                        </p:tgtEl>
                                        <p:attrNameLst>
                                          <p:attrName>ppt_x</p:attrName>
                                        </p:attrNameLst>
                                      </p:cBhvr>
                                      <p:tavLst>
                                        <p:tav tm="0">
                                          <p:val>
                                            <p:strVal val="#ppt_x"/>
                                          </p:val>
                                        </p:tav>
                                        <p:tav tm="100000">
                                          <p:val>
                                            <p:strVal val="#ppt_x"/>
                                          </p:val>
                                        </p:tav>
                                      </p:tavLst>
                                    </p:anim>
                                    <p:anim calcmode="lin" valueType="num">
                                      <p:cBhvr>
                                        <p:cTn id="111"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77" grpId="0"/>
      <p:bldP spid="79" grpId="0"/>
      <p:bldP spid="82" grpId="0"/>
      <p:bldP spid="84" grpId="0"/>
      <p:bldP spid="86" grpId="0"/>
      <p:bldP spid="88" grpId="0"/>
      <p:bldP spid="71"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2" name="Picture 5" descr="C:\Users\ABC\Desktop\图片1.png"/>
          <p:cNvPicPr>
            <a:picLocks noChangeAspect="1" noChangeArrowheads="1"/>
          </p:cNvPicPr>
          <p:nvPr/>
        </p:nvPicPr>
        <p:blipFill>
          <a:blip r:embed="rId3">
            <a:extLst>
              <a:ext uri="{BEBA8EAE-BF5A-486C-A8C5-ECC9F3942E4B}">
                <a14:imgProps xmlns:a14="http://schemas.microsoft.com/office/drawing/2010/main">
                  <a14:imgLayer r:embed="rId4">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62701" y="-115576"/>
            <a:ext cx="9287168" cy="5892599"/>
          </a:xfrm>
          <a:prstGeom prst="rect">
            <a:avLst/>
          </a:prstGeom>
          <a:noFill/>
          <a:extLst>
            <a:ext uri="{909E8E84-426E-40DD-AFC4-6F175D3DCCD1}">
              <a14:hiddenFill xmlns:a14="http://schemas.microsoft.com/office/drawing/2010/main">
                <a:solidFill>
                  <a:srgbClr val="FFFFFF"/>
                </a:solidFill>
              </a14:hiddenFill>
            </a:ext>
          </a:extLst>
        </p:spPr>
      </p:pic>
      <p:sp>
        <p:nvSpPr>
          <p:cNvPr id="14" name="Freeform 6"/>
          <p:cNvSpPr>
            <a:spLocks/>
          </p:cNvSpPr>
          <p:nvPr/>
        </p:nvSpPr>
        <p:spPr bwMode="auto">
          <a:xfrm flipH="1">
            <a:off x="4243560" y="4637669"/>
            <a:ext cx="670226" cy="144190"/>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013"/>
          </a:p>
        </p:txBody>
      </p:sp>
      <p:sp>
        <p:nvSpPr>
          <p:cNvPr id="20" name="Freeform 24"/>
          <p:cNvSpPr/>
          <p:nvPr/>
        </p:nvSpPr>
        <p:spPr>
          <a:xfrm flipH="1">
            <a:off x="4067891" y="4309811"/>
            <a:ext cx="1021563" cy="297804"/>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solidFill>
                <a:srgbClr val="414455"/>
              </a:solidFill>
            </a:endParaRPr>
          </a:p>
        </p:txBody>
      </p:sp>
      <p:sp>
        <p:nvSpPr>
          <p:cNvPr id="27" name="Freeform 25"/>
          <p:cNvSpPr/>
          <p:nvPr/>
        </p:nvSpPr>
        <p:spPr>
          <a:xfrm flipH="1">
            <a:off x="4350820" y="4811913"/>
            <a:ext cx="455706" cy="97281"/>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blipFill dpi="0" rotWithShape="1">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sp>
        <p:nvSpPr>
          <p:cNvPr id="28" name="Freeform 5"/>
          <p:cNvSpPr>
            <a:spLocks/>
          </p:cNvSpPr>
          <p:nvPr/>
        </p:nvSpPr>
        <p:spPr bwMode="auto">
          <a:xfrm>
            <a:off x="4496694" y="3734398"/>
            <a:ext cx="133315" cy="393995"/>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blipFill dpi="0" rotWithShape="1">
            <a:blip r:embed="rId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9" name="Freeform 6"/>
          <p:cNvSpPr>
            <a:spLocks/>
          </p:cNvSpPr>
          <p:nvPr/>
        </p:nvSpPr>
        <p:spPr bwMode="auto">
          <a:xfrm>
            <a:off x="4534784" y="3664170"/>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blipFill dpi="0" rotWithShape="1">
            <a:blip r:embed="rId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0" name="Freeform 7"/>
          <p:cNvSpPr>
            <a:spLocks/>
          </p:cNvSpPr>
          <p:nvPr/>
        </p:nvSpPr>
        <p:spPr bwMode="auto">
          <a:xfrm>
            <a:off x="4522881" y="3708211"/>
            <a:ext cx="114270" cy="110700"/>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blipFill dpi="0" rotWithShape="1">
            <a:blip r:embed="rId1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1" name="Freeform 8"/>
          <p:cNvSpPr>
            <a:spLocks/>
          </p:cNvSpPr>
          <p:nvPr/>
        </p:nvSpPr>
        <p:spPr bwMode="auto">
          <a:xfrm>
            <a:off x="4514549" y="4114108"/>
            <a:ext cx="34520" cy="57135"/>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blipFill dpi="0" rotWithShape="1">
            <a:blip r:embed="rId1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2" name="Freeform 9"/>
          <p:cNvSpPr>
            <a:spLocks/>
          </p:cNvSpPr>
          <p:nvPr/>
        </p:nvSpPr>
        <p:spPr bwMode="auto">
          <a:xfrm>
            <a:off x="4634771" y="3733208"/>
            <a:ext cx="132125" cy="393995"/>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blipFill dpi="0" rotWithShape="1">
            <a:blip r:embed="rId1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3" name="Freeform 10"/>
          <p:cNvSpPr>
            <a:spLocks/>
          </p:cNvSpPr>
          <p:nvPr/>
        </p:nvSpPr>
        <p:spPr bwMode="auto">
          <a:xfrm>
            <a:off x="4671671" y="3660599"/>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blipFill dpi="0" rotWithShape="1">
            <a:blip r:embed="rId1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4" name="Freeform 11"/>
          <p:cNvSpPr>
            <a:spLocks/>
          </p:cNvSpPr>
          <p:nvPr/>
        </p:nvSpPr>
        <p:spPr bwMode="auto">
          <a:xfrm>
            <a:off x="4660958" y="3707021"/>
            <a:ext cx="114270" cy="109509"/>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blipFill dpi="0" rotWithShape="1">
            <a:blip r:embed="rId1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5" name="Freeform 12"/>
          <p:cNvSpPr>
            <a:spLocks/>
          </p:cNvSpPr>
          <p:nvPr/>
        </p:nvSpPr>
        <p:spPr bwMode="auto">
          <a:xfrm>
            <a:off x="4652626" y="4110538"/>
            <a:ext cx="34520" cy="57135"/>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blipFill dpi="0" rotWithShape="1">
            <a:blip r:embed="rId1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6" name="Freeform 13"/>
          <p:cNvSpPr>
            <a:spLocks/>
          </p:cNvSpPr>
          <p:nvPr/>
        </p:nvSpPr>
        <p:spPr bwMode="auto">
          <a:xfrm>
            <a:off x="4754993" y="3735588"/>
            <a:ext cx="30948" cy="199973"/>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blipFill dpi="0" rotWithShape="1">
            <a:blip r:embed="rId1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nvGrpSpPr>
          <p:cNvPr id="37" name="Group 123"/>
          <p:cNvGrpSpPr/>
          <p:nvPr/>
        </p:nvGrpSpPr>
        <p:grpSpPr>
          <a:xfrm>
            <a:off x="3828928" y="3673692"/>
            <a:ext cx="613013" cy="465414"/>
            <a:chOff x="7170738" y="4168775"/>
            <a:chExt cx="817563" cy="620713"/>
          </a:xfrm>
          <a:blipFill dpi="0" rotWithShape="1">
            <a:blip r:embed="rId16">
              <a:extLst>
                <a:ext uri="{28A0092B-C50C-407E-A947-70E740481C1C}">
                  <a14:useLocalDpi xmlns:a14="http://schemas.microsoft.com/office/drawing/2010/main" val="0"/>
                </a:ext>
              </a:extLst>
            </a:blip>
            <a:srcRect/>
            <a:stretch>
              <a:fillRect/>
            </a:stretch>
          </a:blipFill>
        </p:grpSpPr>
        <p:sp>
          <p:nvSpPr>
            <p:cNvPr id="38"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9"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40"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41"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42"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43"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sp>
        <p:nvSpPr>
          <p:cNvPr id="45" name="Freeform 20"/>
          <p:cNvSpPr>
            <a:spLocks noEditPoints="1"/>
          </p:cNvSpPr>
          <p:nvPr/>
        </p:nvSpPr>
        <p:spPr bwMode="auto">
          <a:xfrm>
            <a:off x="3330185" y="2054863"/>
            <a:ext cx="358285" cy="377330"/>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blipFill dpi="0" rotWithShape="1">
            <a:blip r:embed="rId1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46" name="Oval 21"/>
          <p:cNvSpPr>
            <a:spLocks noChangeArrowheads="1"/>
          </p:cNvSpPr>
          <p:nvPr/>
        </p:nvSpPr>
        <p:spPr bwMode="auto">
          <a:xfrm>
            <a:off x="5616781" y="1966780"/>
            <a:ext cx="105938" cy="105938"/>
          </a:xfrm>
          <a:prstGeom prst="ellipse">
            <a:avLst/>
          </a:prstGeom>
          <a:blipFill dpi="0" rotWithShape="1">
            <a:blip r:embed="rId1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47" name="Freeform 22"/>
          <p:cNvSpPr>
            <a:spLocks/>
          </p:cNvSpPr>
          <p:nvPr/>
        </p:nvSpPr>
        <p:spPr bwMode="auto">
          <a:xfrm>
            <a:off x="5654871" y="2045341"/>
            <a:ext cx="166644" cy="347572"/>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blipFill dpi="0" rotWithShape="1">
            <a:blip r:embed="rId1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48" name="Freeform 23"/>
          <p:cNvSpPr>
            <a:spLocks/>
          </p:cNvSpPr>
          <p:nvPr/>
        </p:nvSpPr>
        <p:spPr bwMode="auto">
          <a:xfrm>
            <a:off x="5508462" y="2045341"/>
            <a:ext cx="178547" cy="342811"/>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blipFill dpi="0" rotWithShape="1">
            <a:blip r:embed="rId2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49" name="Freeform 24"/>
          <p:cNvSpPr>
            <a:spLocks/>
          </p:cNvSpPr>
          <p:nvPr/>
        </p:nvSpPr>
        <p:spPr bwMode="auto">
          <a:xfrm>
            <a:off x="5664394" y="1928690"/>
            <a:ext cx="19045" cy="59516"/>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blipFill dpi="0" rotWithShape="1">
            <a:blip r:embed="rId2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50" name="Freeform 25"/>
          <p:cNvSpPr>
            <a:spLocks noEditPoints="1"/>
          </p:cNvSpPr>
          <p:nvPr/>
        </p:nvSpPr>
        <p:spPr bwMode="auto">
          <a:xfrm>
            <a:off x="4812128" y="1672773"/>
            <a:ext cx="169025" cy="457081"/>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blipFill dpi="0" rotWithShape="1">
            <a:blip r:embed="rId2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51" name="Freeform 26"/>
          <p:cNvSpPr>
            <a:spLocks noEditPoints="1"/>
          </p:cNvSpPr>
          <p:nvPr/>
        </p:nvSpPr>
        <p:spPr bwMode="auto">
          <a:xfrm>
            <a:off x="4666909" y="1816800"/>
            <a:ext cx="458272" cy="167835"/>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blipFill dpi="0" rotWithShape="1">
            <a:blip r:embed="rId2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52" name="Freeform 27"/>
          <p:cNvSpPr>
            <a:spLocks noEditPoints="1"/>
          </p:cNvSpPr>
          <p:nvPr/>
        </p:nvSpPr>
        <p:spPr bwMode="auto">
          <a:xfrm>
            <a:off x="4701429" y="1713244"/>
            <a:ext cx="389233" cy="373759"/>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blipFill dpi="0" rotWithShape="1">
            <a:blip r:embed="rId2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53" name="Freeform 28"/>
          <p:cNvSpPr>
            <a:spLocks noEditPoints="1"/>
          </p:cNvSpPr>
          <p:nvPr/>
        </p:nvSpPr>
        <p:spPr bwMode="auto">
          <a:xfrm>
            <a:off x="4701429" y="1713244"/>
            <a:ext cx="389233" cy="373759"/>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blipFill dpi="0" rotWithShape="1">
            <a:blip r:embed="rId2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54" name="Oval 29"/>
          <p:cNvSpPr>
            <a:spLocks noChangeArrowheads="1"/>
          </p:cNvSpPr>
          <p:nvPr/>
        </p:nvSpPr>
        <p:spPr bwMode="auto">
          <a:xfrm>
            <a:off x="4862122" y="1865604"/>
            <a:ext cx="70229" cy="70229"/>
          </a:xfrm>
          <a:prstGeom prst="ellipse">
            <a:avLst/>
          </a:prstGeom>
          <a:blipFill dpi="0" rotWithShape="1">
            <a:blip r:embed="rId2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55" name="Freeform 30"/>
          <p:cNvSpPr>
            <a:spLocks noEditPoints="1"/>
          </p:cNvSpPr>
          <p:nvPr/>
        </p:nvSpPr>
        <p:spPr bwMode="auto">
          <a:xfrm>
            <a:off x="5401334" y="1543028"/>
            <a:ext cx="192831" cy="365427"/>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blipFill dpi="0" rotWithShape="1">
            <a:blip r:embed="rId2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56" name="Rectangle 31"/>
          <p:cNvSpPr>
            <a:spLocks noChangeArrowheads="1"/>
          </p:cNvSpPr>
          <p:nvPr/>
        </p:nvSpPr>
        <p:spPr bwMode="auto">
          <a:xfrm>
            <a:off x="5304919" y="1541838"/>
            <a:ext cx="48803" cy="355905"/>
          </a:xfrm>
          <a:prstGeom prst="rect">
            <a:avLst/>
          </a:prstGeom>
          <a:blipFill dpi="0" rotWithShape="1">
            <a:blip r:embed="rId2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57" name="Freeform 32"/>
          <p:cNvSpPr>
            <a:spLocks noEditPoints="1"/>
          </p:cNvSpPr>
          <p:nvPr/>
        </p:nvSpPr>
        <p:spPr bwMode="auto">
          <a:xfrm>
            <a:off x="3724180" y="3334453"/>
            <a:ext cx="421372" cy="30829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blipFill dpi="0" rotWithShape="1">
            <a:blip r:embed="rId2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nvGrpSpPr>
          <p:cNvPr id="58" name="Group 127"/>
          <p:cNvGrpSpPr/>
          <p:nvPr/>
        </p:nvGrpSpPr>
        <p:grpSpPr>
          <a:xfrm>
            <a:off x="4908543" y="3642743"/>
            <a:ext cx="380902" cy="490410"/>
            <a:chOff x="8610600" y="4127500"/>
            <a:chExt cx="508001" cy="654050"/>
          </a:xfrm>
          <a:blipFill dpi="0" rotWithShape="1">
            <a:blip r:embed="rId16">
              <a:extLst>
                <a:ext uri="{28A0092B-C50C-407E-A947-70E740481C1C}">
                  <a14:useLocalDpi xmlns:a14="http://schemas.microsoft.com/office/drawing/2010/main" val="0"/>
                </a:ext>
              </a:extLst>
            </a:blip>
            <a:srcRect/>
            <a:stretch>
              <a:fillRect/>
            </a:stretch>
          </a:blipFill>
        </p:grpSpPr>
        <p:sp>
          <p:nvSpPr>
            <p:cNvPr id="59"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60"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61"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62"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63"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64"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65"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66"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sp>
        <p:nvSpPr>
          <p:cNvPr id="67" name="Freeform 41"/>
          <p:cNvSpPr>
            <a:spLocks noEditPoints="1"/>
          </p:cNvSpPr>
          <p:nvPr/>
        </p:nvSpPr>
        <p:spPr bwMode="auto">
          <a:xfrm>
            <a:off x="5223977" y="3147573"/>
            <a:ext cx="321385" cy="292817"/>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blipFill dpi="0" rotWithShape="1">
            <a:blip r:embed="rId2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68" name="Freeform 42"/>
          <p:cNvSpPr>
            <a:spLocks/>
          </p:cNvSpPr>
          <p:nvPr/>
        </p:nvSpPr>
        <p:spPr bwMode="auto">
          <a:xfrm>
            <a:off x="5307300" y="3417774"/>
            <a:ext cx="69038" cy="148790"/>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blipFill dpi="0" rotWithShape="1">
            <a:blip r:embed="rId3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69" name="Freeform 43"/>
          <p:cNvSpPr>
            <a:spLocks/>
          </p:cNvSpPr>
          <p:nvPr/>
        </p:nvSpPr>
        <p:spPr bwMode="auto">
          <a:xfrm>
            <a:off x="5278732" y="3463006"/>
            <a:ext cx="97606" cy="201164"/>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blipFill dpi="0" rotWithShape="1">
            <a:blip r:embed="rId3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70" name="Freeform 44"/>
          <p:cNvSpPr>
            <a:spLocks/>
          </p:cNvSpPr>
          <p:nvPr/>
        </p:nvSpPr>
        <p:spPr bwMode="auto">
          <a:xfrm>
            <a:off x="4387185" y="1209740"/>
            <a:ext cx="392804" cy="35947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blipFill dpi="0" rotWithShape="1">
            <a:blip r:embed="rId32"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71" name="Freeform 45"/>
          <p:cNvSpPr>
            <a:spLocks noEditPoints="1"/>
          </p:cNvSpPr>
          <p:nvPr/>
        </p:nvSpPr>
        <p:spPr bwMode="auto">
          <a:xfrm>
            <a:off x="4270534" y="3204708"/>
            <a:ext cx="478507" cy="396375"/>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blipFill dpi="0" rotWithShape="1">
            <a:blip r:embed="rId3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72" name="Freeform 46"/>
          <p:cNvSpPr>
            <a:spLocks noEditPoints="1"/>
          </p:cNvSpPr>
          <p:nvPr/>
        </p:nvSpPr>
        <p:spPr bwMode="auto">
          <a:xfrm>
            <a:off x="5116848" y="2415529"/>
            <a:ext cx="614203" cy="716570"/>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blipFill dpi="0" rotWithShape="1">
            <a:blip r:embed="rId34"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73" name="Freeform 47"/>
          <p:cNvSpPr>
            <a:spLocks noEditPoints="1"/>
          </p:cNvSpPr>
          <p:nvPr/>
        </p:nvSpPr>
        <p:spPr bwMode="auto">
          <a:xfrm>
            <a:off x="5582262" y="2625025"/>
            <a:ext cx="265441" cy="521358"/>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blipFill dpi="0" rotWithShape="1">
            <a:blip r:embed="rId35"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74" name="Freeform 48"/>
          <p:cNvSpPr>
            <a:spLocks noEditPoints="1"/>
          </p:cNvSpPr>
          <p:nvPr/>
        </p:nvSpPr>
        <p:spPr bwMode="auto">
          <a:xfrm>
            <a:off x="4656197" y="2691682"/>
            <a:ext cx="434465" cy="434465"/>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blipFill dpi="0" rotWithShape="1">
            <a:blip r:embed="rId3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75" name="Freeform 49"/>
          <p:cNvSpPr>
            <a:spLocks/>
          </p:cNvSpPr>
          <p:nvPr/>
        </p:nvSpPr>
        <p:spPr bwMode="auto">
          <a:xfrm>
            <a:off x="4735948" y="2829759"/>
            <a:ext cx="216637" cy="11427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blipFill dpi="0" rotWithShape="1">
            <a:blip r:embed="rId3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nvGrpSpPr>
          <p:cNvPr id="76" name="Group 126"/>
          <p:cNvGrpSpPr/>
          <p:nvPr/>
        </p:nvGrpSpPr>
        <p:grpSpPr>
          <a:xfrm>
            <a:off x="4829983" y="3251130"/>
            <a:ext cx="340430" cy="323766"/>
            <a:chOff x="8505825" y="3605213"/>
            <a:chExt cx="454025" cy="431800"/>
          </a:xfrm>
          <a:blipFill dpi="0" rotWithShape="1">
            <a:blip r:embed="rId16">
              <a:extLst>
                <a:ext uri="{28A0092B-C50C-407E-A947-70E740481C1C}">
                  <a14:useLocalDpi xmlns:a14="http://schemas.microsoft.com/office/drawing/2010/main" val="0"/>
                </a:ext>
              </a:extLst>
            </a:blip>
            <a:srcRect/>
            <a:stretch>
              <a:fillRect/>
            </a:stretch>
          </a:blipFill>
        </p:grpSpPr>
        <p:sp>
          <p:nvSpPr>
            <p:cNvPr id="77"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78"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sp>
        <p:nvSpPr>
          <p:cNvPr id="79" name="Freeform 52"/>
          <p:cNvSpPr>
            <a:spLocks/>
          </p:cNvSpPr>
          <p:nvPr/>
        </p:nvSpPr>
        <p:spPr bwMode="auto">
          <a:xfrm>
            <a:off x="3780124" y="1324010"/>
            <a:ext cx="509455" cy="41423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blipFill dpi="0" rotWithShape="1">
            <a:blip r:embed="rId3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80" name="Freeform 53"/>
          <p:cNvSpPr>
            <a:spLocks/>
          </p:cNvSpPr>
          <p:nvPr/>
        </p:nvSpPr>
        <p:spPr bwMode="auto">
          <a:xfrm>
            <a:off x="4166978" y="1301395"/>
            <a:ext cx="140457" cy="192831"/>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blipFill dpi="0" rotWithShape="1">
            <a:blip r:embed="rId3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81" name="Freeform 54"/>
          <p:cNvSpPr>
            <a:spLocks/>
          </p:cNvSpPr>
          <p:nvPr/>
        </p:nvSpPr>
        <p:spPr bwMode="auto">
          <a:xfrm>
            <a:off x="3846782" y="1433519"/>
            <a:ext cx="385662" cy="252347"/>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blipFill dpi="0" rotWithShape="1">
            <a:blip r:embed="rId4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82" name="Freeform 55"/>
          <p:cNvSpPr>
            <a:spLocks noEditPoints="1"/>
          </p:cNvSpPr>
          <p:nvPr/>
        </p:nvSpPr>
        <p:spPr bwMode="auto">
          <a:xfrm>
            <a:off x="3532539" y="1654918"/>
            <a:ext cx="222589" cy="39042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blipFill dpi="0" rotWithShape="1">
            <a:blip r:embed="rId41"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83" name="Freeform 56"/>
          <p:cNvSpPr>
            <a:spLocks noEditPoints="1"/>
          </p:cNvSpPr>
          <p:nvPr/>
        </p:nvSpPr>
        <p:spPr bwMode="auto">
          <a:xfrm>
            <a:off x="3330186" y="2472664"/>
            <a:ext cx="416610" cy="453510"/>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blipFill dpi="0" rotWithShape="1">
            <a:blip r:embed="rId4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84" name="Freeform 57"/>
          <p:cNvSpPr>
            <a:spLocks noEditPoints="1"/>
          </p:cNvSpPr>
          <p:nvPr/>
        </p:nvSpPr>
        <p:spPr bwMode="auto">
          <a:xfrm>
            <a:off x="4866883" y="1300204"/>
            <a:ext cx="396375" cy="38923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blipFill dpi="0" rotWithShape="1">
            <a:blip r:embed="rId4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85" name="Freeform 58"/>
          <p:cNvSpPr>
            <a:spLocks noEditPoints="1"/>
          </p:cNvSpPr>
          <p:nvPr/>
        </p:nvSpPr>
        <p:spPr bwMode="auto">
          <a:xfrm>
            <a:off x="3466691" y="2923999"/>
            <a:ext cx="385662" cy="39042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blipFill dpi="0" rotWithShape="1">
            <a:blip r:embed="rId4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86" name="Rectangle 59"/>
          <p:cNvSpPr>
            <a:spLocks noChangeArrowheads="1"/>
          </p:cNvSpPr>
          <p:nvPr/>
        </p:nvSpPr>
        <p:spPr bwMode="auto">
          <a:xfrm>
            <a:off x="4963298" y="2553606"/>
            <a:ext cx="470175" cy="23806"/>
          </a:xfrm>
          <a:prstGeom prst="rect">
            <a:avLst/>
          </a:prstGeom>
          <a:blipFill dpi="0" rotWithShape="1">
            <a:blip r:embed="rId4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87" name="Rectangle 60"/>
          <p:cNvSpPr>
            <a:spLocks noChangeArrowheads="1"/>
          </p:cNvSpPr>
          <p:nvPr/>
        </p:nvSpPr>
        <p:spPr bwMode="auto">
          <a:xfrm>
            <a:off x="4982343" y="2505993"/>
            <a:ext cx="432085" cy="23806"/>
          </a:xfrm>
          <a:prstGeom prst="rect">
            <a:avLst/>
          </a:prstGeom>
          <a:blipFill dpi="0" rotWithShape="1">
            <a:blip r:embed="rId4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88" name="Rectangle 61"/>
          <p:cNvSpPr>
            <a:spLocks noChangeArrowheads="1"/>
          </p:cNvSpPr>
          <p:nvPr/>
        </p:nvSpPr>
        <p:spPr bwMode="auto">
          <a:xfrm>
            <a:off x="5152558" y="2457190"/>
            <a:ext cx="91655" cy="23806"/>
          </a:xfrm>
          <a:prstGeom prst="rect">
            <a:avLst/>
          </a:prstGeom>
          <a:blipFill dpi="0" rotWithShape="1">
            <a:blip r:embed="rId4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89" name="Rectangle 62"/>
          <p:cNvSpPr>
            <a:spLocks noChangeArrowheads="1"/>
          </p:cNvSpPr>
          <p:nvPr/>
        </p:nvSpPr>
        <p:spPr bwMode="auto">
          <a:xfrm>
            <a:off x="5169222" y="2282214"/>
            <a:ext cx="58326" cy="190450"/>
          </a:xfrm>
          <a:prstGeom prst="rect">
            <a:avLst/>
          </a:prstGeom>
          <a:blipFill dpi="0" rotWithShape="1">
            <a:blip r:embed="rId4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90" name="Rectangle 63"/>
          <p:cNvSpPr>
            <a:spLocks noChangeArrowheads="1"/>
          </p:cNvSpPr>
          <p:nvPr/>
        </p:nvSpPr>
        <p:spPr bwMode="auto">
          <a:xfrm>
            <a:off x="5152558" y="2272691"/>
            <a:ext cx="91655" cy="23806"/>
          </a:xfrm>
          <a:prstGeom prst="rect">
            <a:avLst/>
          </a:prstGeom>
          <a:blipFill dpi="0" rotWithShape="1">
            <a:blip r:embed="rId4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91" name="Rectangle 64"/>
          <p:cNvSpPr>
            <a:spLocks noChangeArrowheads="1"/>
          </p:cNvSpPr>
          <p:nvPr/>
        </p:nvSpPr>
        <p:spPr bwMode="auto">
          <a:xfrm>
            <a:off x="5291825" y="2457190"/>
            <a:ext cx="89274" cy="23806"/>
          </a:xfrm>
          <a:prstGeom prst="rect">
            <a:avLst/>
          </a:prstGeom>
          <a:blipFill dpi="0" rotWithShape="1">
            <a:blip r:embed="rId4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92" name="Rectangle 65"/>
          <p:cNvSpPr>
            <a:spLocks noChangeArrowheads="1"/>
          </p:cNvSpPr>
          <p:nvPr/>
        </p:nvSpPr>
        <p:spPr bwMode="auto">
          <a:xfrm>
            <a:off x="5307299" y="2282214"/>
            <a:ext cx="57135" cy="190450"/>
          </a:xfrm>
          <a:prstGeom prst="rect">
            <a:avLst/>
          </a:prstGeom>
          <a:blipFill dpi="0" rotWithShape="1">
            <a:blip r:embed="rId4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93" name="Rectangle 66"/>
          <p:cNvSpPr>
            <a:spLocks noChangeArrowheads="1"/>
          </p:cNvSpPr>
          <p:nvPr/>
        </p:nvSpPr>
        <p:spPr bwMode="auto">
          <a:xfrm>
            <a:off x="5291825" y="2272691"/>
            <a:ext cx="89274" cy="23806"/>
          </a:xfrm>
          <a:prstGeom prst="rect">
            <a:avLst/>
          </a:prstGeom>
          <a:blipFill dpi="0" rotWithShape="1">
            <a:blip r:embed="rId4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94" name="Rectangle 67"/>
          <p:cNvSpPr>
            <a:spLocks noChangeArrowheads="1"/>
          </p:cNvSpPr>
          <p:nvPr/>
        </p:nvSpPr>
        <p:spPr bwMode="auto">
          <a:xfrm>
            <a:off x="5015671" y="2457190"/>
            <a:ext cx="91655" cy="23806"/>
          </a:xfrm>
          <a:prstGeom prst="rect">
            <a:avLst/>
          </a:prstGeom>
          <a:blipFill dpi="0" rotWithShape="1">
            <a:blip r:embed="rId4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95" name="Rectangle 68"/>
          <p:cNvSpPr>
            <a:spLocks noChangeArrowheads="1"/>
          </p:cNvSpPr>
          <p:nvPr/>
        </p:nvSpPr>
        <p:spPr bwMode="auto">
          <a:xfrm>
            <a:off x="5031146" y="2282214"/>
            <a:ext cx="59516" cy="190450"/>
          </a:xfrm>
          <a:prstGeom prst="rect">
            <a:avLst/>
          </a:prstGeom>
          <a:blipFill dpi="0" rotWithShape="1">
            <a:blip r:embed="rId4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96" name="Rectangle 69"/>
          <p:cNvSpPr>
            <a:spLocks noChangeArrowheads="1"/>
          </p:cNvSpPr>
          <p:nvPr/>
        </p:nvSpPr>
        <p:spPr bwMode="auto">
          <a:xfrm>
            <a:off x="5015671" y="2272691"/>
            <a:ext cx="91655" cy="23806"/>
          </a:xfrm>
          <a:prstGeom prst="rect">
            <a:avLst/>
          </a:prstGeom>
          <a:blipFill dpi="0" rotWithShape="1">
            <a:blip r:embed="rId4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97" name="Rectangle 70"/>
          <p:cNvSpPr>
            <a:spLocks noChangeArrowheads="1"/>
          </p:cNvSpPr>
          <p:nvPr/>
        </p:nvSpPr>
        <p:spPr bwMode="auto">
          <a:xfrm>
            <a:off x="4982343" y="2220318"/>
            <a:ext cx="432085" cy="23806"/>
          </a:xfrm>
          <a:prstGeom prst="rect">
            <a:avLst/>
          </a:prstGeom>
          <a:blipFill dpi="0" rotWithShape="1">
            <a:blip r:embed="rId4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98" name="Freeform 71"/>
          <p:cNvSpPr>
            <a:spLocks/>
          </p:cNvSpPr>
          <p:nvPr/>
        </p:nvSpPr>
        <p:spPr bwMode="auto">
          <a:xfrm>
            <a:off x="4982343" y="2082241"/>
            <a:ext cx="432085" cy="138077"/>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blipFill dpi="0" rotWithShape="1">
            <a:blip r:embed="rId5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99" name="Freeform 72"/>
          <p:cNvSpPr>
            <a:spLocks noEditPoints="1"/>
          </p:cNvSpPr>
          <p:nvPr/>
        </p:nvSpPr>
        <p:spPr bwMode="auto">
          <a:xfrm>
            <a:off x="3794408" y="2207224"/>
            <a:ext cx="599919" cy="391614"/>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blipFill dpi="0" rotWithShape="1">
            <a:blip r:embed="rId5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00" name="Freeform 73"/>
          <p:cNvSpPr>
            <a:spLocks noEditPoints="1"/>
          </p:cNvSpPr>
          <p:nvPr/>
        </p:nvSpPr>
        <p:spPr bwMode="auto">
          <a:xfrm>
            <a:off x="5118039" y="2636928"/>
            <a:ext cx="140457" cy="24520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blipFill dpi="0" rotWithShape="1">
            <a:blip r:embed="rId5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01" name="Freeform 74"/>
          <p:cNvSpPr>
            <a:spLocks noEditPoints="1"/>
          </p:cNvSpPr>
          <p:nvPr/>
        </p:nvSpPr>
        <p:spPr bwMode="auto">
          <a:xfrm>
            <a:off x="3892014" y="1796566"/>
            <a:ext cx="282105" cy="34519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blipFill dpi="0" rotWithShape="1">
            <a:blip r:embed="rId53"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02" name="Freeform 75"/>
          <p:cNvSpPr>
            <a:spLocks noEditPoints="1"/>
          </p:cNvSpPr>
          <p:nvPr/>
        </p:nvSpPr>
        <p:spPr bwMode="auto">
          <a:xfrm>
            <a:off x="4434798" y="2159611"/>
            <a:ext cx="427323" cy="428513"/>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blipFill dpi="0" rotWithShape="1">
            <a:blip r:embed="rId54"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03" name="Freeform 76"/>
          <p:cNvSpPr>
            <a:spLocks noEditPoints="1"/>
          </p:cNvSpPr>
          <p:nvPr/>
        </p:nvSpPr>
        <p:spPr bwMode="auto">
          <a:xfrm>
            <a:off x="4008665" y="2711918"/>
            <a:ext cx="482078" cy="365427"/>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blipFill dpi="0" rotWithShape="1">
            <a:blip r:embed="rId55"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04" name="Freeform 77"/>
          <p:cNvSpPr>
            <a:spLocks/>
          </p:cNvSpPr>
          <p:nvPr/>
        </p:nvSpPr>
        <p:spPr bwMode="auto">
          <a:xfrm>
            <a:off x="4219351" y="2176275"/>
            <a:ext cx="160693" cy="120222"/>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blipFill dpi="0" rotWithShape="1">
            <a:blip r:embed="rId5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05" name="Freeform 78"/>
          <p:cNvSpPr>
            <a:spLocks/>
          </p:cNvSpPr>
          <p:nvPr/>
        </p:nvSpPr>
        <p:spPr bwMode="auto">
          <a:xfrm>
            <a:off x="4290770" y="2145328"/>
            <a:ext cx="44042" cy="54754"/>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blipFill dpi="0" rotWithShape="1">
            <a:blip r:embed="rId5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06" name="Freeform 79"/>
          <p:cNvSpPr>
            <a:spLocks noEditPoints="1"/>
          </p:cNvSpPr>
          <p:nvPr/>
        </p:nvSpPr>
        <p:spPr bwMode="auto">
          <a:xfrm>
            <a:off x="4040804" y="3147573"/>
            <a:ext cx="169025" cy="234492"/>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blipFill dpi="0" rotWithShape="1">
            <a:blip r:embed="rId5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07" name="Freeform 80"/>
          <p:cNvSpPr>
            <a:spLocks noEditPoints="1"/>
          </p:cNvSpPr>
          <p:nvPr/>
        </p:nvSpPr>
        <p:spPr bwMode="auto">
          <a:xfrm>
            <a:off x="5339438" y="1945355"/>
            <a:ext cx="211876" cy="23211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blipFill dpi="0" rotWithShape="1">
            <a:blip r:embed="rId5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08" name="Freeform 81"/>
          <p:cNvSpPr>
            <a:spLocks noEditPoints="1"/>
          </p:cNvSpPr>
          <p:nvPr/>
        </p:nvSpPr>
        <p:spPr bwMode="auto">
          <a:xfrm>
            <a:off x="4280057" y="1633492"/>
            <a:ext cx="320195" cy="46065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blipFill dpi="0" rotWithShape="1">
            <a:blip r:embed="rId6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09" name="Freeform 82"/>
          <p:cNvSpPr>
            <a:spLocks noEditPoints="1"/>
          </p:cNvSpPr>
          <p:nvPr/>
        </p:nvSpPr>
        <p:spPr bwMode="auto">
          <a:xfrm>
            <a:off x="4165787" y="1568025"/>
            <a:ext cx="184499" cy="163074"/>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blipFill dpi="0" rotWithShape="1">
            <a:blip r:embed="rId6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10" name="Freeform 83"/>
          <p:cNvSpPr>
            <a:spLocks/>
          </p:cNvSpPr>
          <p:nvPr/>
        </p:nvSpPr>
        <p:spPr bwMode="auto">
          <a:xfrm>
            <a:off x="4113413" y="1665631"/>
            <a:ext cx="80941" cy="51184"/>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blipFill dpi="0" rotWithShape="1">
            <a:blip r:embed="rId6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11" name="Freeform 84"/>
          <p:cNvSpPr>
            <a:spLocks/>
          </p:cNvSpPr>
          <p:nvPr/>
        </p:nvSpPr>
        <p:spPr bwMode="auto">
          <a:xfrm>
            <a:off x="4062229" y="1672772"/>
            <a:ext cx="109509" cy="66658"/>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blipFill dpi="0" rotWithShape="1">
            <a:blip r:embed="rId6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12" name="Freeform 85"/>
          <p:cNvSpPr>
            <a:spLocks noEditPoints="1"/>
          </p:cNvSpPr>
          <p:nvPr/>
        </p:nvSpPr>
        <p:spPr bwMode="auto">
          <a:xfrm>
            <a:off x="3999142" y="2541702"/>
            <a:ext cx="334479" cy="119032"/>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blipFill dpi="0" rotWithShape="1">
            <a:blip r:embed="rId6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13" name="Freeform 86"/>
          <p:cNvSpPr>
            <a:spLocks/>
          </p:cNvSpPr>
          <p:nvPr/>
        </p:nvSpPr>
        <p:spPr bwMode="auto">
          <a:xfrm>
            <a:off x="5384670" y="2848804"/>
            <a:ext cx="184499" cy="23687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blipFill dpi="0" rotWithShape="1">
            <a:blip r:embed="rId6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14" name="Freeform 87"/>
          <p:cNvSpPr>
            <a:spLocks/>
          </p:cNvSpPr>
          <p:nvPr/>
        </p:nvSpPr>
        <p:spPr bwMode="auto">
          <a:xfrm>
            <a:off x="5489417" y="2840471"/>
            <a:ext cx="89274" cy="6189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blipFill dpi="0" rotWithShape="1">
            <a:blip r:embed="rId6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15" name="Freeform 88"/>
          <p:cNvSpPr>
            <a:spLocks/>
          </p:cNvSpPr>
          <p:nvPr/>
        </p:nvSpPr>
        <p:spPr bwMode="auto">
          <a:xfrm>
            <a:off x="5420379" y="2889275"/>
            <a:ext cx="122603" cy="170215"/>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blipFill dpi="0" rotWithShape="1">
            <a:blip r:embed="rId6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16" name="Freeform 89"/>
          <p:cNvSpPr>
            <a:spLocks noEditPoints="1"/>
          </p:cNvSpPr>
          <p:nvPr/>
        </p:nvSpPr>
        <p:spPr bwMode="auto">
          <a:xfrm>
            <a:off x="5134703" y="1920358"/>
            <a:ext cx="166644" cy="121412"/>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blipFill dpi="0" rotWithShape="1">
            <a:blip r:embed="rId6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17" name="Freeform 90"/>
          <p:cNvSpPr>
            <a:spLocks/>
          </p:cNvSpPr>
          <p:nvPr/>
        </p:nvSpPr>
        <p:spPr bwMode="auto">
          <a:xfrm>
            <a:off x="3745606" y="2715488"/>
            <a:ext cx="154741" cy="199973"/>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blipFill dpi="0" rotWithShape="1">
            <a:blip r:embed="rId6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18" name="Freeform 91"/>
          <p:cNvSpPr>
            <a:spLocks/>
          </p:cNvSpPr>
          <p:nvPr/>
        </p:nvSpPr>
        <p:spPr bwMode="auto">
          <a:xfrm>
            <a:off x="3736083" y="2708347"/>
            <a:ext cx="76180" cy="52374"/>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blipFill dpi="0" rotWithShape="1">
            <a:blip r:embed="rId7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19" name="Freeform 92"/>
          <p:cNvSpPr>
            <a:spLocks/>
          </p:cNvSpPr>
          <p:nvPr/>
        </p:nvSpPr>
        <p:spPr bwMode="auto">
          <a:xfrm>
            <a:off x="3767031" y="2751198"/>
            <a:ext cx="104748" cy="14402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blipFill dpi="0" rotWithShape="1">
            <a:blip r:embed="rId7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20" name="Freeform 93"/>
          <p:cNvSpPr>
            <a:spLocks noEditPoints="1"/>
          </p:cNvSpPr>
          <p:nvPr/>
        </p:nvSpPr>
        <p:spPr bwMode="auto">
          <a:xfrm>
            <a:off x="4765706" y="3953416"/>
            <a:ext cx="164263" cy="179738"/>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blipFill dpi="0" rotWithShape="1">
            <a:blip r:embed="rId7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21" name="Freeform 94"/>
          <p:cNvSpPr>
            <a:spLocks/>
          </p:cNvSpPr>
          <p:nvPr/>
        </p:nvSpPr>
        <p:spPr bwMode="auto">
          <a:xfrm>
            <a:off x="4566923" y="2769053"/>
            <a:ext cx="47613" cy="45232"/>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blipFill dpi="0" rotWithShape="1">
            <a:blip r:embed="rId7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22" name="Freeform 95"/>
          <p:cNvSpPr>
            <a:spLocks/>
          </p:cNvSpPr>
          <p:nvPr/>
        </p:nvSpPr>
        <p:spPr bwMode="auto">
          <a:xfrm>
            <a:off x="4556210" y="2632166"/>
            <a:ext cx="44042" cy="147599"/>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blipFill dpi="0" rotWithShape="1">
            <a:blip r:embed="rId7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23" name="Freeform 96"/>
          <p:cNvSpPr>
            <a:spLocks/>
          </p:cNvSpPr>
          <p:nvPr/>
        </p:nvSpPr>
        <p:spPr bwMode="auto">
          <a:xfrm>
            <a:off x="4587158" y="2655973"/>
            <a:ext cx="95225" cy="127364"/>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blipFill dpi="0" rotWithShape="1">
            <a:blip r:embed="rId7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24" name="Freeform 97"/>
          <p:cNvSpPr>
            <a:spLocks/>
          </p:cNvSpPr>
          <p:nvPr/>
        </p:nvSpPr>
        <p:spPr bwMode="auto">
          <a:xfrm>
            <a:off x="4578827" y="2803572"/>
            <a:ext cx="11903" cy="23806"/>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blipFill dpi="0" rotWithShape="1">
            <a:blip r:embed="rId7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25" name="Freeform 98"/>
          <p:cNvSpPr>
            <a:spLocks noEditPoints="1"/>
          </p:cNvSpPr>
          <p:nvPr/>
        </p:nvSpPr>
        <p:spPr bwMode="auto">
          <a:xfrm>
            <a:off x="4540737" y="1597782"/>
            <a:ext cx="165454" cy="177357"/>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blipFill dpi="0" rotWithShape="1">
            <a:blip r:embed="rId7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nvGrpSpPr>
          <p:cNvPr id="126" name="组合 125"/>
          <p:cNvGrpSpPr/>
          <p:nvPr/>
        </p:nvGrpSpPr>
        <p:grpSpPr>
          <a:xfrm>
            <a:off x="6051447" y="1645385"/>
            <a:ext cx="502789" cy="453321"/>
            <a:chOff x="5424755" y="1340768"/>
            <a:chExt cx="670560" cy="604586"/>
          </a:xfrm>
          <a:blipFill dpi="0" rotWithShape="1">
            <a:blip r:embed="rId78">
              <a:extLst>
                <a:ext uri="{28A0092B-C50C-407E-A947-70E740481C1C}">
                  <a14:useLocalDpi xmlns:a14="http://schemas.microsoft.com/office/drawing/2010/main" val="0"/>
                </a:ext>
              </a:extLst>
            </a:blip>
            <a:srcRect/>
            <a:stretch>
              <a:fillRect/>
            </a:stretch>
          </a:blipFill>
        </p:grpSpPr>
        <p:grpSp>
          <p:nvGrpSpPr>
            <p:cNvPr id="127" name="组合 126"/>
            <p:cNvGrpSpPr/>
            <p:nvPr/>
          </p:nvGrpSpPr>
          <p:grpSpPr>
            <a:xfrm>
              <a:off x="5424755" y="1340768"/>
              <a:ext cx="670560" cy="604586"/>
              <a:chOff x="5424755" y="1340768"/>
              <a:chExt cx="670560" cy="604586"/>
            </a:xfrm>
            <a:grpFill/>
          </p:grpSpPr>
          <p:grpSp>
            <p:nvGrpSpPr>
              <p:cNvPr id="129" name="组合 128"/>
              <p:cNvGrpSpPr/>
              <p:nvPr/>
            </p:nvGrpSpPr>
            <p:grpSpPr>
              <a:xfrm>
                <a:off x="5424755" y="1340768"/>
                <a:ext cx="670560" cy="604586"/>
                <a:chOff x="3720691" y="2824413"/>
                <a:chExt cx="1341120" cy="1209172"/>
              </a:xfrm>
              <a:grpFill/>
            </p:grpSpPr>
            <p:sp>
              <p:nvSpPr>
                <p:cNvPr id="13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13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130"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128"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01</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133" name="矩形 132"/>
          <p:cNvSpPr/>
          <p:nvPr/>
        </p:nvSpPr>
        <p:spPr>
          <a:xfrm>
            <a:off x="6623694" y="1507702"/>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134" name="矩形 47"/>
          <p:cNvSpPr>
            <a:spLocks noChangeArrowheads="1"/>
          </p:cNvSpPr>
          <p:nvPr/>
        </p:nvSpPr>
        <p:spPr bwMode="auto">
          <a:xfrm>
            <a:off x="6623694" y="1749887"/>
            <a:ext cx="2028858"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在此录入上述图表的描述说明，录入上述图表的描述说明</a:t>
            </a:r>
            <a:r>
              <a:rPr lang="zh-CN" altLang="en-US" sz="1050" dirty="0">
                <a:solidFill>
                  <a:schemeClr val="bg1">
                    <a:lumMod val="50000"/>
                  </a:schemeClr>
                </a:solidFill>
                <a:sym typeface="微软雅黑" pitchFamily="34" charset="-122"/>
              </a:rPr>
              <a:t>。</a:t>
            </a:r>
          </a:p>
        </p:txBody>
      </p:sp>
      <p:cxnSp>
        <p:nvCxnSpPr>
          <p:cNvPr id="135" name="直接连接符 134"/>
          <p:cNvCxnSpPr/>
          <p:nvPr/>
        </p:nvCxnSpPr>
        <p:spPr>
          <a:xfrm>
            <a:off x="5535078" y="1772759"/>
            <a:ext cx="548697" cy="119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nvGrpSpPr>
          <p:cNvPr id="136" name="组合 135"/>
          <p:cNvGrpSpPr/>
          <p:nvPr/>
        </p:nvGrpSpPr>
        <p:grpSpPr>
          <a:xfrm>
            <a:off x="6114216" y="3138655"/>
            <a:ext cx="502789" cy="453321"/>
            <a:chOff x="5424755" y="1340768"/>
            <a:chExt cx="670560" cy="604586"/>
          </a:xfrm>
          <a:blipFill dpi="0" rotWithShape="1">
            <a:blip r:embed="rId79">
              <a:extLst>
                <a:ext uri="{28A0092B-C50C-407E-A947-70E740481C1C}">
                  <a14:useLocalDpi xmlns:a14="http://schemas.microsoft.com/office/drawing/2010/main" val="0"/>
                </a:ext>
              </a:extLst>
            </a:blip>
            <a:srcRect/>
            <a:stretch>
              <a:fillRect/>
            </a:stretch>
          </a:blipFill>
        </p:grpSpPr>
        <p:grpSp>
          <p:nvGrpSpPr>
            <p:cNvPr id="137" name="组合 136"/>
            <p:cNvGrpSpPr/>
            <p:nvPr/>
          </p:nvGrpSpPr>
          <p:grpSpPr>
            <a:xfrm>
              <a:off x="5424755" y="1340768"/>
              <a:ext cx="670560" cy="604586"/>
              <a:chOff x="5424755" y="1340768"/>
              <a:chExt cx="670560" cy="604586"/>
            </a:xfrm>
            <a:grpFill/>
          </p:grpSpPr>
          <p:grpSp>
            <p:nvGrpSpPr>
              <p:cNvPr id="139" name="组合 138"/>
              <p:cNvGrpSpPr/>
              <p:nvPr/>
            </p:nvGrpSpPr>
            <p:grpSpPr>
              <a:xfrm>
                <a:off x="5424755" y="1340768"/>
                <a:ext cx="670560" cy="604586"/>
                <a:chOff x="3720691" y="2824413"/>
                <a:chExt cx="1341120" cy="1209172"/>
              </a:xfrm>
              <a:grpFill/>
            </p:grpSpPr>
            <p:sp>
              <p:nvSpPr>
                <p:cNvPr id="14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14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140"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138"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02</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143" name="矩形 142"/>
          <p:cNvSpPr/>
          <p:nvPr/>
        </p:nvSpPr>
        <p:spPr>
          <a:xfrm>
            <a:off x="6686464" y="3022263"/>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144" name="矩形 47"/>
          <p:cNvSpPr>
            <a:spLocks noChangeArrowheads="1"/>
          </p:cNvSpPr>
          <p:nvPr/>
        </p:nvSpPr>
        <p:spPr bwMode="auto">
          <a:xfrm>
            <a:off x="6686463" y="3264448"/>
            <a:ext cx="2028858"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在此录入上述图表的描述说明，录入上述图表的描述说明</a:t>
            </a:r>
            <a:r>
              <a:rPr lang="zh-CN" altLang="en-US" sz="1050" dirty="0">
                <a:solidFill>
                  <a:schemeClr val="bg1">
                    <a:lumMod val="50000"/>
                  </a:schemeClr>
                </a:solidFill>
                <a:sym typeface="微软雅黑" pitchFamily="34" charset="-122"/>
              </a:rPr>
              <a:t>。</a:t>
            </a:r>
          </a:p>
        </p:txBody>
      </p:sp>
      <p:cxnSp>
        <p:nvCxnSpPr>
          <p:cNvPr id="145" name="直接连接符 144"/>
          <p:cNvCxnSpPr/>
          <p:nvPr/>
        </p:nvCxnSpPr>
        <p:spPr>
          <a:xfrm>
            <a:off x="5597847" y="3288510"/>
            <a:ext cx="548697"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a:off x="3051448" y="1776472"/>
            <a:ext cx="548697" cy="119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nvGrpSpPr>
          <p:cNvPr id="147" name="组合 146"/>
          <p:cNvGrpSpPr/>
          <p:nvPr/>
        </p:nvGrpSpPr>
        <p:grpSpPr>
          <a:xfrm>
            <a:off x="2633093" y="1636976"/>
            <a:ext cx="502789" cy="453321"/>
            <a:chOff x="5424755" y="1340768"/>
            <a:chExt cx="670560" cy="604586"/>
          </a:xfrm>
          <a:blipFill dpi="0" rotWithShape="1">
            <a:blip r:embed="rId80">
              <a:extLst>
                <a:ext uri="{28A0092B-C50C-407E-A947-70E740481C1C}">
                  <a14:useLocalDpi xmlns:a14="http://schemas.microsoft.com/office/drawing/2010/main" val="0"/>
                </a:ext>
              </a:extLst>
            </a:blip>
            <a:srcRect/>
            <a:stretch>
              <a:fillRect/>
            </a:stretch>
          </a:blipFill>
        </p:grpSpPr>
        <p:grpSp>
          <p:nvGrpSpPr>
            <p:cNvPr id="148" name="组合 147"/>
            <p:cNvGrpSpPr/>
            <p:nvPr/>
          </p:nvGrpSpPr>
          <p:grpSpPr>
            <a:xfrm>
              <a:off x="5424755" y="1340768"/>
              <a:ext cx="670560" cy="604586"/>
              <a:chOff x="5424755" y="1340768"/>
              <a:chExt cx="670560" cy="604586"/>
            </a:xfrm>
            <a:grpFill/>
          </p:grpSpPr>
          <p:grpSp>
            <p:nvGrpSpPr>
              <p:cNvPr id="150" name="组合 149"/>
              <p:cNvGrpSpPr/>
              <p:nvPr/>
            </p:nvGrpSpPr>
            <p:grpSpPr>
              <a:xfrm>
                <a:off x="5424755" y="1340768"/>
                <a:ext cx="670560" cy="604586"/>
                <a:chOff x="3720691" y="2824413"/>
                <a:chExt cx="1341120" cy="1209172"/>
              </a:xfrm>
              <a:grpFill/>
            </p:grpSpPr>
            <p:sp>
              <p:nvSpPr>
                <p:cNvPr id="152"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153"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151"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149"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03</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154" name="矩形 153"/>
          <p:cNvSpPr/>
          <p:nvPr/>
        </p:nvSpPr>
        <p:spPr>
          <a:xfrm>
            <a:off x="630589" y="1507702"/>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155" name="矩形 47"/>
          <p:cNvSpPr>
            <a:spLocks noChangeArrowheads="1"/>
          </p:cNvSpPr>
          <p:nvPr/>
        </p:nvSpPr>
        <p:spPr bwMode="auto">
          <a:xfrm>
            <a:off x="630588" y="1749887"/>
            <a:ext cx="2028858"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在此录入上述图表的描述说明，录入上述图表的描述说明。</a:t>
            </a:r>
          </a:p>
        </p:txBody>
      </p:sp>
      <p:cxnSp>
        <p:nvCxnSpPr>
          <p:cNvPr id="156" name="直接连接符 155"/>
          <p:cNvCxnSpPr/>
          <p:nvPr/>
        </p:nvCxnSpPr>
        <p:spPr>
          <a:xfrm>
            <a:off x="3060226" y="3289436"/>
            <a:ext cx="548697" cy="119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nvGrpSpPr>
          <p:cNvPr id="157" name="组合 156"/>
          <p:cNvGrpSpPr/>
          <p:nvPr/>
        </p:nvGrpSpPr>
        <p:grpSpPr>
          <a:xfrm>
            <a:off x="2633093" y="3097544"/>
            <a:ext cx="502789" cy="453321"/>
            <a:chOff x="5424755" y="1340768"/>
            <a:chExt cx="670560" cy="604586"/>
          </a:xfrm>
          <a:blipFill dpi="0" rotWithShape="1">
            <a:blip r:embed="rId81">
              <a:extLst>
                <a:ext uri="{28A0092B-C50C-407E-A947-70E740481C1C}">
                  <a14:useLocalDpi xmlns:a14="http://schemas.microsoft.com/office/drawing/2010/main" val="0"/>
                </a:ext>
              </a:extLst>
            </a:blip>
            <a:srcRect/>
            <a:stretch>
              <a:fillRect/>
            </a:stretch>
          </a:blipFill>
        </p:grpSpPr>
        <p:grpSp>
          <p:nvGrpSpPr>
            <p:cNvPr id="158" name="组合 157"/>
            <p:cNvGrpSpPr/>
            <p:nvPr/>
          </p:nvGrpSpPr>
          <p:grpSpPr>
            <a:xfrm>
              <a:off x="5424755" y="1340768"/>
              <a:ext cx="670560" cy="604586"/>
              <a:chOff x="5424755" y="1340768"/>
              <a:chExt cx="670560" cy="604586"/>
            </a:xfrm>
            <a:grpFill/>
          </p:grpSpPr>
          <p:grpSp>
            <p:nvGrpSpPr>
              <p:cNvPr id="160" name="组合 159"/>
              <p:cNvGrpSpPr/>
              <p:nvPr/>
            </p:nvGrpSpPr>
            <p:grpSpPr>
              <a:xfrm>
                <a:off x="5424755" y="1340768"/>
                <a:ext cx="670560" cy="604586"/>
                <a:chOff x="3720691" y="2824413"/>
                <a:chExt cx="1341120" cy="1209172"/>
              </a:xfrm>
              <a:grpFill/>
            </p:grpSpPr>
            <p:sp>
              <p:nvSpPr>
                <p:cNvPr id="162"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163"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161"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159"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04</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164" name="矩形 163"/>
          <p:cNvSpPr/>
          <p:nvPr/>
        </p:nvSpPr>
        <p:spPr>
          <a:xfrm>
            <a:off x="659476" y="2933535"/>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165" name="矩形 47"/>
          <p:cNvSpPr>
            <a:spLocks noChangeArrowheads="1"/>
          </p:cNvSpPr>
          <p:nvPr/>
        </p:nvSpPr>
        <p:spPr bwMode="auto">
          <a:xfrm>
            <a:off x="630588" y="3210456"/>
            <a:ext cx="2028858"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在此录入上述图表的描述说明，录入上述图表的描述说明</a:t>
            </a:r>
            <a:r>
              <a:rPr lang="zh-CN" altLang="en-US" sz="1050" dirty="0">
                <a:solidFill>
                  <a:schemeClr val="bg1">
                    <a:lumMod val="50000"/>
                  </a:schemeClr>
                </a:solidFill>
                <a:sym typeface="微软雅黑" pitchFamily="34" charset="-122"/>
              </a:rPr>
              <a:t>。</a:t>
            </a:r>
          </a:p>
        </p:txBody>
      </p:sp>
      <p:grpSp>
        <p:nvGrpSpPr>
          <p:cNvPr id="166" name="组合 165"/>
          <p:cNvGrpSpPr/>
          <p:nvPr/>
        </p:nvGrpSpPr>
        <p:grpSpPr>
          <a:xfrm>
            <a:off x="5518761" y="1453710"/>
            <a:ext cx="208734" cy="138347"/>
            <a:chOff x="9482595" y="2565731"/>
            <a:chExt cx="278384" cy="184511"/>
          </a:xfrm>
          <a:blipFill dpi="0" rotWithShape="1">
            <a:blip r:embed="rId16">
              <a:extLst>
                <a:ext uri="{28A0092B-C50C-407E-A947-70E740481C1C}">
                  <a14:useLocalDpi xmlns:a14="http://schemas.microsoft.com/office/drawing/2010/main" val="0"/>
                </a:ext>
              </a:extLst>
            </a:blip>
            <a:srcRect/>
            <a:stretch>
              <a:fillRect/>
            </a:stretch>
          </a:blipFill>
        </p:grpSpPr>
        <p:sp>
          <p:nvSpPr>
            <p:cNvPr id="167" name="椭圆 166"/>
            <p:cNvSpPr/>
            <p:nvPr/>
          </p:nvSpPr>
          <p:spPr>
            <a:xfrm>
              <a:off x="9482595" y="2565731"/>
              <a:ext cx="71376" cy="71376"/>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414455"/>
                </a:solidFill>
              </a:endParaRPr>
            </a:p>
          </p:txBody>
        </p:sp>
        <p:sp>
          <p:nvSpPr>
            <p:cNvPr id="168" name="椭圆 167"/>
            <p:cNvSpPr/>
            <p:nvPr/>
          </p:nvSpPr>
          <p:spPr>
            <a:xfrm>
              <a:off x="9625979" y="2615242"/>
              <a:ext cx="135000" cy="135000"/>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414455"/>
                </a:solidFill>
              </a:endParaRPr>
            </a:p>
          </p:txBody>
        </p:sp>
      </p:grpSp>
      <p:pic>
        <p:nvPicPr>
          <p:cNvPr id="169" name="Picture 3" descr="C:\Users\ABC\Desktop\GR-010 (2).png"/>
          <p:cNvPicPr>
            <a:picLocks noChangeAspect="1" noChangeArrowheads="1"/>
          </p:cNvPicPr>
          <p:nvPr/>
        </p:nvPicPr>
        <p:blipFill>
          <a:blip r:embed="rId82" cstate="screen">
            <a:grayscl/>
            <a:extLst>
              <a:ext uri="{28A0092B-C50C-407E-A947-70E740481C1C}">
                <a14:useLocalDpi xmlns:a14="http://schemas.microsoft.com/office/drawing/2010/main"/>
              </a:ext>
            </a:extLst>
          </a:blip>
          <a:srcRect/>
          <a:stretch>
            <a:fillRect/>
          </a:stretch>
        </p:blipFill>
        <p:spPr bwMode="auto">
          <a:xfrm rot="19741709">
            <a:off x="8422247" y="213448"/>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170" name="Picture 4" descr="C:\Users\ABC\Desktop\GR-010 (2).png"/>
          <p:cNvPicPr>
            <a:picLocks noChangeAspect="1" noChangeArrowheads="1"/>
          </p:cNvPicPr>
          <p:nvPr/>
        </p:nvPicPr>
        <p:blipFill>
          <a:blip r:embed="rId83">
            <a:biLevel thresh="25000"/>
            <a:extLst>
              <a:ext uri="{28A0092B-C50C-407E-A947-70E740481C1C}">
                <a14:useLocalDpi xmlns:a14="http://schemas.microsoft.com/office/drawing/2010/main"/>
              </a:ext>
            </a:extLst>
          </a:blip>
          <a:srcRect/>
          <a:stretch>
            <a:fillRect/>
          </a:stretch>
        </p:blipFill>
        <p:spPr bwMode="auto">
          <a:xfrm>
            <a:off x="-128029" y="464183"/>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171" name="矩形 170"/>
          <p:cNvSpPr/>
          <p:nvPr/>
        </p:nvSpPr>
        <p:spPr>
          <a:xfrm>
            <a:off x="223170" y="252307"/>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点击添加标题</a:t>
            </a:r>
          </a:p>
        </p:txBody>
      </p:sp>
    </p:spTree>
    <p:extLst>
      <p:ext uri="{BB962C8B-B14F-4D97-AF65-F5344CB8AC3E}">
        <p14:creationId xmlns:p14="http://schemas.microsoft.com/office/powerpoint/2010/main" val="10712624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fill="hold"/>
                                        <p:tgtEl>
                                          <p:spTgt spid="20"/>
                                        </p:tgtEl>
                                        <p:attrNameLst>
                                          <p:attrName>ppt_x</p:attrName>
                                        </p:attrNameLst>
                                      </p:cBhvr>
                                      <p:tavLst>
                                        <p:tav tm="0">
                                          <p:val>
                                            <p:strVal val="#ppt_x"/>
                                          </p:val>
                                        </p:tav>
                                        <p:tav tm="100000">
                                          <p:val>
                                            <p:strVal val="#ppt_x"/>
                                          </p:val>
                                        </p:tav>
                                      </p:tavLst>
                                    </p:anim>
                                    <p:anim calcmode="lin" valueType="num">
                                      <p:cBhvr additive="base">
                                        <p:cTn id="18" dur="500" fill="hold"/>
                                        <p:tgtEl>
                                          <p:spTgt spid="20"/>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500" fill="hold"/>
                                        <p:tgtEl>
                                          <p:spTgt spid="28"/>
                                        </p:tgtEl>
                                        <p:attrNameLst>
                                          <p:attrName>ppt_x</p:attrName>
                                        </p:attrNameLst>
                                      </p:cBhvr>
                                      <p:tavLst>
                                        <p:tav tm="0">
                                          <p:val>
                                            <p:strVal val="1+#ppt_w/2"/>
                                          </p:val>
                                        </p:tav>
                                        <p:tav tm="100000">
                                          <p:val>
                                            <p:strVal val="#ppt_x"/>
                                          </p:val>
                                        </p:tav>
                                      </p:tavLst>
                                    </p:anim>
                                    <p:anim calcmode="lin" valueType="num">
                                      <p:cBhvr additive="base">
                                        <p:cTn id="23" dur="500" fill="hold"/>
                                        <p:tgtEl>
                                          <p:spTgt spid="28"/>
                                        </p:tgtEl>
                                        <p:attrNameLst>
                                          <p:attrName>ppt_y</p:attrName>
                                        </p:attrNameLst>
                                      </p:cBhvr>
                                      <p:tavLst>
                                        <p:tav tm="0">
                                          <p:val>
                                            <p:strVal val="#ppt_y"/>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additive="base">
                                        <p:cTn id="26" dur="500" fill="hold"/>
                                        <p:tgtEl>
                                          <p:spTgt spid="29"/>
                                        </p:tgtEl>
                                        <p:attrNameLst>
                                          <p:attrName>ppt_x</p:attrName>
                                        </p:attrNameLst>
                                      </p:cBhvr>
                                      <p:tavLst>
                                        <p:tav tm="0">
                                          <p:val>
                                            <p:strVal val="#ppt_x"/>
                                          </p:val>
                                        </p:tav>
                                        <p:tav tm="100000">
                                          <p:val>
                                            <p:strVal val="#ppt_x"/>
                                          </p:val>
                                        </p:tav>
                                      </p:tavLst>
                                    </p:anim>
                                    <p:anim calcmode="lin" valueType="num">
                                      <p:cBhvr additive="base">
                                        <p:cTn id="27" dur="500" fill="hold"/>
                                        <p:tgtEl>
                                          <p:spTgt spid="29"/>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anim calcmode="lin" valueType="num">
                                      <p:cBhvr additive="base">
                                        <p:cTn id="30" dur="500" fill="hold"/>
                                        <p:tgtEl>
                                          <p:spTgt spid="30"/>
                                        </p:tgtEl>
                                        <p:attrNameLst>
                                          <p:attrName>ppt_x</p:attrName>
                                        </p:attrNameLst>
                                      </p:cBhvr>
                                      <p:tavLst>
                                        <p:tav tm="0">
                                          <p:val>
                                            <p:strVal val="#ppt_x"/>
                                          </p:val>
                                        </p:tav>
                                        <p:tav tm="100000">
                                          <p:val>
                                            <p:strVal val="#ppt_x"/>
                                          </p:val>
                                        </p:tav>
                                      </p:tavLst>
                                    </p:anim>
                                    <p:anim calcmode="lin" valueType="num">
                                      <p:cBhvr additive="base">
                                        <p:cTn id="31" dur="500" fill="hold"/>
                                        <p:tgtEl>
                                          <p:spTgt spid="30"/>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500" fill="hold"/>
                                        <p:tgtEl>
                                          <p:spTgt spid="31"/>
                                        </p:tgtEl>
                                        <p:attrNameLst>
                                          <p:attrName>ppt_x</p:attrName>
                                        </p:attrNameLst>
                                      </p:cBhvr>
                                      <p:tavLst>
                                        <p:tav tm="0">
                                          <p:val>
                                            <p:strVal val="#ppt_x"/>
                                          </p:val>
                                        </p:tav>
                                        <p:tav tm="100000">
                                          <p:val>
                                            <p:strVal val="#ppt_x"/>
                                          </p:val>
                                        </p:tav>
                                      </p:tavLst>
                                    </p:anim>
                                    <p:anim calcmode="lin" valueType="num">
                                      <p:cBhvr additive="base">
                                        <p:cTn id="35" dur="500" fill="hold"/>
                                        <p:tgtEl>
                                          <p:spTgt spid="31"/>
                                        </p:tgtEl>
                                        <p:attrNameLst>
                                          <p:attrName>ppt_y</p:attrName>
                                        </p:attrNameLst>
                                      </p:cBhvr>
                                      <p:tavLst>
                                        <p:tav tm="0">
                                          <p:val>
                                            <p:strVal val="1+#ppt_h/2"/>
                                          </p:val>
                                        </p:tav>
                                        <p:tav tm="100000">
                                          <p:val>
                                            <p:strVal val="#ppt_y"/>
                                          </p:val>
                                        </p:tav>
                                      </p:tavLst>
                                    </p:anim>
                                  </p:childTnLst>
                                </p:cTn>
                              </p:par>
                              <p:par>
                                <p:cTn id="36" presetID="2" presetClass="entr" presetSubtype="3" fill="hold" grpId="0" nodeType="with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500" fill="hold"/>
                                        <p:tgtEl>
                                          <p:spTgt spid="32"/>
                                        </p:tgtEl>
                                        <p:attrNameLst>
                                          <p:attrName>ppt_x</p:attrName>
                                        </p:attrNameLst>
                                      </p:cBhvr>
                                      <p:tavLst>
                                        <p:tav tm="0">
                                          <p:val>
                                            <p:strVal val="1+#ppt_w/2"/>
                                          </p:val>
                                        </p:tav>
                                        <p:tav tm="100000">
                                          <p:val>
                                            <p:strVal val="#ppt_x"/>
                                          </p:val>
                                        </p:tav>
                                      </p:tavLst>
                                    </p:anim>
                                    <p:anim calcmode="lin" valueType="num">
                                      <p:cBhvr additive="base">
                                        <p:cTn id="39" dur="500" fill="hold"/>
                                        <p:tgtEl>
                                          <p:spTgt spid="32"/>
                                        </p:tgtEl>
                                        <p:attrNameLst>
                                          <p:attrName>ppt_y</p:attrName>
                                        </p:attrNameLst>
                                      </p:cBhvr>
                                      <p:tavLst>
                                        <p:tav tm="0">
                                          <p:val>
                                            <p:strVal val="0-#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500" fill="hold"/>
                                        <p:tgtEl>
                                          <p:spTgt spid="33"/>
                                        </p:tgtEl>
                                        <p:attrNameLst>
                                          <p:attrName>ppt_x</p:attrName>
                                        </p:attrNameLst>
                                      </p:cBhvr>
                                      <p:tavLst>
                                        <p:tav tm="0">
                                          <p:val>
                                            <p:strVal val="#ppt_x"/>
                                          </p:val>
                                        </p:tav>
                                        <p:tav tm="100000">
                                          <p:val>
                                            <p:strVal val="#ppt_x"/>
                                          </p:val>
                                        </p:tav>
                                      </p:tavLst>
                                    </p:anim>
                                    <p:anim calcmode="lin" valueType="num">
                                      <p:cBhvr additive="base">
                                        <p:cTn id="43" dur="500" fill="hold"/>
                                        <p:tgtEl>
                                          <p:spTgt spid="33"/>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 calcmode="lin" valueType="num">
                                      <p:cBhvr additive="base">
                                        <p:cTn id="46" dur="500" fill="hold"/>
                                        <p:tgtEl>
                                          <p:spTgt spid="34"/>
                                        </p:tgtEl>
                                        <p:attrNameLst>
                                          <p:attrName>ppt_x</p:attrName>
                                        </p:attrNameLst>
                                      </p:cBhvr>
                                      <p:tavLst>
                                        <p:tav tm="0">
                                          <p:val>
                                            <p:strVal val="#ppt_x"/>
                                          </p:val>
                                        </p:tav>
                                        <p:tav tm="100000">
                                          <p:val>
                                            <p:strVal val="#ppt_x"/>
                                          </p:val>
                                        </p:tav>
                                      </p:tavLst>
                                    </p:anim>
                                    <p:anim calcmode="lin" valueType="num">
                                      <p:cBhvr additive="base">
                                        <p:cTn id="47" dur="500" fill="hold"/>
                                        <p:tgtEl>
                                          <p:spTgt spid="34"/>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ppt_x"/>
                                          </p:val>
                                        </p:tav>
                                        <p:tav tm="100000">
                                          <p:val>
                                            <p:strVal val="#ppt_x"/>
                                          </p:val>
                                        </p:tav>
                                      </p:tavLst>
                                    </p:anim>
                                    <p:anim calcmode="lin" valueType="num">
                                      <p:cBhvr additive="base">
                                        <p:cTn id="51" dur="500" fill="hold"/>
                                        <p:tgtEl>
                                          <p:spTgt spid="35"/>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36"/>
                                        </p:tgtEl>
                                        <p:attrNameLst>
                                          <p:attrName>style.visibility</p:attrName>
                                        </p:attrNameLst>
                                      </p:cBhvr>
                                      <p:to>
                                        <p:strVal val="visible"/>
                                      </p:to>
                                    </p:set>
                                    <p:anim calcmode="lin" valueType="num">
                                      <p:cBhvr additive="base">
                                        <p:cTn id="54" dur="500" fill="hold"/>
                                        <p:tgtEl>
                                          <p:spTgt spid="36"/>
                                        </p:tgtEl>
                                        <p:attrNameLst>
                                          <p:attrName>ppt_x</p:attrName>
                                        </p:attrNameLst>
                                      </p:cBhvr>
                                      <p:tavLst>
                                        <p:tav tm="0">
                                          <p:val>
                                            <p:strVal val="#ppt_x"/>
                                          </p:val>
                                        </p:tav>
                                        <p:tav tm="100000">
                                          <p:val>
                                            <p:strVal val="#ppt_x"/>
                                          </p:val>
                                        </p:tav>
                                      </p:tavLst>
                                    </p:anim>
                                    <p:anim calcmode="lin" valueType="num">
                                      <p:cBhvr additive="base">
                                        <p:cTn id="55" dur="500" fill="hold"/>
                                        <p:tgtEl>
                                          <p:spTgt spid="36"/>
                                        </p:tgtEl>
                                        <p:attrNameLst>
                                          <p:attrName>ppt_y</p:attrName>
                                        </p:attrNameLst>
                                      </p:cBhvr>
                                      <p:tavLst>
                                        <p:tav tm="0">
                                          <p:val>
                                            <p:strVal val="1+#ppt_h/2"/>
                                          </p:val>
                                        </p:tav>
                                        <p:tav tm="100000">
                                          <p:val>
                                            <p:strVal val="#ppt_y"/>
                                          </p:val>
                                        </p:tav>
                                      </p:tavLst>
                                    </p:anim>
                                  </p:childTnLst>
                                </p:cTn>
                              </p:par>
                              <p:par>
                                <p:cTn id="56" presetID="2" presetClass="entr" presetSubtype="6" fill="hold" nodeType="with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fill="hold"/>
                                        <p:tgtEl>
                                          <p:spTgt spid="37"/>
                                        </p:tgtEl>
                                        <p:attrNameLst>
                                          <p:attrName>ppt_x</p:attrName>
                                        </p:attrNameLst>
                                      </p:cBhvr>
                                      <p:tavLst>
                                        <p:tav tm="0">
                                          <p:val>
                                            <p:strVal val="1+#ppt_w/2"/>
                                          </p:val>
                                        </p:tav>
                                        <p:tav tm="100000">
                                          <p:val>
                                            <p:strVal val="#ppt_x"/>
                                          </p:val>
                                        </p:tav>
                                      </p:tavLst>
                                    </p:anim>
                                    <p:anim calcmode="lin" valueType="num">
                                      <p:cBhvr additive="base">
                                        <p:cTn id="59" dur="500" fill="hold"/>
                                        <p:tgtEl>
                                          <p:spTgt spid="37"/>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0"/>
                                  </p:stCondLst>
                                  <p:childTnLst>
                                    <p:set>
                                      <p:cBhvr>
                                        <p:cTn id="61" dur="1" fill="hold">
                                          <p:stCondLst>
                                            <p:cond delay="0"/>
                                          </p:stCondLst>
                                        </p:cTn>
                                        <p:tgtEl>
                                          <p:spTgt spid="45"/>
                                        </p:tgtEl>
                                        <p:attrNameLst>
                                          <p:attrName>style.visibility</p:attrName>
                                        </p:attrNameLst>
                                      </p:cBhvr>
                                      <p:to>
                                        <p:strVal val="visible"/>
                                      </p:to>
                                    </p:set>
                                    <p:anim calcmode="lin" valueType="num">
                                      <p:cBhvr additive="base">
                                        <p:cTn id="62" dur="500" fill="hold"/>
                                        <p:tgtEl>
                                          <p:spTgt spid="45"/>
                                        </p:tgtEl>
                                        <p:attrNameLst>
                                          <p:attrName>ppt_x</p:attrName>
                                        </p:attrNameLst>
                                      </p:cBhvr>
                                      <p:tavLst>
                                        <p:tav tm="0">
                                          <p:val>
                                            <p:strVal val="1+#ppt_w/2"/>
                                          </p:val>
                                        </p:tav>
                                        <p:tav tm="100000">
                                          <p:val>
                                            <p:strVal val="#ppt_x"/>
                                          </p:val>
                                        </p:tav>
                                      </p:tavLst>
                                    </p:anim>
                                    <p:anim calcmode="lin" valueType="num">
                                      <p:cBhvr additive="base">
                                        <p:cTn id="63" dur="500" fill="hold"/>
                                        <p:tgtEl>
                                          <p:spTgt spid="45"/>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46"/>
                                        </p:tgtEl>
                                        <p:attrNameLst>
                                          <p:attrName>style.visibility</p:attrName>
                                        </p:attrNameLst>
                                      </p:cBhvr>
                                      <p:to>
                                        <p:strVal val="visible"/>
                                      </p:to>
                                    </p:set>
                                    <p:anim calcmode="lin" valueType="num">
                                      <p:cBhvr additive="base">
                                        <p:cTn id="66" dur="500" fill="hold"/>
                                        <p:tgtEl>
                                          <p:spTgt spid="46"/>
                                        </p:tgtEl>
                                        <p:attrNameLst>
                                          <p:attrName>ppt_x</p:attrName>
                                        </p:attrNameLst>
                                      </p:cBhvr>
                                      <p:tavLst>
                                        <p:tav tm="0">
                                          <p:val>
                                            <p:strVal val="#ppt_x"/>
                                          </p:val>
                                        </p:tav>
                                        <p:tav tm="100000">
                                          <p:val>
                                            <p:strVal val="#ppt_x"/>
                                          </p:val>
                                        </p:tav>
                                      </p:tavLst>
                                    </p:anim>
                                    <p:anim calcmode="lin" valueType="num">
                                      <p:cBhvr additive="base">
                                        <p:cTn id="67" dur="500" fill="hold"/>
                                        <p:tgtEl>
                                          <p:spTgt spid="46"/>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47"/>
                                        </p:tgtEl>
                                        <p:attrNameLst>
                                          <p:attrName>style.visibility</p:attrName>
                                        </p:attrNameLst>
                                      </p:cBhvr>
                                      <p:to>
                                        <p:strVal val="visible"/>
                                      </p:to>
                                    </p:set>
                                    <p:anim calcmode="lin" valueType="num">
                                      <p:cBhvr additive="base">
                                        <p:cTn id="70" dur="500" fill="hold"/>
                                        <p:tgtEl>
                                          <p:spTgt spid="47"/>
                                        </p:tgtEl>
                                        <p:attrNameLst>
                                          <p:attrName>ppt_x</p:attrName>
                                        </p:attrNameLst>
                                      </p:cBhvr>
                                      <p:tavLst>
                                        <p:tav tm="0">
                                          <p:val>
                                            <p:strVal val="#ppt_x"/>
                                          </p:val>
                                        </p:tav>
                                        <p:tav tm="100000">
                                          <p:val>
                                            <p:strVal val="#ppt_x"/>
                                          </p:val>
                                        </p:tav>
                                      </p:tavLst>
                                    </p:anim>
                                    <p:anim calcmode="lin" valueType="num">
                                      <p:cBhvr additive="base">
                                        <p:cTn id="71" dur="500" fill="hold"/>
                                        <p:tgtEl>
                                          <p:spTgt spid="47"/>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48"/>
                                        </p:tgtEl>
                                        <p:attrNameLst>
                                          <p:attrName>style.visibility</p:attrName>
                                        </p:attrNameLst>
                                      </p:cBhvr>
                                      <p:to>
                                        <p:strVal val="visible"/>
                                      </p:to>
                                    </p:set>
                                    <p:anim calcmode="lin" valueType="num">
                                      <p:cBhvr additive="base">
                                        <p:cTn id="74" dur="500" fill="hold"/>
                                        <p:tgtEl>
                                          <p:spTgt spid="48"/>
                                        </p:tgtEl>
                                        <p:attrNameLst>
                                          <p:attrName>ppt_x</p:attrName>
                                        </p:attrNameLst>
                                      </p:cBhvr>
                                      <p:tavLst>
                                        <p:tav tm="0">
                                          <p:val>
                                            <p:strVal val="#ppt_x"/>
                                          </p:val>
                                        </p:tav>
                                        <p:tav tm="100000">
                                          <p:val>
                                            <p:strVal val="#ppt_x"/>
                                          </p:val>
                                        </p:tav>
                                      </p:tavLst>
                                    </p:anim>
                                    <p:anim calcmode="lin" valueType="num">
                                      <p:cBhvr additive="base">
                                        <p:cTn id="75" dur="500" fill="hold"/>
                                        <p:tgtEl>
                                          <p:spTgt spid="48"/>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49"/>
                                        </p:tgtEl>
                                        <p:attrNameLst>
                                          <p:attrName>style.visibility</p:attrName>
                                        </p:attrNameLst>
                                      </p:cBhvr>
                                      <p:to>
                                        <p:strVal val="visible"/>
                                      </p:to>
                                    </p:set>
                                    <p:anim calcmode="lin" valueType="num">
                                      <p:cBhvr additive="base">
                                        <p:cTn id="78" dur="500" fill="hold"/>
                                        <p:tgtEl>
                                          <p:spTgt spid="49"/>
                                        </p:tgtEl>
                                        <p:attrNameLst>
                                          <p:attrName>ppt_x</p:attrName>
                                        </p:attrNameLst>
                                      </p:cBhvr>
                                      <p:tavLst>
                                        <p:tav tm="0">
                                          <p:val>
                                            <p:strVal val="#ppt_x"/>
                                          </p:val>
                                        </p:tav>
                                        <p:tav tm="100000">
                                          <p:val>
                                            <p:strVal val="#ppt_x"/>
                                          </p:val>
                                        </p:tav>
                                      </p:tavLst>
                                    </p:anim>
                                    <p:anim calcmode="lin" valueType="num">
                                      <p:cBhvr additive="base">
                                        <p:cTn id="79" dur="500" fill="hold"/>
                                        <p:tgtEl>
                                          <p:spTgt spid="49"/>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 calcmode="lin" valueType="num">
                                      <p:cBhvr additive="base">
                                        <p:cTn id="82" dur="500" fill="hold"/>
                                        <p:tgtEl>
                                          <p:spTgt spid="50"/>
                                        </p:tgtEl>
                                        <p:attrNameLst>
                                          <p:attrName>ppt_x</p:attrName>
                                        </p:attrNameLst>
                                      </p:cBhvr>
                                      <p:tavLst>
                                        <p:tav tm="0">
                                          <p:val>
                                            <p:strVal val="#ppt_x"/>
                                          </p:val>
                                        </p:tav>
                                        <p:tav tm="100000">
                                          <p:val>
                                            <p:strVal val="#ppt_x"/>
                                          </p:val>
                                        </p:tav>
                                      </p:tavLst>
                                    </p:anim>
                                    <p:anim calcmode="lin" valueType="num">
                                      <p:cBhvr additive="base">
                                        <p:cTn id="83" dur="500" fill="hold"/>
                                        <p:tgtEl>
                                          <p:spTgt spid="50"/>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51"/>
                                        </p:tgtEl>
                                        <p:attrNameLst>
                                          <p:attrName>style.visibility</p:attrName>
                                        </p:attrNameLst>
                                      </p:cBhvr>
                                      <p:to>
                                        <p:strVal val="visible"/>
                                      </p:to>
                                    </p:set>
                                    <p:anim calcmode="lin" valueType="num">
                                      <p:cBhvr additive="base">
                                        <p:cTn id="86" dur="500" fill="hold"/>
                                        <p:tgtEl>
                                          <p:spTgt spid="51"/>
                                        </p:tgtEl>
                                        <p:attrNameLst>
                                          <p:attrName>ppt_x</p:attrName>
                                        </p:attrNameLst>
                                      </p:cBhvr>
                                      <p:tavLst>
                                        <p:tav tm="0">
                                          <p:val>
                                            <p:strVal val="#ppt_x"/>
                                          </p:val>
                                        </p:tav>
                                        <p:tav tm="100000">
                                          <p:val>
                                            <p:strVal val="#ppt_x"/>
                                          </p:val>
                                        </p:tav>
                                      </p:tavLst>
                                    </p:anim>
                                    <p:anim calcmode="lin" valueType="num">
                                      <p:cBhvr additive="base">
                                        <p:cTn id="87" dur="500" fill="hold"/>
                                        <p:tgtEl>
                                          <p:spTgt spid="51"/>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52"/>
                                        </p:tgtEl>
                                        <p:attrNameLst>
                                          <p:attrName>style.visibility</p:attrName>
                                        </p:attrNameLst>
                                      </p:cBhvr>
                                      <p:to>
                                        <p:strVal val="visible"/>
                                      </p:to>
                                    </p:set>
                                    <p:anim calcmode="lin" valueType="num">
                                      <p:cBhvr additive="base">
                                        <p:cTn id="90" dur="500" fill="hold"/>
                                        <p:tgtEl>
                                          <p:spTgt spid="52"/>
                                        </p:tgtEl>
                                        <p:attrNameLst>
                                          <p:attrName>ppt_x</p:attrName>
                                        </p:attrNameLst>
                                      </p:cBhvr>
                                      <p:tavLst>
                                        <p:tav tm="0">
                                          <p:val>
                                            <p:strVal val="#ppt_x"/>
                                          </p:val>
                                        </p:tav>
                                        <p:tav tm="100000">
                                          <p:val>
                                            <p:strVal val="#ppt_x"/>
                                          </p:val>
                                        </p:tav>
                                      </p:tavLst>
                                    </p:anim>
                                    <p:anim calcmode="lin" valueType="num">
                                      <p:cBhvr additive="base">
                                        <p:cTn id="91" dur="500" fill="hold"/>
                                        <p:tgtEl>
                                          <p:spTgt spid="52"/>
                                        </p:tgtEl>
                                        <p:attrNameLst>
                                          <p:attrName>ppt_y</p:attrName>
                                        </p:attrNameLst>
                                      </p:cBhvr>
                                      <p:tavLst>
                                        <p:tav tm="0">
                                          <p:val>
                                            <p:strVal val="1+#ppt_h/2"/>
                                          </p:val>
                                        </p:tav>
                                        <p:tav tm="100000">
                                          <p:val>
                                            <p:strVal val="#ppt_y"/>
                                          </p:val>
                                        </p:tav>
                                      </p:tavLst>
                                    </p:anim>
                                  </p:childTnLst>
                                </p:cTn>
                              </p:par>
                              <p:par>
                                <p:cTn id="92" presetID="2" presetClass="entr" presetSubtype="1" fill="hold" grpId="0" nodeType="withEffect">
                                  <p:stCondLst>
                                    <p:cond delay="0"/>
                                  </p:stCondLst>
                                  <p:childTnLst>
                                    <p:set>
                                      <p:cBhvr>
                                        <p:cTn id="93" dur="1" fill="hold">
                                          <p:stCondLst>
                                            <p:cond delay="0"/>
                                          </p:stCondLst>
                                        </p:cTn>
                                        <p:tgtEl>
                                          <p:spTgt spid="53"/>
                                        </p:tgtEl>
                                        <p:attrNameLst>
                                          <p:attrName>style.visibility</p:attrName>
                                        </p:attrNameLst>
                                      </p:cBhvr>
                                      <p:to>
                                        <p:strVal val="visible"/>
                                      </p:to>
                                    </p:set>
                                    <p:anim calcmode="lin" valueType="num">
                                      <p:cBhvr additive="base">
                                        <p:cTn id="94" dur="500" fill="hold"/>
                                        <p:tgtEl>
                                          <p:spTgt spid="53"/>
                                        </p:tgtEl>
                                        <p:attrNameLst>
                                          <p:attrName>ppt_x</p:attrName>
                                        </p:attrNameLst>
                                      </p:cBhvr>
                                      <p:tavLst>
                                        <p:tav tm="0">
                                          <p:val>
                                            <p:strVal val="#ppt_x"/>
                                          </p:val>
                                        </p:tav>
                                        <p:tav tm="100000">
                                          <p:val>
                                            <p:strVal val="#ppt_x"/>
                                          </p:val>
                                        </p:tav>
                                      </p:tavLst>
                                    </p:anim>
                                    <p:anim calcmode="lin" valueType="num">
                                      <p:cBhvr additive="base">
                                        <p:cTn id="95" dur="500" fill="hold"/>
                                        <p:tgtEl>
                                          <p:spTgt spid="53"/>
                                        </p:tgtEl>
                                        <p:attrNameLst>
                                          <p:attrName>ppt_y</p:attrName>
                                        </p:attrNameLst>
                                      </p:cBhvr>
                                      <p:tavLst>
                                        <p:tav tm="0">
                                          <p:val>
                                            <p:strVal val="0-#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54"/>
                                        </p:tgtEl>
                                        <p:attrNameLst>
                                          <p:attrName>style.visibility</p:attrName>
                                        </p:attrNameLst>
                                      </p:cBhvr>
                                      <p:to>
                                        <p:strVal val="visible"/>
                                      </p:to>
                                    </p:set>
                                    <p:anim calcmode="lin" valueType="num">
                                      <p:cBhvr additive="base">
                                        <p:cTn id="98" dur="500" fill="hold"/>
                                        <p:tgtEl>
                                          <p:spTgt spid="54"/>
                                        </p:tgtEl>
                                        <p:attrNameLst>
                                          <p:attrName>ppt_x</p:attrName>
                                        </p:attrNameLst>
                                      </p:cBhvr>
                                      <p:tavLst>
                                        <p:tav tm="0">
                                          <p:val>
                                            <p:strVal val="#ppt_x"/>
                                          </p:val>
                                        </p:tav>
                                        <p:tav tm="100000">
                                          <p:val>
                                            <p:strVal val="#ppt_x"/>
                                          </p:val>
                                        </p:tav>
                                      </p:tavLst>
                                    </p:anim>
                                    <p:anim calcmode="lin" valueType="num">
                                      <p:cBhvr additive="base">
                                        <p:cTn id="99" dur="500" fill="hold"/>
                                        <p:tgtEl>
                                          <p:spTgt spid="54"/>
                                        </p:tgtEl>
                                        <p:attrNameLst>
                                          <p:attrName>ppt_y</p:attrName>
                                        </p:attrNameLst>
                                      </p:cBhvr>
                                      <p:tavLst>
                                        <p:tav tm="0">
                                          <p:val>
                                            <p:strVal val="1+#ppt_h/2"/>
                                          </p:val>
                                        </p:tav>
                                        <p:tav tm="100000">
                                          <p:val>
                                            <p:strVal val="#ppt_y"/>
                                          </p:val>
                                        </p:tav>
                                      </p:tavLst>
                                    </p:anim>
                                  </p:childTnLst>
                                </p:cTn>
                              </p:par>
                              <p:par>
                                <p:cTn id="100" presetID="2" presetClass="entr" presetSubtype="9" fill="hold" grpId="0" nodeType="withEffect">
                                  <p:stCondLst>
                                    <p:cond delay="0"/>
                                  </p:stCondLst>
                                  <p:childTnLst>
                                    <p:set>
                                      <p:cBhvr>
                                        <p:cTn id="101" dur="1" fill="hold">
                                          <p:stCondLst>
                                            <p:cond delay="0"/>
                                          </p:stCondLst>
                                        </p:cTn>
                                        <p:tgtEl>
                                          <p:spTgt spid="55"/>
                                        </p:tgtEl>
                                        <p:attrNameLst>
                                          <p:attrName>style.visibility</p:attrName>
                                        </p:attrNameLst>
                                      </p:cBhvr>
                                      <p:to>
                                        <p:strVal val="visible"/>
                                      </p:to>
                                    </p:set>
                                    <p:anim calcmode="lin" valueType="num">
                                      <p:cBhvr additive="base">
                                        <p:cTn id="102" dur="500" fill="hold"/>
                                        <p:tgtEl>
                                          <p:spTgt spid="55"/>
                                        </p:tgtEl>
                                        <p:attrNameLst>
                                          <p:attrName>ppt_x</p:attrName>
                                        </p:attrNameLst>
                                      </p:cBhvr>
                                      <p:tavLst>
                                        <p:tav tm="0">
                                          <p:val>
                                            <p:strVal val="0-#ppt_w/2"/>
                                          </p:val>
                                        </p:tav>
                                        <p:tav tm="100000">
                                          <p:val>
                                            <p:strVal val="#ppt_x"/>
                                          </p:val>
                                        </p:tav>
                                      </p:tavLst>
                                    </p:anim>
                                    <p:anim calcmode="lin" valueType="num">
                                      <p:cBhvr additive="base">
                                        <p:cTn id="103" dur="500" fill="hold"/>
                                        <p:tgtEl>
                                          <p:spTgt spid="55"/>
                                        </p:tgtEl>
                                        <p:attrNameLst>
                                          <p:attrName>ppt_y</p:attrName>
                                        </p:attrNameLst>
                                      </p:cBhvr>
                                      <p:tavLst>
                                        <p:tav tm="0">
                                          <p:val>
                                            <p:strVal val="0-#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56"/>
                                        </p:tgtEl>
                                        <p:attrNameLst>
                                          <p:attrName>style.visibility</p:attrName>
                                        </p:attrNameLst>
                                      </p:cBhvr>
                                      <p:to>
                                        <p:strVal val="visible"/>
                                      </p:to>
                                    </p:set>
                                    <p:anim calcmode="lin" valueType="num">
                                      <p:cBhvr additive="base">
                                        <p:cTn id="106" dur="500" fill="hold"/>
                                        <p:tgtEl>
                                          <p:spTgt spid="56"/>
                                        </p:tgtEl>
                                        <p:attrNameLst>
                                          <p:attrName>ppt_x</p:attrName>
                                        </p:attrNameLst>
                                      </p:cBhvr>
                                      <p:tavLst>
                                        <p:tav tm="0">
                                          <p:val>
                                            <p:strVal val="#ppt_x"/>
                                          </p:val>
                                        </p:tav>
                                        <p:tav tm="100000">
                                          <p:val>
                                            <p:strVal val="#ppt_x"/>
                                          </p:val>
                                        </p:tav>
                                      </p:tavLst>
                                    </p:anim>
                                    <p:anim calcmode="lin" valueType="num">
                                      <p:cBhvr additive="base">
                                        <p:cTn id="107" dur="500" fill="hold"/>
                                        <p:tgtEl>
                                          <p:spTgt spid="56"/>
                                        </p:tgtEl>
                                        <p:attrNameLst>
                                          <p:attrName>ppt_y</p:attrName>
                                        </p:attrNameLst>
                                      </p:cBhvr>
                                      <p:tavLst>
                                        <p:tav tm="0">
                                          <p:val>
                                            <p:strVal val="1+#ppt_h/2"/>
                                          </p:val>
                                        </p:tav>
                                        <p:tav tm="100000">
                                          <p:val>
                                            <p:strVal val="#ppt_y"/>
                                          </p:val>
                                        </p:tav>
                                      </p:tavLst>
                                    </p:anim>
                                  </p:childTnLst>
                                </p:cTn>
                              </p:par>
                              <p:par>
                                <p:cTn id="108" presetID="2" presetClass="entr" presetSubtype="9" fill="hold" grpId="0" nodeType="withEffect">
                                  <p:stCondLst>
                                    <p:cond delay="0"/>
                                  </p:stCondLst>
                                  <p:childTnLst>
                                    <p:set>
                                      <p:cBhvr>
                                        <p:cTn id="109" dur="1" fill="hold">
                                          <p:stCondLst>
                                            <p:cond delay="0"/>
                                          </p:stCondLst>
                                        </p:cTn>
                                        <p:tgtEl>
                                          <p:spTgt spid="57"/>
                                        </p:tgtEl>
                                        <p:attrNameLst>
                                          <p:attrName>style.visibility</p:attrName>
                                        </p:attrNameLst>
                                      </p:cBhvr>
                                      <p:to>
                                        <p:strVal val="visible"/>
                                      </p:to>
                                    </p:set>
                                    <p:anim calcmode="lin" valueType="num">
                                      <p:cBhvr additive="base">
                                        <p:cTn id="110" dur="500" fill="hold"/>
                                        <p:tgtEl>
                                          <p:spTgt spid="57"/>
                                        </p:tgtEl>
                                        <p:attrNameLst>
                                          <p:attrName>ppt_x</p:attrName>
                                        </p:attrNameLst>
                                      </p:cBhvr>
                                      <p:tavLst>
                                        <p:tav tm="0">
                                          <p:val>
                                            <p:strVal val="0-#ppt_w/2"/>
                                          </p:val>
                                        </p:tav>
                                        <p:tav tm="100000">
                                          <p:val>
                                            <p:strVal val="#ppt_x"/>
                                          </p:val>
                                        </p:tav>
                                      </p:tavLst>
                                    </p:anim>
                                    <p:anim calcmode="lin" valueType="num">
                                      <p:cBhvr additive="base">
                                        <p:cTn id="111" dur="500" fill="hold"/>
                                        <p:tgtEl>
                                          <p:spTgt spid="57"/>
                                        </p:tgtEl>
                                        <p:attrNameLst>
                                          <p:attrName>ppt_y</p:attrName>
                                        </p:attrNameLst>
                                      </p:cBhvr>
                                      <p:tavLst>
                                        <p:tav tm="0">
                                          <p:val>
                                            <p:strVal val="0-#ppt_h/2"/>
                                          </p:val>
                                        </p:tav>
                                        <p:tav tm="100000">
                                          <p:val>
                                            <p:strVal val="#ppt_y"/>
                                          </p:val>
                                        </p:tav>
                                      </p:tavLst>
                                    </p:anim>
                                  </p:childTnLst>
                                </p:cTn>
                              </p:par>
                              <p:par>
                                <p:cTn id="112" presetID="2" presetClass="entr" presetSubtype="12" fill="hold" nodeType="withEffect">
                                  <p:stCondLst>
                                    <p:cond delay="0"/>
                                  </p:stCondLst>
                                  <p:childTnLst>
                                    <p:set>
                                      <p:cBhvr>
                                        <p:cTn id="113" dur="1" fill="hold">
                                          <p:stCondLst>
                                            <p:cond delay="0"/>
                                          </p:stCondLst>
                                        </p:cTn>
                                        <p:tgtEl>
                                          <p:spTgt spid="58"/>
                                        </p:tgtEl>
                                        <p:attrNameLst>
                                          <p:attrName>style.visibility</p:attrName>
                                        </p:attrNameLst>
                                      </p:cBhvr>
                                      <p:to>
                                        <p:strVal val="visible"/>
                                      </p:to>
                                    </p:set>
                                    <p:anim calcmode="lin" valueType="num">
                                      <p:cBhvr additive="base">
                                        <p:cTn id="114" dur="500" fill="hold"/>
                                        <p:tgtEl>
                                          <p:spTgt spid="58"/>
                                        </p:tgtEl>
                                        <p:attrNameLst>
                                          <p:attrName>ppt_x</p:attrName>
                                        </p:attrNameLst>
                                      </p:cBhvr>
                                      <p:tavLst>
                                        <p:tav tm="0">
                                          <p:val>
                                            <p:strVal val="0-#ppt_w/2"/>
                                          </p:val>
                                        </p:tav>
                                        <p:tav tm="100000">
                                          <p:val>
                                            <p:strVal val="#ppt_x"/>
                                          </p:val>
                                        </p:tav>
                                      </p:tavLst>
                                    </p:anim>
                                    <p:anim calcmode="lin" valueType="num">
                                      <p:cBhvr additive="base">
                                        <p:cTn id="115" dur="500" fill="hold"/>
                                        <p:tgtEl>
                                          <p:spTgt spid="58"/>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67"/>
                                        </p:tgtEl>
                                        <p:attrNameLst>
                                          <p:attrName>style.visibility</p:attrName>
                                        </p:attrNameLst>
                                      </p:cBhvr>
                                      <p:to>
                                        <p:strVal val="visible"/>
                                      </p:to>
                                    </p:set>
                                    <p:anim calcmode="lin" valueType="num">
                                      <p:cBhvr additive="base">
                                        <p:cTn id="118" dur="500" fill="hold"/>
                                        <p:tgtEl>
                                          <p:spTgt spid="67"/>
                                        </p:tgtEl>
                                        <p:attrNameLst>
                                          <p:attrName>ppt_x</p:attrName>
                                        </p:attrNameLst>
                                      </p:cBhvr>
                                      <p:tavLst>
                                        <p:tav tm="0">
                                          <p:val>
                                            <p:strVal val="#ppt_x"/>
                                          </p:val>
                                        </p:tav>
                                        <p:tav tm="100000">
                                          <p:val>
                                            <p:strVal val="#ppt_x"/>
                                          </p:val>
                                        </p:tav>
                                      </p:tavLst>
                                    </p:anim>
                                    <p:anim calcmode="lin" valueType="num">
                                      <p:cBhvr additive="base">
                                        <p:cTn id="119" dur="500" fill="hold"/>
                                        <p:tgtEl>
                                          <p:spTgt spid="67"/>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68"/>
                                        </p:tgtEl>
                                        <p:attrNameLst>
                                          <p:attrName>style.visibility</p:attrName>
                                        </p:attrNameLst>
                                      </p:cBhvr>
                                      <p:to>
                                        <p:strVal val="visible"/>
                                      </p:to>
                                    </p:set>
                                    <p:anim calcmode="lin" valueType="num">
                                      <p:cBhvr additive="base">
                                        <p:cTn id="122" dur="500" fill="hold"/>
                                        <p:tgtEl>
                                          <p:spTgt spid="68"/>
                                        </p:tgtEl>
                                        <p:attrNameLst>
                                          <p:attrName>ppt_x</p:attrName>
                                        </p:attrNameLst>
                                      </p:cBhvr>
                                      <p:tavLst>
                                        <p:tav tm="0">
                                          <p:val>
                                            <p:strVal val="#ppt_x"/>
                                          </p:val>
                                        </p:tav>
                                        <p:tav tm="100000">
                                          <p:val>
                                            <p:strVal val="#ppt_x"/>
                                          </p:val>
                                        </p:tav>
                                      </p:tavLst>
                                    </p:anim>
                                    <p:anim calcmode="lin" valueType="num">
                                      <p:cBhvr additive="base">
                                        <p:cTn id="123" dur="500" fill="hold"/>
                                        <p:tgtEl>
                                          <p:spTgt spid="68"/>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69"/>
                                        </p:tgtEl>
                                        <p:attrNameLst>
                                          <p:attrName>style.visibility</p:attrName>
                                        </p:attrNameLst>
                                      </p:cBhvr>
                                      <p:to>
                                        <p:strVal val="visible"/>
                                      </p:to>
                                    </p:set>
                                    <p:anim calcmode="lin" valueType="num">
                                      <p:cBhvr additive="base">
                                        <p:cTn id="126" dur="500" fill="hold"/>
                                        <p:tgtEl>
                                          <p:spTgt spid="69"/>
                                        </p:tgtEl>
                                        <p:attrNameLst>
                                          <p:attrName>ppt_x</p:attrName>
                                        </p:attrNameLst>
                                      </p:cBhvr>
                                      <p:tavLst>
                                        <p:tav tm="0">
                                          <p:val>
                                            <p:strVal val="#ppt_x"/>
                                          </p:val>
                                        </p:tav>
                                        <p:tav tm="100000">
                                          <p:val>
                                            <p:strVal val="#ppt_x"/>
                                          </p:val>
                                        </p:tav>
                                      </p:tavLst>
                                    </p:anim>
                                    <p:anim calcmode="lin" valueType="num">
                                      <p:cBhvr additive="base">
                                        <p:cTn id="127" dur="500" fill="hold"/>
                                        <p:tgtEl>
                                          <p:spTgt spid="69"/>
                                        </p:tgtEl>
                                        <p:attrNameLst>
                                          <p:attrName>ppt_y</p:attrName>
                                        </p:attrNameLst>
                                      </p:cBhvr>
                                      <p:tavLst>
                                        <p:tav tm="0">
                                          <p:val>
                                            <p:strVal val="1+#ppt_h/2"/>
                                          </p:val>
                                        </p:tav>
                                        <p:tav tm="100000">
                                          <p:val>
                                            <p:strVal val="#ppt_y"/>
                                          </p:val>
                                        </p:tav>
                                      </p:tavLst>
                                    </p:anim>
                                  </p:childTnLst>
                                </p:cTn>
                              </p:par>
                              <p:par>
                                <p:cTn id="128" presetID="2" presetClass="entr" presetSubtype="12" fill="hold" grpId="0" nodeType="withEffect">
                                  <p:stCondLst>
                                    <p:cond delay="0"/>
                                  </p:stCondLst>
                                  <p:childTnLst>
                                    <p:set>
                                      <p:cBhvr>
                                        <p:cTn id="129" dur="1" fill="hold">
                                          <p:stCondLst>
                                            <p:cond delay="0"/>
                                          </p:stCondLst>
                                        </p:cTn>
                                        <p:tgtEl>
                                          <p:spTgt spid="70"/>
                                        </p:tgtEl>
                                        <p:attrNameLst>
                                          <p:attrName>style.visibility</p:attrName>
                                        </p:attrNameLst>
                                      </p:cBhvr>
                                      <p:to>
                                        <p:strVal val="visible"/>
                                      </p:to>
                                    </p:set>
                                    <p:anim calcmode="lin" valueType="num">
                                      <p:cBhvr additive="base">
                                        <p:cTn id="130" dur="500" fill="hold"/>
                                        <p:tgtEl>
                                          <p:spTgt spid="70"/>
                                        </p:tgtEl>
                                        <p:attrNameLst>
                                          <p:attrName>ppt_x</p:attrName>
                                        </p:attrNameLst>
                                      </p:cBhvr>
                                      <p:tavLst>
                                        <p:tav tm="0">
                                          <p:val>
                                            <p:strVal val="0-#ppt_w/2"/>
                                          </p:val>
                                        </p:tav>
                                        <p:tav tm="100000">
                                          <p:val>
                                            <p:strVal val="#ppt_x"/>
                                          </p:val>
                                        </p:tav>
                                      </p:tavLst>
                                    </p:anim>
                                    <p:anim calcmode="lin" valueType="num">
                                      <p:cBhvr additive="base">
                                        <p:cTn id="131" dur="500" fill="hold"/>
                                        <p:tgtEl>
                                          <p:spTgt spid="70"/>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71"/>
                                        </p:tgtEl>
                                        <p:attrNameLst>
                                          <p:attrName>style.visibility</p:attrName>
                                        </p:attrNameLst>
                                      </p:cBhvr>
                                      <p:to>
                                        <p:strVal val="visible"/>
                                      </p:to>
                                    </p:set>
                                    <p:anim calcmode="lin" valueType="num">
                                      <p:cBhvr additive="base">
                                        <p:cTn id="134" dur="500" fill="hold"/>
                                        <p:tgtEl>
                                          <p:spTgt spid="71"/>
                                        </p:tgtEl>
                                        <p:attrNameLst>
                                          <p:attrName>ppt_x</p:attrName>
                                        </p:attrNameLst>
                                      </p:cBhvr>
                                      <p:tavLst>
                                        <p:tav tm="0">
                                          <p:val>
                                            <p:strVal val="#ppt_x"/>
                                          </p:val>
                                        </p:tav>
                                        <p:tav tm="100000">
                                          <p:val>
                                            <p:strVal val="#ppt_x"/>
                                          </p:val>
                                        </p:tav>
                                      </p:tavLst>
                                    </p:anim>
                                    <p:anim calcmode="lin" valueType="num">
                                      <p:cBhvr additive="base">
                                        <p:cTn id="135" dur="500" fill="hold"/>
                                        <p:tgtEl>
                                          <p:spTgt spid="71"/>
                                        </p:tgtEl>
                                        <p:attrNameLst>
                                          <p:attrName>ppt_y</p:attrName>
                                        </p:attrNameLst>
                                      </p:cBhvr>
                                      <p:tavLst>
                                        <p:tav tm="0">
                                          <p:val>
                                            <p:strVal val="1+#ppt_h/2"/>
                                          </p:val>
                                        </p:tav>
                                        <p:tav tm="100000">
                                          <p:val>
                                            <p:strVal val="#ppt_y"/>
                                          </p:val>
                                        </p:tav>
                                      </p:tavLst>
                                    </p:anim>
                                  </p:childTnLst>
                                </p:cTn>
                              </p:par>
                              <p:par>
                                <p:cTn id="136" presetID="2" presetClass="entr" presetSubtype="12" fill="hold" grpId="0" nodeType="withEffect">
                                  <p:stCondLst>
                                    <p:cond delay="0"/>
                                  </p:stCondLst>
                                  <p:childTnLst>
                                    <p:set>
                                      <p:cBhvr>
                                        <p:cTn id="137" dur="1" fill="hold">
                                          <p:stCondLst>
                                            <p:cond delay="0"/>
                                          </p:stCondLst>
                                        </p:cTn>
                                        <p:tgtEl>
                                          <p:spTgt spid="72"/>
                                        </p:tgtEl>
                                        <p:attrNameLst>
                                          <p:attrName>style.visibility</p:attrName>
                                        </p:attrNameLst>
                                      </p:cBhvr>
                                      <p:to>
                                        <p:strVal val="visible"/>
                                      </p:to>
                                    </p:set>
                                    <p:anim calcmode="lin" valueType="num">
                                      <p:cBhvr additive="base">
                                        <p:cTn id="138" dur="500" fill="hold"/>
                                        <p:tgtEl>
                                          <p:spTgt spid="72"/>
                                        </p:tgtEl>
                                        <p:attrNameLst>
                                          <p:attrName>ppt_x</p:attrName>
                                        </p:attrNameLst>
                                      </p:cBhvr>
                                      <p:tavLst>
                                        <p:tav tm="0">
                                          <p:val>
                                            <p:strVal val="0-#ppt_w/2"/>
                                          </p:val>
                                        </p:tav>
                                        <p:tav tm="100000">
                                          <p:val>
                                            <p:strVal val="#ppt_x"/>
                                          </p:val>
                                        </p:tav>
                                      </p:tavLst>
                                    </p:anim>
                                    <p:anim calcmode="lin" valueType="num">
                                      <p:cBhvr additive="base">
                                        <p:cTn id="139" dur="500" fill="hold"/>
                                        <p:tgtEl>
                                          <p:spTgt spid="72"/>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73"/>
                                        </p:tgtEl>
                                        <p:attrNameLst>
                                          <p:attrName>style.visibility</p:attrName>
                                        </p:attrNameLst>
                                      </p:cBhvr>
                                      <p:to>
                                        <p:strVal val="visible"/>
                                      </p:to>
                                    </p:set>
                                    <p:anim calcmode="lin" valueType="num">
                                      <p:cBhvr additive="base">
                                        <p:cTn id="142" dur="500" fill="hold"/>
                                        <p:tgtEl>
                                          <p:spTgt spid="73"/>
                                        </p:tgtEl>
                                        <p:attrNameLst>
                                          <p:attrName>ppt_x</p:attrName>
                                        </p:attrNameLst>
                                      </p:cBhvr>
                                      <p:tavLst>
                                        <p:tav tm="0">
                                          <p:val>
                                            <p:strVal val="#ppt_x"/>
                                          </p:val>
                                        </p:tav>
                                        <p:tav tm="100000">
                                          <p:val>
                                            <p:strVal val="#ppt_x"/>
                                          </p:val>
                                        </p:tav>
                                      </p:tavLst>
                                    </p:anim>
                                    <p:anim calcmode="lin" valueType="num">
                                      <p:cBhvr additive="base">
                                        <p:cTn id="143" dur="500" fill="hold"/>
                                        <p:tgtEl>
                                          <p:spTgt spid="73"/>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74"/>
                                        </p:tgtEl>
                                        <p:attrNameLst>
                                          <p:attrName>style.visibility</p:attrName>
                                        </p:attrNameLst>
                                      </p:cBhvr>
                                      <p:to>
                                        <p:strVal val="visible"/>
                                      </p:to>
                                    </p:set>
                                    <p:anim calcmode="lin" valueType="num">
                                      <p:cBhvr additive="base">
                                        <p:cTn id="146" dur="500" fill="hold"/>
                                        <p:tgtEl>
                                          <p:spTgt spid="74"/>
                                        </p:tgtEl>
                                        <p:attrNameLst>
                                          <p:attrName>ppt_x</p:attrName>
                                        </p:attrNameLst>
                                      </p:cBhvr>
                                      <p:tavLst>
                                        <p:tav tm="0">
                                          <p:val>
                                            <p:strVal val="#ppt_x"/>
                                          </p:val>
                                        </p:tav>
                                        <p:tav tm="100000">
                                          <p:val>
                                            <p:strVal val="#ppt_x"/>
                                          </p:val>
                                        </p:tav>
                                      </p:tavLst>
                                    </p:anim>
                                    <p:anim calcmode="lin" valueType="num">
                                      <p:cBhvr additive="base">
                                        <p:cTn id="147" dur="500" fill="hold"/>
                                        <p:tgtEl>
                                          <p:spTgt spid="74"/>
                                        </p:tgtEl>
                                        <p:attrNameLst>
                                          <p:attrName>ppt_y</p:attrName>
                                        </p:attrNameLst>
                                      </p:cBhvr>
                                      <p:tavLst>
                                        <p:tav tm="0">
                                          <p:val>
                                            <p:strVal val="1+#ppt_h/2"/>
                                          </p:val>
                                        </p:tav>
                                        <p:tav tm="100000">
                                          <p:val>
                                            <p:strVal val="#ppt_y"/>
                                          </p:val>
                                        </p:tav>
                                      </p:tavLst>
                                    </p:anim>
                                  </p:childTnLst>
                                </p:cTn>
                              </p:par>
                              <p:par>
                                <p:cTn id="148" presetID="2" presetClass="entr" presetSubtype="4" fill="hold" grpId="0" nodeType="withEffect">
                                  <p:stCondLst>
                                    <p:cond delay="0"/>
                                  </p:stCondLst>
                                  <p:childTnLst>
                                    <p:set>
                                      <p:cBhvr>
                                        <p:cTn id="149" dur="1" fill="hold">
                                          <p:stCondLst>
                                            <p:cond delay="0"/>
                                          </p:stCondLst>
                                        </p:cTn>
                                        <p:tgtEl>
                                          <p:spTgt spid="75"/>
                                        </p:tgtEl>
                                        <p:attrNameLst>
                                          <p:attrName>style.visibility</p:attrName>
                                        </p:attrNameLst>
                                      </p:cBhvr>
                                      <p:to>
                                        <p:strVal val="visible"/>
                                      </p:to>
                                    </p:set>
                                    <p:anim calcmode="lin" valueType="num">
                                      <p:cBhvr additive="base">
                                        <p:cTn id="150" dur="500" fill="hold"/>
                                        <p:tgtEl>
                                          <p:spTgt spid="75"/>
                                        </p:tgtEl>
                                        <p:attrNameLst>
                                          <p:attrName>ppt_x</p:attrName>
                                        </p:attrNameLst>
                                      </p:cBhvr>
                                      <p:tavLst>
                                        <p:tav tm="0">
                                          <p:val>
                                            <p:strVal val="#ppt_x"/>
                                          </p:val>
                                        </p:tav>
                                        <p:tav tm="100000">
                                          <p:val>
                                            <p:strVal val="#ppt_x"/>
                                          </p:val>
                                        </p:tav>
                                      </p:tavLst>
                                    </p:anim>
                                    <p:anim calcmode="lin" valueType="num">
                                      <p:cBhvr additive="base">
                                        <p:cTn id="151" dur="500" fill="hold"/>
                                        <p:tgtEl>
                                          <p:spTgt spid="75"/>
                                        </p:tgtEl>
                                        <p:attrNameLst>
                                          <p:attrName>ppt_y</p:attrName>
                                        </p:attrNameLst>
                                      </p:cBhvr>
                                      <p:tavLst>
                                        <p:tav tm="0">
                                          <p:val>
                                            <p:strVal val="1+#ppt_h/2"/>
                                          </p:val>
                                        </p:tav>
                                        <p:tav tm="100000">
                                          <p:val>
                                            <p:strVal val="#ppt_y"/>
                                          </p:val>
                                        </p:tav>
                                      </p:tavLst>
                                    </p:anim>
                                  </p:childTnLst>
                                </p:cTn>
                              </p:par>
                              <p:par>
                                <p:cTn id="152" presetID="2" presetClass="entr" presetSubtype="8" fill="hold" nodeType="withEffect">
                                  <p:stCondLst>
                                    <p:cond delay="0"/>
                                  </p:stCondLst>
                                  <p:childTnLst>
                                    <p:set>
                                      <p:cBhvr>
                                        <p:cTn id="153" dur="1" fill="hold">
                                          <p:stCondLst>
                                            <p:cond delay="0"/>
                                          </p:stCondLst>
                                        </p:cTn>
                                        <p:tgtEl>
                                          <p:spTgt spid="76"/>
                                        </p:tgtEl>
                                        <p:attrNameLst>
                                          <p:attrName>style.visibility</p:attrName>
                                        </p:attrNameLst>
                                      </p:cBhvr>
                                      <p:to>
                                        <p:strVal val="visible"/>
                                      </p:to>
                                    </p:set>
                                    <p:anim calcmode="lin" valueType="num">
                                      <p:cBhvr additive="base">
                                        <p:cTn id="154" dur="500" fill="hold"/>
                                        <p:tgtEl>
                                          <p:spTgt spid="76"/>
                                        </p:tgtEl>
                                        <p:attrNameLst>
                                          <p:attrName>ppt_x</p:attrName>
                                        </p:attrNameLst>
                                      </p:cBhvr>
                                      <p:tavLst>
                                        <p:tav tm="0">
                                          <p:val>
                                            <p:strVal val="0-#ppt_w/2"/>
                                          </p:val>
                                        </p:tav>
                                        <p:tav tm="100000">
                                          <p:val>
                                            <p:strVal val="#ppt_x"/>
                                          </p:val>
                                        </p:tav>
                                      </p:tavLst>
                                    </p:anim>
                                    <p:anim calcmode="lin" valueType="num">
                                      <p:cBhvr additive="base">
                                        <p:cTn id="155" dur="500" fill="hold"/>
                                        <p:tgtEl>
                                          <p:spTgt spid="76"/>
                                        </p:tgtEl>
                                        <p:attrNameLst>
                                          <p:attrName>ppt_y</p:attrName>
                                        </p:attrNameLst>
                                      </p:cBhvr>
                                      <p:tavLst>
                                        <p:tav tm="0">
                                          <p:val>
                                            <p:strVal val="#ppt_y"/>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79"/>
                                        </p:tgtEl>
                                        <p:attrNameLst>
                                          <p:attrName>style.visibility</p:attrName>
                                        </p:attrNameLst>
                                      </p:cBhvr>
                                      <p:to>
                                        <p:strVal val="visible"/>
                                      </p:to>
                                    </p:set>
                                    <p:anim calcmode="lin" valueType="num">
                                      <p:cBhvr additive="base">
                                        <p:cTn id="158" dur="500" fill="hold"/>
                                        <p:tgtEl>
                                          <p:spTgt spid="79"/>
                                        </p:tgtEl>
                                        <p:attrNameLst>
                                          <p:attrName>ppt_x</p:attrName>
                                        </p:attrNameLst>
                                      </p:cBhvr>
                                      <p:tavLst>
                                        <p:tav tm="0">
                                          <p:val>
                                            <p:strVal val="#ppt_x"/>
                                          </p:val>
                                        </p:tav>
                                        <p:tav tm="100000">
                                          <p:val>
                                            <p:strVal val="#ppt_x"/>
                                          </p:val>
                                        </p:tav>
                                      </p:tavLst>
                                    </p:anim>
                                    <p:anim calcmode="lin" valueType="num">
                                      <p:cBhvr additive="base">
                                        <p:cTn id="159" dur="500" fill="hold"/>
                                        <p:tgtEl>
                                          <p:spTgt spid="79"/>
                                        </p:tgtEl>
                                        <p:attrNameLst>
                                          <p:attrName>ppt_y</p:attrName>
                                        </p:attrNameLst>
                                      </p:cBhvr>
                                      <p:tavLst>
                                        <p:tav tm="0">
                                          <p:val>
                                            <p:strVal val="1+#ppt_h/2"/>
                                          </p:val>
                                        </p:tav>
                                        <p:tav tm="100000">
                                          <p:val>
                                            <p:strVal val="#ppt_y"/>
                                          </p:val>
                                        </p:tav>
                                      </p:tavLst>
                                    </p:anim>
                                  </p:childTnLst>
                                </p:cTn>
                              </p:par>
                              <p:par>
                                <p:cTn id="160" presetID="2" presetClass="entr" presetSubtype="4" fill="hold" grpId="0" nodeType="withEffect">
                                  <p:stCondLst>
                                    <p:cond delay="0"/>
                                  </p:stCondLst>
                                  <p:childTnLst>
                                    <p:set>
                                      <p:cBhvr>
                                        <p:cTn id="161" dur="1" fill="hold">
                                          <p:stCondLst>
                                            <p:cond delay="0"/>
                                          </p:stCondLst>
                                        </p:cTn>
                                        <p:tgtEl>
                                          <p:spTgt spid="80"/>
                                        </p:tgtEl>
                                        <p:attrNameLst>
                                          <p:attrName>style.visibility</p:attrName>
                                        </p:attrNameLst>
                                      </p:cBhvr>
                                      <p:to>
                                        <p:strVal val="visible"/>
                                      </p:to>
                                    </p:set>
                                    <p:anim calcmode="lin" valueType="num">
                                      <p:cBhvr additive="base">
                                        <p:cTn id="162" dur="500" fill="hold"/>
                                        <p:tgtEl>
                                          <p:spTgt spid="80"/>
                                        </p:tgtEl>
                                        <p:attrNameLst>
                                          <p:attrName>ppt_x</p:attrName>
                                        </p:attrNameLst>
                                      </p:cBhvr>
                                      <p:tavLst>
                                        <p:tav tm="0">
                                          <p:val>
                                            <p:strVal val="#ppt_x"/>
                                          </p:val>
                                        </p:tav>
                                        <p:tav tm="100000">
                                          <p:val>
                                            <p:strVal val="#ppt_x"/>
                                          </p:val>
                                        </p:tav>
                                      </p:tavLst>
                                    </p:anim>
                                    <p:anim calcmode="lin" valueType="num">
                                      <p:cBhvr additive="base">
                                        <p:cTn id="163" dur="500" fill="hold"/>
                                        <p:tgtEl>
                                          <p:spTgt spid="80"/>
                                        </p:tgtEl>
                                        <p:attrNameLst>
                                          <p:attrName>ppt_y</p:attrName>
                                        </p:attrNameLst>
                                      </p:cBhvr>
                                      <p:tavLst>
                                        <p:tav tm="0">
                                          <p:val>
                                            <p:strVal val="1+#ppt_h/2"/>
                                          </p:val>
                                        </p:tav>
                                        <p:tav tm="100000">
                                          <p:val>
                                            <p:strVal val="#ppt_y"/>
                                          </p:val>
                                        </p:tav>
                                      </p:tavLst>
                                    </p:anim>
                                  </p:childTnLst>
                                </p:cTn>
                              </p:par>
                              <p:par>
                                <p:cTn id="164" presetID="2" presetClass="entr" presetSubtype="4" fill="hold" grpId="0" nodeType="withEffect">
                                  <p:stCondLst>
                                    <p:cond delay="0"/>
                                  </p:stCondLst>
                                  <p:childTnLst>
                                    <p:set>
                                      <p:cBhvr>
                                        <p:cTn id="165" dur="1" fill="hold">
                                          <p:stCondLst>
                                            <p:cond delay="0"/>
                                          </p:stCondLst>
                                        </p:cTn>
                                        <p:tgtEl>
                                          <p:spTgt spid="81"/>
                                        </p:tgtEl>
                                        <p:attrNameLst>
                                          <p:attrName>style.visibility</p:attrName>
                                        </p:attrNameLst>
                                      </p:cBhvr>
                                      <p:to>
                                        <p:strVal val="visible"/>
                                      </p:to>
                                    </p:set>
                                    <p:anim calcmode="lin" valueType="num">
                                      <p:cBhvr additive="base">
                                        <p:cTn id="166" dur="500" fill="hold"/>
                                        <p:tgtEl>
                                          <p:spTgt spid="81"/>
                                        </p:tgtEl>
                                        <p:attrNameLst>
                                          <p:attrName>ppt_x</p:attrName>
                                        </p:attrNameLst>
                                      </p:cBhvr>
                                      <p:tavLst>
                                        <p:tav tm="0">
                                          <p:val>
                                            <p:strVal val="#ppt_x"/>
                                          </p:val>
                                        </p:tav>
                                        <p:tav tm="100000">
                                          <p:val>
                                            <p:strVal val="#ppt_x"/>
                                          </p:val>
                                        </p:tav>
                                      </p:tavLst>
                                    </p:anim>
                                    <p:anim calcmode="lin" valueType="num">
                                      <p:cBhvr additive="base">
                                        <p:cTn id="167" dur="500" fill="hold"/>
                                        <p:tgtEl>
                                          <p:spTgt spid="81"/>
                                        </p:tgtEl>
                                        <p:attrNameLst>
                                          <p:attrName>ppt_y</p:attrName>
                                        </p:attrNameLst>
                                      </p:cBhvr>
                                      <p:tavLst>
                                        <p:tav tm="0">
                                          <p:val>
                                            <p:strVal val="1+#ppt_h/2"/>
                                          </p:val>
                                        </p:tav>
                                        <p:tav tm="100000">
                                          <p:val>
                                            <p:strVal val="#ppt_y"/>
                                          </p:val>
                                        </p:tav>
                                      </p:tavLst>
                                    </p:anim>
                                  </p:childTnLst>
                                </p:cTn>
                              </p:par>
                              <p:par>
                                <p:cTn id="168" presetID="2" presetClass="entr" presetSubtype="4" fill="hold" grpId="0" nodeType="withEffect">
                                  <p:stCondLst>
                                    <p:cond delay="0"/>
                                  </p:stCondLst>
                                  <p:childTnLst>
                                    <p:set>
                                      <p:cBhvr>
                                        <p:cTn id="169" dur="1" fill="hold">
                                          <p:stCondLst>
                                            <p:cond delay="0"/>
                                          </p:stCondLst>
                                        </p:cTn>
                                        <p:tgtEl>
                                          <p:spTgt spid="82"/>
                                        </p:tgtEl>
                                        <p:attrNameLst>
                                          <p:attrName>style.visibility</p:attrName>
                                        </p:attrNameLst>
                                      </p:cBhvr>
                                      <p:to>
                                        <p:strVal val="visible"/>
                                      </p:to>
                                    </p:set>
                                    <p:anim calcmode="lin" valueType="num">
                                      <p:cBhvr additive="base">
                                        <p:cTn id="170" dur="500" fill="hold"/>
                                        <p:tgtEl>
                                          <p:spTgt spid="82"/>
                                        </p:tgtEl>
                                        <p:attrNameLst>
                                          <p:attrName>ppt_x</p:attrName>
                                        </p:attrNameLst>
                                      </p:cBhvr>
                                      <p:tavLst>
                                        <p:tav tm="0">
                                          <p:val>
                                            <p:strVal val="#ppt_x"/>
                                          </p:val>
                                        </p:tav>
                                        <p:tav tm="100000">
                                          <p:val>
                                            <p:strVal val="#ppt_x"/>
                                          </p:val>
                                        </p:tav>
                                      </p:tavLst>
                                    </p:anim>
                                    <p:anim calcmode="lin" valueType="num">
                                      <p:cBhvr additive="base">
                                        <p:cTn id="171" dur="500" fill="hold"/>
                                        <p:tgtEl>
                                          <p:spTgt spid="82"/>
                                        </p:tgtEl>
                                        <p:attrNameLst>
                                          <p:attrName>ppt_y</p:attrName>
                                        </p:attrNameLst>
                                      </p:cBhvr>
                                      <p:tavLst>
                                        <p:tav tm="0">
                                          <p:val>
                                            <p:strVal val="1+#ppt_h/2"/>
                                          </p:val>
                                        </p:tav>
                                        <p:tav tm="100000">
                                          <p:val>
                                            <p:strVal val="#ppt_y"/>
                                          </p:val>
                                        </p:tav>
                                      </p:tavLst>
                                    </p:anim>
                                  </p:childTnLst>
                                </p:cTn>
                              </p:par>
                              <p:par>
                                <p:cTn id="172" presetID="2" presetClass="entr" presetSubtype="4" fill="hold" grpId="0" nodeType="withEffect">
                                  <p:stCondLst>
                                    <p:cond delay="0"/>
                                  </p:stCondLst>
                                  <p:childTnLst>
                                    <p:set>
                                      <p:cBhvr>
                                        <p:cTn id="173" dur="1" fill="hold">
                                          <p:stCondLst>
                                            <p:cond delay="0"/>
                                          </p:stCondLst>
                                        </p:cTn>
                                        <p:tgtEl>
                                          <p:spTgt spid="83"/>
                                        </p:tgtEl>
                                        <p:attrNameLst>
                                          <p:attrName>style.visibility</p:attrName>
                                        </p:attrNameLst>
                                      </p:cBhvr>
                                      <p:to>
                                        <p:strVal val="visible"/>
                                      </p:to>
                                    </p:set>
                                    <p:anim calcmode="lin" valueType="num">
                                      <p:cBhvr additive="base">
                                        <p:cTn id="174" dur="500" fill="hold"/>
                                        <p:tgtEl>
                                          <p:spTgt spid="83"/>
                                        </p:tgtEl>
                                        <p:attrNameLst>
                                          <p:attrName>ppt_x</p:attrName>
                                        </p:attrNameLst>
                                      </p:cBhvr>
                                      <p:tavLst>
                                        <p:tav tm="0">
                                          <p:val>
                                            <p:strVal val="#ppt_x"/>
                                          </p:val>
                                        </p:tav>
                                        <p:tav tm="100000">
                                          <p:val>
                                            <p:strVal val="#ppt_x"/>
                                          </p:val>
                                        </p:tav>
                                      </p:tavLst>
                                    </p:anim>
                                    <p:anim calcmode="lin" valueType="num">
                                      <p:cBhvr additive="base">
                                        <p:cTn id="175" dur="500" fill="hold"/>
                                        <p:tgtEl>
                                          <p:spTgt spid="83"/>
                                        </p:tgtEl>
                                        <p:attrNameLst>
                                          <p:attrName>ppt_y</p:attrName>
                                        </p:attrNameLst>
                                      </p:cBhvr>
                                      <p:tavLst>
                                        <p:tav tm="0">
                                          <p:val>
                                            <p:strVal val="1+#ppt_h/2"/>
                                          </p:val>
                                        </p:tav>
                                        <p:tav tm="100000">
                                          <p:val>
                                            <p:strVal val="#ppt_y"/>
                                          </p:val>
                                        </p:tav>
                                      </p:tavLst>
                                    </p:anim>
                                  </p:childTnLst>
                                </p:cTn>
                              </p:par>
                              <p:par>
                                <p:cTn id="176" presetID="2" presetClass="entr" presetSubtype="8" fill="hold" grpId="0" nodeType="withEffect">
                                  <p:stCondLst>
                                    <p:cond delay="0"/>
                                  </p:stCondLst>
                                  <p:childTnLst>
                                    <p:set>
                                      <p:cBhvr>
                                        <p:cTn id="177" dur="1" fill="hold">
                                          <p:stCondLst>
                                            <p:cond delay="0"/>
                                          </p:stCondLst>
                                        </p:cTn>
                                        <p:tgtEl>
                                          <p:spTgt spid="84"/>
                                        </p:tgtEl>
                                        <p:attrNameLst>
                                          <p:attrName>style.visibility</p:attrName>
                                        </p:attrNameLst>
                                      </p:cBhvr>
                                      <p:to>
                                        <p:strVal val="visible"/>
                                      </p:to>
                                    </p:set>
                                    <p:anim calcmode="lin" valueType="num">
                                      <p:cBhvr additive="base">
                                        <p:cTn id="178" dur="500" fill="hold"/>
                                        <p:tgtEl>
                                          <p:spTgt spid="84"/>
                                        </p:tgtEl>
                                        <p:attrNameLst>
                                          <p:attrName>ppt_x</p:attrName>
                                        </p:attrNameLst>
                                      </p:cBhvr>
                                      <p:tavLst>
                                        <p:tav tm="0">
                                          <p:val>
                                            <p:strVal val="0-#ppt_w/2"/>
                                          </p:val>
                                        </p:tav>
                                        <p:tav tm="100000">
                                          <p:val>
                                            <p:strVal val="#ppt_x"/>
                                          </p:val>
                                        </p:tav>
                                      </p:tavLst>
                                    </p:anim>
                                    <p:anim calcmode="lin" valueType="num">
                                      <p:cBhvr additive="base">
                                        <p:cTn id="179" dur="500" fill="hold"/>
                                        <p:tgtEl>
                                          <p:spTgt spid="84"/>
                                        </p:tgtEl>
                                        <p:attrNameLst>
                                          <p:attrName>ppt_y</p:attrName>
                                        </p:attrNameLst>
                                      </p:cBhvr>
                                      <p:tavLst>
                                        <p:tav tm="0">
                                          <p:val>
                                            <p:strVal val="#ppt_y"/>
                                          </p:val>
                                        </p:tav>
                                        <p:tav tm="100000">
                                          <p:val>
                                            <p:strVal val="#ppt_y"/>
                                          </p:val>
                                        </p:tav>
                                      </p:tavLst>
                                    </p:anim>
                                  </p:childTnLst>
                                </p:cTn>
                              </p:par>
                              <p:par>
                                <p:cTn id="180" presetID="2" presetClass="entr" presetSubtype="4" fill="hold" grpId="0" nodeType="withEffect">
                                  <p:stCondLst>
                                    <p:cond delay="0"/>
                                  </p:stCondLst>
                                  <p:childTnLst>
                                    <p:set>
                                      <p:cBhvr>
                                        <p:cTn id="181" dur="1" fill="hold">
                                          <p:stCondLst>
                                            <p:cond delay="0"/>
                                          </p:stCondLst>
                                        </p:cTn>
                                        <p:tgtEl>
                                          <p:spTgt spid="85"/>
                                        </p:tgtEl>
                                        <p:attrNameLst>
                                          <p:attrName>style.visibility</p:attrName>
                                        </p:attrNameLst>
                                      </p:cBhvr>
                                      <p:to>
                                        <p:strVal val="visible"/>
                                      </p:to>
                                    </p:set>
                                    <p:anim calcmode="lin" valueType="num">
                                      <p:cBhvr additive="base">
                                        <p:cTn id="182" dur="500" fill="hold"/>
                                        <p:tgtEl>
                                          <p:spTgt spid="85"/>
                                        </p:tgtEl>
                                        <p:attrNameLst>
                                          <p:attrName>ppt_x</p:attrName>
                                        </p:attrNameLst>
                                      </p:cBhvr>
                                      <p:tavLst>
                                        <p:tav tm="0">
                                          <p:val>
                                            <p:strVal val="#ppt_x"/>
                                          </p:val>
                                        </p:tav>
                                        <p:tav tm="100000">
                                          <p:val>
                                            <p:strVal val="#ppt_x"/>
                                          </p:val>
                                        </p:tav>
                                      </p:tavLst>
                                    </p:anim>
                                    <p:anim calcmode="lin" valueType="num">
                                      <p:cBhvr additive="base">
                                        <p:cTn id="183" dur="500" fill="hold"/>
                                        <p:tgtEl>
                                          <p:spTgt spid="85"/>
                                        </p:tgtEl>
                                        <p:attrNameLst>
                                          <p:attrName>ppt_y</p:attrName>
                                        </p:attrNameLst>
                                      </p:cBhvr>
                                      <p:tavLst>
                                        <p:tav tm="0">
                                          <p:val>
                                            <p:strVal val="1+#ppt_h/2"/>
                                          </p:val>
                                        </p:tav>
                                        <p:tav tm="100000">
                                          <p:val>
                                            <p:strVal val="#ppt_y"/>
                                          </p:val>
                                        </p:tav>
                                      </p:tavLst>
                                    </p:anim>
                                  </p:childTnLst>
                                </p:cTn>
                              </p:par>
                              <p:par>
                                <p:cTn id="184" presetID="2" presetClass="entr" presetSubtype="4" fill="hold" grpId="0" nodeType="withEffect">
                                  <p:stCondLst>
                                    <p:cond delay="0"/>
                                  </p:stCondLst>
                                  <p:childTnLst>
                                    <p:set>
                                      <p:cBhvr>
                                        <p:cTn id="185" dur="1" fill="hold">
                                          <p:stCondLst>
                                            <p:cond delay="0"/>
                                          </p:stCondLst>
                                        </p:cTn>
                                        <p:tgtEl>
                                          <p:spTgt spid="86"/>
                                        </p:tgtEl>
                                        <p:attrNameLst>
                                          <p:attrName>style.visibility</p:attrName>
                                        </p:attrNameLst>
                                      </p:cBhvr>
                                      <p:to>
                                        <p:strVal val="visible"/>
                                      </p:to>
                                    </p:set>
                                    <p:anim calcmode="lin" valueType="num">
                                      <p:cBhvr additive="base">
                                        <p:cTn id="186" dur="500" fill="hold"/>
                                        <p:tgtEl>
                                          <p:spTgt spid="86"/>
                                        </p:tgtEl>
                                        <p:attrNameLst>
                                          <p:attrName>ppt_x</p:attrName>
                                        </p:attrNameLst>
                                      </p:cBhvr>
                                      <p:tavLst>
                                        <p:tav tm="0">
                                          <p:val>
                                            <p:strVal val="#ppt_x"/>
                                          </p:val>
                                        </p:tav>
                                        <p:tav tm="100000">
                                          <p:val>
                                            <p:strVal val="#ppt_x"/>
                                          </p:val>
                                        </p:tav>
                                      </p:tavLst>
                                    </p:anim>
                                    <p:anim calcmode="lin" valueType="num">
                                      <p:cBhvr additive="base">
                                        <p:cTn id="187" dur="500" fill="hold"/>
                                        <p:tgtEl>
                                          <p:spTgt spid="86"/>
                                        </p:tgtEl>
                                        <p:attrNameLst>
                                          <p:attrName>ppt_y</p:attrName>
                                        </p:attrNameLst>
                                      </p:cBhvr>
                                      <p:tavLst>
                                        <p:tav tm="0">
                                          <p:val>
                                            <p:strVal val="1+#ppt_h/2"/>
                                          </p:val>
                                        </p:tav>
                                        <p:tav tm="100000">
                                          <p:val>
                                            <p:strVal val="#ppt_y"/>
                                          </p:val>
                                        </p:tav>
                                      </p:tavLst>
                                    </p:anim>
                                  </p:childTnLst>
                                </p:cTn>
                              </p:par>
                              <p:par>
                                <p:cTn id="188" presetID="2" presetClass="entr" presetSubtype="4" fill="hold" grpId="0" nodeType="withEffect">
                                  <p:stCondLst>
                                    <p:cond delay="0"/>
                                  </p:stCondLst>
                                  <p:childTnLst>
                                    <p:set>
                                      <p:cBhvr>
                                        <p:cTn id="189" dur="1" fill="hold">
                                          <p:stCondLst>
                                            <p:cond delay="0"/>
                                          </p:stCondLst>
                                        </p:cTn>
                                        <p:tgtEl>
                                          <p:spTgt spid="87"/>
                                        </p:tgtEl>
                                        <p:attrNameLst>
                                          <p:attrName>style.visibility</p:attrName>
                                        </p:attrNameLst>
                                      </p:cBhvr>
                                      <p:to>
                                        <p:strVal val="visible"/>
                                      </p:to>
                                    </p:set>
                                    <p:anim calcmode="lin" valueType="num">
                                      <p:cBhvr additive="base">
                                        <p:cTn id="190" dur="500" fill="hold"/>
                                        <p:tgtEl>
                                          <p:spTgt spid="87"/>
                                        </p:tgtEl>
                                        <p:attrNameLst>
                                          <p:attrName>ppt_x</p:attrName>
                                        </p:attrNameLst>
                                      </p:cBhvr>
                                      <p:tavLst>
                                        <p:tav tm="0">
                                          <p:val>
                                            <p:strVal val="#ppt_x"/>
                                          </p:val>
                                        </p:tav>
                                        <p:tav tm="100000">
                                          <p:val>
                                            <p:strVal val="#ppt_x"/>
                                          </p:val>
                                        </p:tav>
                                      </p:tavLst>
                                    </p:anim>
                                    <p:anim calcmode="lin" valueType="num">
                                      <p:cBhvr additive="base">
                                        <p:cTn id="191" dur="500" fill="hold"/>
                                        <p:tgtEl>
                                          <p:spTgt spid="87"/>
                                        </p:tgtEl>
                                        <p:attrNameLst>
                                          <p:attrName>ppt_y</p:attrName>
                                        </p:attrNameLst>
                                      </p:cBhvr>
                                      <p:tavLst>
                                        <p:tav tm="0">
                                          <p:val>
                                            <p:strVal val="1+#ppt_h/2"/>
                                          </p:val>
                                        </p:tav>
                                        <p:tav tm="100000">
                                          <p:val>
                                            <p:strVal val="#ppt_y"/>
                                          </p:val>
                                        </p:tav>
                                      </p:tavLst>
                                    </p:anim>
                                  </p:childTnLst>
                                </p:cTn>
                              </p:par>
                              <p:par>
                                <p:cTn id="192" presetID="2" presetClass="entr" presetSubtype="4" fill="hold" grpId="0" nodeType="withEffect">
                                  <p:stCondLst>
                                    <p:cond delay="0"/>
                                  </p:stCondLst>
                                  <p:childTnLst>
                                    <p:set>
                                      <p:cBhvr>
                                        <p:cTn id="193" dur="1" fill="hold">
                                          <p:stCondLst>
                                            <p:cond delay="0"/>
                                          </p:stCondLst>
                                        </p:cTn>
                                        <p:tgtEl>
                                          <p:spTgt spid="88"/>
                                        </p:tgtEl>
                                        <p:attrNameLst>
                                          <p:attrName>style.visibility</p:attrName>
                                        </p:attrNameLst>
                                      </p:cBhvr>
                                      <p:to>
                                        <p:strVal val="visible"/>
                                      </p:to>
                                    </p:set>
                                    <p:anim calcmode="lin" valueType="num">
                                      <p:cBhvr additive="base">
                                        <p:cTn id="194" dur="500" fill="hold"/>
                                        <p:tgtEl>
                                          <p:spTgt spid="88"/>
                                        </p:tgtEl>
                                        <p:attrNameLst>
                                          <p:attrName>ppt_x</p:attrName>
                                        </p:attrNameLst>
                                      </p:cBhvr>
                                      <p:tavLst>
                                        <p:tav tm="0">
                                          <p:val>
                                            <p:strVal val="#ppt_x"/>
                                          </p:val>
                                        </p:tav>
                                        <p:tav tm="100000">
                                          <p:val>
                                            <p:strVal val="#ppt_x"/>
                                          </p:val>
                                        </p:tav>
                                      </p:tavLst>
                                    </p:anim>
                                    <p:anim calcmode="lin" valueType="num">
                                      <p:cBhvr additive="base">
                                        <p:cTn id="195" dur="500" fill="hold"/>
                                        <p:tgtEl>
                                          <p:spTgt spid="88"/>
                                        </p:tgtEl>
                                        <p:attrNameLst>
                                          <p:attrName>ppt_y</p:attrName>
                                        </p:attrNameLst>
                                      </p:cBhvr>
                                      <p:tavLst>
                                        <p:tav tm="0">
                                          <p:val>
                                            <p:strVal val="1+#ppt_h/2"/>
                                          </p:val>
                                        </p:tav>
                                        <p:tav tm="100000">
                                          <p:val>
                                            <p:strVal val="#ppt_y"/>
                                          </p:val>
                                        </p:tav>
                                      </p:tavLst>
                                    </p:anim>
                                  </p:childTnLst>
                                </p:cTn>
                              </p:par>
                              <p:par>
                                <p:cTn id="196" presetID="2" presetClass="entr" presetSubtype="4" fill="hold" grpId="0" nodeType="withEffect">
                                  <p:stCondLst>
                                    <p:cond delay="0"/>
                                  </p:stCondLst>
                                  <p:childTnLst>
                                    <p:set>
                                      <p:cBhvr>
                                        <p:cTn id="197" dur="1" fill="hold">
                                          <p:stCondLst>
                                            <p:cond delay="0"/>
                                          </p:stCondLst>
                                        </p:cTn>
                                        <p:tgtEl>
                                          <p:spTgt spid="89"/>
                                        </p:tgtEl>
                                        <p:attrNameLst>
                                          <p:attrName>style.visibility</p:attrName>
                                        </p:attrNameLst>
                                      </p:cBhvr>
                                      <p:to>
                                        <p:strVal val="visible"/>
                                      </p:to>
                                    </p:set>
                                    <p:anim calcmode="lin" valueType="num">
                                      <p:cBhvr additive="base">
                                        <p:cTn id="198" dur="500" fill="hold"/>
                                        <p:tgtEl>
                                          <p:spTgt spid="89"/>
                                        </p:tgtEl>
                                        <p:attrNameLst>
                                          <p:attrName>ppt_x</p:attrName>
                                        </p:attrNameLst>
                                      </p:cBhvr>
                                      <p:tavLst>
                                        <p:tav tm="0">
                                          <p:val>
                                            <p:strVal val="#ppt_x"/>
                                          </p:val>
                                        </p:tav>
                                        <p:tav tm="100000">
                                          <p:val>
                                            <p:strVal val="#ppt_x"/>
                                          </p:val>
                                        </p:tav>
                                      </p:tavLst>
                                    </p:anim>
                                    <p:anim calcmode="lin" valueType="num">
                                      <p:cBhvr additive="base">
                                        <p:cTn id="199" dur="500" fill="hold"/>
                                        <p:tgtEl>
                                          <p:spTgt spid="89"/>
                                        </p:tgtEl>
                                        <p:attrNameLst>
                                          <p:attrName>ppt_y</p:attrName>
                                        </p:attrNameLst>
                                      </p:cBhvr>
                                      <p:tavLst>
                                        <p:tav tm="0">
                                          <p:val>
                                            <p:strVal val="1+#ppt_h/2"/>
                                          </p:val>
                                        </p:tav>
                                        <p:tav tm="100000">
                                          <p:val>
                                            <p:strVal val="#ppt_y"/>
                                          </p:val>
                                        </p:tav>
                                      </p:tavLst>
                                    </p:anim>
                                  </p:childTnLst>
                                </p:cTn>
                              </p:par>
                              <p:par>
                                <p:cTn id="200" presetID="2" presetClass="entr" presetSubtype="4" fill="hold" grpId="0" nodeType="withEffect">
                                  <p:stCondLst>
                                    <p:cond delay="0"/>
                                  </p:stCondLst>
                                  <p:childTnLst>
                                    <p:set>
                                      <p:cBhvr>
                                        <p:cTn id="201" dur="1" fill="hold">
                                          <p:stCondLst>
                                            <p:cond delay="0"/>
                                          </p:stCondLst>
                                        </p:cTn>
                                        <p:tgtEl>
                                          <p:spTgt spid="90"/>
                                        </p:tgtEl>
                                        <p:attrNameLst>
                                          <p:attrName>style.visibility</p:attrName>
                                        </p:attrNameLst>
                                      </p:cBhvr>
                                      <p:to>
                                        <p:strVal val="visible"/>
                                      </p:to>
                                    </p:set>
                                    <p:anim calcmode="lin" valueType="num">
                                      <p:cBhvr additive="base">
                                        <p:cTn id="202" dur="500" fill="hold"/>
                                        <p:tgtEl>
                                          <p:spTgt spid="90"/>
                                        </p:tgtEl>
                                        <p:attrNameLst>
                                          <p:attrName>ppt_x</p:attrName>
                                        </p:attrNameLst>
                                      </p:cBhvr>
                                      <p:tavLst>
                                        <p:tav tm="0">
                                          <p:val>
                                            <p:strVal val="#ppt_x"/>
                                          </p:val>
                                        </p:tav>
                                        <p:tav tm="100000">
                                          <p:val>
                                            <p:strVal val="#ppt_x"/>
                                          </p:val>
                                        </p:tav>
                                      </p:tavLst>
                                    </p:anim>
                                    <p:anim calcmode="lin" valueType="num">
                                      <p:cBhvr additive="base">
                                        <p:cTn id="203" dur="500" fill="hold"/>
                                        <p:tgtEl>
                                          <p:spTgt spid="90"/>
                                        </p:tgtEl>
                                        <p:attrNameLst>
                                          <p:attrName>ppt_y</p:attrName>
                                        </p:attrNameLst>
                                      </p:cBhvr>
                                      <p:tavLst>
                                        <p:tav tm="0">
                                          <p:val>
                                            <p:strVal val="1+#ppt_h/2"/>
                                          </p:val>
                                        </p:tav>
                                        <p:tav tm="100000">
                                          <p:val>
                                            <p:strVal val="#ppt_y"/>
                                          </p:val>
                                        </p:tav>
                                      </p:tavLst>
                                    </p:anim>
                                  </p:childTnLst>
                                </p:cTn>
                              </p:par>
                              <p:par>
                                <p:cTn id="204" presetID="2" presetClass="entr" presetSubtype="4" fill="hold" grpId="0" nodeType="withEffect">
                                  <p:stCondLst>
                                    <p:cond delay="0"/>
                                  </p:stCondLst>
                                  <p:childTnLst>
                                    <p:set>
                                      <p:cBhvr>
                                        <p:cTn id="205" dur="1" fill="hold">
                                          <p:stCondLst>
                                            <p:cond delay="0"/>
                                          </p:stCondLst>
                                        </p:cTn>
                                        <p:tgtEl>
                                          <p:spTgt spid="91"/>
                                        </p:tgtEl>
                                        <p:attrNameLst>
                                          <p:attrName>style.visibility</p:attrName>
                                        </p:attrNameLst>
                                      </p:cBhvr>
                                      <p:to>
                                        <p:strVal val="visible"/>
                                      </p:to>
                                    </p:set>
                                    <p:anim calcmode="lin" valueType="num">
                                      <p:cBhvr additive="base">
                                        <p:cTn id="206" dur="500" fill="hold"/>
                                        <p:tgtEl>
                                          <p:spTgt spid="91"/>
                                        </p:tgtEl>
                                        <p:attrNameLst>
                                          <p:attrName>ppt_x</p:attrName>
                                        </p:attrNameLst>
                                      </p:cBhvr>
                                      <p:tavLst>
                                        <p:tav tm="0">
                                          <p:val>
                                            <p:strVal val="#ppt_x"/>
                                          </p:val>
                                        </p:tav>
                                        <p:tav tm="100000">
                                          <p:val>
                                            <p:strVal val="#ppt_x"/>
                                          </p:val>
                                        </p:tav>
                                      </p:tavLst>
                                    </p:anim>
                                    <p:anim calcmode="lin" valueType="num">
                                      <p:cBhvr additive="base">
                                        <p:cTn id="207" dur="500" fill="hold"/>
                                        <p:tgtEl>
                                          <p:spTgt spid="91"/>
                                        </p:tgtEl>
                                        <p:attrNameLst>
                                          <p:attrName>ppt_y</p:attrName>
                                        </p:attrNameLst>
                                      </p:cBhvr>
                                      <p:tavLst>
                                        <p:tav tm="0">
                                          <p:val>
                                            <p:strVal val="1+#ppt_h/2"/>
                                          </p:val>
                                        </p:tav>
                                        <p:tav tm="100000">
                                          <p:val>
                                            <p:strVal val="#ppt_y"/>
                                          </p:val>
                                        </p:tav>
                                      </p:tavLst>
                                    </p:anim>
                                  </p:childTnLst>
                                </p:cTn>
                              </p:par>
                              <p:par>
                                <p:cTn id="208" presetID="2" presetClass="entr" presetSubtype="4" fill="hold" grpId="0" nodeType="withEffect">
                                  <p:stCondLst>
                                    <p:cond delay="0"/>
                                  </p:stCondLst>
                                  <p:childTnLst>
                                    <p:set>
                                      <p:cBhvr>
                                        <p:cTn id="209" dur="1" fill="hold">
                                          <p:stCondLst>
                                            <p:cond delay="0"/>
                                          </p:stCondLst>
                                        </p:cTn>
                                        <p:tgtEl>
                                          <p:spTgt spid="92"/>
                                        </p:tgtEl>
                                        <p:attrNameLst>
                                          <p:attrName>style.visibility</p:attrName>
                                        </p:attrNameLst>
                                      </p:cBhvr>
                                      <p:to>
                                        <p:strVal val="visible"/>
                                      </p:to>
                                    </p:set>
                                    <p:anim calcmode="lin" valueType="num">
                                      <p:cBhvr additive="base">
                                        <p:cTn id="210" dur="500" fill="hold"/>
                                        <p:tgtEl>
                                          <p:spTgt spid="92"/>
                                        </p:tgtEl>
                                        <p:attrNameLst>
                                          <p:attrName>ppt_x</p:attrName>
                                        </p:attrNameLst>
                                      </p:cBhvr>
                                      <p:tavLst>
                                        <p:tav tm="0">
                                          <p:val>
                                            <p:strVal val="#ppt_x"/>
                                          </p:val>
                                        </p:tav>
                                        <p:tav tm="100000">
                                          <p:val>
                                            <p:strVal val="#ppt_x"/>
                                          </p:val>
                                        </p:tav>
                                      </p:tavLst>
                                    </p:anim>
                                    <p:anim calcmode="lin" valueType="num">
                                      <p:cBhvr additive="base">
                                        <p:cTn id="211" dur="500" fill="hold"/>
                                        <p:tgtEl>
                                          <p:spTgt spid="92"/>
                                        </p:tgtEl>
                                        <p:attrNameLst>
                                          <p:attrName>ppt_y</p:attrName>
                                        </p:attrNameLst>
                                      </p:cBhvr>
                                      <p:tavLst>
                                        <p:tav tm="0">
                                          <p:val>
                                            <p:strVal val="1+#ppt_h/2"/>
                                          </p:val>
                                        </p:tav>
                                        <p:tav tm="100000">
                                          <p:val>
                                            <p:strVal val="#ppt_y"/>
                                          </p:val>
                                        </p:tav>
                                      </p:tavLst>
                                    </p:anim>
                                  </p:childTnLst>
                                </p:cTn>
                              </p:par>
                              <p:par>
                                <p:cTn id="212" presetID="2" presetClass="entr" presetSubtype="4" fill="hold" grpId="0" nodeType="withEffect">
                                  <p:stCondLst>
                                    <p:cond delay="0"/>
                                  </p:stCondLst>
                                  <p:childTnLst>
                                    <p:set>
                                      <p:cBhvr>
                                        <p:cTn id="213" dur="1" fill="hold">
                                          <p:stCondLst>
                                            <p:cond delay="0"/>
                                          </p:stCondLst>
                                        </p:cTn>
                                        <p:tgtEl>
                                          <p:spTgt spid="93"/>
                                        </p:tgtEl>
                                        <p:attrNameLst>
                                          <p:attrName>style.visibility</p:attrName>
                                        </p:attrNameLst>
                                      </p:cBhvr>
                                      <p:to>
                                        <p:strVal val="visible"/>
                                      </p:to>
                                    </p:set>
                                    <p:anim calcmode="lin" valueType="num">
                                      <p:cBhvr additive="base">
                                        <p:cTn id="214" dur="500" fill="hold"/>
                                        <p:tgtEl>
                                          <p:spTgt spid="93"/>
                                        </p:tgtEl>
                                        <p:attrNameLst>
                                          <p:attrName>ppt_x</p:attrName>
                                        </p:attrNameLst>
                                      </p:cBhvr>
                                      <p:tavLst>
                                        <p:tav tm="0">
                                          <p:val>
                                            <p:strVal val="#ppt_x"/>
                                          </p:val>
                                        </p:tav>
                                        <p:tav tm="100000">
                                          <p:val>
                                            <p:strVal val="#ppt_x"/>
                                          </p:val>
                                        </p:tav>
                                      </p:tavLst>
                                    </p:anim>
                                    <p:anim calcmode="lin" valueType="num">
                                      <p:cBhvr additive="base">
                                        <p:cTn id="215" dur="500" fill="hold"/>
                                        <p:tgtEl>
                                          <p:spTgt spid="93"/>
                                        </p:tgtEl>
                                        <p:attrNameLst>
                                          <p:attrName>ppt_y</p:attrName>
                                        </p:attrNameLst>
                                      </p:cBhvr>
                                      <p:tavLst>
                                        <p:tav tm="0">
                                          <p:val>
                                            <p:strVal val="1+#ppt_h/2"/>
                                          </p:val>
                                        </p:tav>
                                        <p:tav tm="100000">
                                          <p:val>
                                            <p:strVal val="#ppt_y"/>
                                          </p:val>
                                        </p:tav>
                                      </p:tavLst>
                                    </p:anim>
                                  </p:childTnLst>
                                </p:cTn>
                              </p:par>
                              <p:par>
                                <p:cTn id="216" presetID="2" presetClass="entr" presetSubtype="4" fill="hold" grpId="0" nodeType="withEffect">
                                  <p:stCondLst>
                                    <p:cond delay="0"/>
                                  </p:stCondLst>
                                  <p:childTnLst>
                                    <p:set>
                                      <p:cBhvr>
                                        <p:cTn id="217" dur="1" fill="hold">
                                          <p:stCondLst>
                                            <p:cond delay="0"/>
                                          </p:stCondLst>
                                        </p:cTn>
                                        <p:tgtEl>
                                          <p:spTgt spid="94"/>
                                        </p:tgtEl>
                                        <p:attrNameLst>
                                          <p:attrName>style.visibility</p:attrName>
                                        </p:attrNameLst>
                                      </p:cBhvr>
                                      <p:to>
                                        <p:strVal val="visible"/>
                                      </p:to>
                                    </p:set>
                                    <p:anim calcmode="lin" valueType="num">
                                      <p:cBhvr additive="base">
                                        <p:cTn id="218" dur="500" fill="hold"/>
                                        <p:tgtEl>
                                          <p:spTgt spid="94"/>
                                        </p:tgtEl>
                                        <p:attrNameLst>
                                          <p:attrName>ppt_x</p:attrName>
                                        </p:attrNameLst>
                                      </p:cBhvr>
                                      <p:tavLst>
                                        <p:tav tm="0">
                                          <p:val>
                                            <p:strVal val="#ppt_x"/>
                                          </p:val>
                                        </p:tav>
                                        <p:tav tm="100000">
                                          <p:val>
                                            <p:strVal val="#ppt_x"/>
                                          </p:val>
                                        </p:tav>
                                      </p:tavLst>
                                    </p:anim>
                                    <p:anim calcmode="lin" valueType="num">
                                      <p:cBhvr additive="base">
                                        <p:cTn id="219" dur="500" fill="hold"/>
                                        <p:tgtEl>
                                          <p:spTgt spid="94"/>
                                        </p:tgtEl>
                                        <p:attrNameLst>
                                          <p:attrName>ppt_y</p:attrName>
                                        </p:attrNameLst>
                                      </p:cBhvr>
                                      <p:tavLst>
                                        <p:tav tm="0">
                                          <p:val>
                                            <p:strVal val="1+#ppt_h/2"/>
                                          </p:val>
                                        </p:tav>
                                        <p:tav tm="100000">
                                          <p:val>
                                            <p:strVal val="#ppt_y"/>
                                          </p:val>
                                        </p:tav>
                                      </p:tavLst>
                                    </p:anim>
                                  </p:childTnLst>
                                </p:cTn>
                              </p:par>
                              <p:par>
                                <p:cTn id="220" presetID="2" presetClass="entr" presetSubtype="4" fill="hold" grpId="0" nodeType="withEffect">
                                  <p:stCondLst>
                                    <p:cond delay="0"/>
                                  </p:stCondLst>
                                  <p:childTnLst>
                                    <p:set>
                                      <p:cBhvr>
                                        <p:cTn id="221" dur="1" fill="hold">
                                          <p:stCondLst>
                                            <p:cond delay="0"/>
                                          </p:stCondLst>
                                        </p:cTn>
                                        <p:tgtEl>
                                          <p:spTgt spid="95"/>
                                        </p:tgtEl>
                                        <p:attrNameLst>
                                          <p:attrName>style.visibility</p:attrName>
                                        </p:attrNameLst>
                                      </p:cBhvr>
                                      <p:to>
                                        <p:strVal val="visible"/>
                                      </p:to>
                                    </p:set>
                                    <p:anim calcmode="lin" valueType="num">
                                      <p:cBhvr additive="base">
                                        <p:cTn id="222" dur="500" fill="hold"/>
                                        <p:tgtEl>
                                          <p:spTgt spid="95"/>
                                        </p:tgtEl>
                                        <p:attrNameLst>
                                          <p:attrName>ppt_x</p:attrName>
                                        </p:attrNameLst>
                                      </p:cBhvr>
                                      <p:tavLst>
                                        <p:tav tm="0">
                                          <p:val>
                                            <p:strVal val="#ppt_x"/>
                                          </p:val>
                                        </p:tav>
                                        <p:tav tm="100000">
                                          <p:val>
                                            <p:strVal val="#ppt_x"/>
                                          </p:val>
                                        </p:tav>
                                      </p:tavLst>
                                    </p:anim>
                                    <p:anim calcmode="lin" valueType="num">
                                      <p:cBhvr additive="base">
                                        <p:cTn id="223" dur="500" fill="hold"/>
                                        <p:tgtEl>
                                          <p:spTgt spid="95"/>
                                        </p:tgtEl>
                                        <p:attrNameLst>
                                          <p:attrName>ppt_y</p:attrName>
                                        </p:attrNameLst>
                                      </p:cBhvr>
                                      <p:tavLst>
                                        <p:tav tm="0">
                                          <p:val>
                                            <p:strVal val="1+#ppt_h/2"/>
                                          </p:val>
                                        </p:tav>
                                        <p:tav tm="100000">
                                          <p:val>
                                            <p:strVal val="#ppt_y"/>
                                          </p:val>
                                        </p:tav>
                                      </p:tavLst>
                                    </p:anim>
                                  </p:childTnLst>
                                </p:cTn>
                              </p:par>
                              <p:par>
                                <p:cTn id="224" presetID="2" presetClass="entr" presetSubtype="4" fill="hold" grpId="0" nodeType="withEffect">
                                  <p:stCondLst>
                                    <p:cond delay="0"/>
                                  </p:stCondLst>
                                  <p:childTnLst>
                                    <p:set>
                                      <p:cBhvr>
                                        <p:cTn id="225" dur="1" fill="hold">
                                          <p:stCondLst>
                                            <p:cond delay="0"/>
                                          </p:stCondLst>
                                        </p:cTn>
                                        <p:tgtEl>
                                          <p:spTgt spid="96"/>
                                        </p:tgtEl>
                                        <p:attrNameLst>
                                          <p:attrName>style.visibility</p:attrName>
                                        </p:attrNameLst>
                                      </p:cBhvr>
                                      <p:to>
                                        <p:strVal val="visible"/>
                                      </p:to>
                                    </p:set>
                                    <p:anim calcmode="lin" valueType="num">
                                      <p:cBhvr additive="base">
                                        <p:cTn id="226" dur="500" fill="hold"/>
                                        <p:tgtEl>
                                          <p:spTgt spid="96"/>
                                        </p:tgtEl>
                                        <p:attrNameLst>
                                          <p:attrName>ppt_x</p:attrName>
                                        </p:attrNameLst>
                                      </p:cBhvr>
                                      <p:tavLst>
                                        <p:tav tm="0">
                                          <p:val>
                                            <p:strVal val="#ppt_x"/>
                                          </p:val>
                                        </p:tav>
                                        <p:tav tm="100000">
                                          <p:val>
                                            <p:strVal val="#ppt_x"/>
                                          </p:val>
                                        </p:tav>
                                      </p:tavLst>
                                    </p:anim>
                                    <p:anim calcmode="lin" valueType="num">
                                      <p:cBhvr additive="base">
                                        <p:cTn id="227" dur="500" fill="hold"/>
                                        <p:tgtEl>
                                          <p:spTgt spid="96"/>
                                        </p:tgtEl>
                                        <p:attrNameLst>
                                          <p:attrName>ppt_y</p:attrName>
                                        </p:attrNameLst>
                                      </p:cBhvr>
                                      <p:tavLst>
                                        <p:tav tm="0">
                                          <p:val>
                                            <p:strVal val="1+#ppt_h/2"/>
                                          </p:val>
                                        </p:tav>
                                        <p:tav tm="100000">
                                          <p:val>
                                            <p:strVal val="#ppt_y"/>
                                          </p:val>
                                        </p:tav>
                                      </p:tavLst>
                                    </p:anim>
                                  </p:childTnLst>
                                </p:cTn>
                              </p:par>
                              <p:par>
                                <p:cTn id="228" presetID="2" presetClass="entr" presetSubtype="4" fill="hold" grpId="0" nodeType="withEffect">
                                  <p:stCondLst>
                                    <p:cond delay="0"/>
                                  </p:stCondLst>
                                  <p:childTnLst>
                                    <p:set>
                                      <p:cBhvr>
                                        <p:cTn id="229" dur="1" fill="hold">
                                          <p:stCondLst>
                                            <p:cond delay="0"/>
                                          </p:stCondLst>
                                        </p:cTn>
                                        <p:tgtEl>
                                          <p:spTgt spid="97"/>
                                        </p:tgtEl>
                                        <p:attrNameLst>
                                          <p:attrName>style.visibility</p:attrName>
                                        </p:attrNameLst>
                                      </p:cBhvr>
                                      <p:to>
                                        <p:strVal val="visible"/>
                                      </p:to>
                                    </p:set>
                                    <p:anim calcmode="lin" valueType="num">
                                      <p:cBhvr additive="base">
                                        <p:cTn id="230" dur="500" fill="hold"/>
                                        <p:tgtEl>
                                          <p:spTgt spid="97"/>
                                        </p:tgtEl>
                                        <p:attrNameLst>
                                          <p:attrName>ppt_x</p:attrName>
                                        </p:attrNameLst>
                                      </p:cBhvr>
                                      <p:tavLst>
                                        <p:tav tm="0">
                                          <p:val>
                                            <p:strVal val="#ppt_x"/>
                                          </p:val>
                                        </p:tav>
                                        <p:tav tm="100000">
                                          <p:val>
                                            <p:strVal val="#ppt_x"/>
                                          </p:val>
                                        </p:tav>
                                      </p:tavLst>
                                    </p:anim>
                                    <p:anim calcmode="lin" valueType="num">
                                      <p:cBhvr additive="base">
                                        <p:cTn id="231" dur="500" fill="hold"/>
                                        <p:tgtEl>
                                          <p:spTgt spid="97"/>
                                        </p:tgtEl>
                                        <p:attrNameLst>
                                          <p:attrName>ppt_y</p:attrName>
                                        </p:attrNameLst>
                                      </p:cBhvr>
                                      <p:tavLst>
                                        <p:tav tm="0">
                                          <p:val>
                                            <p:strVal val="1+#ppt_h/2"/>
                                          </p:val>
                                        </p:tav>
                                        <p:tav tm="100000">
                                          <p:val>
                                            <p:strVal val="#ppt_y"/>
                                          </p:val>
                                        </p:tav>
                                      </p:tavLst>
                                    </p:anim>
                                  </p:childTnLst>
                                </p:cTn>
                              </p:par>
                              <p:par>
                                <p:cTn id="232" presetID="2" presetClass="entr" presetSubtype="4" fill="hold" grpId="0" nodeType="withEffect">
                                  <p:stCondLst>
                                    <p:cond delay="0"/>
                                  </p:stCondLst>
                                  <p:childTnLst>
                                    <p:set>
                                      <p:cBhvr>
                                        <p:cTn id="233" dur="1" fill="hold">
                                          <p:stCondLst>
                                            <p:cond delay="0"/>
                                          </p:stCondLst>
                                        </p:cTn>
                                        <p:tgtEl>
                                          <p:spTgt spid="98"/>
                                        </p:tgtEl>
                                        <p:attrNameLst>
                                          <p:attrName>style.visibility</p:attrName>
                                        </p:attrNameLst>
                                      </p:cBhvr>
                                      <p:to>
                                        <p:strVal val="visible"/>
                                      </p:to>
                                    </p:set>
                                    <p:anim calcmode="lin" valueType="num">
                                      <p:cBhvr additive="base">
                                        <p:cTn id="234" dur="500" fill="hold"/>
                                        <p:tgtEl>
                                          <p:spTgt spid="98"/>
                                        </p:tgtEl>
                                        <p:attrNameLst>
                                          <p:attrName>ppt_x</p:attrName>
                                        </p:attrNameLst>
                                      </p:cBhvr>
                                      <p:tavLst>
                                        <p:tav tm="0">
                                          <p:val>
                                            <p:strVal val="#ppt_x"/>
                                          </p:val>
                                        </p:tav>
                                        <p:tav tm="100000">
                                          <p:val>
                                            <p:strVal val="#ppt_x"/>
                                          </p:val>
                                        </p:tav>
                                      </p:tavLst>
                                    </p:anim>
                                    <p:anim calcmode="lin" valueType="num">
                                      <p:cBhvr additive="base">
                                        <p:cTn id="235" dur="500" fill="hold"/>
                                        <p:tgtEl>
                                          <p:spTgt spid="98"/>
                                        </p:tgtEl>
                                        <p:attrNameLst>
                                          <p:attrName>ppt_y</p:attrName>
                                        </p:attrNameLst>
                                      </p:cBhvr>
                                      <p:tavLst>
                                        <p:tav tm="0">
                                          <p:val>
                                            <p:strVal val="1+#ppt_h/2"/>
                                          </p:val>
                                        </p:tav>
                                        <p:tav tm="100000">
                                          <p:val>
                                            <p:strVal val="#ppt_y"/>
                                          </p:val>
                                        </p:tav>
                                      </p:tavLst>
                                    </p:anim>
                                  </p:childTnLst>
                                </p:cTn>
                              </p:par>
                              <p:par>
                                <p:cTn id="236" presetID="2" presetClass="entr" presetSubtype="1" fill="hold" grpId="0" nodeType="withEffect">
                                  <p:stCondLst>
                                    <p:cond delay="0"/>
                                  </p:stCondLst>
                                  <p:childTnLst>
                                    <p:set>
                                      <p:cBhvr>
                                        <p:cTn id="237" dur="1" fill="hold">
                                          <p:stCondLst>
                                            <p:cond delay="0"/>
                                          </p:stCondLst>
                                        </p:cTn>
                                        <p:tgtEl>
                                          <p:spTgt spid="99"/>
                                        </p:tgtEl>
                                        <p:attrNameLst>
                                          <p:attrName>style.visibility</p:attrName>
                                        </p:attrNameLst>
                                      </p:cBhvr>
                                      <p:to>
                                        <p:strVal val="visible"/>
                                      </p:to>
                                    </p:set>
                                    <p:anim calcmode="lin" valueType="num">
                                      <p:cBhvr additive="base">
                                        <p:cTn id="238" dur="500" fill="hold"/>
                                        <p:tgtEl>
                                          <p:spTgt spid="99"/>
                                        </p:tgtEl>
                                        <p:attrNameLst>
                                          <p:attrName>ppt_x</p:attrName>
                                        </p:attrNameLst>
                                      </p:cBhvr>
                                      <p:tavLst>
                                        <p:tav tm="0">
                                          <p:val>
                                            <p:strVal val="#ppt_x"/>
                                          </p:val>
                                        </p:tav>
                                        <p:tav tm="100000">
                                          <p:val>
                                            <p:strVal val="#ppt_x"/>
                                          </p:val>
                                        </p:tav>
                                      </p:tavLst>
                                    </p:anim>
                                    <p:anim calcmode="lin" valueType="num">
                                      <p:cBhvr additive="base">
                                        <p:cTn id="239" dur="500" fill="hold"/>
                                        <p:tgtEl>
                                          <p:spTgt spid="99"/>
                                        </p:tgtEl>
                                        <p:attrNameLst>
                                          <p:attrName>ppt_y</p:attrName>
                                        </p:attrNameLst>
                                      </p:cBhvr>
                                      <p:tavLst>
                                        <p:tav tm="0">
                                          <p:val>
                                            <p:strVal val="0-#ppt_h/2"/>
                                          </p:val>
                                        </p:tav>
                                        <p:tav tm="100000">
                                          <p:val>
                                            <p:strVal val="#ppt_y"/>
                                          </p:val>
                                        </p:tav>
                                      </p:tavLst>
                                    </p:anim>
                                  </p:childTnLst>
                                </p:cTn>
                              </p:par>
                              <p:par>
                                <p:cTn id="240" presetID="2" presetClass="entr" presetSubtype="4" fill="hold" grpId="0" nodeType="withEffect">
                                  <p:stCondLst>
                                    <p:cond delay="0"/>
                                  </p:stCondLst>
                                  <p:childTnLst>
                                    <p:set>
                                      <p:cBhvr>
                                        <p:cTn id="241" dur="1" fill="hold">
                                          <p:stCondLst>
                                            <p:cond delay="0"/>
                                          </p:stCondLst>
                                        </p:cTn>
                                        <p:tgtEl>
                                          <p:spTgt spid="100"/>
                                        </p:tgtEl>
                                        <p:attrNameLst>
                                          <p:attrName>style.visibility</p:attrName>
                                        </p:attrNameLst>
                                      </p:cBhvr>
                                      <p:to>
                                        <p:strVal val="visible"/>
                                      </p:to>
                                    </p:set>
                                    <p:anim calcmode="lin" valueType="num">
                                      <p:cBhvr additive="base">
                                        <p:cTn id="242" dur="500" fill="hold"/>
                                        <p:tgtEl>
                                          <p:spTgt spid="100"/>
                                        </p:tgtEl>
                                        <p:attrNameLst>
                                          <p:attrName>ppt_x</p:attrName>
                                        </p:attrNameLst>
                                      </p:cBhvr>
                                      <p:tavLst>
                                        <p:tav tm="0">
                                          <p:val>
                                            <p:strVal val="#ppt_x"/>
                                          </p:val>
                                        </p:tav>
                                        <p:tav tm="100000">
                                          <p:val>
                                            <p:strVal val="#ppt_x"/>
                                          </p:val>
                                        </p:tav>
                                      </p:tavLst>
                                    </p:anim>
                                    <p:anim calcmode="lin" valueType="num">
                                      <p:cBhvr additive="base">
                                        <p:cTn id="243" dur="500" fill="hold"/>
                                        <p:tgtEl>
                                          <p:spTgt spid="100"/>
                                        </p:tgtEl>
                                        <p:attrNameLst>
                                          <p:attrName>ppt_y</p:attrName>
                                        </p:attrNameLst>
                                      </p:cBhvr>
                                      <p:tavLst>
                                        <p:tav tm="0">
                                          <p:val>
                                            <p:strVal val="1+#ppt_h/2"/>
                                          </p:val>
                                        </p:tav>
                                        <p:tav tm="100000">
                                          <p:val>
                                            <p:strVal val="#ppt_y"/>
                                          </p:val>
                                        </p:tav>
                                      </p:tavLst>
                                    </p:anim>
                                  </p:childTnLst>
                                </p:cTn>
                              </p:par>
                              <p:par>
                                <p:cTn id="244" presetID="2" presetClass="entr" presetSubtype="4" fill="hold" grpId="0" nodeType="withEffect">
                                  <p:stCondLst>
                                    <p:cond delay="0"/>
                                  </p:stCondLst>
                                  <p:childTnLst>
                                    <p:set>
                                      <p:cBhvr>
                                        <p:cTn id="245" dur="1" fill="hold">
                                          <p:stCondLst>
                                            <p:cond delay="0"/>
                                          </p:stCondLst>
                                        </p:cTn>
                                        <p:tgtEl>
                                          <p:spTgt spid="101"/>
                                        </p:tgtEl>
                                        <p:attrNameLst>
                                          <p:attrName>style.visibility</p:attrName>
                                        </p:attrNameLst>
                                      </p:cBhvr>
                                      <p:to>
                                        <p:strVal val="visible"/>
                                      </p:to>
                                    </p:set>
                                    <p:anim calcmode="lin" valueType="num">
                                      <p:cBhvr additive="base">
                                        <p:cTn id="246" dur="500" fill="hold"/>
                                        <p:tgtEl>
                                          <p:spTgt spid="101"/>
                                        </p:tgtEl>
                                        <p:attrNameLst>
                                          <p:attrName>ppt_x</p:attrName>
                                        </p:attrNameLst>
                                      </p:cBhvr>
                                      <p:tavLst>
                                        <p:tav tm="0">
                                          <p:val>
                                            <p:strVal val="#ppt_x"/>
                                          </p:val>
                                        </p:tav>
                                        <p:tav tm="100000">
                                          <p:val>
                                            <p:strVal val="#ppt_x"/>
                                          </p:val>
                                        </p:tav>
                                      </p:tavLst>
                                    </p:anim>
                                    <p:anim calcmode="lin" valueType="num">
                                      <p:cBhvr additive="base">
                                        <p:cTn id="247" dur="500" fill="hold"/>
                                        <p:tgtEl>
                                          <p:spTgt spid="101"/>
                                        </p:tgtEl>
                                        <p:attrNameLst>
                                          <p:attrName>ppt_y</p:attrName>
                                        </p:attrNameLst>
                                      </p:cBhvr>
                                      <p:tavLst>
                                        <p:tav tm="0">
                                          <p:val>
                                            <p:strVal val="1+#ppt_h/2"/>
                                          </p:val>
                                        </p:tav>
                                        <p:tav tm="100000">
                                          <p:val>
                                            <p:strVal val="#ppt_y"/>
                                          </p:val>
                                        </p:tav>
                                      </p:tavLst>
                                    </p:anim>
                                  </p:childTnLst>
                                </p:cTn>
                              </p:par>
                              <p:par>
                                <p:cTn id="248" presetID="2" presetClass="entr" presetSubtype="3" fill="hold" grpId="0" nodeType="withEffect">
                                  <p:stCondLst>
                                    <p:cond delay="0"/>
                                  </p:stCondLst>
                                  <p:childTnLst>
                                    <p:set>
                                      <p:cBhvr>
                                        <p:cTn id="249" dur="1" fill="hold">
                                          <p:stCondLst>
                                            <p:cond delay="0"/>
                                          </p:stCondLst>
                                        </p:cTn>
                                        <p:tgtEl>
                                          <p:spTgt spid="102"/>
                                        </p:tgtEl>
                                        <p:attrNameLst>
                                          <p:attrName>style.visibility</p:attrName>
                                        </p:attrNameLst>
                                      </p:cBhvr>
                                      <p:to>
                                        <p:strVal val="visible"/>
                                      </p:to>
                                    </p:set>
                                    <p:anim calcmode="lin" valueType="num">
                                      <p:cBhvr additive="base">
                                        <p:cTn id="250" dur="500" fill="hold"/>
                                        <p:tgtEl>
                                          <p:spTgt spid="102"/>
                                        </p:tgtEl>
                                        <p:attrNameLst>
                                          <p:attrName>ppt_x</p:attrName>
                                        </p:attrNameLst>
                                      </p:cBhvr>
                                      <p:tavLst>
                                        <p:tav tm="0">
                                          <p:val>
                                            <p:strVal val="1+#ppt_w/2"/>
                                          </p:val>
                                        </p:tav>
                                        <p:tav tm="100000">
                                          <p:val>
                                            <p:strVal val="#ppt_x"/>
                                          </p:val>
                                        </p:tav>
                                      </p:tavLst>
                                    </p:anim>
                                    <p:anim calcmode="lin" valueType="num">
                                      <p:cBhvr additive="base">
                                        <p:cTn id="251" dur="500" fill="hold"/>
                                        <p:tgtEl>
                                          <p:spTgt spid="102"/>
                                        </p:tgtEl>
                                        <p:attrNameLst>
                                          <p:attrName>ppt_y</p:attrName>
                                        </p:attrNameLst>
                                      </p:cBhvr>
                                      <p:tavLst>
                                        <p:tav tm="0">
                                          <p:val>
                                            <p:strVal val="0-#ppt_h/2"/>
                                          </p:val>
                                        </p:tav>
                                        <p:tav tm="100000">
                                          <p:val>
                                            <p:strVal val="#ppt_y"/>
                                          </p:val>
                                        </p:tav>
                                      </p:tavLst>
                                    </p:anim>
                                  </p:childTnLst>
                                </p:cTn>
                              </p:par>
                              <p:par>
                                <p:cTn id="252" presetID="2" presetClass="entr" presetSubtype="2" fill="hold" grpId="0" nodeType="withEffect">
                                  <p:stCondLst>
                                    <p:cond delay="0"/>
                                  </p:stCondLst>
                                  <p:childTnLst>
                                    <p:set>
                                      <p:cBhvr>
                                        <p:cTn id="253" dur="1" fill="hold">
                                          <p:stCondLst>
                                            <p:cond delay="0"/>
                                          </p:stCondLst>
                                        </p:cTn>
                                        <p:tgtEl>
                                          <p:spTgt spid="103"/>
                                        </p:tgtEl>
                                        <p:attrNameLst>
                                          <p:attrName>style.visibility</p:attrName>
                                        </p:attrNameLst>
                                      </p:cBhvr>
                                      <p:to>
                                        <p:strVal val="visible"/>
                                      </p:to>
                                    </p:set>
                                    <p:anim calcmode="lin" valueType="num">
                                      <p:cBhvr additive="base">
                                        <p:cTn id="254" dur="500" fill="hold"/>
                                        <p:tgtEl>
                                          <p:spTgt spid="103"/>
                                        </p:tgtEl>
                                        <p:attrNameLst>
                                          <p:attrName>ppt_x</p:attrName>
                                        </p:attrNameLst>
                                      </p:cBhvr>
                                      <p:tavLst>
                                        <p:tav tm="0">
                                          <p:val>
                                            <p:strVal val="1+#ppt_w/2"/>
                                          </p:val>
                                        </p:tav>
                                        <p:tav tm="100000">
                                          <p:val>
                                            <p:strVal val="#ppt_x"/>
                                          </p:val>
                                        </p:tav>
                                      </p:tavLst>
                                    </p:anim>
                                    <p:anim calcmode="lin" valueType="num">
                                      <p:cBhvr additive="base">
                                        <p:cTn id="255" dur="500" fill="hold"/>
                                        <p:tgtEl>
                                          <p:spTgt spid="103"/>
                                        </p:tgtEl>
                                        <p:attrNameLst>
                                          <p:attrName>ppt_y</p:attrName>
                                        </p:attrNameLst>
                                      </p:cBhvr>
                                      <p:tavLst>
                                        <p:tav tm="0">
                                          <p:val>
                                            <p:strVal val="#ppt_y"/>
                                          </p:val>
                                        </p:tav>
                                        <p:tav tm="100000">
                                          <p:val>
                                            <p:strVal val="#ppt_y"/>
                                          </p:val>
                                        </p:tav>
                                      </p:tavLst>
                                    </p:anim>
                                  </p:childTnLst>
                                </p:cTn>
                              </p:par>
                              <p:par>
                                <p:cTn id="256" presetID="2" presetClass="entr" presetSubtype="12" fill="hold" grpId="0" nodeType="withEffect">
                                  <p:stCondLst>
                                    <p:cond delay="0"/>
                                  </p:stCondLst>
                                  <p:childTnLst>
                                    <p:set>
                                      <p:cBhvr>
                                        <p:cTn id="257" dur="1" fill="hold">
                                          <p:stCondLst>
                                            <p:cond delay="0"/>
                                          </p:stCondLst>
                                        </p:cTn>
                                        <p:tgtEl>
                                          <p:spTgt spid="104"/>
                                        </p:tgtEl>
                                        <p:attrNameLst>
                                          <p:attrName>style.visibility</p:attrName>
                                        </p:attrNameLst>
                                      </p:cBhvr>
                                      <p:to>
                                        <p:strVal val="visible"/>
                                      </p:to>
                                    </p:set>
                                    <p:anim calcmode="lin" valueType="num">
                                      <p:cBhvr additive="base">
                                        <p:cTn id="258" dur="500" fill="hold"/>
                                        <p:tgtEl>
                                          <p:spTgt spid="104"/>
                                        </p:tgtEl>
                                        <p:attrNameLst>
                                          <p:attrName>ppt_x</p:attrName>
                                        </p:attrNameLst>
                                      </p:cBhvr>
                                      <p:tavLst>
                                        <p:tav tm="0">
                                          <p:val>
                                            <p:strVal val="0-#ppt_w/2"/>
                                          </p:val>
                                        </p:tav>
                                        <p:tav tm="100000">
                                          <p:val>
                                            <p:strVal val="#ppt_x"/>
                                          </p:val>
                                        </p:tav>
                                      </p:tavLst>
                                    </p:anim>
                                    <p:anim calcmode="lin" valueType="num">
                                      <p:cBhvr additive="base">
                                        <p:cTn id="259" dur="500" fill="hold"/>
                                        <p:tgtEl>
                                          <p:spTgt spid="104"/>
                                        </p:tgtEl>
                                        <p:attrNameLst>
                                          <p:attrName>ppt_y</p:attrName>
                                        </p:attrNameLst>
                                      </p:cBhvr>
                                      <p:tavLst>
                                        <p:tav tm="0">
                                          <p:val>
                                            <p:strVal val="1+#ppt_h/2"/>
                                          </p:val>
                                        </p:tav>
                                        <p:tav tm="100000">
                                          <p:val>
                                            <p:strVal val="#ppt_y"/>
                                          </p:val>
                                        </p:tav>
                                      </p:tavLst>
                                    </p:anim>
                                  </p:childTnLst>
                                </p:cTn>
                              </p:par>
                              <p:par>
                                <p:cTn id="260" presetID="2" presetClass="entr" presetSubtype="4" fill="hold" grpId="0" nodeType="withEffect">
                                  <p:stCondLst>
                                    <p:cond delay="0"/>
                                  </p:stCondLst>
                                  <p:childTnLst>
                                    <p:set>
                                      <p:cBhvr>
                                        <p:cTn id="261" dur="1" fill="hold">
                                          <p:stCondLst>
                                            <p:cond delay="0"/>
                                          </p:stCondLst>
                                        </p:cTn>
                                        <p:tgtEl>
                                          <p:spTgt spid="105"/>
                                        </p:tgtEl>
                                        <p:attrNameLst>
                                          <p:attrName>style.visibility</p:attrName>
                                        </p:attrNameLst>
                                      </p:cBhvr>
                                      <p:to>
                                        <p:strVal val="visible"/>
                                      </p:to>
                                    </p:set>
                                    <p:anim calcmode="lin" valueType="num">
                                      <p:cBhvr additive="base">
                                        <p:cTn id="262" dur="500" fill="hold"/>
                                        <p:tgtEl>
                                          <p:spTgt spid="105"/>
                                        </p:tgtEl>
                                        <p:attrNameLst>
                                          <p:attrName>ppt_x</p:attrName>
                                        </p:attrNameLst>
                                      </p:cBhvr>
                                      <p:tavLst>
                                        <p:tav tm="0">
                                          <p:val>
                                            <p:strVal val="#ppt_x"/>
                                          </p:val>
                                        </p:tav>
                                        <p:tav tm="100000">
                                          <p:val>
                                            <p:strVal val="#ppt_x"/>
                                          </p:val>
                                        </p:tav>
                                      </p:tavLst>
                                    </p:anim>
                                    <p:anim calcmode="lin" valueType="num">
                                      <p:cBhvr additive="base">
                                        <p:cTn id="263" dur="500" fill="hold"/>
                                        <p:tgtEl>
                                          <p:spTgt spid="105"/>
                                        </p:tgtEl>
                                        <p:attrNameLst>
                                          <p:attrName>ppt_y</p:attrName>
                                        </p:attrNameLst>
                                      </p:cBhvr>
                                      <p:tavLst>
                                        <p:tav tm="0">
                                          <p:val>
                                            <p:strVal val="1+#ppt_h/2"/>
                                          </p:val>
                                        </p:tav>
                                        <p:tav tm="100000">
                                          <p:val>
                                            <p:strVal val="#ppt_y"/>
                                          </p:val>
                                        </p:tav>
                                      </p:tavLst>
                                    </p:anim>
                                  </p:childTnLst>
                                </p:cTn>
                              </p:par>
                              <p:par>
                                <p:cTn id="264" presetID="2" presetClass="entr" presetSubtype="4" fill="hold" grpId="0" nodeType="withEffect">
                                  <p:stCondLst>
                                    <p:cond delay="0"/>
                                  </p:stCondLst>
                                  <p:childTnLst>
                                    <p:set>
                                      <p:cBhvr>
                                        <p:cTn id="265" dur="1" fill="hold">
                                          <p:stCondLst>
                                            <p:cond delay="0"/>
                                          </p:stCondLst>
                                        </p:cTn>
                                        <p:tgtEl>
                                          <p:spTgt spid="106"/>
                                        </p:tgtEl>
                                        <p:attrNameLst>
                                          <p:attrName>style.visibility</p:attrName>
                                        </p:attrNameLst>
                                      </p:cBhvr>
                                      <p:to>
                                        <p:strVal val="visible"/>
                                      </p:to>
                                    </p:set>
                                    <p:anim calcmode="lin" valueType="num">
                                      <p:cBhvr additive="base">
                                        <p:cTn id="266" dur="500" fill="hold"/>
                                        <p:tgtEl>
                                          <p:spTgt spid="106"/>
                                        </p:tgtEl>
                                        <p:attrNameLst>
                                          <p:attrName>ppt_x</p:attrName>
                                        </p:attrNameLst>
                                      </p:cBhvr>
                                      <p:tavLst>
                                        <p:tav tm="0">
                                          <p:val>
                                            <p:strVal val="#ppt_x"/>
                                          </p:val>
                                        </p:tav>
                                        <p:tav tm="100000">
                                          <p:val>
                                            <p:strVal val="#ppt_x"/>
                                          </p:val>
                                        </p:tav>
                                      </p:tavLst>
                                    </p:anim>
                                    <p:anim calcmode="lin" valueType="num">
                                      <p:cBhvr additive="base">
                                        <p:cTn id="267" dur="500" fill="hold"/>
                                        <p:tgtEl>
                                          <p:spTgt spid="106"/>
                                        </p:tgtEl>
                                        <p:attrNameLst>
                                          <p:attrName>ppt_y</p:attrName>
                                        </p:attrNameLst>
                                      </p:cBhvr>
                                      <p:tavLst>
                                        <p:tav tm="0">
                                          <p:val>
                                            <p:strVal val="1+#ppt_h/2"/>
                                          </p:val>
                                        </p:tav>
                                        <p:tav tm="100000">
                                          <p:val>
                                            <p:strVal val="#ppt_y"/>
                                          </p:val>
                                        </p:tav>
                                      </p:tavLst>
                                    </p:anim>
                                  </p:childTnLst>
                                </p:cTn>
                              </p:par>
                              <p:par>
                                <p:cTn id="268" presetID="2" presetClass="entr" presetSubtype="4" fill="hold" grpId="0" nodeType="withEffect">
                                  <p:stCondLst>
                                    <p:cond delay="0"/>
                                  </p:stCondLst>
                                  <p:childTnLst>
                                    <p:set>
                                      <p:cBhvr>
                                        <p:cTn id="269" dur="1" fill="hold">
                                          <p:stCondLst>
                                            <p:cond delay="0"/>
                                          </p:stCondLst>
                                        </p:cTn>
                                        <p:tgtEl>
                                          <p:spTgt spid="107"/>
                                        </p:tgtEl>
                                        <p:attrNameLst>
                                          <p:attrName>style.visibility</p:attrName>
                                        </p:attrNameLst>
                                      </p:cBhvr>
                                      <p:to>
                                        <p:strVal val="visible"/>
                                      </p:to>
                                    </p:set>
                                    <p:anim calcmode="lin" valueType="num">
                                      <p:cBhvr additive="base">
                                        <p:cTn id="270" dur="500" fill="hold"/>
                                        <p:tgtEl>
                                          <p:spTgt spid="107"/>
                                        </p:tgtEl>
                                        <p:attrNameLst>
                                          <p:attrName>ppt_x</p:attrName>
                                        </p:attrNameLst>
                                      </p:cBhvr>
                                      <p:tavLst>
                                        <p:tav tm="0">
                                          <p:val>
                                            <p:strVal val="#ppt_x"/>
                                          </p:val>
                                        </p:tav>
                                        <p:tav tm="100000">
                                          <p:val>
                                            <p:strVal val="#ppt_x"/>
                                          </p:val>
                                        </p:tav>
                                      </p:tavLst>
                                    </p:anim>
                                    <p:anim calcmode="lin" valueType="num">
                                      <p:cBhvr additive="base">
                                        <p:cTn id="271" dur="500" fill="hold"/>
                                        <p:tgtEl>
                                          <p:spTgt spid="107"/>
                                        </p:tgtEl>
                                        <p:attrNameLst>
                                          <p:attrName>ppt_y</p:attrName>
                                        </p:attrNameLst>
                                      </p:cBhvr>
                                      <p:tavLst>
                                        <p:tav tm="0">
                                          <p:val>
                                            <p:strVal val="1+#ppt_h/2"/>
                                          </p:val>
                                        </p:tav>
                                        <p:tav tm="100000">
                                          <p:val>
                                            <p:strVal val="#ppt_y"/>
                                          </p:val>
                                        </p:tav>
                                      </p:tavLst>
                                    </p:anim>
                                  </p:childTnLst>
                                </p:cTn>
                              </p:par>
                              <p:par>
                                <p:cTn id="272" presetID="2" presetClass="entr" presetSubtype="8" fill="hold" grpId="0" nodeType="withEffect">
                                  <p:stCondLst>
                                    <p:cond delay="0"/>
                                  </p:stCondLst>
                                  <p:childTnLst>
                                    <p:set>
                                      <p:cBhvr>
                                        <p:cTn id="273" dur="1" fill="hold">
                                          <p:stCondLst>
                                            <p:cond delay="0"/>
                                          </p:stCondLst>
                                        </p:cTn>
                                        <p:tgtEl>
                                          <p:spTgt spid="108"/>
                                        </p:tgtEl>
                                        <p:attrNameLst>
                                          <p:attrName>style.visibility</p:attrName>
                                        </p:attrNameLst>
                                      </p:cBhvr>
                                      <p:to>
                                        <p:strVal val="visible"/>
                                      </p:to>
                                    </p:set>
                                    <p:anim calcmode="lin" valueType="num">
                                      <p:cBhvr additive="base">
                                        <p:cTn id="274" dur="500" fill="hold"/>
                                        <p:tgtEl>
                                          <p:spTgt spid="108"/>
                                        </p:tgtEl>
                                        <p:attrNameLst>
                                          <p:attrName>ppt_x</p:attrName>
                                        </p:attrNameLst>
                                      </p:cBhvr>
                                      <p:tavLst>
                                        <p:tav tm="0">
                                          <p:val>
                                            <p:strVal val="0-#ppt_w/2"/>
                                          </p:val>
                                        </p:tav>
                                        <p:tav tm="100000">
                                          <p:val>
                                            <p:strVal val="#ppt_x"/>
                                          </p:val>
                                        </p:tav>
                                      </p:tavLst>
                                    </p:anim>
                                    <p:anim calcmode="lin" valueType="num">
                                      <p:cBhvr additive="base">
                                        <p:cTn id="275" dur="500" fill="hold"/>
                                        <p:tgtEl>
                                          <p:spTgt spid="108"/>
                                        </p:tgtEl>
                                        <p:attrNameLst>
                                          <p:attrName>ppt_y</p:attrName>
                                        </p:attrNameLst>
                                      </p:cBhvr>
                                      <p:tavLst>
                                        <p:tav tm="0">
                                          <p:val>
                                            <p:strVal val="#ppt_y"/>
                                          </p:val>
                                        </p:tav>
                                        <p:tav tm="100000">
                                          <p:val>
                                            <p:strVal val="#ppt_y"/>
                                          </p:val>
                                        </p:tav>
                                      </p:tavLst>
                                    </p:anim>
                                  </p:childTnLst>
                                </p:cTn>
                              </p:par>
                              <p:par>
                                <p:cTn id="276" presetID="2" presetClass="entr" presetSubtype="4" fill="hold" grpId="0" nodeType="withEffect">
                                  <p:stCondLst>
                                    <p:cond delay="0"/>
                                  </p:stCondLst>
                                  <p:childTnLst>
                                    <p:set>
                                      <p:cBhvr>
                                        <p:cTn id="277" dur="1" fill="hold">
                                          <p:stCondLst>
                                            <p:cond delay="0"/>
                                          </p:stCondLst>
                                        </p:cTn>
                                        <p:tgtEl>
                                          <p:spTgt spid="109"/>
                                        </p:tgtEl>
                                        <p:attrNameLst>
                                          <p:attrName>style.visibility</p:attrName>
                                        </p:attrNameLst>
                                      </p:cBhvr>
                                      <p:to>
                                        <p:strVal val="visible"/>
                                      </p:to>
                                    </p:set>
                                    <p:anim calcmode="lin" valueType="num">
                                      <p:cBhvr additive="base">
                                        <p:cTn id="278" dur="500" fill="hold"/>
                                        <p:tgtEl>
                                          <p:spTgt spid="109"/>
                                        </p:tgtEl>
                                        <p:attrNameLst>
                                          <p:attrName>ppt_x</p:attrName>
                                        </p:attrNameLst>
                                      </p:cBhvr>
                                      <p:tavLst>
                                        <p:tav tm="0">
                                          <p:val>
                                            <p:strVal val="#ppt_x"/>
                                          </p:val>
                                        </p:tav>
                                        <p:tav tm="100000">
                                          <p:val>
                                            <p:strVal val="#ppt_x"/>
                                          </p:val>
                                        </p:tav>
                                      </p:tavLst>
                                    </p:anim>
                                    <p:anim calcmode="lin" valueType="num">
                                      <p:cBhvr additive="base">
                                        <p:cTn id="279" dur="500" fill="hold"/>
                                        <p:tgtEl>
                                          <p:spTgt spid="109"/>
                                        </p:tgtEl>
                                        <p:attrNameLst>
                                          <p:attrName>ppt_y</p:attrName>
                                        </p:attrNameLst>
                                      </p:cBhvr>
                                      <p:tavLst>
                                        <p:tav tm="0">
                                          <p:val>
                                            <p:strVal val="1+#ppt_h/2"/>
                                          </p:val>
                                        </p:tav>
                                        <p:tav tm="100000">
                                          <p:val>
                                            <p:strVal val="#ppt_y"/>
                                          </p:val>
                                        </p:tav>
                                      </p:tavLst>
                                    </p:anim>
                                  </p:childTnLst>
                                </p:cTn>
                              </p:par>
                              <p:par>
                                <p:cTn id="280" presetID="2" presetClass="entr" presetSubtype="4" fill="hold" grpId="0" nodeType="withEffect">
                                  <p:stCondLst>
                                    <p:cond delay="0"/>
                                  </p:stCondLst>
                                  <p:childTnLst>
                                    <p:set>
                                      <p:cBhvr>
                                        <p:cTn id="281" dur="1" fill="hold">
                                          <p:stCondLst>
                                            <p:cond delay="0"/>
                                          </p:stCondLst>
                                        </p:cTn>
                                        <p:tgtEl>
                                          <p:spTgt spid="110"/>
                                        </p:tgtEl>
                                        <p:attrNameLst>
                                          <p:attrName>style.visibility</p:attrName>
                                        </p:attrNameLst>
                                      </p:cBhvr>
                                      <p:to>
                                        <p:strVal val="visible"/>
                                      </p:to>
                                    </p:set>
                                    <p:anim calcmode="lin" valueType="num">
                                      <p:cBhvr additive="base">
                                        <p:cTn id="282" dur="500" fill="hold"/>
                                        <p:tgtEl>
                                          <p:spTgt spid="110"/>
                                        </p:tgtEl>
                                        <p:attrNameLst>
                                          <p:attrName>ppt_x</p:attrName>
                                        </p:attrNameLst>
                                      </p:cBhvr>
                                      <p:tavLst>
                                        <p:tav tm="0">
                                          <p:val>
                                            <p:strVal val="#ppt_x"/>
                                          </p:val>
                                        </p:tav>
                                        <p:tav tm="100000">
                                          <p:val>
                                            <p:strVal val="#ppt_x"/>
                                          </p:val>
                                        </p:tav>
                                      </p:tavLst>
                                    </p:anim>
                                    <p:anim calcmode="lin" valueType="num">
                                      <p:cBhvr additive="base">
                                        <p:cTn id="283" dur="500" fill="hold"/>
                                        <p:tgtEl>
                                          <p:spTgt spid="110"/>
                                        </p:tgtEl>
                                        <p:attrNameLst>
                                          <p:attrName>ppt_y</p:attrName>
                                        </p:attrNameLst>
                                      </p:cBhvr>
                                      <p:tavLst>
                                        <p:tav tm="0">
                                          <p:val>
                                            <p:strVal val="1+#ppt_h/2"/>
                                          </p:val>
                                        </p:tav>
                                        <p:tav tm="100000">
                                          <p:val>
                                            <p:strVal val="#ppt_y"/>
                                          </p:val>
                                        </p:tav>
                                      </p:tavLst>
                                    </p:anim>
                                  </p:childTnLst>
                                </p:cTn>
                              </p:par>
                              <p:par>
                                <p:cTn id="284" presetID="2" presetClass="entr" presetSubtype="4" fill="hold" grpId="0" nodeType="withEffect">
                                  <p:stCondLst>
                                    <p:cond delay="0"/>
                                  </p:stCondLst>
                                  <p:childTnLst>
                                    <p:set>
                                      <p:cBhvr>
                                        <p:cTn id="285" dur="1" fill="hold">
                                          <p:stCondLst>
                                            <p:cond delay="0"/>
                                          </p:stCondLst>
                                        </p:cTn>
                                        <p:tgtEl>
                                          <p:spTgt spid="111"/>
                                        </p:tgtEl>
                                        <p:attrNameLst>
                                          <p:attrName>style.visibility</p:attrName>
                                        </p:attrNameLst>
                                      </p:cBhvr>
                                      <p:to>
                                        <p:strVal val="visible"/>
                                      </p:to>
                                    </p:set>
                                    <p:anim calcmode="lin" valueType="num">
                                      <p:cBhvr additive="base">
                                        <p:cTn id="286" dur="500" fill="hold"/>
                                        <p:tgtEl>
                                          <p:spTgt spid="111"/>
                                        </p:tgtEl>
                                        <p:attrNameLst>
                                          <p:attrName>ppt_x</p:attrName>
                                        </p:attrNameLst>
                                      </p:cBhvr>
                                      <p:tavLst>
                                        <p:tav tm="0">
                                          <p:val>
                                            <p:strVal val="#ppt_x"/>
                                          </p:val>
                                        </p:tav>
                                        <p:tav tm="100000">
                                          <p:val>
                                            <p:strVal val="#ppt_x"/>
                                          </p:val>
                                        </p:tav>
                                      </p:tavLst>
                                    </p:anim>
                                    <p:anim calcmode="lin" valueType="num">
                                      <p:cBhvr additive="base">
                                        <p:cTn id="287" dur="500" fill="hold"/>
                                        <p:tgtEl>
                                          <p:spTgt spid="111"/>
                                        </p:tgtEl>
                                        <p:attrNameLst>
                                          <p:attrName>ppt_y</p:attrName>
                                        </p:attrNameLst>
                                      </p:cBhvr>
                                      <p:tavLst>
                                        <p:tav tm="0">
                                          <p:val>
                                            <p:strVal val="1+#ppt_h/2"/>
                                          </p:val>
                                        </p:tav>
                                        <p:tav tm="100000">
                                          <p:val>
                                            <p:strVal val="#ppt_y"/>
                                          </p:val>
                                        </p:tav>
                                      </p:tavLst>
                                    </p:anim>
                                  </p:childTnLst>
                                </p:cTn>
                              </p:par>
                            </p:childTnLst>
                          </p:cTn>
                        </p:par>
                        <p:par>
                          <p:cTn id="288" fill="hold">
                            <p:stCondLst>
                              <p:cond delay="2000"/>
                            </p:stCondLst>
                            <p:childTnLst>
                              <p:par>
                                <p:cTn id="289" presetID="22" presetClass="entr" presetSubtype="8" fill="hold" nodeType="afterEffect">
                                  <p:stCondLst>
                                    <p:cond delay="0"/>
                                  </p:stCondLst>
                                  <p:childTnLst>
                                    <p:set>
                                      <p:cBhvr>
                                        <p:cTn id="290" dur="1" fill="hold">
                                          <p:stCondLst>
                                            <p:cond delay="0"/>
                                          </p:stCondLst>
                                        </p:cTn>
                                        <p:tgtEl>
                                          <p:spTgt spid="170"/>
                                        </p:tgtEl>
                                        <p:attrNameLst>
                                          <p:attrName>style.visibility</p:attrName>
                                        </p:attrNameLst>
                                      </p:cBhvr>
                                      <p:to>
                                        <p:strVal val="visible"/>
                                      </p:to>
                                    </p:set>
                                    <p:animEffect transition="in" filter="wipe(left)">
                                      <p:cBhvr>
                                        <p:cTn id="291" dur="1000"/>
                                        <p:tgtEl>
                                          <p:spTgt spid="170"/>
                                        </p:tgtEl>
                                      </p:cBhvr>
                                    </p:animEffect>
                                  </p:childTnLst>
                                </p:cTn>
                              </p:par>
                              <p:par>
                                <p:cTn id="292" presetID="1" presetClass="entr" presetSubtype="0" fill="hold" nodeType="withEffect">
                                  <p:stCondLst>
                                    <p:cond delay="0"/>
                                  </p:stCondLst>
                                  <p:childTnLst>
                                    <p:set>
                                      <p:cBhvr>
                                        <p:cTn id="293" dur="1" fill="hold">
                                          <p:stCondLst>
                                            <p:cond delay="0"/>
                                          </p:stCondLst>
                                        </p:cTn>
                                        <p:tgtEl>
                                          <p:spTgt spid="169"/>
                                        </p:tgtEl>
                                        <p:attrNameLst>
                                          <p:attrName>style.visibility</p:attrName>
                                        </p:attrNameLst>
                                      </p:cBhvr>
                                      <p:to>
                                        <p:strVal val="visible"/>
                                      </p:to>
                                    </p:set>
                                  </p:childTnLst>
                                </p:cTn>
                              </p:par>
                              <p:par>
                                <p:cTn id="294" presetID="63" presetClass="path" presetSubtype="0" accel="50000" decel="50000" fill="hold" nodeType="withEffect">
                                  <p:stCondLst>
                                    <p:cond delay="0"/>
                                  </p:stCondLst>
                                  <p:childTnLst>
                                    <p:animMotion origin="layout" path="M -0.92309 -0.00278 L 5.55556E-7 4.44444E-6 " pathEditMode="relative" rAng="0" ptsTypes="AA">
                                      <p:cBhvr>
                                        <p:cTn id="295" dur="1000" fill="hold"/>
                                        <p:tgtEl>
                                          <p:spTgt spid="169"/>
                                        </p:tgtEl>
                                        <p:attrNameLst>
                                          <p:attrName>ppt_x</p:attrName>
                                          <p:attrName>ppt_y</p:attrName>
                                        </p:attrNameLst>
                                      </p:cBhvr>
                                      <p:rCtr x="46146" y="139"/>
                                    </p:animMotion>
                                  </p:childTnLst>
                                </p:cTn>
                              </p:par>
                            </p:childTnLst>
                          </p:cTn>
                        </p:par>
                      </p:childTnLst>
                    </p:cTn>
                  </p:par>
                  <p:par>
                    <p:cTn id="296" fill="hold">
                      <p:stCondLst>
                        <p:cond delay="indefinite"/>
                      </p:stCondLst>
                      <p:childTnLst>
                        <p:par>
                          <p:cTn id="297" fill="hold">
                            <p:stCondLst>
                              <p:cond delay="0"/>
                            </p:stCondLst>
                            <p:childTnLst>
                              <p:par>
                                <p:cTn id="298" presetID="23" presetClass="entr" presetSubtype="16" fill="hold" grpId="0" nodeType="clickEffect">
                                  <p:stCondLst>
                                    <p:cond delay="0"/>
                                  </p:stCondLst>
                                  <p:childTnLst>
                                    <p:set>
                                      <p:cBhvr>
                                        <p:cTn id="299" dur="1" fill="hold">
                                          <p:stCondLst>
                                            <p:cond delay="0"/>
                                          </p:stCondLst>
                                        </p:cTn>
                                        <p:tgtEl>
                                          <p:spTgt spid="171"/>
                                        </p:tgtEl>
                                        <p:attrNameLst>
                                          <p:attrName>style.visibility</p:attrName>
                                        </p:attrNameLst>
                                      </p:cBhvr>
                                      <p:to>
                                        <p:strVal val="visible"/>
                                      </p:to>
                                    </p:set>
                                    <p:anim calcmode="lin" valueType="num">
                                      <p:cBhvr>
                                        <p:cTn id="300" dur="500" fill="hold"/>
                                        <p:tgtEl>
                                          <p:spTgt spid="171"/>
                                        </p:tgtEl>
                                        <p:attrNameLst>
                                          <p:attrName>ppt_w</p:attrName>
                                        </p:attrNameLst>
                                      </p:cBhvr>
                                      <p:tavLst>
                                        <p:tav tm="0">
                                          <p:val>
                                            <p:fltVal val="0"/>
                                          </p:val>
                                        </p:tav>
                                        <p:tav tm="100000">
                                          <p:val>
                                            <p:strVal val="#ppt_w"/>
                                          </p:val>
                                        </p:tav>
                                      </p:tavLst>
                                    </p:anim>
                                    <p:anim calcmode="lin" valueType="num">
                                      <p:cBhvr>
                                        <p:cTn id="301" dur="500" fill="hold"/>
                                        <p:tgtEl>
                                          <p:spTgt spid="171"/>
                                        </p:tgtEl>
                                        <p:attrNameLst>
                                          <p:attrName>ppt_h</p:attrName>
                                        </p:attrNameLst>
                                      </p:cBhvr>
                                      <p:tavLst>
                                        <p:tav tm="0">
                                          <p:val>
                                            <p:fltVal val="0"/>
                                          </p:val>
                                        </p:tav>
                                        <p:tav tm="100000">
                                          <p:val>
                                            <p:strVal val="#ppt_h"/>
                                          </p:val>
                                        </p:tav>
                                      </p:tavLst>
                                    </p:anim>
                                  </p:childTnLst>
                                </p:cTn>
                              </p:par>
                              <p:par>
                                <p:cTn id="302" presetID="2" presetClass="entr" presetSubtype="4" fill="hold" grpId="0" nodeType="withEffect">
                                  <p:stCondLst>
                                    <p:cond delay="0"/>
                                  </p:stCondLst>
                                  <p:childTnLst>
                                    <p:set>
                                      <p:cBhvr>
                                        <p:cTn id="303" dur="1" fill="hold">
                                          <p:stCondLst>
                                            <p:cond delay="0"/>
                                          </p:stCondLst>
                                        </p:cTn>
                                        <p:tgtEl>
                                          <p:spTgt spid="112"/>
                                        </p:tgtEl>
                                        <p:attrNameLst>
                                          <p:attrName>style.visibility</p:attrName>
                                        </p:attrNameLst>
                                      </p:cBhvr>
                                      <p:to>
                                        <p:strVal val="visible"/>
                                      </p:to>
                                    </p:set>
                                    <p:anim calcmode="lin" valueType="num">
                                      <p:cBhvr additive="base">
                                        <p:cTn id="304" dur="500" fill="hold"/>
                                        <p:tgtEl>
                                          <p:spTgt spid="112"/>
                                        </p:tgtEl>
                                        <p:attrNameLst>
                                          <p:attrName>ppt_x</p:attrName>
                                        </p:attrNameLst>
                                      </p:cBhvr>
                                      <p:tavLst>
                                        <p:tav tm="0">
                                          <p:val>
                                            <p:strVal val="#ppt_x"/>
                                          </p:val>
                                        </p:tav>
                                        <p:tav tm="100000">
                                          <p:val>
                                            <p:strVal val="#ppt_x"/>
                                          </p:val>
                                        </p:tav>
                                      </p:tavLst>
                                    </p:anim>
                                    <p:anim calcmode="lin" valueType="num">
                                      <p:cBhvr additive="base">
                                        <p:cTn id="305" dur="500" fill="hold"/>
                                        <p:tgtEl>
                                          <p:spTgt spid="112"/>
                                        </p:tgtEl>
                                        <p:attrNameLst>
                                          <p:attrName>ppt_y</p:attrName>
                                        </p:attrNameLst>
                                      </p:cBhvr>
                                      <p:tavLst>
                                        <p:tav tm="0">
                                          <p:val>
                                            <p:strVal val="1+#ppt_h/2"/>
                                          </p:val>
                                        </p:tav>
                                        <p:tav tm="100000">
                                          <p:val>
                                            <p:strVal val="#ppt_y"/>
                                          </p:val>
                                        </p:tav>
                                      </p:tavLst>
                                    </p:anim>
                                  </p:childTnLst>
                                </p:cTn>
                              </p:par>
                              <p:par>
                                <p:cTn id="306" presetID="2" presetClass="entr" presetSubtype="4" fill="hold" grpId="0" nodeType="withEffect">
                                  <p:stCondLst>
                                    <p:cond delay="0"/>
                                  </p:stCondLst>
                                  <p:childTnLst>
                                    <p:set>
                                      <p:cBhvr>
                                        <p:cTn id="307" dur="1" fill="hold">
                                          <p:stCondLst>
                                            <p:cond delay="0"/>
                                          </p:stCondLst>
                                        </p:cTn>
                                        <p:tgtEl>
                                          <p:spTgt spid="113"/>
                                        </p:tgtEl>
                                        <p:attrNameLst>
                                          <p:attrName>style.visibility</p:attrName>
                                        </p:attrNameLst>
                                      </p:cBhvr>
                                      <p:to>
                                        <p:strVal val="visible"/>
                                      </p:to>
                                    </p:set>
                                    <p:anim calcmode="lin" valueType="num">
                                      <p:cBhvr additive="base">
                                        <p:cTn id="308" dur="500" fill="hold"/>
                                        <p:tgtEl>
                                          <p:spTgt spid="113"/>
                                        </p:tgtEl>
                                        <p:attrNameLst>
                                          <p:attrName>ppt_x</p:attrName>
                                        </p:attrNameLst>
                                      </p:cBhvr>
                                      <p:tavLst>
                                        <p:tav tm="0">
                                          <p:val>
                                            <p:strVal val="#ppt_x"/>
                                          </p:val>
                                        </p:tav>
                                        <p:tav tm="100000">
                                          <p:val>
                                            <p:strVal val="#ppt_x"/>
                                          </p:val>
                                        </p:tav>
                                      </p:tavLst>
                                    </p:anim>
                                    <p:anim calcmode="lin" valueType="num">
                                      <p:cBhvr additive="base">
                                        <p:cTn id="309" dur="500" fill="hold"/>
                                        <p:tgtEl>
                                          <p:spTgt spid="113"/>
                                        </p:tgtEl>
                                        <p:attrNameLst>
                                          <p:attrName>ppt_y</p:attrName>
                                        </p:attrNameLst>
                                      </p:cBhvr>
                                      <p:tavLst>
                                        <p:tav tm="0">
                                          <p:val>
                                            <p:strVal val="1+#ppt_h/2"/>
                                          </p:val>
                                        </p:tav>
                                        <p:tav tm="100000">
                                          <p:val>
                                            <p:strVal val="#ppt_y"/>
                                          </p:val>
                                        </p:tav>
                                      </p:tavLst>
                                    </p:anim>
                                  </p:childTnLst>
                                </p:cTn>
                              </p:par>
                              <p:par>
                                <p:cTn id="310" presetID="2" presetClass="entr" presetSubtype="4" fill="hold" grpId="0" nodeType="withEffect">
                                  <p:stCondLst>
                                    <p:cond delay="0"/>
                                  </p:stCondLst>
                                  <p:childTnLst>
                                    <p:set>
                                      <p:cBhvr>
                                        <p:cTn id="311" dur="1" fill="hold">
                                          <p:stCondLst>
                                            <p:cond delay="0"/>
                                          </p:stCondLst>
                                        </p:cTn>
                                        <p:tgtEl>
                                          <p:spTgt spid="114"/>
                                        </p:tgtEl>
                                        <p:attrNameLst>
                                          <p:attrName>style.visibility</p:attrName>
                                        </p:attrNameLst>
                                      </p:cBhvr>
                                      <p:to>
                                        <p:strVal val="visible"/>
                                      </p:to>
                                    </p:set>
                                    <p:anim calcmode="lin" valueType="num">
                                      <p:cBhvr additive="base">
                                        <p:cTn id="312" dur="500" fill="hold"/>
                                        <p:tgtEl>
                                          <p:spTgt spid="114"/>
                                        </p:tgtEl>
                                        <p:attrNameLst>
                                          <p:attrName>ppt_x</p:attrName>
                                        </p:attrNameLst>
                                      </p:cBhvr>
                                      <p:tavLst>
                                        <p:tav tm="0">
                                          <p:val>
                                            <p:strVal val="#ppt_x"/>
                                          </p:val>
                                        </p:tav>
                                        <p:tav tm="100000">
                                          <p:val>
                                            <p:strVal val="#ppt_x"/>
                                          </p:val>
                                        </p:tav>
                                      </p:tavLst>
                                    </p:anim>
                                    <p:anim calcmode="lin" valueType="num">
                                      <p:cBhvr additive="base">
                                        <p:cTn id="313" dur="500" fill="hold"/>
                                        <p:tgtEl>
                                          <p:spTgt spid="114"/>
                                        </p:tgtEl>
                                        <p:attrNameLst>
                                          <p:attrName>ppt_y</p:attrName>
                                        </p:attrNameLst>
                                      </p:cBhvr>
                                      <p:tavLst>
                                        <p:tav tm="0">
                                          <p:val>
                                            <p:strVal val="1+#ppt_h/2"/>
                                          </p:val>
                                        </p:tav>
                                        <p:tav tm="100000">
                                          <p:val>
                                            <p:strVal val="#ppt_y"/>
                                          </p:val>
                                        </p:tav>
                                      </p:tavLst>
                                    </p:anim>
                                  </p:childTnLst>
                                </p:cTn>
                              </p:par>
                              <p:par>
                                <p:cTn id="314" presetID="2" presetClass="entr" presetSubtype="4" fill="hold" grpId="0" nodeType="withEffect">
                                  <p:stCondLst>
                                    <p:cond delay="0"/>
                                  </p:stCondLst>
                                  <p:childTnLst>
                                    <p:set>
                                      <p:cBhvr>
                                        <p:cTn id="315" dur="1" fill="hold">
                                          <p:stCondLst>
                                            <p:cond delay="0"/>
                                          </p:stCondLst>
                                        </p:cTn>
                                        <p:tgtEl>
                                          <p:spTgt spid="115"/>
                                        </p:tgtEl>
                                        <p:attrNameLst>
                                          <p:attrName>style.visibility</p:attrName>
                                        </p:attrNameLst>
                                      </p:cBhvr>
                                      <p:to>
                                        <p:strVal val="visible"/>
                                      </p:to>
                                    </p:set>
                                    <p:anim calcmode="lin" valueType="num">
                                      <p:cBhvr additive="base">
                                        <p:cTn id="316" dur="500" fill="hold"/>
                                        <p:tgtEl>
                                          <p:spTgt spid="115"/>
                                        </p:tgtEl>
                                        <p:attrNameLst>
                                          <p:attrName>ppt_x</p:attrName>
                                        </p:attrNameLst>
                                      </p:cBhvr>
                                      <p:tavLst>
                                        <p:tav tm="0">
                                          <p:val>
                                            <p:strVal val="#ppt_x"/>
                                          </p:val>
                                        </p:tav>
                                        <p:tav tm="100000">
                                          <p:val>
                                            <p:strVal val="#ppt_x"/>
                                          </p:val>
                                        </p:tav>
                                      </p:tavLst>
                                    </p:anim>
                                    <p:anim calcmode="lin" valueType="num">
                                      <p:cBhvr additive="base">
                                        <p:cTn id="317" dur="500" fill="hold"/>
                                        <p:tgtEl>
                                          <p:spTgt spid="115"/>
                                        </p:tgtEl>
                                        <p:attrNameLst>
                                          <p:attrName>ppt_y</p:attrName>
                                        </p:attrNameLst>
                                      </p:cBhvr>
                                      <p:tavLst>
                                        <p:tav tm="0">
                                          <p:val>
                                            <p:strVal val="1+#ppt_h/2"/>
                                          </p:val>
                                        </p:tav>
                                        <p:tav tm="100000">
                                          <p:val>
                                            <p:strVal val="#ppt_y"/>
                                          </p:val>
                                        </p:tav>
                                      </p:tavLst>
                                    </p:anim>
                                  </p:childTnLst>
                                </p:cTn>
                              </p:par>
                              <p:par>
                                <p:cTn id="318" presetID="2" presetClass="entr" presetSubtype="4" fill="hold" grpId="0" nodeType="withEffect">
                                  <p:stCondLst>
                                    <p:cond delay="0"/>
                                  </p:stCondLst>
                                  <p:childTnLst>
                                    <p:set>
                                      <p:cBhvr>
                                        <p:cTn id="319" dur="1" fill="hold">
                                          <p:stCondLst>
                                            <p:cond delay="0"/>
                                          </p:stCondLst>
                                        </p:cTn>
                                        <p:tgtEl>
                                          <p:spTgt spid="116"/>
                                        </p:tgtEl>
                                        <p:attrNameLst>
                                          <p:attrName>style.visibility</p:attrName>
                                        </p:attrNameLst>
                                      </p:cBhvr>
                                      <p:to>
                                        <p:strVal val="visible"/>
                                      </p:to>
                                    </p:set>
                                    <p:anim calcmode="lin" valueType="num">
                                      <p:cBhvr additive="base">
                                        <p:cTn id="320" dur="500" fill="hold"/>
                                        <p:tgtEl>
                                          <p:spTgt spid="116"/>
                                        </p:tgtEl>
                                        <p:attrNameLst>
                                          <p:attrName>ppt_x</p:attrName>
                                        </p:attrNameLst>
                                      </p:cBhvr>
                                      <p:tavLst>
                                        <p:tav tm="0">
                                          <p:val>
                                            <p:strVal val="#ppt_x"/>
                                          </p:val>
                                        </p:tav>
                                        <p:tav tm="100000">
                                          <p:val>
                                            <p:strVal val="#ppt_x"/>
                                          </p:val>
                                        </p:tav>
                                      </p:tavLst>
                                    </p:anim>
                                    <p:anim calcmode="lin" valueType="num">
                                      <p:cBhvr additive="base">
                                        <p:cTn id="321" dur="500" fill="hold"/>
                                        <p:tgtEl>
                                          <p:spTgt spid="116"/>
                                        </p:tgtEl>
                                        <p:attrNameLst>
                                          <p:attrName>ppt_y</p:attrName>
                                        </p:attrNameLst>
                                      </p:cBhvr>
                                      <p:tavLst>
                                        <p:tav tm="0">
                                          <p:val>
                                            <p:strVal val="1+#ppt_h/2"/>
                                          </p:val>
                                        </p:tav>
                                        <p:tav tm="100000">
                                          <p:val>
                                            <p:strVal val="#ppt_y"/>
                                          </p:val>
                                        </p:tav>
                                      </p:tavLst>
                                    </p:anim>
                                  </p:childTnLst>
                                </p:cTn>
                              </p:par>
                              <p:par>
                                <p:cTn id="322" presetID="2" presetClass="entr" presetSubtype="4" fill="hold" grpId="0" nodeType="withEffect">
                                  <p:stCondLst>
                                    <p:cond delay="0"/>
                                  </p:stCondLst>
                                  <p:childTnLst>
                                    <p:set>
                                      <p:cBhvr>
                                        <p:cTn id="323" dur="1" fill="hold">
                                          <p:stCondLst>
                                            <p:cond delay="0"/>
                                          </p:stCondLst>
                                        </p:cTn>
                                        <p:tgtEl>
                                          <p:spTgt spid="117"/>
                                        </p:tgtEl>
                                        <p:attrNameLst>
                                          <p:attrName>style.visibility</p:attrName>
                                        </p:attrNameLst>
                                      </p:cBhvr>
                                      <p:to>
                                        <p:strVal val="visible"/>
                                      </p:to>
                                    </p:set>
                                    <p:anim calcmode="lin" valueType="num">
                                      <p:cBhvr additive="base">
                                        <p:cTn id="324" dur="500" fill="hold"/>
                                        <p:tgtEl>
                                          <p:spTgt spid="117"/>
                                        </p:tgtEl>
                                        <p:attrNameLst>
                                          <p:attrName>ppt_x</p:attrName>
                                        </p:attrNameLst>
                                      </p:cBhvr>
                                      <p:tavLst>
                                        <p:tav tm="0">
                                          <p:val>
                                            <p:strVal val="#ppt_x"/>
                                          </p:val>
                                        </p:tav>
                                        <p:tav tm="100000">
                                          <p:val>
                                            <p:strVal val="#ppt_x"/>
                                          </p:val>
                                        </p:tav>
                                      </p:tavLst>
                                    </p:anim>
                                    <p:anim calcmode="lin" valueType="num">
                                      <p:cBhvr additive="base">
                                        <p:cTn id="325" dur="500" fill="hold"/>
                                        <p:tgtEl>
                                          <p:spTgt spid="117"/>
                                        </p:tgtEl>
                                        <p:attrNameLst>
                                          <p:attrName>ppt_y</p:attrName>
                                        </p:attrNameLst>
                                      </p:cBhvr>
                                      <p:tavLst>
                                        <p:tav tm="0">
                                          <p:val>
                                            <p:strVal val="1+#ppt_h/2"/>
                                          </p:val>
                                        </p:tav>
                                        <p:tav tm="100000">
                                          <p:val>
                                            <p:strVal val="#ppt_y"/>
                                          </p:val>
                                        </p:tav>
                                      </p:tavLst>
                                    </p:anim>
                                  </p:childTnLst>
                                </p:cTn>
                              </p:par>
                              <p:par>
                                <p:cTn id="326" presetID="2" presetClass="entr" presetSubtype="4" fill="hold" grpId="0" nodeType="withEffect">
                                  <p:stCondLst>
                                    <p:cond delay="0"/>
                                  </p:stCondLst>
                                  <p:childTnLst>
                                    <p:set>
                                      <p:cBhvr>
                                        <p:cTn id="327" dur="1" fill="hold">
                                          <p:stCondLst>
                                            <p:cond delay="0"/>
                                          </p:stCondLst>
                                        </p:cTn>
                                        <p:tgtEl>
                                          <p:spTgt spid="118"/>
                                        </p:tgtEl>
                                        <p:attrNameLst>
                                          <p:attrName>style.visibility</p:attrName>
                                        </p:attrNameLst>
                                      </p:cBhvr>
                                      <p:to>
                                        <p:strVal val="visible"/>
                                      </p:to>
                                    </p:set>
                                    <p:anim calcmode="lin" valueType="num">
                                      <p:cBhvr additive="base">
                                        <p:cTn id="328" dur="500" fill="hold"/>
                                        <p:tgtEl>
                                          <p:spTgt spid="118"/>
                                        </p:tgtEl>
                                        <p:attrNameLst>
                                          <p:attrName>ppt_x</p:attrName>
                                        </p:attrNameLst>
                                      </p:cBhvr>
                                      <p:tavLst>
                                        <p:tav tm="0">
                                          <p:val>
                                            <p:strVal val="#ppt_x"/>
                                          </p:val>
                                        </p:tav>
                                        <p:tav tm="100000">
                                          <p:val>
                                            <p:strVal val="#ppt_x"/>
                                          </p:val>
                                        </p:tav>
                                      </p:tavLst>
                                    </p:anim>
                                    <p:anim calcmode="lin" valueType="num">
                                      <p:cBhvr additive="base">
                                        <p:cTn id="329" dur="500" fill="hold"/>
                                        <p:tgtEl>
                                          <p:spTgt spid="118"/>
                                        </p:tgtEl>
                                        <p:attrNameLst>
                                          <p:attrName>ppt_y</p:attrName>
                                        </p:attrNameLst>
                                      </p:cBhvr>
                                      <p:tavLst>
                                        <p:tav tm="0">
                                          <p:val>
                                            <p:strVal val="1+#ppt_h/2"/>
                                          </p:val>
                                        </p:tav>
                                        <p:tav tm="100000">
                                          <p:val>
                                            <p:strVal val="#ppt_y"/>
                                          </p:val>
                                        </p:tav>
                                      </p:tavLst>
                                    </p:anim>
                                  </p:childTnLst>
                                </p:cTn>
                              </p:par>
                              <p:par>
                                <p:cTn id="330" presetID="2" presetClass="entr" presetSubtype="4" fill="hold" grpId="0" nodeType="withEffect">
                                  <p:stCondLst>
                                    <p:cond delay="0"/>
                                  </p:stCondLst>
                                  <p:childTnLst>
                                    <p:set>
                                      <p:cBhvr>
                                        <p:cTn id="331" dur="1" fill="hold">
                                          <p:stCondLst>
                                            <p:cond delay="0"/>
                                          </p:stCondLst>
                                        </p:cTn>
                                        <p:tgtEl>
                                          <p:spTgt spid="119"/>
                                        </p:tgtEl>
                                        <p:attrNameLst>
                                          <p:attrName>style.visibility</p:attrName>
                                        </p:attrNameLst>
                                      </p:cBhvr>
                                      <p:to>
                                        <p:strVal val="visible"/>
                                      </p:to>
                                    </p:set>
                                    <p:anim calcmode="lin" valueType="num">
                                      <p:cBhvr additive="base">
                                        <p:cTn id="332" dur="500" fill="hold"/>
                                        <p:tgtEl>
                                          <p:spTgt spid="119"/>
                                        </p:tgtEl>
                                        <p:attrNameLst>
                                          <p:attrName>ppt_x</p:attrName>
                                        </p:attrNameLst>
                                      </p:cBhvr>
                                      <p:tavLst>
                                        <p:tav tm="0">
                                          <p:val>
                                            <p:strVal val="#ppt_x"/>
                                          </p:val>
                                        </p:tav>
                                        <p:tav tm="100000">
                                          <p:val>
                                            <p:strVal val="#ppt_x"/>
                                          </p:val>
                                        </p:tav>
                                      </p:tavLst>
                                    </p:anim>
                                    <p:anim calcmode="lin" valueType="num">
                                      <p:cBhvr additive="base">
                                        <p:cTn id="333" dur="500" fill="hold"/>
                                        <p:tgtEl>
                                          <p:spTgt spid="119"/>
                                        </p:tgtEl>
                                        <p:attrNameLst>
                                          <p:attrName>ppt_y</p:attrName>
                                        </p:attrNameLst>
                                      </p:cBhvr>
                                      <p:tavLst>
                                        <p:tav tm="0">
                                          <p:val>
                                            <p:strVal val="1+#ppt_h/2"/>
                                          </p:val>
                                        </p:tav>
                                        <p:tav tm="100000">
                                          <p:val>
                                            <p:strVal val="#ppt_y"/>
                                          </p:val>
                                        </p:tav>
                                      </p:tavLst>
                                    </p:anim>
                                  </p:childTnLst>
                                </p:cTn>
                              </p:par>
                              <p:par>
                                <p:cTn id="334" presetID="2" presetClass="entr" presetSubtype="4" fill="hold" grpId="0" nodeType="withEffect">
                                  <p:stCondLst>
                                    <p:cond delay="0"/>
                                  </p:stCondLst>
                                  <p:childTnLst>
                                    <p:set>
                                      <p:cBhvr>
                                        <p:cTn id="335" dur="1" fill="hold">
                                          <p:stCondLst>
                                            <p:cond delay="0"/>
                                          </p:stCondLst>
                                        </p:cTn>
                                        <p:tgtEl>
                                          <p:spTgt spid="120"/>
                                        </p:tgtEl>
                                        <p:attrNameLst>
                                          <p:attrName>style.visibility</p:attrName>
                                        </p:attrNameLst>
                                      </p:cBhvr>
                                      <p:to>
                                        <p:strVal val="visible"/>
                                      </p:to>
                                    </p:set>
                                    <p:anim calcmode="lin" valueType="num">
                                      <p:cBhvr additive="base">
                                        <p:cTn id="336" dur="500" fill="hold"/>
                                        <p:tgtEl>
                                          <p:spTgt spid="120"/>
                                        </p:tgtEl>
                                        <p:attrNameLst>
                                          <p:attrName>ppt_x</p:attrName>
                                        </p:attrNameLst>
                                      </p:cBhvr>
                                      <p:tavLst>
                                        <p:tav tm="0">
                                          <p:val>
                                            <p:strVal val="#ppt_x"/>
                                          </p:val>
                                        </p:tav>
                                        <p:tav tm="100000">
                                          <p:val>
                                            <p:strVal val="#ppt_x"/>
                                          </p:val>
                                        </p:tav>
                                      </p:tavLst>
                                    </p:anim>
                                    <p:anim calcmode="lin" valueType="num">
                                      <p:cBhvr additive="base">
                                        <p:cTn id="337" dur="500" fill="hold"/>
                                        <p:tgtEl>
                                          <p:spTgt spid="120"/>
                                        </p:tgtEl>
                                        <p:attrNameLst>
                                          <p:attrName>ppt_y</p:attrName>
                                        </p:attrNameLst>
                                      </p:cBhvr>
                                      <p:tavLst>
                                        <p:tav tm="0">
                                          <p:val>
                                            <p:strVal val="1+#ppt_h/2"/>
                                          </p:val>
                                        </p:tav>
                                        <p:tav tm="100000">
                                          <p:val>
                                            <p:strVal val="#ppt_y"/>
                                          </p:val>
                                        </p:tav>
                                      </p:tavLst>
                                    </p:anim>
                                  </p:childTnLst>
                                </p:cTn>
                              </p:par>
                              <p:par>
                                <p:cTn id="338" presetID="2" presetClass="entr" presetSubtype="4" fill="hold" grpId="0" nodeType="withEffect">
                                  <p:stCondLst>
                                    <p:cond delay="0"/>
                                  </p:stCondLst>
                                  <p:childTnLst>
                                    <p:set>
                                      <p:cBhvr>
                                        <p:cTn id="339" dur="1" fill="hold">
                                          <p:stCondLst>
                                            <p:cond delay="0"/>
                                          </p:stCondLst>
                                        </p:cTn>
                                        <p:tgtEl>
                                          <p:spTgt spid="121"/>
                                        </p:tgtEl>
                                        <p:attrNameLst>
                                          <p:attrName>style.visibility</p:attrName>
                                        </p:attrNameLst>
                                      </p:cBhvr>
                                      <p:to>
                                        <p:strVal val="visible"/>
                                      </p:to>
                                    </p:set>
                                    <p:anim calcmode="lin" valueType="num">
                                      <p:cBhvr additive="base">
                                        <p:cTn id="340" dur="500" fill="hold"/>
                                        <p:tgtEl>
                                          <p:spTgt spid="121"/>
                                        </p:tgtEl>
                                        <p:attrNameLst>
                                          <p:attrName>ppt_x</p:attrName>
                                        </p:attrNameLst>
                                      </p:cBhvr>
                                      <p:tavLst>
                                        <p:tav tm="0">
                                          <p:val>
                                            <p:strVal val="#ppt_x"/>
                                          </p:val>
                                        </p:tav>
                                        <p:tav tm="100000">
                                          <p:val>
                                            <p:strVal val="#ppt_x"/>
                                          </p:val>
                                        </p:tav>
                                      </p:tavLst>
                                    </p:anim>
                                    <p:anim calcmode="lin" valueType="num">
                                      <p:cBhvr additive="base">
                                        <p:cTn id="341" dur="500" fill="hold"/>
                                        <p:tgtEl>
                                          <p:spTgt spid="121"/>
                                        </p:tgtEl>
                                        <p:attrNameLst>
                                          <p:attrName>ppt_y</p:attrName>
                                        </p:attrNameLst>
                                      </p:cBhvr>
                                      <p:tavLst>
                                        <p:tav tm="0">
                                          <p:val>
                                            <p:strVal val="1+#ppt_h/2"/>
                                          </p:val>
                                        </p:tav>
                                        <p:tav tm="100000">
                                          <p:val>
                                            <p:strVal val="#ppt_y"/>
                                          </p:val>
                                        </p:tav>
                                      </p:tavLst>
                                    </p:anim>
                                  </p:childTnLst>
                                </p:cTn>
                              </p:par>
                              <p:par>
                                <p:cTn id="342" presetID="2" presetClass="entr" presetSubtype="4" fill="hold" grpId="0" nodeType="withEffect">
                                  <p:stCondLst>
                                    <p:cond delay="0"/>
                                  </p:stCondLst>
                                  <p:childTnLst>
                                    <p:set>
                                      <p:cBhvr>
                                        <p:cTn id="343" dur="1" fill="hold">
                                          <p:stCondLst>
                                            <p:cond delay="0"/>
                                          </p:stCondLst>
                                        </p:cTn>
                                        <p:tgtEl>
                                          <p:spTgt spid="122"/>
                                        </p:tgtEl>
                                        <p:attrNameLst>
                                          <p:attrName>style.visibility</p:attrName>
                                        </p:attrNameLst>
                                      </p:cBhvr>
                                      <p:to>
                                        <p:strVal val="visible"/>
                                      </p:to>
                                    </p:set>
                                    <p:anim calcmode="lin" valueType="num">
                                      <p:cBhvr additive="base">
                                        <p:cTn id="344" dur="500" fill="hold"/>
                                        <p:tgtEl>
                                          <p:spTgt spid="122"/>
                                        </p:tgtEl>
                                        <p:attrNameLst>
                                          <p:attrName>ppt_x</p:attrName>
                                        </p:attrNameLst>
                                      </p:cBhvr>
                                      <p:tavLst>
                                        <p:tav tm="0">
                                          <p:val>
                                            <p:strVal val="#ppt_x"/>
                                          </p:val>
                                        </p:tav>
                                        <p:tav tm="100000">
                                          <p:val>
                                            <p:strVal val="#ppt_x"/>
                                          </p:val>
                                        </p:tav>
                                      </p:tavLst>
                                    </p:anim>
                                    <p:anim calcmode="lin" valueType="num">
                                      <p:cBhvr additive="base">
                                        <p:cTn id="345" dur="500" fill="hold"/>
                                        <p:tgtEl>
                                          <p:spTgt spid="122"/>
                                        </p:tgtEl>
                                        <p:attrNameLst>
                                          <p:attrName>ppt_y</p:attrName>
                                        </p:attrNameLst>
                                      </p:cBhvr>
                                      <p:tavLst>
                                        <p:tav tm="0">
                                          <p:val>
                                            <p:strVal val="1+#ppt_h/2"/>
                                          </p:val>
                                        </p:tav>
                                        <p:tav tm="100000">
                                          <p:val>
                                            <p:strVal val="#ppt_y"/>
                                          </p:val>
                                        </p:tav>
                                      </p:tavLst>
                                    </p:anim>
                                  </p:childTnLst>
                                </p:cTn>
                              </p:par>
                              <p:par>
                                <p:cTn id="346" presetID="2" presetClass="entr" presetSubtype="4" fill="hold" grpId="0" nodeType="withEffect">
                                  <p:stCondLst>
                                    <p:cond delay="0"/>
                                  </p:stCondLst>
                                  <p:childTnLst>
                                    <p:set>
                                      <p:cBhvr>
                                        <p:cTn id="347" dur="1" fill="hold">
                                          <p:stCondLst>
                                            <p:cond delay="0"/>
                                          </p:stCondLst>
                                        </p:cTn>
                                        <p:tgtEl>
                                          <p:spTgt spid="123"/>
                                        </p:tgtEl>
                                        <p:attrNameLst>
                                          <p:attrName>style.visibility</p:attrName>
                                        </p:attrNameLst>
                                      </p:cBhvr>
                                      <p:to>
                                        <p:strVal val="visible"/>
                                      </p:to>
                                    </p:set>
                                    <p:anim calcmode="lin" valueType="num">
                                      <p:cBhvr additive="base">
                                        <p:cTn id="348" dur="500" fill="hold"/>
                                        <p:tgtEl>
                                          <p:spTgt spid="123"/>
                                        </p:tgtEl>
                                        <p:attrNameLst>
                                          <p:attrName>ppt_x</p:attrName>
                                        </p:attrNameLst>
                                      </p:cBhvr>
                                      <p:tavLst>
                                        <p:tav tm="0">
                                          <p:val>
                                            <p:strVal val="#ppt_x"/>
                                          </p:val>
                                        </p:tav>
                                        <p:tav tm="100000">
                                          <p:val>
                                            <p:strVal val="#ppt_x"/>
                                          </p:val>
                                        </p:tav>
                                      </p:tavLst>
                                    </p:anim>
                                    <p:anim calcmode="lin" valueType="num">
                                      <p:cBhvr additive="base">
                                        <p:cTn id="349" dur="500" fill="hold"/>
                                        <p:tgtEl>
                                          <p:spTgt spid="123"/>
                                        </p:tgtEl>
                                        <p:attrNameLst>
                                          <p:attrName>ppt_y</p:attrName>
                                        </p:attrNameLst>
                                      </p:cBhvr>
                                      <p:tavLst>
                                        <p:tav tm="0">
                                          <p:val>
                                            <p:strVal val="1+#ppt_h/2"/>
                                          </p:val>
                                        </p:tav>
                                        <p:tav tm="100000">
                                          <p:val>
                                            <p:strVal val="#ppt_y"/>
                                          </p:val>
                                        </p:tav>
                                      </p:tavLst>
                                    </p:anim>
                                  </p:childTnLst>
                                </p:cTn>
                              </p:par>
                              <p:par>
                                <p:cTn id="350" presetID="2" presetClass="entr" presetSubtype="4" fill="hold" grpId="0" nodeType="withEffect">
                                  <p:stCondLst>
                                    <p:cond delay="0"/>
                                  </p:stCondLst>
                                  <p:childTnLst>
                                    <p:set>
                                      <p:cBhvr>
                                        <p:cTn id="351" dur="1" fill="hold">
                                          <p:stCondLst>
                                            <p:cond delay="0"/>
                                          </p:stCondLst>
                                        </p:cTn>
                                        <p:tgtEl>
                                          <p:spTgt spid="124"/>
                                        </p:tgtEl>
                                        <p:attrNameLst>
                                          <p:attrName>style.visibility</p:attrName>
                                        </p:attrNameLst>
                                      </p:cBhvr>
                                      <p:to>
                                        <p:strVal val="visible"/>
                                      </p:to>
                                    </p:set>
                                    <p:anim calcmode="lin" valueType="num">
                                      <p:cBhvr additive="base">
                                        <p:cTn id="352" dur="500" fill="hold"/>
                                        <p:tgtEl>
                                          <p:spTgt spid="124"/>
                                        </p:tgtEl>
                                        <p:attrNameLst>
                                          <p:attrName>ppt_x</p:attrName>
                                        </p:attrNameLst>
                                      </p:cBhvr>
                                      <p:tavLst>
                                        <p:tav tm="0">
                                          <p:val>
                                            <p:strVal val="#ppt_x"/>
                                          </p:val>
                                        </p:tav>
                                        <p:tav tm="100000">
                                          <p:val>
                                            <p:strVal val="#ppt_x"/>
                                          </p:val>
                                        </p:tav>
                                      </p:tavLst>
                                    </p:anim>
                                    <p:anim calcmode="lin" valueType="num">
                                      <p:cBhvr additive="base">
                                        <p:cTn id="353" dur="500" fill="hold"/>
                                        <p:tgtEl>
                                          <p:spTgt spid="124"/>
                                        </p:tgtEl>
                                        <p:attrNameLst>
                                          <p:attrName>ppt_y</p:attrName>
                                        </p:attrNameLst>
                                      </p:cBhvr>
                                      <p:tavLst>
                                        <p:tav tm="0">
                                          <p:val>
                                            <p:strVal val="1+#ppt_h/2"/>
                                          </p:val>
                                        </p:tav>
                                        <p:tav tm="100000">
                                          <p:val>
                                            <p:strVal val="#ppt_y"/>
                                          </p:val>
                                        </p:tav>
                                      </p:tavLst>
                                    </p:anim>
                                  </p:childTnLst>
                                </p:cTn>
                              </p:par>
                              <p:par>
                                <p:cTn id="354" presetID="2" presetClass="entr" presetSubtype="4" fill="hold" grpId="0" nodeType="withEffect">
                                  <p:stCondLst>
                                    <p:cond delay="0"/>
                                  </p:stCondLst>
                                  <p:childTnLst>
                                    <p:set>
                                      <p:cBhvr>
                                        <p:cTn id="355" dur="1" fill="hold">
                                          <p:stCondLst>
                                            <p:cond delay="0"/>
                                          </p:stCondLst>
                                        </p:cTn>
                                        <p:tgtEl>
                                          <p:spTgt spid="125"/>
                                        </p:tgtEl>
                                        <p:attrNameLst>
                                          <p:attrName>style.visibility</p:attrName>
                                        </p:attrNameLst>
                                      </p:cBhvr>
                                      <p:to>
                                        <p:strVal val="visible"/>
                                      </p:to>
                                    </p:set>
                                    <p:anim calcmode="lin" valueType="num">
                                      <p:cBhvr additive="base">
                                        <p:cTn id="356" dur="500" fill="hold"/>
                                        <p:tgtEl>
                                          <p:spTgt spid="125"/>
                                        </p:tgtEl>
                                        <p:attrNameLst>
                                          <p:attrName>ppt_x</p:attrName>
                                        </p:attrNameLst>
                                      </p:cBhvr>
                                      <p:tavLst>
                                        <p:tav tm="0">
                                          <p:val>
                                            <p:strVal val="#ppt_x"/>
                                          </p:val>
                                        </p:tav>
                                        <p:tav tm="100000">
                                          <p:val>
                                            <p:strVal val="#ppt_x"/>
                                          </p:val>
                                        </p:tav>
                                      </p:tavLst>
                                    </p:anim>
                                    <p:anim calcmode="lin" valueType="num">
                                      <p:cBhvr additive="base">
                                        <p:cTn id="357" dur="500" fill="hold"/>
                                        <p:tgtEl>
                                          <p:spTgt spid="125"/>
                                        </p:tgtEl>
                                        <p:attrNameLst>
                                          <p:attrName>ppt_y</p:attrName>
                                        </p:attrNameLst>
                                      </p:cBhvr>
                                      <p:tavLst>
                                        <p:tav tm="0">
                                          <p:val>
                                            <p:strVal val="1+#ppt_h/2"/>
                                          </p:val>
                                        </p:tav>
                                        <p:tav tm="100000">
                                          <p:val>
                                            <p:strVal val="#ppt_y"/>
                                          </p:val>
                                        </p:tav>
                                      </p:tavLst>
                                    </p:anim>
                                  </p:childTnLst>
                                </p:cTn>
                              </p:par>
                            </p:childTnLst>
                          </p:cTn>
                        </p:par>
                        <p:par>
                          <p:cTn id="358" fill="hold">
                            <p:stCondLst>
                              <p:cond delay="500"/>
                            </p:stCondLst>
                            <p:childTnLst>
                              <p:par>
                                <p:cTn id="359" presetID="22" presetClass="entr" presetSubtype="8" fill="hold" nodeType="afterEffect">
                                  <p:stCondLst>
                                    <p:cond delay="0"/>
                                  </p:stCondLst>
                                  <p:childTnLst>
                                    <p:set>
                                      <p:cBhvr>
                                        <p:cTn id="360" dur="1" fill="hold">
                                          <p:stCondLst>
                                            <p:cond delay="0"/>
                                          </p:stCondLst>
                                        </p:cTn>
                                        <p:tgtEl>
                                          <p:spTgt spid="135"/>
                                        </p:tgtEl>
                                        <p:attrNameLst>
                                          <p:attrName>style.visibility</p:attrName>
                                        </p:attrNameLst>
                                      </p:cBhvr>
                                      <p:to>
                                        <p:strVal val="visible"/>
                                      </p:to>
                                    </p:set>
                                    <p:animEffect transition="in" filter="wipe(left)">
                                      <p:cBhvr>
                                        <p:cTn id="361" dur="500"/>
                                        <p:tgtEl>
                                          <p:spTgt spid="135"/>
                                        </p:tgtEl>
                                      </p:cBhvr>
                                    </p:animEffect>
                                  </p:childTnLst>
                                </p:cTn>
                              </p:par>
                            </p:childTnLst>
                          </p:cTn>
                        </p:par>
                        <p:par>
                          <p:cTn id="362" fill="hold">
                            <p:stCondLst>
                              <p:cond delay="1000"/>
                            </p:stCondLst>
                            <p:childTnLst>
                              <p:par>
                                <p:cTn id="363" presetID="49" presetClass="entr" presetSubtype="0" decel="100000" fill="hold" nodeType="afterEffect">
                                  <p:stCondLst>
                                    <p:cond delay="0"/>
                                  </p:stCondLst>
                                  <p:childTnLst>
                                    <p:set>
                                      <p:cBhvr>
                                        <p:cTn id="364" dur="1" fill="hold">
                                          <p:stCondLst>
                                            <p:cond delay="0"/>
                                          </p:stCondLst>
                                        </p:cTn>
                                        <p:tgtEl>
                                          <p:spTgt spid="126"/>
                                        </p:tgtEl>
                                        <p:attrNameLst>
                                          <p:attrName>style.visibility</p:attrName>
                                        </p:attrNameLst>
                                      </p:cBhvr>
                                      <p:to>
                                        <p:strVal val="visible"/>
                                      </p:to>
                                    </p:set>
                                    <p:anim calcmode="lin" valueType="num">
                                      <p:cBhvr>
                                        <p:cTn id="365" dur="500" fill="hold"/>
                                        <p:tgtEl>
                                          <p:spTgt spid="126"/>
                                        </p:tgtEl>
                                        <p:attrNameLst>
                                          <p:attrName>ppt_w</p:attrName>
                                        </p:attrNameLst>
                                      </p:cBhvr>
                                      <p:tavLst>
                                        <p:tav tm="0">
                                          <p:val>
                                            <p:fltVal val="0"/>
                                          </p:val>
                                        </p:tav>
                                        <p:tav tm="100000">
                                          <p:val>
                                            <p:strVal val="#ppt_w"/>
                                          </p:val>
                                        </p:tav>
                                      </p:tavLst>
                                    </p:anim>
                                    <p:anim calcmode="lin" valueType="num">
                                      <p:cBhvr>
                                        <p:cTn id="366" dur="500" fill="hold"/>
                                        <p:tgtEl>
                                          <p:spTgt spid="126"/>
                                        </p:tgtEl>
                                        <p:attrNameLst>
                                          <p:attrName>ppt_h</p:attrName>
                                        </p:attrNameLst>
                                      </p:cBhvr>
                                      <p:tavLst>
                                        <p:tav tm="0">
                                          <p:val>
                                            <p:fltVal val="0"/>
                                          </p:val>
                                        </p:tav>
                                        <p:tav tm="100000">
                                          <p:val>
                                            <p:strVal val="#ppt_h"/>
                                          </p:val>
                                        </p:tav>
                                      </p:tavLst>
                                    </p:anim>
                                    <p:anim calcmode="lin" valueType="num">
                                      <p:cBhvr>
                                        <p:cTn id="367" dur="500" fill="hold"/>
                                        <p:tgtEl>
                                          <p:spTgt spid="126"/>
                                        </p:tgtEl>
                                        <p:attrNameLst>
                                          <p:attrName>style.rotation</p:attrName>
                                        </p:attrNameLst>
                                      </p:cBhvr>
                                      <p:tavLst>
                                        <p:tav tm="0">
                                          <p:val>
                                            <p:fltVal val="360"/>
                                          </p:val>
                                        </p:tav>
                                        <p:tav tm="100000">
                                          <p:val>
                                            <p:fltVal val="0"/>
                                          </p:val>
                                        </p:tav>
                                      </p:tavLst>
                                    </p:anim>
                                    <p:animEffect transition="in" filter="fade">
                                      <p:cBhvr>
                                        <p:cTn id="368" dur="500"/>
                                        <p:tgtEl>
                                          <p:spTgt spid="126"/>
                                        </p:tgtEl>
                                      </p:cBhvr>
                                    </p:animEffect>
                                  </p:childTnLst>
                                </p:cTn>
                              </p:par>
                              <p:par>
                                <p:cTn id="369" presetID="14" presetClass="entr" presetSubtype="10" fill="hold" grpId="0" nodeType="withEffect">
                                  <p:stCondLst>
                                    <p:cond delay="500"/>
                                  </p:stCondLst>
                                  <p:childTnLst>
                                    <p:set>
                                      <p:cBhvr>
                                        <p:cTn id="370" dur="1" fill="hold">
                                          <p:stCondLst>
                                            <p:cond delay="0"/>
                                          </p:stCondLst>
                                        </p:cTn>
                                        <p:tgtEl>
                                          <p:spTgt spid="133"/>
                                        </p:tgtEl>
                                        <p:attrNameLst>
                                          <p:attrName>style.visibility</p:attrName>
                                        </p:attrNameLst>
                                      </p:cBhvr>
                                      <p:to>
                                        <p:strVal val="visible"/>
                                      </p:to>
                                    </p:set>
                                    <p:animEffect transition="in" filter="randombar(horizontal)">
                                      <p:cBhvr>
                                        <p:cTn id="371" dur="400"/>
                                        <p:tgtEl>
                                          <p:spTgt spid="133"/>
                                        </p:tgtEl>
                                      </p:cBhvr>
                                    </p:animEffect>
                                  </p:childTnLst>
                                </p:cTn>
                              </p:par>
                              <p:par>
                                <p:cTn id="372" presetID="14" presetClass="entr" presetSubtype="10" fill="hold" grpId="0" nodeType="withEffect">
                                  <p:stCondLst>
                                    <p:cond delay="500"/>
                                  </p:stCondLst>
                                  <p:childTnLst>
                                    <p:set>
                                      <p:cBhvr>
                                        <p:cTn id="373" dur="1" fill="hold">
                                          <p:stCondLst>
                                            <p:cond delay="0"/>
                                          </p:stCondLst>
                                        </p:cTn>
                                        <p:tgtEl>
                                          <p:spTgt spid="134"/>
                                        </p:tgtEl>
                                        <p:attrNameLst>
                                          <p:attrName>style.visibility</p:attrName>
                                        </p:attrNameLst>
                                      </p:cBhvr>
                                      <p:to>
                                        <p:strVal val="visible"/>
                                      </p:to>
                                    </p:set>
                                    <p:animEffect transition="in" filter="randombar(horizontal)">
                                      <p:cBhvr>
                                        <p:cTn id="374" dur="400"/>
                                        <p:tgtEl>
                                          <p:spTgt spid="134"/>
                                        </p:tgtEl>
                                      </p:cBhvr>
                                    </p:animEffect>
                                  </p:childTnLst>
                                </p:cTn>
                              </p:par>
                            </p:childTnLst>
                          </p:cTn>
                        </p:par>
                        <p:par>
                          <p:cTn id="375" fill="hold">
                            <p:stCondLst>
                              <p:cond delay="1900"/>
                            </p:stCondLst>
                            <p:childTnLst>
                              <p:par>
                                <p:cTn id="376" presetID="22" presetClass="entr" presetSubtype="8" fill="hold" nodeType="afterEffect">
                                  <p:stCondLst>
                                    <p:cond delay="0"/>
                                  </p:stCondLst>
                                  <p:childTnLst>
                                    <p:set>
                                      <p:cBhvr>
                                        <p:cTn id="377" dur="1" fill="hold">
                                          <p:stCondLst>
                                            <p:cond delay="0"/>
                                          </p:stCondLst>
                                        </p:cTn>
                                        <p:tgtEl>
                                          <p:spTgt spid="145"/>
                                        </p:tgtEl>
                                        <p:attrNameLst>
                                          <p:attrName>style.visibility</p:attrName>
                                        </p:attrNameLst>
                                      </p:cBhvr>
                                      <p:to>
                                        <p:strVal val="visible"/>
                                      </p:to>
                                    </p:set>
                                    <p:animEffect transition="in" filter="wipe(left)">
                                      <p:cBhvr>
                                        <p:cTn id="378" dur="500"/>
                                        <p:tgtEl>
                                          <p:spTgt spid="145"/>
                                        </p:tgtEl>
                                      </p:cBhvr>
                                    </p:animEffect>
                                  </p:childTnLst>
                                </p:cTn>
                              </p:par>
                            </p:childTnLst>
                          </p:cTn>
                        </p:par>
                        <p:par>
                          <p:cTn id="379" fill="hold">
                            <p:stCondLst>
                              <p:cond delay="2400"/>
                            </p:stCondLst>
                            <p:childTnLst>
                              <p:par>
                                <p:cTn id="380" presetID="49" presetClass="entr" presetSubtype="0" decel="100000" fill="hold" nodeType="afterEffect">
                                  <p:stCondLst>
                                    <p:cond delay="0"/>
                                  </p:stCondLst>
                                  <p:childTnLst>
                                    <p:set>
                                      <p:cBhvr>
                                        <p:cTn id="381" dur="1" fill="hold">
                                          <p:stCondLst>
                                            <p:cond delay="0"/>
                                          </p:stCondLst>
                                        </p:cTn>
                                        <p:tgtEl>
                                          <p:spTgt spid="136"/>
                                        </p:tgtEl>
                                        <p:attrNameLst>
                                          <p:attrName>style.visibility</p:attrName>
                                        </p:attrNameLst>
                                      </p:cBhvr>
                                      <p:to>
                                        <p:strVal val="visible"/>
                                      </p:to>
                                    </p:set>
                                    <p:anim calcmode="lin" valueType="num">
                                      <p:cBhvr>
                                        <p:cTn id="382" dur="500" fill="hold"/>
                                        <p:tgtEl>
                                          <p:spTgt spid="136"/>
                                        </p:tgtEl>
                                        <p:attrNameLst>
                                          <p:attrName>ppt_w</p:attrName>
                                        </p:attrNameLst>
                                      </p:cBhvr>
                                      <p:tavLst>
                                        <p:tav tm="0">
                                          <p:val>
                                            <p:fltVal val="0"/>
                                          </p:val>
                                        </p:tav>
                                        <p:tav tm="100000">
                                          <p:val>
                                            <p:strVal val="#ppt_w"/>
                                          </p:val>
                                        </p:tav>
                                      </p:tavLst>
                                    </p:anim>
                                    <p:anim calcmode="lin" valueType="num">
                                      <p:cBhvr>
                                        <p:cTn id="383" dur="500" fill="hold"/>
                                        <p:tgtEl>
                                          <p:spTgt spid="136"/>
                                        </p:tgtEl>
                                        <p:attrNameLst>
                                          <p:attrName>ppt_h</p:attrName>
                                        </p:attrNameLst>
                                      </p:cBhvr>
                                      <p:tavLst>
                                        <p:tav tm="0">
                                          <p:val>
                                            <p:fltVal val="0"/>
                                          </p:val>
                                        </p:tav>
                                        <p:tav tm="100000">
                                          <p:val>
                                            <p:strVal val="#ppt_h"/>
                                          </p:val>
                                        </p:tav>
                                      </p:tavLst>
                                    </p:anim>
                                    <p:anim calcmode="lin" valueType="num">
                                      <p:cBhvr>
                                        <p:cTn id="384" dur="500" fill="hold"/>
                                        <p:tgtEl>
                                          <p:spTgt spid="136"/>
                                        </p:tgtEl>
                                        <p:attrNameLst>
                                          <p:attrName>style.rotation</p:attrName>
                                        </p:attrNameLst>
                                      </p:cBhvr>
                                      <p:tavLst>
                                        <p:tav tm="0">
                                          <p:val>
                                            <p:fltVal val="360"/>
                                          </p:val>
                                        </p:tav>
                                        <p:tav tm="100000">
                                          <p:val>
                                            <p:fltVal val="0"/>
                                          </p:val>
                                        </p:tav>
                                      </p:tavLst>
                                    </p:anim>
                                    <p:animEffect transition="in" filter="fade">
                                      <p:cBhvr>
                                        <p:cTn id="385" dur="500"/>
                                        <p:tgtEl>
                                          <p:spTgt spid="136"/>
                                        </p:tgtEl>
                                      </p:cBhvr>
                                    </p:animEffect>
                                  </p:childTnLst>
                                </p:cTn>
                              </p:par>
                              <p:par>
                                <p:cTn id="386" presetID="14" presetClass="entr" presetSubtype="10" fill="hold" grpId="0" nodeType="withEffect">
                                  <p:stCondLst>
                                    <p:cond delay="500"/>
                                  </p:stCondLst>
                                  <p:childTnLst>
                                    <p:set>
                                      <p:cBhvr>
                                        <p:cTn id="387" dur="1" fill="hold">
                                          <p:stCondLst>
                                            <p:cond delay="0"/>
                                          </p:stCondLst>
                                        </p:cTn>
                                        <p:tgtEl>
                                          <p:spTgt spid="143"/>
                                        </p:tgtEl>
                                        <p:attrNameLst>
                                          <p:attrName>style.visibility</p:attrName>
                                        </p:attrNameLst>
                                      </p:cBhvr>
                                      <p:to>
                                        <p:strVal val="visible"/>
                                      </p:to>
                                    </p:set>
                                    <p:animEffect transition="in" filter="randombar(horizontal)">
                                      <p:cBhvr>
                                        <p:cTn id="388" dur="400"/>
                                        <p:tgtEl>
                                          <p:spTgt spid="143"/>
                                        </p:tgtEl>
                                      </p:cBhvr>
                                    </p:animEffect>
                                  </p:childTnLst>
                                </p:cTn>
                              </p:par>
                              <p:par>
                                <p:cTn id="389" presetID="14" presetClass="entr" presetSubtype="10" fill="hold" grpId="0" nodeType="withEffect">
                                  <p:stCondLst>
                                    <p:cond delay="500"/>
                                  </p:stCondLst>
                                  <p:childTnLst>
                                    <p:set>
                                      <p:cBhvr>
                                        <p:cTn id="390" dur="1" fill="hold">
                                          <p:stCondLst>
                                            <p:cond delay="0"/>
                                          </p:stCondLst>
                                        </p:cTn>
                                        <p:tgtEl>
                                          <p:spTgt spid="144"/>
                                        </p:tgtEl>
                                        <p:attrNameLst>
                                          <p:attrName>style.visibility</p:attrName>
                                        </p:attrNameLst>
                                      </p:cBhvr>
                                      <p:to>
                                        <p:strVal val="visible"/>
                                      </p:to>
                                    </p:set>
                                    <p:animEffect transition="in" filter="randombar(horizontal)">
                                      <p:cBhvr>
                                        <p:cTn id="391" dur="400"/>
                                        <p:tgtEl>
                                          <p:spTgt spid="144"/>
                                        </p:tgtEl>
                                      </p:cBhvr>
                                    </p:animEffect>
                                  </p:childTnLst>
                                </p:cTn>
                              </p:par>
                            </p:childTnLst>
                          </p:cTn>
                        </p:par>
                        <p:par>
                          <p:cTn id="392" fill="hold">
                            <p:stCondLst>
                              <p:cond delay="3300"/>
                            </p:stCondLst>
                            <p:childTnLst>
                              <p:par>
                                <p:cTn id="393" presetID="22" presetClass="entr" presetSubtype="8" fill="hold" nodeType="afterEffect">
                                  <p:stCondLst>
                                    <p:cond delay="0"/>
                                  </p:stCondLst>
                                  <p:childTnLst>
                                    <p:set>
                                      <p:cBhvr>
                                        <p:cTn id="394" dur="1" fill="hold">
                                          <p:stCondLst>
                                            <p:cond delay="0"/>
                                          </p:stCondLst>
                                        </p:cTn>
                                        <p:tgtEl>
                                          <p:spTgt spid="146"/>
                                        </p:tgtEl>
                                        <p:attrNameLst>
                                          <p:attrName>style.visibility</p:attrName>
                                        </p:attrNameLst>
                                      </p:cBhvr>
                                      <p:to>
                                        <p:strVal val="visible"/>
                                      </p:to>
                                    </p:set>
                                    <p:animEffect transition="in" filter="wipe(left)">
                                      <p:cBhvr>
                                        <p:cTn id="395" dur="500"/>
                                        <p:tgtEl>
                                          <p:spTgt spid="146"/>
                                        </p:tgtEl>
                                      </p:cBhvr>
                                    </p:animEffect>
                                  </p:childTnLst>
                                </p:cTn>
                              </p:par>
                            </p:childTnLst>
                          </p:cTn>
                        </p:par>
                        <p:par>
                          <p:cTn id="396" fill="hold">
                            <p:stCondLst>
                              <p:cond delay="3800"/>
                            </p:stCondLst>
                            <p:childTnLst>
                              <p:par>
                                <p:cTn id="397" presetID="49" presetClass="entr" presetSubtype="0" decel="100000" fill="hold" nodeType="afterEffect">
                                  <p:stCondLst>
                                    <p:cond delay="0"/>
                                  </p:stCondLst>
                                  <p:childTnLst>
                                    <p:set>
                                      <p:cBhvr>
                                        <p:cTn id="398" dur="1" fill="hold">
                                          <p:stCondLst>
                                            <p:cond delay="0"/>
                                          </p:stCondLst>
                                        </p:cTn>
                                        <p:tgtEl>
                                          <p:spTgt spid="147"/>
                                        </p:tgtEl>
                                        <p:attrNameLst>
                                          <p:attrName>style.visibility</p:attrName>
                                        </p:attrNameLst>
                                      </p:cBhvr>
                                      <p:to>
                                        <p:strVal val="visible"/>
                                      </p:to>
                                    </p:set>
                                    <p:anim calcmode="lin" valueType="num">
                                      <p:cBhvr>
                                        <p:cTn id="399" dur="500" fill="hold"/>
                                        <p:tgtEl>
                                          <p:spTgt spid="147"/>
                                        </p:tgtEl>
                                        <p:attrNameLst>
                                          <p:attrName>ppt_w</p:attrName>
                                        </p:attrNameLst>
                                      </p:cBhvr>
                                      <p:tavLst>
                                        <p:tav tm="0">
                                          <p:val>
                                            <p:fltVal val="0"/>
                                          </p:val>
                                        </p:tav>
                                        <p:tav tm="100000">
                                          <p:val>
                                            <p:strVal val="#ppt_w"/>
                                          </p:val>
                                        </p:tav>
                                      </p:tavLst>
                                    </p:anim>
                                    <p:anim calcmode="lin" valueType="num">
                                      <p:cBhvr>
                                        <p:cTn id="400" dur="500" fill="hold"/>
                                        <p:tgtEl>
                                          <p:spTgt spid="147"/>
                                        </p:tgtEl>
                                        <p:attrNameLst>
                                          <p:attrName>ppt_h</p:attrName>
                                        </p:attrNameLst>
                                      </p:cBhvr>
                                      <p:tavLst>
                                        <p:tav tm="0">
                                          <p:val>
                                            <p:fltVal val="0"/>
                                          </p:val>
                                        </p:tav>
                                        <p:tav tm="100000">
                                          <p:val>
                                            <p:strVal val="#ppt_h"/>
                                          </p:val>
                                        </p:tav>
                                      </p:tavLst>
                                    </p:anim>
                                    <p:anim calcmode="lin" valueType="num">
                                      <p:cBhvr>
                                        <p:cTn id="401" dur="500" fill="hold"/>
                                        <p:tgtEl>
                                          <p:spTgt spid="147"/>
                                        </p:tgtEl>
                                        <p:attrNameLst>
                                          <p:attrName>style.rotation</p:attrName>
                                        </p:attrNameLst>
                                      </p:cBhvr>
                                      <p:tavLst>
                                        <p:tav tm="0">
                                          <p:val>
                                            <p:fltVal val="360"/>
                                          </p:val>
                                        </p:tav>
                                        <p:tav tm="100000">
                                          <p:val>
                                            <p:fltVal val="0"/>
                                          </p:val>
                                        </p:tav>
                                      </p:tavLst>
                                    </p:anim>
                                    <p:animEffect transition="in" filter="fade">
                                      <p:cBhvr>
                                        <p:cTn id="402" dur="500"/>
                                        <p:tgtEl>
                                          <p:spTgt spid="147"/>
                                        </p:tgtEl>
                                      </p:cBhvr>
                                    </p:animEffect>
                                  </p:childTnLst>
                                </p:cTn>
                              </p:par>
                              <p:par>
                                <p:cTn id="403" presetID="14" presetClass="entr" presetSubtype="10" fill="hold" grpId="0" nodeType="withEffect">
                                  <p:stCondLst>
                                    <p:cond delay="500"/>
                                  </p:stCondLst>
                                  <p:childTnLst>
                                    <p:set>
                                      <p:cBhvr>
                                        <p:cTn id="404" dur="1" fill="hold">
                                          <p:stCondLst>
                                            <p:cond delay="0"/>
                                          </p:stCondLst>
                                        </p:cTn>
                                        <p:tgtEl>
                                          <p:spTgt spid="154"/>
                                        </p:tgtEl>
                                        <p:attrNameLst>
                                          <p:attrName>style.visibility</p:attrName>
                                        </p:attrNameLst>
                                      </p:cBhvr>
                                      <p:to>
                                        <p:strVal val="visible"/>
                                      </p:to>
                                    </p:set>
                                    <p:animEffect transition="in" filter="randombar(horizontal)">
                                      <p:cBhvr>
                                        <p:cTn id="405" dur="400"/>
                                        <p:tgtEl>
                                          <p:spTgt spid="154"/>
                                        </p:tgtEl>
                                      </p:cBhvr>
                                    </p:animEffect>
                                  </p:childTnLst>
                                </p:cTn>
                              </p:par>
                              <p:par>
                                <p:cTn id="406" presetID="14" presetClass="entr" presetSubtype="10" fill="hold" grpId="0" nodeType="withEffect">
                                  <p:stCondLst>
                                    <p:cond delay="500"/>
                                  </p:stCondLst>
                                  <p:childTnLst>
                                    <p:set>
                                      <p:cBhvr>
                                        <p:cTn id="407" dur="1" fill="hold">
                                          <p:stCondLst>
                                            <p:cond delay="0"/>
                                          </p:stCondLst>
                                        </p:cTn>
                                        <p:tgtEl>
                                          <p:spTgt spid="155"/>
                                        </p:tgtEl>
                                        <p:attrNameLst>
                                          <p:attrName>style.visibility</p:attrName>
                                        </p:attrNameLst>
                                      </p:cBhvr>
                                      <p:to>
                                        <p:strVal val="visible"/>
                                      </p:to>
                                    </p:set>
                                    <p:animEffect transition="in" filter="randombar(horizontal)">
                                      <p:cBhvr>
                                        <p:cTn id="408" dur="400"/>
                                        <p:tgtEl>
                                          <p:spTgt spid="155"/>
                                        </p:tgtEl>
                                      </p:cBhvr>
                                    </p:animEffect>
                                  </p:childTnLst>
                                </p:cTn>
                              </p:par>
                            </p:childTnLst>
                          </p:cTn>
                        </p:par>
                        <p:par>
                          <p:cTn id="409" fill="hold">
                            <p:stCondLst>
                              <p:cond delay="4700"/>
                            </p:stCondLst>
                            <p:childTnLst>
                              <p:par>
                                <p:cTn id="410" presetID="22" presetClass="entr" presetSubtype="8" fill="hold" nodeType="afterEffect">
                                  <p:stCondLst>
                                    <p:cond delay="0"/>
                                  </p:stCondLst>
                                  <p:childTnLst>
                                    <p:set>
                                      <p:cBhvr>
                                        <p:cTn id="411" dur="1" fill="hold">
                                          <p:stCondLst>
                                            <p:cond delay="0"/>
                                          </p:stCondLst>
                                        </p:cTn>
                                        <p:tgtEl>
                                          <p:spTgt spid="156"/>
                                        </p:tgtEl>
                                        <p:attrNameLst>
                                          <p:attrName>style.visibility</p:attrName>
                                        </p:attrNameLst>
                                      </p:cBhvr>
                                      <p:to>
                                        <p:strVal val="visible"/>
                                      </p:to>
                                    </p:set>
                                    <p:animEffect transition="in" filter="wipe(left)">
                                      <p:cBhvr>
                                        <p:cTn id="412" dur="500"/>
                                        <p:tgtEl>
                                          <p:spTgt spid="156"/>
                                        </p:tgtEl>
                                      </p:cBhvr>
                                    </p:animEffect>
                                  </p:childTnLst>
                                </p:cTn>
                              </p:par>
                            </p:childTnLst>
                          </p:cTn>
                        </p:par>
                        <p:par>
                          <p:cTn id="413" fill="hold">
                            <p:stCondLst>
                              <p:cond delay="5200"/>
                            </p:stCondLst>
                            <p:childTnLst>
                              <p:par>
                                <p:cTn id="414" presetID="49" presetClass="entr" presetSubtype="0" decel="100000" fill="hold" nodeType="afterEffect">
                                  <p:stCondLst>
                                    <p:cond delay="0"/>
                                  </p:stCondLst>
                                  <p:childTnLst>
                                    <p:set>
                                      <p:cBhvr>
                                        <p:cTn id="415" dur="1" fill="hold">
                                          <p:stCondLst>
                                            <p:cond delay="0"/>
                                          </p:stCondLst>
                                        </p:cTn>
                                        <p:tgtEl>
                                          <p:spTgt spid="157"/>
                                        </p:tgtEl>
                                        <p:attrNameLst>
                                          <p:attrName>style.visibility</p:attrName>
                                        </p:attrNameLst>
                                      </p:cBhvr>
                                      <p:to>
                                        <p:strVal val="visible"/>
                                      </p:to>
                                    </p:set>
                                    <p:anim calcmode="lin" valueType="num">
                                      <p:cBhvr>
                                        <p:cTn id="416" dur="500" fill="hold"/>
                                        <p:tgtEl>
                                          <p:spTgt spid="157"/>
                                        </p:tgtEl>
                                        <p:attrNameLst>
                                          <p:attrName>ppt_w</p:attrName>
                                        </p:attrNameLst>
                                      </p:cBhvr>
                                      <p:tavLst>
                                        <p:tav tm="0">
                                          <p:val>
                                            <p:fltVal val="0"/>
                                          </p:val>
                                        </p:tav>
                                        <p:tav tm="100000">
                                          <p:val>
                                            <p:strVal val="#ppt_w"/>
                                          </p:val>
                                        </p:tav>
                                      </p:tavLst>
                                    </p:anim>
                                    <p:anim calcmode="lin" valueType="num">
                                      <p:cBhvr>
                                        <p:cTn id="417" dur="500" fill="hold"/>
                                        <p:tgtEl>
                                          <p:spTgt spid="157"/>
                                        </p:tgtEl>
                                        <p:attrNameLst>
                                          <p:attrName>ppt_h</p:attrName>
                                        </p:attrNameLst>
                                      </p:cBhvr>
                                      <p:tavLst>
                                        <p:tav tm="0">
                                          <p:val>
                                            <p:fltVal val="0"/>
                                          </p:val>
                                        </p:tav>
                                        <p:tav tm="100000">
                                          <p:val>
                                            <p:strVal val="#ppt_h"/>
                                          </p:val>
                                        </p:tav>
                                      </p:tavLst>
                                    </p:anim>
                                    <p:anim calcmode="lin" valueType="num">
                                      <p:cBhvr>
                                        <p:cTn id="418" dur="500" fill="hold"/>
                                        <p:tgtEl>
                                          <p:spTgt spid="157"/>
                                        </p:tgtEl>
                                        <p:attrNameLst>
                                          <p:attrName>style.rotation</p:attrName>
                                        </p:attrNameLst>
                                      </p:cBhvr>
                                      <p:tavLst>
                                        <p:tav tm="0">
                                          <p:val>
                                            <p:fltVal val="360"/>
                                          </p:val>
                                        </p:tav>
                                        <p:tav tm="100000">
                                          <p:val>
                                            <p:fltVal val="0"/>
                                          </p:val>
                                        </p:tav>
                                      </p:tavLst>
                                    </p:anim>
                                    <p:animEffect transition="in" filter="fade">
                                      <p:cBhvr>
                                        <p:cTn id="419" dur="500"/>
                                        <p:tgtEl>
                                          <p:spTgt spid="157"/>
                                        </p:tgtEl>
                                      </p:cBhvr>
                                    </p:animEffect>
                                  </p:childTnLst>
                                </p:cTn>
                              </p:par>
                              <p:par>
                                <p:cTn id="420" presetID="14" presetClass="entr" presetSubtype="10" fill="hold" grpId="0" nodeType="withEffect">
                                  <p:stCondLst>
                                    <p:cond delay="500"/>
                                  </p:stCondLst>
                                  <p:childTnLst>
                                    <p:set>
                                      <p:cBhvr>
                                        <p:cTn id="421" dur="1" fill="hold">
                                          <p:stCondLst>
                                            <p:cond delay="0"/>
                                          </p:stCondLst>
                                        </p:cTn>
                                        <p:tgtEl>
                                          <p:spTgt spid="164"/>
                                        </p:tgtEl>
                                        <p:attrNameLst>
                                          <p:attrName>style.visibility</p:attrName>
                                        </p:attrNameLst>
                                      </p:cBhvr>
                                      <p:to>
                                        <p:strVal val="visible"/>
                                      </p:to>
                                    </p:set>
                                    <p:animEffect transition="in" filter="randombar(horizontal)">
                                      <p:cBhvr>
                                        <p:cTn id="422" dur="400"/>
                                        <p:tgtEl>
                                          <p:spTgt spid="164"/>
                                        </p:tgtEl>
                                      </p:cBhvr>
                                    </p:animEffect>
                                  </p:childTnLst>
                                </p:cTn>
                              </p:par>
                              <p:par>
                                <p:cTn id="423" presetID="14" presetClass="entr" presetSubtype="10" fill="hold" grpId="0" nodeType="withEffect">
                                  <p:stCondLst>
                                    <p:cond delay="500"/>
                                  </p:stCondLst>
                                  <p:childTnLst>
                                    <p:set>
                                      <p:cBhvr>
                                        <p:cTn id="424" dur="1" fill="hold">
                                          <p:stCondLst>
                                            <p:cond delay="0"/>
                                          </p:stCondLst>
                                        </p:cTn>
                                        <p:tgtEl>
                                          <p:spTgt spid="165"/>
                                        </p:tgtEl>
                                        <p:attrNameLst>
                                          <p:attrName>style.visibility</p:attrName>
                                        </p:attrNameLst>
                                      </p:cBhvr>
                                      <p:to>
                                        <p:strVal val="visible"/>
                                      </p:to>
                                    </p:set>
                                    <p:animEffect transition="in" filter="randombar(horizontal)">
                                      <p:cBhvr>
                                        <p:cTn id="425" dur="400"/>
                                        <p:tgtEl>
                                          <p:spTgt spid="165"/>
                                        </p:tgtEl>
                                      </p:cBhvr>
                                    </p:animEffect>
                                  </p:childTnLst>
                                </p:cTn>
                              </p:par>
                            </p:childTnLst>
                          </p:cTn>
                        </p:par>
                        <p:par>
                          <p:cTn id="426" fill="hold">
                            <p:stCondLst>
                              <p:cond delay="6100"/>
                            </p:stCondLst>
                            <p:childTnLst>
                              <p:par>
                                <p:cTn id="427" presetID="42" presetClass="entr" presetSubtype="0" fill="hold" nodeType="afterEffect">
                                  <p:stCondLst>
                                    <p:cond delay="0"/>
                                  </p:stCondLst>
                                  <p:childTnLst>
                                    <p:set>
                                      <p:cBhvr>
                                        <p:cTn id="428" dur="1" fill="hold">
                                          <p:stCondLst>
                                            <p:cond delay="0"/>
                                          </p:stCondLst>
                                        </p:cTn>
                                        <p:tgtEl>
                                          <p:spTgt spid="166"/>
                                        </p:tgtEl>
                                        <p:attrNameLst>
                                          <p:attrName>style.visibility</p:attrName>
                                        </p:attrNameLst>
                                      </p:cBhvr>
                                      <p:to>
                                        <p:strVal val="visible"/>
                                      </p:to>
                                    </p:set>
                                    <p:animEffect transition="in" filter="fade">
                                      <p:cBhvr>
                                        <p:cTn id="429" dur="1000"/>
                                        <p:tgtEl>
                                          <p:spTgt spid="166"/>
                                        </p:tgtEl>
                                      </p:cBhvr>
                                    </p:animEffect>
                                    <p:anim calcmode="lin" valueType="num">
                                      <p:cBhvr>
                                        <p:cTn id="430" dur="1000" fill="hold"/>
                                        <p:tgtEl>
                                          <p:spTgt spid="166"/>
                                        </p:tgtEl>
                                        <p:attrNameLst>
                                          <p:attrName>ppt_x</p:attrName>
                                        </p:attrNameLst>
                                      </p:cBhvr>
                                      <p:tavLst>
                                        <p:tav tm="0">
                                          <p:val>
                                            <p:strVal val="#ppt_x"/>
                                          </p:val>
                                        </p:tav>
                                        <p:tav tm="100000">
                                          <p:val>
                                            <p:strVal val="#ppt_x"/>
                                          </p:val>
                                        </p:tav>
                                      </p:tavLst>
                                    </p:anim>
                                    <p:anim calcmode="lin" valueType="num">
                                      <p:cBhvr>
                                        <p:cTn id="431" dur="1000" fill="hold"/>
                                        <p:tgtEl>
                                          <p:spTgt spid="1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0"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67" grpId="0" animBg="1"/>
      <p:bldP spid="68" grpId="0" animBg="1"/>
      <p:bldP spid="69" grpId="0" animBg="1"/>
      <p:bldP spid="70" grpId="0" animBg="1"/>
      <p:bldP spid="71" grpId="0" animBg="1"/>
      <p:bldP spid="72" grpId="0" animBg="1"/>
      <p:bldP spid="73" grpId="0" animBg="1"/>
      <p:bldP spid="74" grpId="0" animBg="1"/>
      <p:bldP spid="75"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33" grpId="0"/>
      <p:bldP spid="134" grpId="0"/>
      <p:bldP spid="143" grpId="0"/>
      <p:bldP spid="144" grpId="0"/>
      <p:bldP spid="154" grpId="0"/>
      <p:bldP spid="155" grpId="0"/>
      <p:bldP spid="164" grpId="0"/>
      <p:bldP spid="165" grpId="0"/>
      <p:bldP spid="17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 y="698269"/>
            <a:ext cx="1170507" cy="34255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193322" y="1030221"/>
            <a:ext cx="118283" cy="118283"/>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7" name="椭圆 6"/>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cxnSp>
        <p:nvCxnSpPr>
          <p:cNvPr id="10" name="直接连接符 9"/>
          <p:cNvCxnSpPr>
            <a:stCxn id="6" idx="5"/>
          </p:cNvCxnSpPr>
          <p:nvPr/>
        </p:nvCxnSpPr>
        <p:spPr>
          <a:xfrm>
            <a:off x="1294284" y="1131183"/>
            <a:ext cx="1172031" cy="47904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2412322" y="1556238"/>
            <a:ext cx="215968" cy="215968"/>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4" name="椭圆 13"/>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15" name="直接连接符 14"/>
          <p:cNvCxnSpPr>
            <a:stCxn id="14" idx="5"/>
          </p:cNvCxnSpPr>
          <p:nvPr/>
        </p:nvCxnSpPr>
        <p:spPr>
          <a:xfrm>
            <a:off x="2593330" y="1737245"/>
            <a:ext cx="250928" cy="68286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21" idx="3"/>
          </p:cNvCxnSpPr>
          <p:nvPr/>
        </p:nvCxnSpPr>
        <p:spPr>
          <a:xfrm flipH="1">
            <a:off x="1764420" y="3172550"/>
            <a:ext cx="764788" cy="651062"/>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flipV="1">
            <a:off x="1193323" y="3232284"/>
            <a:ext cx="317787" cy="44729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1160209" y="3181452"/>
            <a:ext cx="118283" cy="118283"/>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31" name="椭圆 30"/>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grpSp>
        <p:nvGrpSpPr>
          <p:cNvPr id="18" name="组合 17"/>
          <p:cNvGrpSpPr/>
          <p:nvPr/>
        </p:nvGrpSpPr>
        <p:grpSpPr>
          <a:xfrm>
            <a:off x="2364074" y="2317581"/>
            <a:ext cx="1020104" cy="1020104"/>
            <a:chOff x="304800" y="673100"/>
            <a:chExt cx="4000500" cy="4000500"/>
          </a:xfrm>
          <a:blipFill dpi="0" rotWithShape="1">
            <a:blip r:embed="rId6">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1" name="椭圆 20"/>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77" name="组合 76"/>
          <p:cNvGrpSpPr/>
          <p:nvPr/>
        </p:nvGrpSpPr>
        <p:grpSpPr>
          <a:xfrm>
            <a:off x="1352215" y="3602255"/>
            <a:ext cx="510052" cy="510052"/>
            <a:chOff x="1008115" y="2542722"/>
            <a:chExt cx="1360493" cy="1360493"/>
          </a:xfrm>
          <a:blipFill dpi="0" rotWithShape="1">
            <a:blip r:embed="rId3">
              <a:extLst>
                <a:ext uri="{28A0092B-C50C-407E-A947-70E740481C1C}">
                  <a14:useLocalDpi xmlns:a14="http://schemas.microsoft.com/office/drawing/2010/main" val="0"/>
                </a:ext>
              </a:extLst>
            </a:blip>
            <a:srcRect/>
            <a:stretch>
              <a:fillRect/>
            </a:stretch>
          </a:blipFill>
        </p:grpSpPr>
        <p:grpSp>
          <p:nvGrpSpPr>
            <p:cNvPr id="78" name="组合 77"/>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81" name="椭圆 80"/>
              <p:cNvSpPr/>
              <p:nvPr/>
            </p:nvSpPr>
            <p:spPr>
              <a:xfrm>
                <a:off x="392115" y="760415"/>
                <a:ext cx="3825877" cy="38258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79" name="TextBox 78"/>
            <p:cNvSpPr txBox="1"/>
            <p:nvPr/>
          </p:nvSpPr>
          <p:spPr>
            <a:xfrm>
              <a:off x="1379308" y="2863851"/>
              <a:ext cx="492744" cy="861998"/>
            </a:xfrm>
            <a:prstGeom prst="rect">
              <a:avLst/>
            </a:prstGeom>
            <a:grpFill/>
          </p:spPr>
          <p:txBody>
            <a:bodyPr wrap="none" rtlCol="0">
              <a:spAutoFit/>
            </a:bodyPr>
            <a:lstStyle/>
            <a:p>
              <a:endParaRPr lang="zh-CN" altLang="en-US" sz="1500" dirty="0">
                <a:latin typeface="Impact MT Std" pitchFamily="34" charset="0"/>
                <a:ea typeface="微软雅黑" panose="020B0503020204020204" pitchFamily="34" charset="-122"/>
              </a:endParaRPr>
            </a:p>
          </p:txBody>
        </p:sp>
      </p:grpSp>
      <p:sp>
        <p:nvSpPr>
          <p:cNvPr id="82" name="标题 4"/>
          <p:cNvSpPr txBox="1">
            <a:spLocks/>
          </p:cNvSpPr>
          <p:nvPr/>
        </p:nvSpPr>
        <p:spPr>
          <a:xfrm>
            <a:off x="3866468" y="2198989"/>
            <a:ext cx="3009531"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3200" b="1" dirty="0">
                <a:solidFill>
                  <a:schemeClr val="bg1"/>
                </a:solidFill>
                <a:latin typeface="微软雅黑" panose="020B0503020204020204" pitchFamily="34" charset="-122"/>
                <a:ea typeface="微软雅黑" panose="020B0503020204020204" pitchFamily="34" charset="-122"/>
              </a:rPr>
              <a:t>03</a:t>
            </a:r>
            <a:r>
              <a:rPr lang="zh-CN" altLang="en-US" sz="3200" b="1" dirty="0">
                <a:solidFill>
                  <a:schemeClr val="bg1"/>
                </a:solidFill>
                <a:latin typeface="微软雅黑" panose="020B0503020204020204" pitchFamily="34" charset="-122"/>
                <a:ea typeface="微软雅黑" panose="020B0503020204020204" pitchFamily="34" charset="-122"/>
              </a:rPr>
              <a:t>输入标题</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grpSp>
        <p:nvGrpSpPr>
          <p:cNvPr id="94" name="组合 93"/>
          <p:cNvGrpSpPr/>
          <p:nvPr/>
        </p:nvGrpSpPr>
        <p:grpSpPr>
          <a:xfrm>
            <a:off x="3848934" y="3020345"/>
            <a:ext cx="1047018" cy="646331"/>
            <a:chOff x="4409683" y="3284984"/>
            <a:chExt cx="1396387" cy="861999"/>
          </a:xfrm>
        </p:grpSpPr>
        <p:sp>
          <p:nvSpPr>
            <p:cNvPr id="95" name="文本框 9"/>
            <p:cNvSpPr txBox="1"/>
            <p:nvPr/>
          </p:nvSpPr>
          <p:spPr>
            <a:xfrm>
              <a:off x="4581936" y="3284984"/>
              <a:ext cx="1224134" cy="861999"/>
            </a:xfrm>
            <a:prstGeom prst="rect">
              <a:avLst/>
            </a:prstGeom>
            <a:noFill/>
          </p:spPr>
          <p:txBody>
            <a:bodyPr wrap="square" lIns="0" tIns="0" rIns="0" bIns="0" rtlCol="0">
              <a:spAutoFit/>
            </a:bodyPr>
            <a:lstStyle/>
            <a:p>
              <a:pPr marL="0" lvl="1"/>
              <a:r>
                <a:rPr lang="zh-CN" altLang="en-US" sz="1050" dirty="0">
                  <a:solidFill>
                    <a:schemeClr val="bg1"/>
                  </a:solidFill>
                  <a:latin typeface="微软雅黑" pitchFamily="34" charset="-122"/>
                  <a:ea typeface="微软雅黑" pitchFamily="34" charset="-122"/>
                </a:rPr>
                <a:t>输入详细的文字介绍信息和简介，表达图表的含义</a:t>
              </a:r>
            </a:p>
          </p:txBody>
        </p:sp>
        <p:sp>
          <p:nvSpPr>
            <p:cNvPr id="98" name="等腰三角形 97"/>
            <p:cNvSpPr/>
            <p:nvPr/>
          </p:nvSpPr>
          <p:spPr>
            <a:xfrm rot="5400000">
              <a:off x="4404121" y="334093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grpSp>
        <p:nvGrpSpPr>
          <p:cNvPr id="99" name="组合 98"/>
          <p:cNvGrpSpPr/>
          <p:nvPr/>
        </p:nvGrpSpPr>
        <p:grpSpPr>
          <a:xfrm>
            <a:off x="4928771" y="3020345"/>
            <a:ext cx="1047017" cy="646331"/>
            <a:chOff x="4409683" y="3284984"/>
            <a:chExt cx="1396387" cy="861999"/>
          </a:xfrm>
        </p:grpSpPr>
        <p:sp>
          <p:nvSpPr>
            <p:cNvPr id="100" name="文本框 9"/>
            <p:cNvSpPr txBox="1"/>
            <p:nvPr/>
          </p:nvSpPr>
          <p:spPr>
            <a:xfrm>
              <a:off x="4581936" y="3284984"/>
              <a:ext cx="1224134" cy="861999"/>
            </a:xfrm>
            <a:prstGeom prst="rect">
              <a:avLst/>
            </a:prstGeom>
            <a:noFill/>
          </p:spPr>
          <p:txBody>
            <a:bodyPr wrap="square" lIns="0" tIns="0" rIns="0" bIns="0" rtlCol="0">
              <a:spAutoFit/>
            </a:bodyPr>
            <a:lstStyle/>
            <a:p>
              <a:pPr marL="0" lvl="1"/>
              <a:r>
                <a:rPr lang="zh-CN" altLang="en-US" sz="1050" dirty="0">
                  <a:solidFill>
                    <a:schemeClr val="bg1"/>
                  </a:solidFill>
                  <a:latin typeface="微软雅黑" pitchFamily="34" charset="-122"/>
                  <a:ea typeface="微软雅黑" pitchFamily="34" charset="-122"/>
                </a:rPr>
                <a:t>输入详细的文字介绍信息和简介，表达图表的含义</a:t>
              </a:r>
            </a:p>
          </p:txBody>
        </p:sp>
        <p:sp>
          <p:nvSpPr>
            <p:cNvPr id="103" name="等腰三角形 102"/>
            <p:cNvSpPr/>
            <p:nvPr/>
          </p:nvSpPr>
          <p:spPr>
            <a:xfrm rot="5400000">
              <a:off x="4404121" y="334093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cxnSp>
        <p:nvCxnSpPr>
          <p:cNvPr id="119" name="直接连接符 118"/>
          <p:cNvCxnSpPr/>
          <p:nvPr/>
        </p:nvCxnSpPr>
        <p:spPr>
          <a:xfrm>
            <a:off x="3854510" y="2695959"/>
            <a:ext cx="2179090" cy="0"/>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51" name="直接连接符 2050"/>
          <p:cNvCxnSpPr/>
          <p:nvPr/>
        </p:nvCxnSpPr>
        <p:spPr>
          <a:xfrm flipV="1">
            <a:off x="3161101" y="1723669"/>
            <a:ext cx="1032956" cy="66343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3" name="组合 122"/>
          <p:cNvGrpSpPr/>
          <p:nvPr/>
        </p:nvGrpSpPr>
        <p:grpSpPr>
          <a:xfrm>
            <a:off x="4194057" y="1507702"/>
            <a:ext cx="265651" cy="265651"/>
            <a:chOff x="304800" y="673100"/>
            <a:chExt cx="4000500" cy="4000500"/>
          </a:xfrm>
          <a:blipFill dpi="0" rotWithShape="1">
            <a:blip r:embed="rId7">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24" name="同心圆 12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25" name="椭圆 124"/>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2053" name="直接连接符 2052"/>
          <p:cNvCxnSpPr>
            <a:stCxn id="124" idx="6"/>
            <a:endCxn id="130" idx="3"/>
          </p:cNvCxnSpPr>
          <p:nvPr/>
        </p:nvCxnSpPr>
        <p:spPr>
          <a:xfrm>
            <a:off x="4459707" y="1640528"/>
            <a:ext cx="1258000" cy="19588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8" name="组合 127"/>
          <p:cNvGrpSpPr/>
          <p:nvPr/>
        </p:nvGrpSpPr>
        <p:grpSpPr>
          <a:xfrm>
            <a:off x="5698559" y="1737279"/>
            <a:ext cx="118283" cy="118283"/>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130" name="椭圆 129"/>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cxnSp>
        <p:nvCxnSpPr>
          <p:cNvPr id="2055" name="直接连接符 2054"/>
          <p:cNvCxnSpPr>
            <a:stCxn id="130" idx="6"/>
            <a:endCxn id="143" idx="3"/>
          </p:cNvCxnSpPr>
          <p:nvPr/>
        </p:nvCxnSpPr>
        <p:spPr>
          <a:xfrm flipV="1">
            <a:off x="5814261" y="770846"/>
            <a:ext cx="1978225" cy="102557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7927219" y="697822"/>
            <a:ext cx="1216782"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41" name="组合 140"/>
          <p:cNvGrpSpPr/>
          <p:nvPr/>
        </p:nvGrpSpPr>
        <p:grpSpPr>
          <a:xfrm>
            <a:off x="7757524" y="589838"/>
            <a:ext cx="215968" cy="215968"/>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42" name="同心圆 14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43" name="椭圆 142"/>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70" name="KSO_Shape"/>
          <p:cNvSpPr>
            <a:spLocks/>
          </p:cNvSpPr>
          <p:nvPr/>
        </p:nvSpPr>
        <p:spPr bwMode="auto">
          <a:xfrm>
            <a:off x="2574299" y="2572984"/>
            <a:ext cx="577578" cy="554476"/>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200">
              <a:solidFill>
                <a:srgbClr val="FFFFFF"/>
              </a:solidFill>
              <a:ea typeface="宋体" panose="02010600030101010101" pitchFamily="2" charset="-122"/>
            </a:endParaRPr>
          </a:p>
        </p:txBody>
      </p:sp>
      <p:pic>
        <p:nvPicPr>
          <p:cNvPr id="46" name="Picture 5" descr="C:\Users\ABC\Desktop\图片1.png"/>
          <p:cNvPicPr>
            <a:picLocks noChangeAspect="1" noChangeArrowheads="1"/>
          </p:cNvPicPr>
          <p:nvPr/>
        </p:nvPicPr>
        <p:blipFill>
          <a:blip r:embed="rId8">
            <a:extLst>
              <a:ext uri="{BEBA8EAE-BF5A-486C-A8C5-ECC9F3942E4B}">
                <a14:imgProps xmlns:a14="http://schemas.microsoft.com/office/drawing/2010/main">
                  <a14:imgLayer r:embed="rId9">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62702" y="-184298"/>
            <a:ext cx="9247188" cy="5961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77157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53"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500" fill="hold"/>
                                        <p:tgtEl>
                                          <p:spTgt spid="5"/>
                                        </p:tgtEl>
                                        <p:attrNameLst>
                                          <p:attrName>ppt_w</p:attrName>
                                        </p:attrNameLst>
                                      </p:cBhvr>
                                      <p:tavLst>
                                        <p:tav tm="0">
                                          <p:val>
                                            <p:fltVal val="0"/>
                                          </p:val>
                                        </p:tav>
                                        <p:tav tm="100000">
                                          <p:val>
                                            <p:strVal val="#ppt_w"/>
                                          </p:val>
                                        </p:tav>
                                      </p:tavLst>
                                    </p:anim>
                                    <p:anim calcmode="lin" valueType="num">
                                      <p:cBhvr>
                                        <p:cTn id="11" dur="500" fill="hold"/>
                                        <p:tgtEl>
                                          <p:spTgt spid="5"/>
                                        </p:tgtEl>
                                        <p:attrNameLst>
                                          <p:attrName>ppt_h</p:attrName>
                                        </p:attrNameLst>
                                      </p:cBhvr>
                                      <p:tavLst>
                                        <p:tav tm="0">
                                          <p:val>
                                            <p:fltVal val="0"/>
                                          </p:val>
                                        </p:tav>
                                        <p:tav tm="100000">
                                          <p:val>
                                            <p:strVal val="#ppt_h"/>
                                          </p:val>
                                        </p:tav>
                                      </p:tavLst>
                                    </p:anim>
                                    <p:animEffect transition="in" filter="fade">
                                      <p:cBhvr>
                                        <p:cTn id="12" dur="500"/>
                                        <p:tgtEl>
                                          <p:spTgt spid="5"/>
                                        </p:tgtEl>
                                      </p:cBhvr>
                                    </p:animEffect>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up)">
                                      <p:cBhvr>
                                        <p:cTn id="16" dur="500"/>
                                        <p:tgtEl>
                                          <p:spTgt spid="10"/>
                                        </p:tgtEl>
                                      </p:cBhvr>
                                    </p:animEffect>
                                  </p:childTnLst>
                                </p:cTn>
                              </p:par>
                              <p:par>
                                <p:cTn id="17" presetID="53" presetClass="entr" presetSubtype="16"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000"/>
                            </p:stCondLst>
                            <p:childTnLst>
                              <p:par>
                                <p:cTn id="23" presetID="22" presetClass="entr" presetSubtype="1"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up)">
                                      <p:cBhvr>
                                        <p:cTn id="25" dur="500"/>
                                        <p:tgtEl>
                                          <p:spTgt spid="15"/>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528" fill="hold" grpId="0" nodeType="withEffect">
                                  <p:stCondLst>
                                    <p:cond delay="0"/>
                                  </p:stCondLst>
                                  <p:childTnLst>
                                    <p:set>
                                      <p:cBhvr>
                                        <p:cTn id="33" dur="1" fill="hold">
                                          <p:stCondLst>
                                            <p:cond delay="0"/>
                                          </p:stCondLst>
                                        </p:cTn>
                                        <p:tgtEl>
                                          <p:spTgt spid="70"/>
                                        </p:tgtEl>
                                        <p:attrNameLst>
                                          <p:attrName>style.visibility</p:attrName>
                                        </p:attrNameLst>
                                      </p:cBhvr>
                                      <p:to>
                                        <p:strVal val="visible"/>
                                      </p:to>
                                    </p:set>
                                    <p:anim calcmode="lin" valueType="num">
                                      <p:cBhvr>
                                        <p:cTn id="34" dur="500" fill="hold"/>
                                        <p:tgtEl>
                                          <p:spTgt spid="70"/>
                                        </p:tgtEl>
                                        <p:attrNameLst>
                                          <p:attrName>ppt_w</p:attrName>
                                        </p:attrNameLst>
                                      </p:cBhvr>
                                      <p:tavLst>
                                        <p:tav tm="0">
                                          <p:val>
                                            <p:fltVal val="0"/>
                                          </p:val>
                                        </p:tav>
                                        <p:tav tm="100000">
                                          <p:val>
                                            <p:strVal val="#ppt_w"/>
                                          </p:val>
                                        </p:tav>
                                      </p:tavLst>
                                    </p:anim>
                                    <p:anim calcmode="lin" valueType="num">
                                      <p:cBhvr>
                                        <p:cTn id="35" dur="500" fill="hold"/>
                                        <p:tgtEl>
                                          <p:spTgt spid="70"/>
                                        </p:tgtEl>
                                        <p:attrNameLst>
                                          <p:attrName>ppt_h</p:attrName>
                                        </p:attrNameLst>
                                      </p:cBhvr>
                                      <p:tavLst>
                                        <p:tav tm="0">
                                          <p:val>
                                            <p:fltVal val="0"/>
                                          </p:val>
                                        </p:tav>
                                        <p:tav tm="100000">
                                          <p:val>
                                            <p:strVal val="#ppt_h"/>
                                          </p:val>
                                        </p:tav>
                                      </p:tavLst>
                                    </p:anim>
                                    <p:animEffect transition="in" filter="fade">
                                      <p:cBhvr>
                                        <p:cTn id="36" dur="500"/>
                                        <p:tgtEl>
                                          <p:spTgt spid="70"/>
                                        </p:tgtEl>
                                      </p:cBhvr>
                                    </p:animEffect>
                                    <p:anim calcmode="lin" valueType="num">
                                      <p:cBhvr>
                                        <p:cTn id="37" dur="500" fill="hold"/>
                                        <p:tgtEl>
                                          <p:spTgt spid="70"/>
                                        </p:tgtEl>
                                        <p:attrNameLst>
                                          <p:attrName>ppt_x</p:attrName>
                                        </p:attrNameLst>
                                      </p:cBhvr>
                                      <p:tavLst>
                                        <p:tav tm="0">
                                          <p:val>
                                            <p:fltVal val="0.5"/>
                                          </p:val>
                                        </p:tav>
                                        <p:tav tm="100000">
                                          <p:val>
                                            <p:strVal val="#ppt_x"/>
                                          </p:val>
                                        </p:tav>
                                      </p:tavLst>
                                    </p:anim>
                                    <p:anim calcmode="lin" valueType="num">
                                      <p:cBhvr>
                                        <p:cTn id="38" dur="500" fill="hold"/>
                                        <p:tgtEl>
                                          <p:spTgt spid="70"/>
                                        </p:tgtEl>
                                        <p:attrNameLst>
                                          <p:attrName>ppt_y</p:attrName>
                                        </p:attrNameLst>
                                      </p:cBhvr>
                                      <p:tavLst>
                                        <p:tav tm="0">
                                          <p:val>
                                            <p:fltVal val="0.5"/>
                                          </p:val>
                                        </p:tav>
                                        <p:tav tm="100000">
                                          <p:val>
                                            <p:strVal val="#ppt_y"/>
                                          </p:val>
                                        </p:tav>
                                      </p:tavLst>
                                    </p:anim>
                                  </p:childTnLst>
                                </p:cTn>
                              </p:par>
                            </p:childTnLst>
                          </p:cTn>
                        </p:par>
                        <p:par>
                          <p:cTn id="39" fill="hold">
                            <p:stCondLst>
                              <p:cond delay="2000"/>
                            </p:stCondLst>
                            <p:childTnLst>
                              <p:par>
                                <p:cTn id="40" presetID="22" presetClass="entr" presetSubtype="1" fill="hold"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up)">
                                      <p:cBhvr>
                                        <p:cTn id="42" dur="500"/>
                                        <p:tgtEl>
                                          <p:spTgt spid="22"/>
                                        </p:tgtEl>
                                      </p:cBhvr>
                                    </p:animEffect>
                                  </p:childTnLst>
                                </p:cTn>
                              </p:par>
                            </p:childTnLst>
                          </p:cTn>
                        </p:par>
                        <p:par>
                          <p:cTn id="43" fill="hold">
                            <p:stCondLst>
                              <p:cond delay="2500"/>
                            </p:stCondLst>
                            <p:childTnLst>
                              <p:par>
                                <p:cTn id="44" presetID="53" presetClass="entr" presetSubtype="16" fill="hold" nodeType="afterEffect">
                                  <p:stCondLst>
                                    <p:cond delay="0"/>
                                  </p:stCondLst>
                                  <p:childTnLst>
                                    <p:set>
                                      <p:cBhvr>
                                        <p:cTn id="45" dur="1" fill="hold">
                                          <p:stCondLst>
                                            <p:cond delay="0"/>
                                          </p:stCondLst>
                                        </p:cTn>
                                        <p:tgtEl>
                                          <p:spTgt spid="77"/>
                                        </p:tgtEl>
                                        <p:attrNameLst>
                                          <p:attrName>style.visibility</p:attrName>
                                        </p:attrNameLst>
                                      </p:cBhvr>
                                      <p:to>
                                        <p:strVal val="visible"/>
                                      </p:to>
                                    </p:set>
                                    <p:anim calcmode="lin" valueType="num">
                                      <p:cBhvr>
                                        <p:cTn id="46" dur="500" fill="hold"/>
                                        <p:tgtEl>
                                          <p:spTgt spid="77"/>
                                        </p:tgtEl>
                                        <p:attrNameLst>
                                          <p:attrName>ppt_w</p:attrName>
                                        </p:attrNameLst>
                                      </p:cBhvr>
                                      <p:tavLst>
                                        <p:tav tm="0">
                                          <p:val>
                                            <p:fltVal val="0"/>
                                          </p:val>
                                        </p:tav>
                                        <p:tav tm="100000">
                                          <p:val>
                                            <p:strVal val="#ppt_w"/>
                                          </p:val>
                                        </p:tav>
                                      </p:tavLst>
                                    </p:anim>
                                    <p:anim calcmode="lin" valueType="num">
                                      <p:cBhvr>
                                        <p:cTn id="47" dur="500" fill="hold"/>
                                        <p:tgtEl>
                                          <p:spTgt spid="77"/>
                                        </p:tgtEl>
                                        <p:attrNameLst>
                                          <p:attrName>ppt_h</p:attrName>
                                        </p:attrNameLst>
                                      </p:cBhvr>
                                      <p:tavLst>
                                        <p:tav tm="0">
                                          <p:val>
                                            <p:fltVal val="0"/>
                                          </p:val>
                                        </p:tav>
                                        <p:tav tm="100000">
                                          <p:val>
                                            <p:strVal val="#ppt_h"/>
                                          </p:val>
                                        </p:tav>
                                      </p:tavLst>
                                    </p:anim>
                                    <p:animEffect transition="in" filter="fade">
                                      <p:cBhvr>
                                        <p:cTn id="48" dur="500"/>
                                        <p:tgtEl>
                                          <p:spTgt spid="77"/>
                                        </p:tgtEl>
                                      </p:cBhvr>
                                    </p:animEffect>
                                  </p:childTnLst>
                                </p:cTn>
                              </p:par>
                            </p:childTnLst>
                          </p:cTn>
                        </p:par>
                        <p:par>
                          <p:cTn id="49" fill="hold">
                            <p:stCondLst>
                              <p:cond delay="3000"/>
                            </p:stCondLst>
                            <p:childTnLst>
                              <p:par>
                                <p:cTn id="50" presetID="22" presetClass="entr" presetSubtype="4" fill="hold"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down)">
                                      <p:cBhvr>
                                        <p:cTn id="52" dur="500"/>
                                        <p:tgtEl>
                                          <p:spTgt spid="27"/>
                                        </p:tgtEl>
                                      </p:cBhvr>
                                    </p:animEffect>
                                  </p:childTnLst>
                                </p:cTn>
                              </p:par>
                              <p:par>
                                <p:cTn id="53" presetID="53" presetClass="entr" presetSubtype="16" fill="hold" nodeType="with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Effect transition="in" filter="fade">
                                      <p:cBhvr>
                                        <p:cTn id="57" dur="500"/>
                                        <p:tgtEl>
                                          <p:spTgt spid="29"/>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82"/>
                                        </p:tgtEl>
                                        <p:attrNameLst>
                                          <p:attrName>style.visibility</p:attrName>
                                        </p:attrNameLst>
                                      </p:cBhvr>
                                      <p:to>
                                        <p:strVal val="visible"/>
                                      </p:to>
                                    </p:set>
                                    <p:anim calcmode="lin" valueType="num">
                                      <p:cBhvr>
                                        <p:cTn id="60" dur="500" fill="hold"/>
                                        <p:tgtEl>
                                          <p:spTgt spid="82"/>
                                        </p:tgtEl>
                                        <p:attrNameLst>
                                          <p:attrName>ppt_w</p:attrName>
                                        </p:attrNameLst>
                                      </p:cBhvr>
                                      <p:tavLst>
                                        <p:tav tm="0">
                                          <p:val>
                                            <p:fltVal val="0"/>
                                          </p:val>
                                        </p:tav>
                                        <p:tav tm="100000">
                                          <p:val>
                                            <p:strVal val="#ppt_w"/>
                                          </p:val>
                                        </p:tav>
                                      </p:tavLst>
                                    </p:anim>
                                    <p:anim calcmode="lin" valueType="num">
                                      <p:cBhvr>
                                        <p:cTn id="61" dur="500" fill="hold"/>
                                        <p:tgtEl>
                                          <p:spTgt spid="82"/>
                                        </p:tgtEl>
                                        <p:attrNameLst>
                                          <p:attrName>ppt_h</p:attrName>
                                        </p:attrNameLst>
                                      </p:cBhvr>
                                      <p:tavLst>
                                        <p:tav tm="0">
                                          <p:val>
                                            <p:fltVal val="0"/>
                                          </p:val>
                                        </p:tav>
                                        <p:tav tm="100000">
                                          <p:val>
                                            <p:strVal val="#ppt_h"/>
                                          </p:val>
                                        </p:tav>
                                      </p:tavLst>
                                    </p:anim>
                                    <p:animEffect transition="in" filter="fade">
                                      <p:cBhvr>
                                        <p:cTn id="62" dur="500"/>
                                        <p:tgtEl>
                                          <p:spTgt spid="82"/>
                                        </p:tgtEl>
                                      </p:cBhvr>
                                    </p:animEffect>
                                  </p:childTnLst>
                                </p:cTn>
                              </p:par>
                              <p:par>
                                <p:cTn id="63" presetID="53" presetClass="entr" presetSubtype="16" fill="hold" nodeType="withEffect">
                                  <p:stCondLst>
                                    <p:cond delay="500"/>
                                  </p:stCondLst>
                                  <p:childTnLst>
                                    <p:set>
                                      <p:cBhvr>
                                        <p:cTn id="64" dur="1" fill="hold">
                                          <p:stCondLst>
                                            <p:cond delay="0"/>
                                          </p:stCondLst>
                                        </p:cTn>
                                        <p:tgtEl>
                                          <p:spTgt spid="94"/>
                                        </p:tgtEl>
                                        <p:attrNameLst>
                                          <p:attrName>style.visibility</p:attrName>
                                        </p:attrNameLst>
                                      </p:cBhvr>
                                      <p:to>
                                        <p:strVal val="visible"/>
                                      </p:to>
                                    </p:set>
                                    <p:anim calcmode="lin" valueType="num">
                                      <p:cBhvr>
                                        <p:cTn id="65" dur="500" fill="hold"/>
                                        <p:tgtEl>
                                          <p:spTgt spid="94"/>
                                        </p:tgtEl>
                                        <p:attrNameLst>
                                          <p:attrName>ppt_w</p:attrName>
                                        </p:attrNameLst>
                                      </p:cBhvr>
                                      <p:tavLst>
                                        <p:tav tm="0">
                                          <p:val>
                                            <p:fltVal val="0"/>
                                          </p:val>
                                        </p:tav>
                                        <p:tav tm="100000">
                                          <p:val>
                                            <p:strVal val="#ppt_w"/>
                                          </p:val>
                                        </p:tav>
                                      </p:tavLst>
                                    </p:anim>
                                    <p:anim calcmode="lin" valueType="num">
                                      <p:cBhvr>
                                        <p:cTn id="66" dur="500" fill="hold"/>
                                        <p:tgtEl>
                                          <p:spTgt spid="94"/>
                                        </p:tgtEl>
                                        <p:attrNameLst>
                                          <p:attrName>ppt_h</p:attrName>
                                        </p:attrNameLst>
                                      </p:cBhvr>
                                      <p:tavLst>
                                        <p:tav tm="0">
                                          <p:val>
                                            <p:fltVal val="0"/>
                                          </p:val>
                                        </p:tav>
                                        <p:tav tm="100000">
                                          <p:val>
                                            <p:strVal val="#ppt_h"/>
                                          </p:val>
                                        </p:tav>
                                      </p:tavLst>
                                    </p:anim>
                                    <p:animEffect transition="in" filter="fade">
                                      <p:cBhvr>
                                        <p:cTn id="67" dur="500"/>
                                        <p:tgtEl>
                                          <p:spTgt spid="94"/>
                                        </p:tgtEl>
                                      </p:cBhvr>
                                    </p:animEffect>
                                  </p:childTnLst>
                                </p:cTn>
                              </p:par>
                              <p:par>
                                <p:cTn id="68" presetID="53" presetClass="entr" presetSubtype="16" fill="hold" nodeType="withEffect">
                                  <p:stCondLst>
                                    <p:cond delay="500"/>
                                  </p:stCondLst>
                                  <p:childTnLst>
                                    <p:set>
                                      <p:cBhvr>
                                        <p:cTn id="69" dur="1" fill="hold">
                                          <p:stCondLst>
                                            <p:cond delay="0"/>
                                          </p:stCondLst>
                                        </p:cTn>
                                        <p:tgtEl>
                                          <p:spTgt spid="99"/>
                                        </p:tgtEl>
                                        <p:attrNameLst>
                                          <p:attrName>style.visibility</p:attrName>
                                        </p:attrNameLst>
                                      </p:cBhvr>
                                      <p:to>
                                        <p:strVal val="visible"/>
                                      </p:to>
                                    </p:set>
                                    <p:anim calcmode="lin" valueType="num">
                                      <p:cBhvr>
                                        <p:cTn id="70" dur="500" fill="hold"/>
                                        <p:tgtEl>
                                          <p:spTgt spid="99"/>
                                        </p:tgtEl>
                                        <p:attrNameLst>
                                          <p:attrName>ppt_w</p:attrName>
                                        </p:attrNameLst>
                                      </p:cBhvr>
                                      <p:tavLst>
                                        <p:tav tm="0">
                                          <p:val>
                                            <p:fltVal val="0"/>
                                          </p:val>
                                        </p:tav>
                                        <p:tav tm="100000">
                                          <p:val>
                                            <p:strVal val="#ppt_w"/>
                                          </p:val>
                                        </p:tav>
                                      </p:tavLst>
                                    </p:anim>
                                    <p:anim calcmode="lin" valueType="num">
                                      <p:cBhvr>
                                        <p:cTn id="71" dur="500" fill="hold"/>
                                        <p:tgtEl>
                                          <p:spTgt spid="99"/>
                                        </p:tgtEl>
                                        <p:attrNameLst>
                                          <p:attrName>ppt_h</p:attrName>
                                        </p:attrNameLst>
                                      </p:cBhvr>
                                      <p:tavLst>
                                        <p:tav tm="0">
                                          <p:val>
                                            <p:fltVal val="0"/>
                                          </p:val>
                                        </p:tav>
                                        <p:tav tm="100000">
                                          <p:val>
                                            <p:strVal val="#ppt_h"/>
                                          </p:val>
                                        </p:tav>
                                      </p:tavLst>
                                    </p:anim>
                                    <p:animEffect transition="in" filter="fade">
                                      <p:cBhvr>
                                        <p:cTn id="72" dur="500"/>
                                        <p:tgtEl>
                                          <p:spTgt spid="99"/>
                                        </p:tgtEl>
                                      </p:cBhvr>
                                    </p:animEffect>
                                  </p:childTnLst>
                                </p:cTn>
                              </p:par>
                              <p:par>
                                <p:cTn id="73" presetID="53" presetClass="entr" presetSubtype="16" fill="hold" nodeType="withEffect">
                                  <p:stCondLst>
                                    <p:cond delay="500"/>
                                  </p:stCondLst>
                                  <p:childTnLst>
                                    <p:set>
                                      <p:cBhvr>
                                        <p:cTn id="74" dur="1" fill="hold">
                                          <p:stCondLst>
                                            <p:cond delay="0"/>
                                          </p:stCondLst>
                                        </p:cTn>
                                        <p:tgtEl>
                                          <p:spTgt spid="119"/>
                                        </p:tgtEl>
                                        <p:attrNameLst>
                                          <p:attrName>style.visibility</p:attrName>
                                        </p:attrNameLst>
                                      </p:cBhvr>
                                      <p:to>
                                        <p:strVal val="visible"/>
                                      </p:to>
                                    </p:set>
                                    <p:anim calcmode="lin" valueType="num">
                                      <p:cBhvr>
                                        <p:cTn id="75" dur="500" fill="hold"/>
                                        <p:tgtEl>
                                          <p:spTgt spid="119"/>
                                        </p:tgtEl>
                                        <p:attrNameLst>
                                          <p:attrName>ppt_w</p:attrName>
                                        </p:attrNameLst>
                                      </p:cBhvr>
                                      <p:tavLst>
                                        <p:tav tm="0">
                                          <p:val>
                                            <p:fltVal val="0"/>
                                          </p:val>
                                        </p:tav>
                                        <p:tav tm="100000">
                                          <p:val>
                                            <p:strVal val="#ppt_w"/>
                                          </p:val>
                                        </p:tav>
                                      </p:tavLst>
                                    </p:anim>
                                    <p:anim calcmode="lin" valueType="num">
                                      <p:cBhvr>
                                        <p:cTn id="76" dur="500" fill="hold"/>
                                        <p:tgtEl>
                                          <p:spTgt spid="119"/>
                                        </p:tgtEl>
                                        <p:attrNameLst>
                                          <p:attrName>ppt_h</p:attrName>
                                        </p:attrNameLst>
                                      </p:cBhvr>
                                      <p:tavLst>
                                        <p:tav tm="0">
                                          <p:val>
                                            <p:fltVal val="0"/>
                                          </p:val>
                                        </p:tav>
                                        <p:tav tm="100000">
                                          <p:val>
                                            <p:strVal val="#ppt_h"/>
                                          </p:val>
                                        </p:tav>
                                      </p:tavLst>
                                    </p:anim>
                                    <p:animEffect transition="in" filter="fade">
                                      <p:cBhvr>
                                        <p:cTn id="77" dur="500"/>
                                        <p:tgtEl>
                                          <p:spTgt spid="119"/>
                                        </p:tgtEl>
                                      </p:cBhvr>
                                    </p:animEffect>
                                  </p:childTnLst>
                                </p:cTn>
                              </p:par>
                            </p:childTnLst>
                          </p:cTn>
                        </p:par>
                        <p:par>
                          <p:cTn id="78" fill="hold">
                            <p:stCondLst>
                              <p:cond delay="4000"/>
                            </p:stCondLst>
                            <p:childTnLst>
                              <p:par>
                                <p:cTn id="79" presetID="22" presetClass="entr" presetSubtype="4" fill="hold" nodeType="afterEffect">
                                  <p:stCondLst>
                                    <p:cond delay="0"/>
                                  </p:stCondLst>
                                  <p:childTnLst>
                                    <p:set>
                                      <p:cBhvr>
                                        <p:cTn id="80" dur="1" fill="hold">
                                          <p:stCondLst>
                                            <p:cond delay="0"/>
                                          </p:stCondLst>
                                        </p:cTn>
                                        <p:tgtEl>
                                          <p:spTgt spid="2051"/>
                                        </p:tgtEl>
                                        <p:attrNameLst>
                                          <p:attrName>style.visibility</p:attrName>
                                        </p:attrNameLst>
                                      </p:cBhvr>
                                      <p:to>
                                        <p:strVal val="visible"/>
                                      </p:to>
                                    </p:set>
                                    <p:animEffect transition="in" filter="wipe(down)">
                                      <p:cBhvr>
                                        <p:cTn id="81" dur="500"/>
                                        <p:tgtEl>
                                          <p:spTgt spid="2051"/>
                                        </p:tgtEl>
                                      </p:cBhvr>
                                    </p:animEffect>
                                  </p:childTnLst>
                                </p:cTn>
                              </p:par>
                              <p:par>
                                <p:cTn id="82" presetID="53" presetClass="entr" presetSubtype="16" fill="hold" nodeType="withEffect">
                                  <p:stCondLst>
                                    <p:cond delay="0"/>
                                  </p:stCondLst>
                                  <p:childTnLst>
                                    <p:set>
                                      <p:cBhvr>
                                        <p:cTn id="83" dur="1" fill="hold">
                                          <p:stCondLst>
                                            <p:cond delay="0"/>
                                          </p:stCondLst>
                                        </p:cTn>
                                        <p:tgtEl>
                                          <p:spTgt spid="123"/>
                                        </p:tgtEl>
                                        <p:attrNameLst>
                                          <p:attrName>style.visibility</p:attrName>
                                        </p:attrNameLst>
                                      </p:cBhvr>
                                      <p:to>
                                        <p:strVal val="visible"/>
                                      </p:to>
                                    </p:set>
                                    <p:anim calcmode="lin" valueType="num">
                                      <p:cBhvr>
                                        <p:cTn id="84" dur="500" fill="hold"/>
                                        <p:tgtEl>
                                          <p:spTgt spid="123"/>
                                        </p:tgtEl>
                                        <p:attrNameLst>
                                          <p:attrName>ppt_w</p:attrName>
                                        </p:attrNameLst>
                                      </p:cBhvr>
                                      <p:tavLst>
                                        <p:tav tm="0">
                                          <p:val>
                                            <p:fltVal val="0"/>
                                          </p:val>
                                        </p:tav>
                                        <p:tav tm="100000">
                                          <p:val>
                                            <p:strVal val="#ppt_w"/>
                                          </p:val>
                                        </p:tav>
                                      </p:tavLst>
                                    </p:anim>
                                    <p:anim calcmode="lin" valueType="num">
                                      <p:cBhvr>
                                        <p:cTn id="85" dur="500" fill="hold"/>
                                        <p:tgtEl>
                                          <p:spTgt spid="123"/>
                                        </p:tgtEl>
                                        <p:attrNameLst>
                                          <p:attrName>ppt_h</p:attrName>
                                        </p:attrNameLst>
                                      </p:cBhvr>
                                      <p:tavLst>
                                        <p:tav tm="0">
                                          <p:val>
                                            <p:fltVal val="0"/>
                                          </p:val>
                                        </p:tav>
                                        <p:tav tm="100000">
                                          <p:val>
                                            <p:strVal val="#ppt_h"/>
                                          </p:val>
                                        </p:tav>
                                      </p:tavLst>
                                    </p:anim>
                                    <p:animEffect transition="in" filter="fade">
                                      <p:cBhvr>
                                        <p:cTn id="86" dur="500"/>
                                        <p:tgtEl>
                                          <p:spTgt spid="123"/>
                                        </p:tgtEl>
                                      </p:cBhvr>
                                    </p:animEffect>
                                  </p:childTnLst>
                                </p:cTn>
                              </p:par>
                            </p:childTnLst>
                          </p:cTn>
                        </p:par>
                        <p:par>
                          <p:cTn id="87" fill="hold">
                            <p:stCondLst>
                              <p:cond delay="4500"/>
                            </p:stCondLst>
                            <p:childTnLst>
                              <p:par>
                                <p:cTn id="88" presetID="22" presetClass="entr" presetSubtype="1" fill="hold" nodeType="afterEffect">
                                  <p:stCondLst>
                                    <p:cond delay="0"/>
                                  </p:stCondLst>
                                  <p:childTnLst>
                                    <p:set>
                                      <p:cBhvr>
                                        <p:cTn id="89" dur="1" fill="hold">
                                          <p:stCondLst>
                                            <p:cond delay="0"/>
                                          </p:stCondLst>
                                        </p:cTn>
                                        <p:tgtEl>
                                          <p:spTgt spid="2053"/>
                                        </p:tgtEl>
                                        <p:attrNameLst>
                                          <p:attrName>style.visibility</p:attrName>
                                        </p:attrNameLst>
                                      </p:cBhvr>
                                      <p:to>
                                        <p:strVal val="visible"/>
                                      </p:to>
                                    </p:set>
                                    <p:animEffect transition="in" filter="wipe(up)">
                                      <p:cBhvr>
                                        <p:cTn id="90" dur="500"/>
                                        <p:tgtEl>
                                          <p:spTgt spid="2053"/>
                                        </p:tgtEl>
                                      </p:cBhvr>
                                    </p:animEffect>
                                  </p:childTnLst>
                                </p:cTn>
                              </p:par>
                              <p:par>
                                <p:cTn id="91" presetID="53" presetClass="entr" presetSubtype="16" fill="hold" nodeType="withEffect">
                                  <p:stCondLst>
                                    <p:cond delay="0"/>
                                  </p:stCondLst>
                                  <p:childTnLst>
                                    <p:set>
                                      <p:cBhvr>
                                        <p:cTn id="92" dur="1" fill="hold">
                                          <p:stCondLst>
                                            <p:cond delay="0"/>
                                          </p:stCondLst>
                                        </p:cTn>
                                        <p:tgtEl>
                                          <p:spTgt spid="128"/>
                                        </p:tgtEl>
                                        <p:attrNameLst>
                                          <p:attrName>style.visibility</p:attrName>
                                        </p:attrNameLst>
                                      </p:cBhvr>
                                      <p:to>
                                        <p:strVal val="visible"/>
                                      </p:to>
                                    </p:set>
                                    <p:anim calcmode="lin" valueType="num">
                                      <p:cBhvr>
                                        <p:cTn id="93" dur="500" fill="hold"/>
                                        <p:tgtEl>
                                          <p:spTgt spid="128"/>
                                        </p:tgtEl>
                                        <p:attrNameLst>
                                          <p:attrName>ppt_w</p:attrName>
                                        </p:attrNameLst>
                                      </p:cBhvr>
                                      <p:tavLst>
                                        <p:tav tm="0">
                                          <p:val>
                                            <p:fltVal val="0"/>
                                          </p:val>
                                        </p:tav>
                                        <p:tav tm="100000">
                                          <p:val>
                                            <p:strVal val="#ppt_w"/>
                                          </p:val>
                                        </p:tav>
                                      </p:tavLst>
                                    </p:anim>
                                    <p:anim calcmode="lin" valueType="num">
                                      <p:cBhvr>
                                        <p:cTn id="94" dur="500" fill="hold"/>
                                        <p:tgtEl>
                                          <p:spTgt spid="128"/>
                                        </p:tgtEl>
                                        <p:attrNameLst>
                                          <p:attrName>ppt_h</p:attrName>
                                        </p:attrNameLst>
                                      </p:cBhvr>
                                      <p:tavLst>
                                        <p:tav tm="0">
                                          <p:val>
                                            <p:fltVal val="0"/>
                                          </p:val>
                                        </p:tav>
                                        <p:tav tm="100000">
                                          <p:val>
                                            <p:strVal val="#ppt_h"/>
                                          </p:val>
                                        </p:tav>
                                      </p:tavLst>
                                    </p:anim>
                                    <p:animEffect transition="in" filter="fade">
                                      <p:cBhvr>
                                        <p:cTn id="95" dur="500"/>
                                        <p:tgtEl>
                                          <p:spTgt spid="128"/>
                                        </p:tgtEl>
                                      </p:cBhvr>
                                    </p:animEffect>
                                  </p:childTnLst>
                                </p:cTn>
                              </p:par>
                            </p:childTnLst>
                          </p:cTn>
                        </p:par>
                        <p:par>
                          <p:cTn id="96" fill="hold">
                            <p:stCondLst>
                              <p:cond delay="5000"/>
                            </p:stCondLst>
                            <p:childTnLst>
                              <p:par>
                                <p:cTn id="97" presetID="22" presetClass="entr" presetSubtype="4" fill="hold" nodeType="afterEffect">
                                  <p:stCondLst>
                                    <p:cond delay="0"/>
                                  </p:stCondLst>
                                  <p:childTnLst>
                                    <p:set>
                                      <p:cBhvr>
                                        <p:cTn id="98" dur="1" fill="hold">
                                          <p:stCondLst>
                                            <p:cond delay="0"/>
                                          </p:stCondLst>
                                        </p:cTn>
                                        <p:tgtEl>
                                          <p:spTgt spid="2055"/>
                                        </p:tgtEl>
                                        <p:attrNameLst>
                                          <p:attrName>style.visibility</p:attrName>
                                        </p:attrNameLst>
                                      </p:cBhvr>
                                      <p:to>
                                        <p:strVal val="visible"/>
                                      </p:to>
                                    </p:set>
                                    <p:animEffect transition="in" filter="wipe(down)">
                                      <p:cBhvr>
                                        <p:cTn id="99" dur="500"/>
                                        <p:tgtEl>
                                          <p:spTgt spid="2055"/>
                                        </p:tgtEl>
                                      </p:cBhvr>
                                    </p:animEffect>
                                  </p:childTnLst>
                                </p:cTn>
                              </p:par>
                              <p:par>
                                <p:cTn id="100" presetID="53" presetClass="entr" presetSubtype="16" fill="hold" nodeType="withEffect">
                                  <p:stCondLst>
                                    <p:cond delay="0"/>
                                  </p:stCondLst>
                                  <p:childTnLst>
                                    <p:set>
                                      <p:cBhvr>
                                        <p:cTn id="101" dur="1" fill="hold">
                                          <p:stCondLst>
                                            <p:cond delay="0"/>
                                          </p:stCondLst>
                                        </p:cTn>
                                        <p:tgtEl>
                                          <p:spTgt spid="141"/>
                                        </p:tgtEl>
                                        <p:attrNameLst>
                                          <p:attrName>style.visibility</p:attrName>
                                        </p:attrNameLst>
                                      </p:cBhvr>
                                      <p:to>
                                        <p:strVal val="visible"/>
                                      </p:to>
                                    </p:set>
                                    <p:anim calcmode="lin" valueType="num">
                                      <p:cBhvr>
                                        <p:cTn id="102" dur="500" fill="hold"/>
                                        <p:tgtEl>
                                          <p:spTgt spid="141"/>
                                        </p:tgtEl>
                                        <p:attrNameLst>
                                          <p:attrName>ppt_w</p:attrName>
                                        </p:attrNameLst>
                                      </p:cBhvr>
                                      <p:tavLst>
                                        <p:tav tm="0">
                                          <p:val>
                                            <p:fltVal val="0"/>
                                          </p:val>
                                        </p:tav>
                                        <p:tav tm="100000">
                                          <p:val>
                                            <p:strVal val="#ppt_w"/>
                                          </p:val>
                                        </p:tav>
                                      </p:tavLst>
                                    </p:anim>
                                    <p:anim calcmode="lin" valueType="num">
                                      <p:cBhvr>
                                        <p:cTn id="103" dur="500" fill="hold"/>
                                        <p:tgtEl>
                                          <p:spTgt spid="141"/>
                                        </p:tgtEl>
                                        <p:attrNameLst>
                                          <p:attrName>ppt_h</p:attrName>
                                        </p:attrNameLst>
                                      </p:cBhvr>
                                      <p:tavLst>
                                        <p:tav tm="0">
                                          <p:val>
                                            <p:fltVal val="0"/>
                                          </p:val>
                                        </p:tav>
                                        <p:tav tm="100000">
                                          <p:val>
                                            <p:strVal val="#ppt_h"/>
                                          </p:val>
                                        </p:tav>
                                      </p:tavLst>
                                    </p:anim>
                                    <p:animEffect transition="in" filter="fade">
                                      <p:cBhvr>
                                        <p:cTn id="104" dur="500"/>
                                        <p:tgtEl>
                                          <p:spTgt spid="141"/>
                                        </p:tgtEl>
                                      </p:cBhvr>
                                    </p:animEffect>
                                  </p:childTnLst>
                                </p:cTn>
                              </p:par>
                            </p:childTnLst>
                          </p:cTn>
                        </p:par>
                        <p:par>
                          <p:cTn id="105" fill="hold">
                            <p:stCondLst>
                              <p:cond delay="5500"/>
                            </p:stCondLst>
                            <p:childTnLst>
                              <p:par>
                                <p:cTn id="106" presetID="22" presetClass="entr" presetSubtype="8" fill="hold" nodeType="afterEffect">
                                  <p:stCondLst>
                                    <p:cond delay="0"/>
                                  </p:stCondLst>
                                  <p:childTnLst>
                                    <p:set>
                                      <p:cBhvr>
                                        <p:cTn id="107" dur="1" fill="hold">
                                          <p:stCondLst>
                                            <p:cond delay="0"/>
                                          </p:stCondLst>
                                        </p:cTn>
                                        <p:tgtEl>
                                          <p:spTgt spid="136"/>
                                        </p:tgtEl>
                                        <p:attrNameLst>
                                          <p:attrName>style.visibility</p:attrName>
                                        </p:attrNameLst>
                                      </p:cBhvr>
                                      <p:to>
                                        <p:strVal val="visible"/>
                                      </p:to>
                                    </p:set>
                                    <p:animEffect transition="in" filter="wipe(left)">
                                      <p:cBhvr>
                                        <p:cTn id="108"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70"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4" name="Line 23"/>
          <p:cNvSpPr>
            <a:spLocks noChangeShapeType="1"/>
          </p:cNvSpPr>
          <p:nvPr/>
        </p:nvSpPr>
        <p:spPr bwMode="auto">
          <a:xfrm flipH="1">
            <a:off x="1282549" y="1939637"/>
            <a:ext cx="2371588" cy="0"/>
          </a:xfrm>
          <a:prstGeom prst="line">
            <a:avLst/>
          </a:prstGeom>
          <a:noFill/>
          <a:ln w="5" cap="flat">
            <a:solidFill>
              <a:srgbClr val="3EBFE0"/>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56605" tIns="28302" rIns="56605" bIns="28302" numCol="1" anchor="t" anchorCtr="0" compatLnSpc="1">
            <a:prstTxWarp prst="textNoShape">
              <a:avLst/>
            </a:prstTxWarp>
          </a:bodyPr>
          <a:lstStyle/>
          <a:p>
            <a:endParaRPr lang="zh-CN" altLang="en-US" sz="1200">
              <a:solidFill>
                <a:schemeClr val="tx1">
                  <a:lumMod val="75000"/>
                  <a:lumOff val="25000"/>
                </a:schemeClr>
              </a:solidFill>
            </a:endParaRPr>
          </a:p>
        </p:txBody>
      </p:sp>
      <p:grpSp>
        <p:nvGrpSpPr>
          <p:cNvPr id="85" name="组合 84"/>
          <p:cNvGrpSpPr/>
          <p:nvPr/>
        </p:nvGrpSpPr>
        <p:grpSpPr>
          <a:xfrm>
            <a:off x="3272547" y="1659435"/>
            <a:ext cx="820879" cy="740115"/>
            <a:chOff x="3720691" y="2824413"/>
            <a:chExt cx="1341120" cy="1209172"/>
          </a:xfrm>
          <a:blipFill dpi="0" rotWithShape="1">
            <a:blip r:embed="rId3">
              <a:extLst>
                <a:ext uri="{28A0092B-C50C-407E-A947-70E740481C1C}">
                  <a14:useLocalDpi xmlns:a14="http://schemas.microsoft.com/office/drawing/2010/main" val="0"/>
                </a:ext>
              </a:extLst>
            </a:blip>
            <a:srcRect/>
            <a:stretch>
              <a:fillRect/>
            </a:stretch>
          </a:blipFill>
        </p:grpSpPr>
        <p:sp>
          <p:nvSpPr>
            <p:cNvPr id="86"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87"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88" name="KSO_Shape"/>
          <p:cNvSpPr>
            <a:spLocks/>
          </p:cNvSpPr>
          <p:nvPr/>
        </p:nvSpPr>
        <p:spPr bwMode="auto">
          <a:xfrm>
            <a:off x="3438738" y="1825210"/>
            <a:ext cx="380556" cy="36533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200">
              <a:solidFill>
                <a:srgbClr val="414455"/>
              </a:solidFill>
              <a:ea typeface="宋体" panose="02010600030101010101" pitchFamily="2" charset="-122"/>
            </a:endParaRPr>
          </a:p>
        </p:txBody>
      </p:sp>
      <p:sp>
        <p:nvSpPr>
          <p:cNvPr id="89" name="Freeform 27"/>
          <p:cNvSpPr>
            <a:spLocks/>
          </p:cNvSpPr>
          <p:nvPr/>
        </p:nvSpPr>
        <p:spPr bwMode="auto">
          <a:xfrm>
            <a:off x="2918490" y="2076115"/>
            <a:ext cx="1306774" cy="1109827"/>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blipFill dpi="0" rotWithShape="1">
            <a:blip r:embed="rId4">
              <a:extLst>
                <a:ext uri="{28A0092B-C50C-407E-A947-70E740481C1C}">
                  <a14:useLocalDpi xmlns:a14="http://schemas.microsoft.com/office/drawing/2010/main"/>
                </a:ext>
              </a:extLst>
            </a:blip>
            <a:srcRect/>
            <a:stretch>
              <a:fillRect/>
            </a:stretch>
          </a:blipFill>
          <a:ln>
            <a:noFill/>
          </a:ln>
          <a:extLst/>
        </p:spPr>
        <p:txBody>
          <a:bodyPr vert="horz" wrap="square" lIns="56605" tIns="28302" rIns="56605" bIns="28302" numCol="1" anchor="t" anchorCtr="0" compatLnSpc="1">
            <a:prstTxWarp prst="textNoShape">
              <a:avLst/>
            </a:prstTxWarp>
          </a:bodyPr>
          <a:lstStyle/>
          <a:p>
            <a:endParaRPr lang="zh-CN" altLang="en-US" sz="1200">
              <a:solidFill>
                <a:schemeClr val="tx1">
                  <a:lumMod val="75000"/>
                  <a:lumOff val="25000"/>
                </a:schemeClr>
              </a:solidFill>
            </a:endParaRPr>
          </a:p>
        </p:txBody>
      </p:sp>
      <p:sp>
        <p:nvSpPr>
          <p:cNvPr id="90" name="Freeform 28"/>
          <p:cNvSpPr>
            <a:spLocks/>
          </p:cNvSpPr>
          <p:nvPr/>
        </p:nvSpPr>
        <p:spPr bwMode="auto">
          <a:xfrm>
            <a:off x="2279208" y="2076115"/>
            <a:ext cx="1968840" cy="1769791"/>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blipFill dpi="0" rotWithShape="1">
            <a:blip r:embed="rId3">
              <a:extLst>
                <a:ext uri="{28A0092B-C50C-407E-A947-70E740481C1C}">
                  <a14:useLocalDpi xmlns:a14="http://schemas.microsoft.com/office/drawing/2010/main"/>
                </a:ext>
              </a:extLst>
            </a:blip>
            <a:srcRect/>
            <a:stretch>
              <a:fillRect/>
            </a:stretch>
          </a:blipFill>
          <a:ln>
            <a:noFill/>
          </a:ln>
          <a:extLst/>
        </p:spPr>
        <p:txBody>
          <a:bodyPr vert="horz" wrap="square" lIns="56605" tIns="28302" rIns="56605" bIns="28302" numCol="1" anchor="t" anchorCtr="0" compatLnSpc="1">
            <a:prstTxWarp prst="textNoShape">
              <a:avLst/>
            </a:prstTxWarp>
          </a:bodyPr>
          <a:lstStyle/>
          <a:p>
            <a:endParaRPr lang="zh-CN" altLang="en-US" sz="1200">
              <a:solidFill>
                <a:schemeClr val="tx1">
                  <a:lumMod val="75000"/>
                  <a:lumOff val="25000"/>
                </a:schemeClr>
              </a:solidFill>
            </a:endParaRPr>
          </a:p>
        </p:txBody>
      </p:sp>
      <p:sp>
        <p:nvSpPr>
          <p:cNvPr id="91" name="Freeform 29"/>
          <p:cNvSpPr>
            <a:spLocks/>
          </p:cNvSpPr>
          <p:nvPr/>
        </p:nvSpPr>
        <p:spPr bwMode="auto">
          <a:xfrm>
            <a:off x="1636981" y="2076114"/>
            <a:ext cx="2611068" cy="2412453"/>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blipFill dpi="0" rotWithShape="1">
            <a:blip r:embed="rId4">
              <a:extLst>
                <a:ext uri="{28A0092B-C50C-407E-A947-70E740481C1C}">
                  <a14:useLocalDpi xmlns:a14="http://schemas.microsoft.com/office/drawing/2010/main"/>
                </a:ext>
              </a:extLst>
            </a:blip>
            <a:srcRect/>
            <a:stretch>
              <a:fillRect/>
            </a:stretch>
          </a:blipFill>
          <a:ln>
            <a:noFill/>
          </a:ln>
          <a:extLst/>
        </p:spPr>
        <p:txBody>
          <a:bodyPr vert="horz" wrap="square" lIns="56605" tIns="28302" rIns="56605" bIns="28302" numCol="1" anchor="t" anchorCtr="0" compatLnSpc="1">
            <a:prstTxWarp prst="textNoShape">
              <a:avLst/>
            </a:prstTxWarp>
          </a:bodyPr>
          <a:lstStyle/>
          <a:p>
            <a:endParaRPr lang="zh-CN" altLang="en-US" sz="1200">
              <a:solidFill>
                <a:schemeClr val="tx1">
                  <a:lumMod val="75000"/>
                  <a:lumOff val="25000"/>
                </a:schemeClr>
              </a:solidFill>
            </a:endParaRPr>
          </a:p>
        </p:txBody>
      </p:sp>
      <p:grpSp>
        <p:nvGrpSpPr>
          <p:cNvPr id="92" name="组合 91"/>
          <p:cNvGrpSpPr/>
          <p:nvPr/>
        </p:nvGrpSpPr>
        <p:grpSpPr>
          <a:xfrm>
            <a:off x="2898250" y="1917486"/>
            <a:ext cx="193989" cy="174903"/>
            <a:chOff x="3720691" y="2824413"/>
            <a:chExt cx="1341120" cy="1209172"/>
          </a:xfrm>
          <a:blipFill dpi="0" rotWithShape="1">
            <a:blip r:embed="rId5">
              <a:extLst>
                <a:ext uri="{28A0092B-C50C-407E-A947-70E740481C1C}">
                  <a14:useLocalDpi xmlns:a14="http://schemas.microsoft.com/office/drawing/2010/main" val="0"/>
                </a:ext>
              </a:extLst>
            </a:blip>
            <a:srcRect/>
            <a:stretch>
              <a:fillRect/>
            </a:stretch>
          </a:blipFill>
        </p:grpSpPr>
        <p:sp>
          <p:nvSpPr>
            <p:cNvPr id="93"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latin typeface="方正兰亭黑简体" panose="02000000000000000000" pitchFamily="2" charset="-122"/>
                <a:ea typeface="方正兰亭黑简体" panose="02000000000000000000" pitchFamily="2" charset="-122"/>
              </a:endParaRPr>
            </a:p>
          </p:txBody>
        </p:sp>
        <p:sp>
          <p:nvSpPr>
            <p:cNvPr id="94"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latin typeface="方正兰亭黑简体" panose="02000000000000000000" pitchFamily="2" charset="-122"/>
                <a:ea typeface="方正兰亭黑简体" panose="02000000000000000000" pitchFamily="2" charset="-122"/>
              </a:endParaRPr>
            </a:p>
          </p:txBody>
        </p:sp>
      </p:grpSp>
      <p:grpSp>
        <p:nvGrpSpPr>
          <p:cNvPr id="95" name="组合 94"/>
          <p:cNvGrpSpPr/>
          <p:nvPr/>
        </p:nvGrpSpPr>
        <p:grpSpPr>
          <a:xfrm>
            <a:off x="2279208" y="1938019"/>
            <a:ext cx="193989" cy="174903"/>
            <a:chOff x="3720691" y="2824413"/>
            <a:chExt cx="1341120" cy="1209172"/>
          </a:xfrm>
          <a:blipFill dpi="0" rotWithShape="1">
            <a:blip r:embed="rId5">
              <a:extLst>
                <a:ext uri="{28A0092B-C50C-407E-A947-70E740481C1C}">
                  <a14:useLocalDpi xmlns:a14="http://schemas.microsoft.com/office/drawing/2010/main" val="0"/>
                </a:ext>
              </a:extLst>
            </a:blip>
            <a:srcRect/>
            <a:stretch>
              <a:fillRect/>
            </a:stretch>
          </a:blipFill>
        </p:grpSpPr>
        <p:sp>
          <p:nvSpPr>
            <p:cNvPr id="96"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latin typeface="方正兰亭黑简体" panose="02000000000000000000" pitchFamily="2" charset="-122"/>
                <a:ea typeface="方正兰亭黑简体" panose="02000000000000000000" pitchFamily="2" charset="-122"/>
              </a:endParaRPr>
            </a:p>
          </p:txBody>
        </p:sp>
        <p:sp>
          <p:nvSpPr>
            <p:cNvPr id="97"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latin typeface="方正兰亭黑简体" panose="02000000000000000000" pitchFamily="2" charset="-122"/>
                <a:ea typeface="方正兰亭黑简体" panose="02000000000000000000" pitchFamily="2" charset="-122"/>
              </a:endParaRPr>
            </a:p>
          </p:txBody>
        </p:sp>
      </p:grpSp>
      <p:grpSp>
        <p:nvGrpSpPr>
          <p:cNvPr id="98" name="组合 97"/>
          <p:cNvGrpSpPr/>
          <p:nvPr/>
        </p:nvGrpSpPr>
        <p:grpSpPr>
          <a:xfrm>
            <a:off x="1631305" y="1938019"/>
            <a:ext cx="193989" cy="174903"/>
            <a:chOff x="3720691" y="2824413"/>
            <a:chExt cx="1341120" cy="1209172"/>
          </a:xfrm>
          <a:blipFill dpi="0" rotWithShape="1">
            <a:blip r:embed="rId5">
              <a:extLst>
                <a:ext uri="{28A0092B-C50C-407E-A947-70E740481C1C}">
                  <a14:useLocalDpi xmlns:a14="http://schemas.microsoft.com/office/drawing/2010/main" val="0"/>
                </a:ext>
              </a:extLst>
            </a:blip>
            <a:srcRect/>
            <a:stretch>
              <a:fillRect/>
            </a:stretch>
          </a:blipFill>
        </p:grpSpPr>
        <p:sp>
          <p:nvSpPr>
            <p:cNvPr id="99"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latin typeface="方正兰亭黑简体" panose="02000000000000000000" pitchFamily="2" charset="-122"/>
                <a:ea typeface="方正兰亭黑简体" panose="02000000000000000000" pitchFamily="2" charset="-122"/>
              </a:endParaRPr>
            </a:p>
          </p:txBody>
        </p:sp>
        <p:sp>
          <p:nvSpPr>
            <p:cNvPr id="100"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latin typeface="方正兰亭黑简体" panose="02000000000000000000" pitchFamily="2" charset="-122"/>
                <a:ea typeface="方正兰亭黑简体" panose="02000000000000000000" pitchFamily="2" charset="-122"/>
              </a:endParaRPr>
            </a:p>
          </p:txBody>
        </p:sp>
      </p:grpSp>
      <p:sp>
        <p:nvSpPr>
          <p:cNvPr id="101" name="TextBox 100"/>
          <p:cNvSpPr txBox="1"/>
          <p:nvPr/>
        </p:nvSpPr>
        <p:spPr>
          <a:xfrm>
            <a:off x="4265274" y="2740408"/>
            <a:ext cx="410872" cy="576401"/>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txBody>
          <a:bodyPr wrap="none" lIns="56605" tIns="28302" rIns="56605" bIns="28302" rtlCol="0" anchor="ctr">
            <a:spAutoFit/>
          </a:bodyPr>
          <a:lstStyle/>
          <a:p>
            <a:r>
              <a:rPr lang="en-US" altLang="zh-CN" sz="3374" dirty="0">
                <a:solidFill>
                  <a:schemeClr val="bg1"/>
                </a:solidFill>
                <a:latin typeface="方正兰亭黑简体" panose="02000000000000000000" pitchFamily="2" charset="-122"/>
                <a:ea typeface="方正兰亭黑简体" panose="02000000000000000000" pitchFamily="2" charset="-122"/>
              </a:rPr>
              <a:t>A</a:t>
            </a:r>
            <a:endParaRPr lang="zh-CN" altLang="en-US" sz="3374" dirty="0">
              <a:solidFill>
                <a:schemeClr val="bg1"/>
              </a:solidFill>
              <a:latin typeface="方正兰亭黑简体" panose="02000000000000000000" pitchFamily="2" charset="-122"/>
              <a:ea typeface="方正兰亭黑简体" panose="02000000000000000000" pitchFamily="2" charset="-122"/>
            </a:endParaRPr>
          </a:p>
        </p:txBody>
      </p:sp>
      <p:sp>
        <p:nvSpPr>
          <p:cNvPr id="102" name="TextBox 101"/>
          <p:cNvSpPr txBox="1"/>
          <p:nvPr/>
        </p:nvSpPr>
        <p:spPr>
          <a:xfrm>
            <a:off x="4265274" y="3386932"/>
            <a:ext cx="410872" cy="576401"/>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p:spPr>
        <p:txBody>
          <a:bodyPr wrap="none" lIns="56605" tIns="28302" rIns="56605" bIns="28302" rtlCol="0" anchor="ctr">
            <a:spAutoFit/>
          </a:bodyPr>
          <a:lstStyle/>
          <a:p>
            <a:r>
              <a:rPr lang="en-US" altLang="zh-CN" sz="3374" dirty="0">
                <a:solidFill>
                  <a:schemeClr val="bg1"/>
                </a:solidFill>
                <a:latin typeface="方正兰亭黑简体" panose="02000000000000000000" pitchFamily="2" charset="-122"/>
                <a:ea typeface="方正兰亭黑简体" panose="02000000000000000000" pitchFamily="2" charset="-122"/>
              </a:rPr>
              <a:t>B</a:t>
            </a:r>
            <a:endParaRPr lang="zh-CN" altLang="en-US" sz="3374" dirty="0">
              <a:solidFill>
                <a:schemeClr val="bg1"/>
              </a:solidFill>
              <a:latin typeface="方正兰亭黑简体" panose="02000000000000000000" pitchFamily="2" charset="-122"/>
              <a:ea typeface="方正兰亭黑简体" panose="02000000000000000000" pitchFamily="2" charset="-122"/>
            </a:endParaRPr>
          </a:p>
        </p:txBody>
      </p:sp>
      <p:sp>
        <p:nvSpPr>
          <p:cNvPr id="103" name="TextBox 102"/>
          <p:cNvSpPr txBox="1"/>
          <p:nvPr/>
        </p:nvSpPr>
        <p:spPr>
          <a:xfrm>
            <a:off x="4276754" y="4033455"/>
            <a:ext cx="415680" cy="576401"/>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txBody>
          <a:bodyPr wrap="none" lIns="56605" tIns="28302" rIns="56605" bIns="28302" rtlCol="0" anchor="ctr">
            <a:spAutoFit/>
          </a:bodyPr>
          <a:lstStyle/>
          <a:p>
            <a:r>
              <a:rPr lang="en-US" altLang="zh-CN" sz="3374" dirty="0">
                <a:solidFill>
                  <a:schemeClr val="bg1"/>
                </a:solidFill>
                <a:latin typeface="方正兰亭黑简体" panose="02000000000000000000" pitchFamily="2" charset="-122"/>
                <a:ea typeface="方正兰亭黑简体" panose="02000000000000000000" pitchFamily="2" charset="-122"/>
              </a:rPr>
              <a:t>C</a:t>
            </a:r>
            <a:endParaRPr lang="zh-CN" altLang="en-US" sz="3374" dirty="0">
              <a:solidFill>
                <a:schemeClr val="bg1"/>
              </a:solidFill>
              <a:latin typeface="方正兰亭黑简体" panose="02000000000000000000" pitchFamily="2" charset="-122"/>
              <a:ea typeface="方正兰亭黑简体" panose="02000000000000000000" pitchFamily="2" charset="-122"/>
            </a:endParaRPr>
          </a:p>
        </p:txBody>
      </p:sp>
      <p:sp>
        <p:nvSpPr>
          <p:cNvPr id="104" name="TextBox 103"/>
          <p:cNvSpPr txBox="1"/>
          <p:nvPr/>
        </p:nvSpPr>
        <p:spPr>
          <a:xfrm>
            <a:off x="4747443" y="2671484"/>
            <a:ext cx="3280041" cy="638854"/>
          </a:xfrm>
          <a:prstGeom prst="rect">
            <a:avLst/>
          </a:prstGeom>
          <a:noFill/>
        </p:spPr>
        <p:txBody>
          <a:bodyPr wrap="square" lIns="56605" tIns="28302" rIns="56605" bIns="28302" rtlCol="0">
            <a:spAutoFit/>
          </a:bodyPr>
          <a:lstStyle/>
          <a:p>
            <a:pPr>
              <a:lnSpc>
                <a:spcPct val="120000"/>
              </a:lnSpc>
              <a:spcBef>
                <a:spcPct val="0"/>
              </a:spcBef>
              <a:buNone/>
            </a:pPr>
            <a:r>
              <a:rPr lang="zh-CN" altLang="en-US" sz="1050" dirty="0">
                <a:solidFill>
                  <a:schemeClr val="bg1"/>
                </a:solidFill>
                <a:latin typeface="微软雅黑" pitchFamily="34" charset="-122"/>
                <a:ea typeface="微软雅黑" pitchFamily="34" charset="-122"/>
              </a:rPr>
              <a:t>您的内容打在这里，或者通过复制您的文本后，在此框中选择粘贴，并选择只保留文字，</a:t>
            </a:r>
            <a:r>
              <a:rPr lang="zh-CN" altLang="en-US" sz="1050" dirty="0">
                <a:solidFill>
                  <a:schemeClr val="bg1"/>
                </a:solidFill>
                <a:latin typeface="微软雅黑" pitchFamily="34" charset="-122"/>
                <a:ea typeface="微软雅黑" pitchFamily="34" charset="-122"/>
                <a:sym typeface="微软雅黑" pitchFamily="34" charset="-122"/>
              </a:rPr>
              <a:t>在此录入上述图表的综合描述说明</a:t>
            </a:r>
            <a:r>
              <a:rPr lang="zh-CN" altLang="en-US" sz="1050" dirty="0">
                <a:solidFill>
                  <a:schemeClr val="bg1">
                    <a:lumMod val="50000"/>
                  </a:schemeClr>
                </a:solidFill>
                <a:latin typeface="微软雅黑" pitchFamily="34" charset="-122"/>
                <a:ea typeface="微软雅黑" pitchFamily="34" charset="-122"/>
                <a:sym typeface="微软雅黑" pitchFamily="34" charset="-122"/>
              </a:rPr>
              <a:t>。</a:t>
            </a:r>
          </a:p>
        </p:txBody>
      </p:sp>
      <p:sp>
        <p:nvSpPr>
          <p:cNvPr id="105" name="TextBox 104"/>
          <p:cNvSpPr txBox="1"/>
          <p:nvPr/>
        </p:nvSpPr>
        <p:spPr>
          <a:xfrm>
            <a:off x="4747443" y="3363004"/>
            <a:ext cx="3280041" cy="638854"/>
          </a:xfrm>
          <a:prstGeom prst="rect">
            <a:avLst/>
          </a:prstGeom>
          <a:noFill/>
        </p:spPr>
        <p:txBody>
          <a:bodyPr wrap="square" lIns="56605" tIns="28302" rIns="56605" bIns="28302" rtlCol="0">
            <a:spAutoFit/>
          </a:bodyPr>
          <a:lstStyle/>
          <a:p>
            <a:pPr>
              <a:lnSpc>
                <a:spcPct val="120000"/>
              </a:lnSpc>
              <a:spcBef>
                <a:spcPct val="0"/>
              </a:spcBef>
              <a:buNone/>
            </a:pPr>
            <a:r>
              <a:rPr lang="zh-CN" altLang="en-US" sz="1050" dirty="0">
                <a:solidFill>
                  <a:schemeClr val="bg1"/>
                </a:solidFill>
                <a:latin typeface="微软雅黑" pitchFamily="34" charset="-122"/>
                <a:ea typeface="微软雅黑" pitchFamily="34" charset="-122"/>
              </a:rPr>
              <a:t>您的内容打在这里，或者通过复制您的文本后，在此框中选择粘贴，并选择只保留文字，</a:t>
            </a:r>
            <a:r>
              <a:rPr lang="zh-CN" altLang="en-US" sz="1050" dirty="0">
                <a:solidFill>
                  <a:schemeClr val="bg1"/>
                </a:solidFill>
                <a:latin typeface="微软雅黑" pitchFamily="34" charset="-122"/>
                <a:ea typeface="微软雅黑" pitchFamily="34" charset="-122"/>
                <a:sym typeface="微软雅黑" pitchFamily="34" charset="-122"/>
              </a:rPr>
              <a:t>在此录入上述图表的综合描述说明。</a:t>
            </a:r>
          </a:p>
        </p:txBody>
      </p:sp>
      <p:sp>
        <p:nvSpPr>
          <p:cNvPr id="106" name="TextBox 105"/>
          <p:cNvSpPr txBox="1"/>
          <p:nvPr/>
        </p:nvSpPr>
        <p:spPr>
          <a:xfrm>
            <a:off x="4747443" y="4054523"/>
            <a:ext cx="3280041" cy="638854"/>
          </a:xfrm>
          <a:prstGeom prst="rect">
            <a:avLst/>
          </a:prstGeom>
          <a:noFill/>
        </p:spPr>
        <p:txBody>
          <a:bodyPr wrap="square" lIns="56605" tIns="28302" rIns="56605" bIns="28302" rtlCol="0">
            <a:spAutoFit/>
          </a:bodyPr>
          <a:lstStyle/>
          <a:p>
            <a:pPr>
              <a:lnSpc>
                <a:spcPct val="120000"/>
              </a:lnSpc>
            </a:pPr>
            <a:r>
              <a:rPr lang="zh-CN" altLang="en-US" sz="1050" dirty="0">
                <a:solidFill>
                  <a:schemeClr val="bg1"/>
                </a:solidFill>
                <a:latin typeface="微软雅黑" pitchFamily="34" charset="-122"/>
                <a:ea typeface="微软雅黑" pitchFamily="34" charset="-122"/>
              </a:rPr>
              <a:t>您的内容打在这里，或者通过复制您的文本后，在此框中选择粘贴，并选择只保留文字，</a:t>
            </a:r>
            <a:r>
              <a:rPr lang="zh-CN" altLang="en-US" sz="1050" dirty="0">
                <a:solidFill>
                  <a:schemeClr val="bg1"/>
                </a:solidFill>
                <a:latin typeface="微软雅黑" pitchFamily="34" charset="-122"/>
                <a:ea typeface="微软雅黑" pitchFamily="34" charset="-122"/>
                <a:sym typeface="微软雅黑" pitchFamily="34" charset="-122"/>
              </a:rPr>
              <a:t>在此录入上述图表的综合描述说明</a:t>
            </a:r>
            <a:r>
              <a:rPr lang="zh-CN" altLang="en-US" sz="1050" dirty="0">
                <a:solidFill>
                  <a:schemeClr val="bg1">
                    <a:lumMod val="50000"/>
                  </a:schemeClr>
                </a:solidFill>
                <a:latin typeface="微软雅黑" pitchFamily="34" charset="-122"/>
                <a:ea typeface="微软雅黑" pitchFamily="34" charset="-122"/>
                <a:sym typeface="微软雅黑" pitchFamily="34" charset="-122"/>
              </a:rPr>
              <a:t>。</a:t>
            </a:r>
          </a:p>
        </p:txBody>
      </p:sp>
      <p:grpSp>
        <p:nvGrpSpPr>
          <p:cNvPr id="107" name="组合 106"/>
          <p:cNvGrpSpPr/>
          <p:nvPr/>
        </p:nvGrpSpPr>
        <p:grpSpPr>
          <a:xfrm>
            <a:off x="3870105" y="1518471"/>
            <a:ext cx="208734" cy="138347"/>
            <a:chOff x="9482595" y="2565731"/>
            <a:chExt cx="278384" cy="184511"/>
          </a:xfrm>
          <a:blipFill dpi="0" rotWithShape="1">
            <a:blip r:embed="rId5">
              <a:extLst>
                <a:ext uri="{28A0092B-C50C-407E-A947-70E740481C1C}">
                  <a14:useLocalDpi xmlns:a14="http://schemas.microsoft.com/office/drawing/2010/main" val="0"/>
                </a:ext>
              </a:extLst>
            </a:blip>
            <a:srcRect/>
            <a:stretch>
              <a:fillRect/>
            </a:stretch>
          </a:blipFill>
        </p:grpSpPr>
        <p:sp>
          <p:nvSpPr>
            <p:cNvPr id="108" name="椭圆 107"/>
            <p:cNvSpPr/>
            <p:nvPr/>
          </p:nvSpPr>
          <p:spPr>
            <a:xfrm>
              <a:off x="9482595" y="2565731"/>
              <a:ext cx="71376" cy="71376"/>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09" name="椭圆 108"/>
            <p:cNvSpPr/>
            <p:nvPr/>
          </p:nvSpPr>
          <p:spPr>
            <a:xfrm>
              <a:off x="9625979" y="2615242"/>
              <a:ext cx="135000" cy="135000"/>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pic>
        <p:nvPicPr>
          <p:cNvPr id="28" name="Picture 3" descr="C:\Users\ABC\Desktop\GR-010 (2).png"/>
          <p:cNvPicPr>
            <a:picLocks noChangeAspect="1" noChangeArrowheads="1"/>
          </p:cNvPicPr>
          <p:nvPr/>
        </p:nvPicPr>
        <p:blipFill>
          <a:blip r:embed="rId8" cstate="screen">
            <a:grayscl/>
            <a:extLst>
              <a:ext uri="{28A0092B-C50C-407E-A947-70E740481C1C}">
                <a14:useLocalDpi xmlns:a14="http://schemas.microsoft.com/office/drawing/2010/main"/>
              </a:ext>
            </a:extLst>
          </a:blip>
          <a:srcRect/>
          <a:stretch>
            <a:fillRect/>
          </a:stretch>
        </p:blipFill>
        <p:spPr bwMode="auto">
          <a:xfrm rot="19741709">
            <a:off x="8463332" y="283226"/>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descr="C:\Users\ABC\Desktop\GR-010 (2).png"/>
          <p:cNvPicPr>
            <a:picLocks noChangeAspect="1" noChangeArrowheads="1"/>
          </p:cNvPicPr>
          <p:nvPr/>
        </p:nvPicPr>
        <p:blipFill>
          <a:blip r:embed="rId9">
            <a:biLevel thresh="25000"/>
            <a:extLst>
              <a:ext uri="{28A0092B-C50C-407E-A947-70E740481C1C}">
                <a14:useLocalDpi xmlns:a14="http://schemas.microsoft.com/office/drawing/2010/main"/>
              </a:ext>
            </a:extLst>
          </a:blip>
          <a:srcRect/>
          <a:stretch>
            <a:fillRect/>
          </a:stretch>
        </p:blipFill>
        <p:spPr bwMode="auto">
          <a:xfrm>
            <a:off x="-180000" y="508162"/>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30" name="矩形 29"/>
          <p:cNvSpPr/>
          <p:nvPr/>
        </p:nvSpPr>
        <p:spPr>
          <a:xfrm>
            <a:off x="223170" y="269021"/>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点击添加标题</a:t>
            </a:r>
          </a:p>
        </p:txBody>
      </p:sp>
      <p:pic>
        <p:nvPicPr>
          <p:cNvPr id="31" name="Picture 5" descr="C:\Users\ABC\Desktop\图片1.png"/>
          <p:cNvPicPr>
            <a:picLocks noChangeAspect="1" noChangeArrowheads="1"/>
          </p:cNvPicPr>
          <p:nvPr/>
        </p:nvPicPr>
        <p:blipFill>
          <a:blip r:embed="rId10">
            <a:extLst>
              <a:ext uri="{BEBA8EAE-BF5A-486C-A8C5-ECC9F3942E4B}">
                <a14:imgProps xmlns:a14="http://schemas.microsoft.com/office/drawing/2010/main">
                  <a14:imgLayer r:embed="rId11">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62702" y="-184298"/>
            <a:ext cx="9247188" cy="5961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41486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1000"/>
                                        <p:tgtEl>
                                          <p:spTgt spid="29"/>
                                        </p:tgtEl>
                                      </p:cBhvr>
                                    </p:animEffect>
                                  </p:childTnLst>
                                </p:cTn>
                              </p:par>
                              <p:par>
                                <p:cTn id="8" presetID="1"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28"/>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p:cTn id="16" dur="500" fill="hold"/>
                                        <p:tgtEl>
                                          <p:spTgt spid="30"/>
                                        </p:tgtEl>
                                        <p:attrNameLst>
                                          <p:attrName>ppt_w</p:attrName>
                                        </p:attrNameLst>
                                      </p:cBhvr>
                                      <p:tavLst>
                                        <p:tav tm="0">
                                          <p:val>
                                            <p:fltVal val="0"/>
                                          </p:val>
                                        </p:tav>
                                        <p:tav tm="100000">
                                          <p:val>
                                            <p:strVal val="#ppt_w"/>
                                          </p:val>
                                        </p:tav>
                                      </p:tavLst>
                                    </p:anim>
                                    <p:anim calcmode="lin" valueType="num">
                                      <p:cBhvr>
                                        <p:cTn id="17" dur="500" fill="hold"/>
                                        <p:tgtEl>
                                          <p:spTgt spid="30"/>
                                        </p:tgtEl>
                                        <p:attrNameLst>
                                          <p:attrName>ppt_h</p:attrName>
                                        </p:attrNameLst>
                                      </p:cBhvr>
                                      <p:tavLst>
                                        <p:tav tm="0">
                                          <p:val>
                                            <p:fltVal val="0"/>
                                          </p:val>
                                        </p:tav>
                                        <p:tav tm="100000">
                                          <p:val>
                                            <p:strVal val="#ppt_h"/>
                                          </p:val>
                                        </p:tav>
                                      </p:tavLst>
                                    </p:anim>
                                  </p:childTnLst>
                                </p:cTn>
                              </p:par>
                              <p:par>
                                <p:cTn id="18" presetID="31" presetClass="entr" presetSubtype="0" fill="hold" nodeType="withEffect">
                                  <p:stCondLst>
                                    <p:cond delay="750"/>
                                  </p:stCondLst>
                                  <p:childTnLst>
                                    <p:set>
                                      <p:cBhvr>
                                        <p:cTn id="19" dur="1" fill="hold">
                                          <p:stCondLst>
                                            <p:cond delay="0"/>
                                          </p:stCondLst>
                                        </p:cTn>
                                        <p:tgtEl>
                                          <p:spTgt spid="85"/>
                                        </p:tgtEl>
                                        <p:attrNameLst>
                                          <p:attrName>style.visibility</p:attrName>
                                        </p:attrNameLst>
                                      </p:cBhvr>
                                      <p:to>
                                        <p:strVal val="visible"/>
                                      </p:to>
                                    </p:set>
                                    <p:anim calcmode="lin" valueType="num">
                                      <p:cBhvr>
                                        <p:cTn id="20" dur="1000" fill="hold"/>
                                        <p:tgtEl>
                                          <p:spTgt spid="85"/>
                                        </p:tgtEl>
                                        <p:attrNameLst>
                                          <p:attrName>ppt_w</p:attrName>
                                        </p:attrNameLst>
                                      </p:cBhvr>
                                      <p:tavLst>
                                        <p:tav tm="0">
                                          <p:val>
                                            <p:fltVal val="0"/>
                                          </p:val>
                                        </p:tav>
                                        <p:tav tm="100000">
                                          <p:val>
                                            <p:strVal val="#ppt_w"/>
                                          </p:val>
                                        </p:tav>
                                      </p:tavLst>
                                    </p:anim>
                                    <p:anim calcmode="lin" valueType="num">
                                      <p:cBhvr>
                                        <p:cTn id="21" dur="1000" fill="hold"/>
                                        <p:tgtEl>
                                          <p:spTgt spid="85"/>
                                        </p:tgtEl>
                                        <p:attrNameLst>
                                          <p:attrName>ppt_h</p:attrName>
                                        </p:attrNameLst>
                                      </p:cBhvr>
                                      <p:tavLst>
                                        <p:tav tm="0">
                                          <p:val>
                                            <p:fltVal val="0"/>
                                          </p:val>
                                        </p:tav>
                                        <p:tav tm="100000">
                                          <p:val>
                                            <p:strVal val="#ppt_h"/>
                                          </p:val>
                                        </p:tav>
                                      </p:tavLst>
                                    </p:anim>
                                    <p:anim calcmode="lin" valueType="num">
                                      <p:cBhvr>
                                        <p:cTn id="22" dur="1000" fill="hold"/>
                                        <p:tgtEl>
                                          <p:spTgt spid="85"/>
                                        </p:tgtEl>
                                        <p:attrNameLst>
                                          <p:attrName>style.rotation</p:attrName>
                                        </p:attrNameLst>
                                      </p:cBhvr>
                                      <p:tavLst>
                                        <p:tav tm="0">
                                          <p:val>
                                            <p:fltVal val="90"/>
                                          </p:val>
                                        </p:tav>
                                        <p:tav tm="100000">
                                          <p:val>
                                            <p:fltVal val="0"/>
                                          </p:val>
                                        </p:tav>
                                      </p:tavLst>
                                    </p:anim>
                                    <p:animEffect transition="in" filter="fade">
                                      <p:cBhvr>
                                        <p:cTn id="23" dur="1000"/>
                                        <p:tgtEl>
                                          <p:spTgt spid="85"/>
                                        </p:tgtEl>
                                      </p:cBhvr>
                                    </p:animEffect>
                                  </p:childTnLst>
                                </p:cTn>
                              </p:par>
                            </p:childTnLst>
                          </p:cTn>
                        </p:par>
                        <p:par>
                          <p:cTn id="24" fill="hold">
                            <p:stCondLst>
                              <p:cond delay="1750"/>
                            </p:stCondLst>
                            <p:childTnLst>
                              <p:par>
                                <p:cTn id="25" presetID="53" presetClass="entr" presetSubtype="16" fill="hold" grpId="0" nodeType="afterEffect">
                                  <p:stCondLst>
                                    <p:cond delay="0"/>
                                  </p:stCondLst>
                                  <p:childTnLst>
                                    <p:set>
                                      <p:cBhvr>
                                        <p:cTn id="26" dur="1" fill="hold">
                                          <p:stCondLst>
                                            <p:cond delay="0"/>
                                          </p:stCondLst>
                                        </p:cTn>
                                        <p:tgtEl>
                                          <p:spTgt spid="88"/>
                                        </p:tgtEl>
                                        <p:attrNameLst>
                                          <p:attrName>style.visibility</p:attrName>
                                        </p:attrNameLst>
                                      </p:cBhvr>
                                      <p:to>
                                        <p:strVal val="visible"/>
                                      </p:to>
                                    </p:set>
                                    <p:anim calcmode="lin" valueType="num">
                                      <p:cBhvr>
                                        <p:cTn id="27" dur="500" fill="hold"/>
                                        <p:tgtEl>
                                          <p:spTgt spid="88"/>
                                        </p:tgtEl>
                                        <p:attrNameLst>
                                          <p:attrName>ppt_w</p:attrName>
                                        </p:attrNameLst>
                                      </p:cBhvr>
                                      <p:tavLst>
                                        <p:tav tm="0">
                                          <p:val>
                                            <p:fltVal val="0"/>
                                          </p:val>
                                        </p:tav>
                                        <p:tav tm="100000">
                                          <p:val>
                                            <p:strVal val="#ppt_w"/>
                                          </p:val>
                                        </p:tav>
                                      </p:tavLst>
                                    </p:anim>
                                    <p:anim calcmode="lin" valueType="num">
                                      <p:cBhvr>
                                        <p:cTn id="28" dur="500" fill="hold"/>
                                        <p:tgtEl>
                                          <p:spTgt spid="88"/>
                                        </p:tgtEl>
                                        <p:attrNameLst>
                                          <p:attrName>ppt_h</p:attrName>
                                        </p:attrNameLst>
                                      </p:cBhvr>
                                      <p:tavLst>
                                        <p:tav tm="0">
                                          <p:val>
                                            <p:fltVal val="0"/>
                                          </p:val>
                                        </p:tav>
                                        <p:tav tm="100000">
                                          <p:val>
                                            <p:strVal val="#ppt_h"/>
                                          </p:val>
                                        </p:tav>
                                      </p:tavLst>
                                    </p:anim>
                                    <p:animEffect transition="in" filter="fade">
                                      <p:cBhvr>
                                        <p:cTn id="29" dur="500"/>
                                        <p:tgtEl>
                                          <p:spTgt spid="88"/>
                                        </p:tgtEl>
                                      </p:cBhvr>
                                    </p:animEffect>
                                  </p:childTnLst>
                                </p:cTn>
                              </p:par>
                            </p:childTnLst>
                          </p:cTn>
                        </p:par>
                        <p:par>
                          <p:cTn id="30" fill="hold">
                            <p:stCondLst>
                              <p:cond delay="2250"/>
                            </p:stCondLst>
                            <p:childTnLst>
                              <p:par>
                                <p:cTn id="31" presetID="22" presetClass="entr" presetSubtype="2" fill="hold" grpId="0" nodeType="afterEffect">
                                  <p:stCondLst>
                                    <p:cond delay="0"/>
                                  </p:stCondLst>
                                  <p:childTnLst>
                                    <p:set>
                                      <p:cBhvr>
                                        <p:cTn id="32" dur="1" fill="hold">
                                          <p:stCondLst>
                                            <p:cond delay="0"/>
                                          </p:stCondLst>
                                        </p:cTn>
                                        <p:tgtEl>
                                          <p:spTgt spid="84"/>
                                        </p:tgtEl>
                                        <p:attrNameLst>
                                          <p:attrName>style.visibility</p:attrName>
                                        </p:attrNameLst>
                                      </p:cBhvr>
                                      <p:to>
                                        <p:strVal val="visible"/>
                                      </p:to>
                                    </p:set>
                                    <p:animEffect transition="in" filter="wipe(right)">
                                      <p:cBhvr>
                                        <p:cTn id="33" dur="500"/>
                                        <p:tgtEl>
                                          <p:spTgt spid="84"/>
                                        </p:tgtEl>
                                      </p:cBhvr>
                                    </p:animEffect>
                                  </p:childTnLst>
                                </p:cTn>
                              </p:par>
                            </p:childTnLst>
                          </p:cTn>
                        </p:par>
                        <p:par>
                          <p:cTn id="34" fill="hold">
                            <p:stCondLst>
                              <p:cond delay="2750"/>
                            </p:stCondLst>
                            <p:childTnLst>
                              <p:par>
                                <p:cTn id="35" presetID="42" presetClass="entr" presetSubtype="0" fill="hold" nodeType="afterEffect">
                                  <p:stCondLst>
                                    <p:cond delay="0"/>
                                  </p:stCondLst>
                                  <p:childTnLst>
                                    <p:set>
                                      <p:cBhvr>
                                        <p:cTn id="36" dur="1" fill="hold">
                                          <p:stCondLst>
                                            <p:cond delay="0"/>
                                          </p:stCondLst>
                                        </p:cTn>
                                        <p:tgtEl>
                                          <p:spTgt spid="92"/>
                                        </p:tgtEl>
                                        <p:attrNameLst>
                                          <p:attrName>style.visibility</p:attrName>
                                        </p:attrNameLst>
                                      </p:cBhvr>
                                      <p:to>
                                        <p:strVal val="visible"/>
                                      </p:to>
                                    </p:set>
                                    <p:animEffect transition="in" filter="fade">
                                      <p:cBhvr>
                                        <p:cTn id="37" dur="1000"/>
                                        <p:tgtEl>
                                          <p:spTgt spid="92"/>
                                        </p:tgtEl>
                                      </p:cBhvr>
                                    </p:animEffect>
                                    <p:anim calcmode="lin" valueType="num">
                                      <p:cBhvr>
                                        <p:cTn id="38" dur="1000" fill="hold"/>
                                        <p:tgtEl>
                                          <p:spTgt spid="92"/>
                                        </p:tgtEl>
                                        <p:attrNameLst>
                                          <p:attrName>ppt_x</p:attrName>
                                        </p:attrNameLst>
                                      </p:cBhvr>
                                      <p:tavLst>
                                        <p:tav tm="0">
                                          <p:val>
                                            <p:strVal val="#ppt_x"/>
                                          </p:val>
                                        </p:tav>
                                        <p:tav tm="100000">
                                          <p:val>
                                            <p:strVal val="#ppt_x"/>
                                          </p:val>
                                        </p:tav>
                                      </p:tavLst>
                                    </p:anim>
                                    <p:anim calcmode="lin" valueType="num">
                                      <p:cBhvr>
                                        <p:cTn id="39" dur="1000" fill="hold"/>
                                        <p:tgtEl>
                                          <p:spTgt spid="92"/>
                                        </p:tgtEl>
                                        <p:attrNameLst>
                                          <p:attrName>ppt_y</p:attrName>
                                        </p:attrNameLst>
                                      </p:cBhvr>
                                      <p:tavLst>
                                        <p:tav tm="0">
                                          <p:val>
                                            <p:strVal val="#ppt_y+.1"/>
                                          </p:val>
                                        </p:tav>
                                        <p:tav tm="100000">
                                          <p:val>
                                            <p:strVal val="#ppt_y"/>
                                          </p:val>
                                        </p:tav>
                                      </p:tavLst>
                                    </p:anim>
                                  </p:childTnLst>
                                </p:cTn>
                              </p:par>
                            </p:childTnLst>
                          </p:cTn>
                        </p:par>
                        <p:par>
                          <p:cTn id="40" fill="hold">
                            <p:stCondLst>
                              <p:cond delay="3750"/>
                            </p:stCondLst>
                            <p:childTnLst>
                              <p:par>
                                <p:cTn id="41" presetID="22" presetClass="entr" presetSubtype="8" fill="hold" grpId="0"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wipe(left)">
                                      <p:cBhvr>
                                        <p:cTn id="43" dur="500"/>
                                        <p:tgtEl>
                                          <p:spTgt spid="89"/>
                                        </p:tgtEl>
                                      </p:cBhvr>
                                    </p:animEffect>
                                  </p:childTnLst>
                                </p:cTn>
                              </p:par>
                            </p:childTnLst>
                          </p:cTn>
                        </p:par>
                        <p:par>
                          <p:cTn id="44" fill="hold">
                            <p:stCondLst>
                              <p:cond delay="4250"/>
                            </p:stCondLst>
                            <p:childTnLst>
                              <p:par>
                                <p:cTn id="45" presetID="42" presetClass="entr" presetSubtype="0" fill="hold" nodeType="afterEffect">
                                  <p:stCondLst>
                                    <p:cond delay="0"/>
                                  </p:stCondLst>
                                  <p:childTnLst>
                                    <p:set>
                                      <p:cBhvr>
                                        <p:cTn id="46" dur="1" fill="hold">
                                          <p:stCondLst>
                                            <p:cond delay="0"/>
                                          </p:stCondLst>
                                        </p:cTn>
                                        <p:tgtEl>
                                          <p:spTgt spid="95"/>
                                        </p:tgtEl>
                                        <p:attrNameLst>
                                          <p:attrName>style.visibility</p:attrName>
                                        </p:attrNameLst>
                                      </p:cBhvr>
                                      <p:to>
                                        <p:strVal val="visible"/>
                                      </p:to>
                                    </p:set>
                                    <p:animEffect transition="in" filter="fade">
                                      <p:cBhvr>
                                        <p:cTn id="47" dur="1000"/>
                                        <p:tgtEl>
                                          <p:spTgt spid="95"/>
                                        </p:tgtEl>
                                      </p:cBhvr>
                                    </p:animEffect>
                                    <p:anim calcmode="lin" valueType="num">
                                      <p:cBhvr>
                                        <p:cTn id="48" dur="1000" fill="hold"/>
                                        <p:tgtEl>
                                          <p:spTgt spid="95"/>
                                        </p:tgtEl>
                                        <p:attrNameLst>
                                          <p:attrName>ppt_x</p:attrName>
                                        </p:attrNameLst>
                                      </p:cBhvr>
                                      <p:tavLst>
                                        <p:tav tm="0">
                                          <p:val>
                                            <p:strVal val="#ppt_x"/>
                                          </p:val>
                                        </p:tav>
                                        <p:tav tm="100000">
                                          <p:val>
                                            <p:strVal val="#ppt_x"/>
                                          </p:val>
                                        </p:tav>
                                      </p:tavLst>
                                    </p:anim>
                                    <p:anim calcmode="lin" valueType="num">
                                      <p:cBhvr>
                                        <p:cTn id="49" dur="1000" fill="hold"/>
                                        <p:tgtEl>
                                          <p:spTgt spid="95"/>
                                        </p:tgtEl>
                                        <p:attrNameLst>
                                          <p:attrName>ppt_y</p:attrName>
                                        </p:attrNameLst>
                                      </p:cBhvr>
                                      <p:tavLst>
                                        <p:tav tm="0">
                                          <p:val>
                                            <p:strVal val="#ppt_y+.1"/>
                                          </p:val>
                                        </p:tav>
                                        <p:tav tm="100000">
                                          <p:val>
                                            <p:strVal val="#ppt_y"/>
                                          </p:val>
                                        </p:tav>
                                      </p:tavLst>
                                    </p:anim>
                                  </p:childTnLst>
                                </p:cTn>
                              </p:par>
                            </p:childTnLst>
                          </p:cTn>
                        </p:par>
                        <p:par>
                          <p:cTn id="50" fill="hold">
                            <p:stCondLst>
                              <p:cond delay="5250"/>
                            </p:stCondLst>
                            <p:childTnLst>
                              <p:par>
                                <p:cTn id="51" presetID="22" presetClass="entr" presetSubtype="8" fill="hold" grpId="0" nodeType="afterEffect">
                                  <p:stCondLst>
                                    <p:cond delay="0"/>
                                  </p:stCondLst>
                                  <p:childTnLst>
                                    <p:set>
                                      <p:cBhvr>
                                        <p:cTn id="52" dur="1" fill="hold">
                                          <p:stCondLst>
                                            <p:cond delay="0"/>
                                          </p:stCondLst>
                                        </p:cTn>
                                        <p:tgtEl>
                                          <p:spTgt spid="90"/>
                                        </p:tgtEl>
                                        <p:attrNameLst>
                                          <p:attrName>style.visibility</p:attrName>
                                        </p:attrNameLst>
                                      </p:cBhvr>
                                      <p:to>
                                        <p:strVal val="visible"/>
                                      </p:to>
                                    </p:set>
                                    <p:animEffect transition="in" filter="wipe(left)">
                                      <p:cBhvr>
                                        <p:cTn id="53" dur="500"/>
                                        <p:tgtEl>
                                          <p:spTgt spid="90"/>
                                        </p:tgtEl>
                                      </p:cBhvr>
                                    </p:animEffect>
                                  </p:childTnLst>
                                </p:cTn>
                              </p:par>
                            </p:childTnLst>
                          </p:cTn>
                        </p:par>
                        <p:par>
                          <p:cTn id="54" fill="hold">
                            <p:stCondLst>
                              <p:cond delay="5750"/>
                            </p:stCondLst>
                            <p:childTnLst>
                              <p:par>
                                <p:cTn id="55" presetID="42" presetClass="entr" presetSubtype="0" fill="hold" nodeType="afterEffect">
                                  <p:stCondLst>
                                    <p:cond delay="0"/>
                                  </p:stCondLst>
                                  <p:childTnLst>
                                    <p:set>
                                      <p:cBhvr>
                                        <p:cTn id="56" dur="1" fill="hold">
                                          <p:stCondLst>
                                            <p:cond delay="0"/>
                                          </p:stCondLst>
                                        </p:cTn>
                                        <p:tgtEl>
                                          <p:spTgt spid="98"/>
                                        </p:tgtEl>
                                        <p:attrNameLst>
                                          <p:attrName>style.visibility</p:attrName>
                                        </p:attrNameLst>
                                      </p:cBhvr>
                                      <p:to>
                                        <p:strVal val="visible"/>
                                      </p:to>
                                    </p:set>
                                    <p:animEffect transition="in" filter="fade">
                                      <p:cBhvr>
                                        <p:cTn id="57" dur="1000"/>
                                        <p:tgtEl>
                                          <p:spTgt spid="98"/>
                                        </p:tgtEl>
                                      </p:cBhvr>
                                    </p:animEffect>
                                    <p:anim calcmode="lin" valueType="num">
                                      <p:cBhvr>
                                        <p:cTn id="58" dur="1000" fill="hold"/>
                                        <p:tgtEl>
                                          <p:spTgt spid="98"/>
                                        </p:tgtEl>
                                        <p:attrNameLst>
                                          <p:attrName>ppt_x</p:attrName>
                                        </p:attrNameLst>
                                      </p:cBhvr>
                                      <p:tavLst>
                                        <p:tav tm="0">
                                          <p:val>
                                            <p:strVal val="#ppt_x"/>
                                          </p:val>
                                        </p:tav>
                                        <p:tav tm="100000">
                                          <p:val>
                                            <p:strVal val="#ppt_x"/>
                                          </p:val>
                                        </p:tav>
                                      </p:tavLst>
                                    </p:anim>
                                    <p:anim calcmode="lin" valueType="num">
                                      <p:cBhvr>
                                        <p:cTn id="59" dur="1000" fill="hold"/>
                                        <p:tgtEl>
                                          <p:spTgt spid="98"/>
                                        </p:tgtEl>
                                        <p:attrNameLst>
                                          <p:attrName>ppt_y</p:attrName>
                                        </p:attrNameLst>
                                      </p:cBhvr>
                                      <p:tavLst>
                                        <p:tav tm="0">
                                          <p:val>
                                            <p:strVal val="#ppt_y+.1"/>
                                          </p:val>
                                        </p:tav>
                                        <p:tav tm="100000">
                                          <p:val>
                                            <p:strVal val="#ppt_y"/>
                                          </p:val>
                                        </p:tav>
                                      </p:tavLst>
                                    </p:anim>
                                  </p:childTnLst>
                                </p:cTn>
                              </p:par>
                            </p:childTnLst>
                          </p:cTn>
                        </p:par>
                        <p:par>
                          <p:cTn id="60" fill="hold">
                            <p:stCondLst>
                              <p:cond delay="6750"/>
                            </p:stCondLst>
                            <p:childTnLst>
                              <p:par>
                                <p:cTn id="61" presetID="22" presetClass="entr" presetSubtype="8" fill="hold" grpId="0" nodeType="afterEffect">
                                  <p:stCondLst>
                                    <p:cond delay="0"/>
                                  </p:stCondLst>
                                  <p:childTnLst>
                                    <p:set>
                                      <p:cBhvr>
                                        <p:cTn id="62" dur="1" fill="hold">
                                          <p:stCondLst>
                                            <p:cond delay="0"/>
                                          </p:stCondLst>
                                        </p:cTn>
                                        <p:tgtEl>
                                          <p:spTgt spid="91"/>
                                        </p:tgtEl>
                                        <p:attrNameLst>
                                          <p:attrName>style.visibility</p:attrName>
                                        </p:attrNameLst>
                                      </p:cBhvr>
                                      <p:to>
                                        <p:strVal val="visible"/>
                                      </p:to>
                                    </p:set>
                                    <p:animEffect transition="in" filter="wipe(left)">
                                      <p:cBhvr>
                                        <p:cTn id="63" dur="500"/>
                                        <p:tgtEl>
                                          <p:spTgt spid="91"/>
                                        </p:tgtEl>
                                      </p:cBhvr>
                                    </p:animEffect>
                                  </p:childTnLst>
                                </p:cTn>
                              </p:par>
                            </p:childTnLst>
                          </p:cTn>
                        </p:par>
                        <p:par>
                          <p:cTn id="64" fill="hold">
                            <p:stCondLst>
                              <p:cond delay="7250"/>
                            </p:stCondLst>
                            <p:childTnLst>
                              <p:par>
                                <p:cTn id="65" presetID="45" presetClass="entr" presetSubtype="0" fill="hold" grpId="0" nodeType="afterEffect">
                                  <p:stCondLst>
                                    <p:cond delay="0"/>
                                  </p:stCondLst>
                                  <p:childTnLst>
                                    <p:set>
                                      <p:cBhvr>
                                        <p:cTn id="66" dur="1" fill="hold">
                                          <p:stCondLst>
                                            <p:cond delay="0"/>
                                          </p:stCondLst>
                                        </p:cTn>
                                        <p:tgtEl>
                                          <p:spTgt spid="101"/>
                                        </p:tgtEl>
                                        <p:attrNameLst>
                                          <p:attrName>style.visibility</p:attrName>
                                        </p:attrNameLst>
                                      </p:cBhvr>
                                      <p:to>
                                        <p:strVal val="visible"/>
                                      </p:to>
                                    </p:set>
                                    <p:animEffect transition="in" filter="fade">
                                      <p:cBhvr>
                                        <p:cTn id="67" dur="500"/>
                                        <p:tgtEl>
                                          <p:spTgt spid="101"/>
                                        </p:tgtEl>
                                      </p:cBhvr>
                                    </p:animEffect>
                                    <p:anim calcmode="lin" valueType="num">
                                      <p:cBhvr>
                                        <p:cTn id="68" dur="500" fill="hold"/>
                                        <p:tgtEl>
                                          <p:spTgt spid="101"/>
                                        </p:tgtEl>
                                        <p:attrNameLst>
                                          <p:attrName>ppt_w</p:attrName>
                                        </p:attrNameLst>
                                      </p:cBhvr>
                                      <p:tavLst>
                                        <p:tav tm="0" fmla="#ppt_w*sin(2.5*pi*$)">
                                          <p:val>
                                            <p:fltVal val="0"/>
                                          </p:val>
                                        </p:tav>
                                        <p:tav tm="100000">
                                          <p:val>
                                            <p:fltVal val="1"/>
                                          </p:val>
                                        </p:tav>
                                      </p:tavLst>
                                    </p:anim>
                                    <p:anim calcmode="lin" valueType="num">
                                      <p:cBhvr>
                                        <p:cTn id="69" dur="500" fill="hold"/>
                                        <p:tgtEl>
                                          <p:spTgt spid="101"/>
                                        </p:tgtEl>
                                        <p:attrNameLst>
                                          <p:attrName>ppt_h</p:attrName>
                                        </p:attrNameLst>
                                      </p:cBhvr>
                                      <p:tavLst>
                                        <p:tav tm="0">
                                          <p:val>
                                            <p:strVal val="#ppt_h"/>
                                          </p:val>
                                        </p:tav>
                                        <p:tav tm="100000">
                                          <p:val>
                                            <p:strVal val="#ppt_h"/>
                                          </p:val>
                                        </p:tav>
                                      </p:tavLst>
                                    </p:anim>
                                  </p:childTnLst>
                                </p:cTn>
                              </p:par>
                              <p:par>
                                <p:cTn id="70" presetID="22" presetClass="entr" presetSubtype="8" fill="hold" grpId="0" nodeType="withEffect">
                                  <p:stCondLst>
                                    <p:cond delay="0"/>
                                  </p:stCondLst>
                                  <p:childTnLst>
                                    <p:set>
                                      <p:cBhvr>
                                        <p:cTn id="71" dur="1" fill="hold">
                                          <p:stCondLst>
                                            <p:cond delay="0"/>
                                          </p:stCondLst>
                                        </p:cTn>
                                        <p:tgtEl>
                                          <p:spTgt spid="104"/>
                                        </p:tgtEl>
                                        <p:attrNameLst>
                                          <p:attrName>style.visibility</p:attrName>
                                        </p:attrNameLst>
                                      </p:cBhvr>
                                      <p:to>
                                        <p:strVal val="visible"/>
                                      </p:to>
                                    </p:set>
                                    <p:animEffect transition="in" filter="wipe(left)">
                                      <p:cBhvr>
                                        <p:cTn id="72" dur="500"/>
                                        <p:tgtEl>
                                          <p:spTgt spid="104"/>
                                        </p:tgtEl>
                                      </p:cBhvr>
                                    </p:animEffect>
                                  </p:childTnLst>
                                </p:cTn>
                              </p:par>
                            </p:childTnLst>
                          </p:cTn>
                        </p:par>
                        <p:par>
                          <p:cTn id="73" fill="hold">
                            <p:stCondLst>
                              <p:cond delay="7750"/>
                            </p:stCondLst>
                            <p:childTnLst>
                              <p:par>
                                <p:cTn id="74" presetID="45" presetClass="entr" presetSubtype="0" fill="hold" grpId="0" nodeType="afterEffect">
                                  <p:stCondLst>
                                    <p:cond delay="0"/>
                                  </p:stCondLst>
                                  <p:childTnLst>
                                    <p:set>
                                      <p:cBhvr>
                                        <p:cTn id="75" dur="1" fill="hold">
                                          <p:stCondLst>
                                            <p:cond delay="0"/>
                                          </p:stCondLst>
                                        </p:cTn>
                                        <p:tgtEl>
                                          <p:spTgt spid="102"/>
                                        </p:tgtEl>
                                        <p:attrNameLst>
                                          <p:attrName>style.visibility</p:attrName>
                                        </p:attrNameLst>
                                      </p:cBhvr>
                                      <p:to>
                                        <p:strVal val="visible"/>
                                      </p:to>
                                    </p:set>
                                    <p:animEffect transition="in" filter="fade">
                                      <p:cBhvr>
                                        <p:cTn id="76" dur="500"/>
                                        <p:tgtEl>
                                          <p:spTgt spid="102"/>
                                        </p:tgtEl>
                                      </p:cBhvr>
                                    </p:animEffect>
                                    <p:anim calcmode="lin" valueType="num">
                                      <p:cBhvr>
                                        <p:cTn id="77" dur="500" fill="hold"/>
                                        <p:tgtEl>
                                          <p:spTgt spid="102"/>
                                        </p:tgtEl>
                                        <p:attrNameLst>
                                          <p:attrName>ppt_w</p:attrName>
                                        </p:attrNameLst>
                                      </p:cBhvr>
                                      <p:tavLst>
                                        <p:tav tm="0" fmla="#ppt_w*sin(2.5*pi*$)">
                                          <p:val>
                                            <p:fltVal val="0"/>
                                          </p:val>
                                        </p:tav>
                                        <p:tav tm="100000">
                                          <p:val>
                                            <p:fltVal val="1"/>
                                          </p:val>
                                        </p:tav>
                                      </p:tavLst>
                                    </p:anim>
                                    <p:anim calcmode="lin" valueType="num">
                                      <p:cBhvr>
                                        <p:cTn id="78" dur="500" fill="hold"/>
                                        <p:tgtEl>
                                          <p:spTgt spid="102"/>
                                        </p:tgtEl>
                                        <p:attrNameLst>
                                          <p:attrName>ppt_h</p:attrName>
                                        </p:attrNameLst>
                                      </p:cBhvr>
                                      <p:tavLst>
                                        <p:tav tm="0">
                                          <p:val>
                                            <p:strVal val="#ppt_h"/>
                                          </p:val>
                                        </p:tav>
                                        <p:tav tm="100000">
                                          <p:val>
                                            <p:strVal val="#ppt_h"/>
                                          </p:val>
                                        </p:tav>
                                      </p:tavLst>
                                    </p:anim>
                                  </p:childTnLst>
                                </p:cTn>
                              </p:par>
                              <p:par>
                                <p:cTn id="79" presetID="22" presetClass="entr" presetSubtype="8" fill="hold" grpId="0" nodeType="withEffect">
                                  <p:stCondLst>
                                    <p:cond delay="0"/>
                                  </p:stCondLst>
                                  <p:childTnLst>
                                    <p:set>
                                      <p:cBhvr>
                                        <p:cTn id="80" dur="1" fill="hold">
                                          <p:stCondLst>
                                            <p:cond delay="0"/>
                                          </p:stCondLst>
                                        </p:cTn>
                                        <p:tgtEl>
                                          <p:spTgt spid="105"/>
                                        </p:tgtEl>
                                        <p:attrNameLst>
                                          <p:attrName>style.visibility</p:attrName>
                                        </p:attrNameLst>
                                      </p:cBhvr>
                                      <p:to>
                                        <p:strVal val="visible"/>
                                      </p:to>
                                    </p:set>
                                    <p:animEffect transition="in" filter="wipe(left)">
                                      <p:cBhvr>
                                        <p:cTn id="81" dur="500"/>
                                        <p:tgtEl>
                                          <p:spTgt spid="105"/>
                                        </p:tgtEl>
                                      </p:cBhvr>
                                    </p:animEffect>
                                  </p:childTnLst>
                                </p:cTn>
                              </p:par>
                            </p:childTnLst>
                          </p:cTn>
                        </p:par>
                        <p:par>
                          <p:cTn id="82" fill="hold">
                            <p:stCondLst>
                              <p:cond delay="8250"/>
                            </p:stCondLst>
                            <p:childTnLst>
                              <p:par>
                                <p:cTn id="83" presetID="45" presetClass="entr" presetSubtype="0" fill="hold" grpId="0" nodeType="afterEffect">
                                  <p:stCondLst>
                                    <p:cond delay="0"/>
                                  </p:stCondLst>
                                  <p:childTnLst>
                                    <p:set>
                                      <p:cBhvr>
                                        <p:cTn id="84" dur="1" fill="hold">
                                          <p:stCondLst>
                                            <p:cond delay="0"/>
                                          </p:stCondLst>
                                        </p:cTn>
                                        <p:tgtEl>
                                          <p:spTgt spid="103"/>
                                        </p:tgtEl>
                                        <p:attrNameLst>
                                          <p:attrName>style.visibility</p:attrName>
                                        </p:attrNameLst>
                                      </p:cBhvr>
                                      <p:to>
                                        <p:strVal val="visible"/>
                                      </p:to>
                                    </p:set>
                                    <p:animEffect transition="in" filter="fade">
                                      <p:cBhvr>
                                        <p:cTn id="85" dur="500"/>
                                        <p:tgtEl>
                                          <p:spTgt spid="103"/>
                                        </p:tgtEl>
                                      </p:cBhvr>
                                    </p:animEffect>
                                    <p:anim calcmode="lin" valueType="num">
                                      <p:cBhvr>
                                        <p:cTn id="86" dur="500" fill="hold"/>
                                        <p:tgtEl>
                                          <p:spTgt spid="103"/>
                                        </p:tgtEl>
                                        <p:attrNameLst>
                                          <p:attrName>ppt_w</p:attrName>
                                        </p:attrNameLst>
                                      </p:cBhvr>
                                      <p:tavLst>
                                        <p:tav tm="0" fmla="#ppt_w*sin(2.5*pi*$)">
                                          <p:val>
                                            <p:fltVal val="0"/>
                                          </p:val>
                                        </p:tav>
                                        <p:tav tm="100000">
                                          <p:val>
                                            <p:fltVal val="1"/>
                                          </p:val>
                                        </p:tav>
                                      </p:tavLst>
                                    </p:anim>
                                    <p:anim calcmode="lin" valueType="num">
                                      <p:cBhvr>
                                        <p:cTn id="87" dur="500" fill="hold"/>
                                        <p:tgtEl>
                                          <p:spTgt spid="103"/>
                                        </p:tgtEl>
                                        <p:attrNameLst>
                                          <p:attrName>ppt_h</p:attrName>
                                        </p:attrNameLst>
                                      </p:cBhvr>
                                      <p:tavLst>
                                        <p:tav tm="0">
                                          <p:val>
                                            <p:strVal val="#ppt_h"/>
                                          </p:val>
                                        </p:tav>
                                        <p:tav tm="100000">
                                          <p:val>
                                            <p:strVal val="#ppt_h"/>
                                          </p:val>
                                        </p:tav>
                                      </p:tavLst>
                                    </p:anim>
                                  </p:childTnLst>
                                </p:cTn>
                              </p:par>
                              <p:par>
                                <p:cTn id="88" presetID="22" presetClass="entr" presetSubtype="8" fill="hold" grpId="0" nodeType="withEffect">
                                  <p:stCondLst>
                                    <p:cond delay="0"/>
                                  </p:stCondLst>
                                  <p:childTnLst>
                                    <p:set>
                                      <p:cBhvr>
                                        <p:cTn id="89" dur="1" fill="hold">
                                          <p:stCondLst>
                                            <p:cond delay="0"/>
                                          </p:stCondLst>
                                        </p:cTn>
                                        <p:tgtEl>
                                          <p:spTgt spid="106"/>
                                        </p:tgtEl>
                                        <p:attrNameLst>
                                          <p:attrName>style.visibility</p:attrName>
                                        </p:attrNameLst>
                                      </p:cBhvr>
                                      <p:to>
                                        <p:strVal val="visible"/>
                                      </p:to>
                                    </p:set>
                                    <p:animEffect transition="in" filter="wipe(left)">
                                      <p:cBhvr>
                                        <p:cTn id="90" dur="500"/>
                                        <p:tgtEl>
                                          <p:spTgt spid="106"/>
                                        </p:tgtEl>
                                      </p:cBhvr>
                                    </p:animEffect>
                                  </p:childTnLst>
                                </p:cTn>
                              </p:par>
                            </p:childTnLst>
                          </p:cTn>
                        </p:par>
                        <p:par>
                          <p:cTn id="91" fill="hold">
                            <p:stCondLst>
                              <p:cond delay="8750"/>
                            </p:stCondLst>
                            <p:childTnLst>
                              <p:par>
                                <p:cTn id="92" presetID="42" presetClass="entr" presetSubtype="0" fill="hold" nodeType="afterEffect">
                                  <p:stCondLst>
                                    <p:cond delay="0"/>
                                  </p:stCondLst>
                                  <p:childTnLst>
                                    <p:set>
                                      <p:cBhvr>
                                        <p:cTn id="93" dur="1" fill="hold">
                                          <p:stCondLst>
                                            <p:cond delay="0"/>
                                          </p:stCondLst>
                                        </p:cTn>
                                        <p:tgtEl>
                                          <p:spTgt spid="107"/>
                                        </p:tgtEl>
                                        <p:attrNameLst>
                                          <p:attrName>style.visibility</p:attrName>
                                        </p:attrNameLst>
                                      </p:cBhvr>
                                      <p:to>
                                        <p:strVal val="visible"/>
                                      </p:to>
                                    </p:set>
                                    <p:animEffect transition="in" filter="fade">
                                      <p:cBhvr>
                                        <p:cTn id="94" dur="1000"/>
                                        <p:tgtEl>
                                          <p:spTgt spid="107"/>
                                        </p:tgtEl>
                                      </p:cBhvr>
                                    </p:animEffect>
                                    <p:anim calcmode="lin" valueType="num">
                                      <p:cBhvr>
                                        <p:cTn id="95" dur="1000" fill="hold"/>
                                        <p:tgtEl>
                                          <p:spTgt spid="107"/>
                                        </p:tgtEl>
                                        <p:attrNameLst>
                                          <p:attrName>ppt_x</p:attrName>
                                        </p:attrNameLst>
                                      </p:cBhvr>
                                      <p:tavLst>
                                        <p:tav tm="0">
                                          <p:val>
                                            <p:strVal val="#ppt_x"/>
                                          </p:val>
                                        </p:tav>
                                        <p:tav tm="100000">
                                          <p:val>
                                            <p:strVal val="#ppt_x"/>
                                          </p:val>
                                        </p:tav>
                                      </p:tavLst>
                                    </p:anim>
                                    <p:anim calcmode="lin" valueType="num">
                                      <p:cBhvr>
                                        <p:cTn id="96" dur="1000" fill="hold"/>
                                        <p:tgtEl>
                                          <p:spTgt spid="10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8" grpId="0" animBg="1"/>
      <p:bldP spid="89" grpId="0" animBg="1"/>
      <p:bldP spid="90" grpId="0" animBg="1"/>
      <p:bldP spid="91" grpId="0" animBg="1"/>
      <p:bldP spid="101" grpId="0" animBg="1"/>
      <p:bldP spid="102" grpId="0" animBg="1"/>
      <p:bldP spid="103" grpId="0" animBg="1"/>
      <p:bldP spid="104" grpId="0"/>
      <p:bldP spid="105" grpId="0"/>
      <p:bldP spid="106" grpId="0"/>
      <p:bldP spid="30"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4" name="直接连接符 3"/>
          <p:cNvCxnSpPr/>
          <p:nvPr/>
        </p:nvCxnSpPr>
        <p:spPr>
          <a:xfrm flipH="1" flipV="1">
            <a:off x="6353734" y="3383688"/>
            <a:ext cx="499903" cy="209020"/>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6977690" y="3243938"/>
            <a:ext cx="270872" cy="407810"/>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7248562" y="3243937"/>
            <a:ext cx="270730" cy="21596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7487565" y="3405913"/>
            <a:ext cx="215968" cy="215968"/>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9" name="椭圆 8"/>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10" name="组合 9"/>
          <p:cNvGrpSpPr/>
          <p:nvPr/>
        </p:nvGrpSpPr>
        <p:grpSpPr>
          <a:xfrm>
            <a:off x="6771943" y="3501900"/>
            <a:ext cx="327455" cy="327455"/>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2" name="椭圆 11"/>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13" name="直接连接符 12"/>
          <p:cNvCxnSpPr/>
          <p:nvPr/>
        </p:nvCxnSpPr>
        <p:spPr>
          <a:xfrm flipV="1">
            <a:off x="4248048" y="2695524"/>
            <a:ext cx="323952" cy="335032"/>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3055492" y="1939637"/>
            <a:ext cx="539919" cy="539919"/>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6" name="椭圆 15"/>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17" name="Freeform 92"/>
          <p:cNvSpPr>
            <a:spLocks noEditPoints="1"/>
          </p:cNvSpPr>
          <p:nvPr/>
        </p:nvSpPr>
        <p:spPr bwMode="auto">
          <a:xfrm>
            <a:off x="3220109" y="2101873"/>
            <a:ext cx="210686" cy="215447"/>
          </a:xfrm>
          <a:custGeom>
            <a:avLst/>
            <a:gdLst>
              <a:gd name="T0" fmla="*/ 161 w 195"/>
              <a:gd name="T1" fmla="*/ 101 h 200"/>
              <a:gd name="T2" fmla="*/ 152 w 195"/>
              <a:gd name="T3" fmla="*/ 99 h 200"/>
              <a:gd name="T4" fmla="*/ 159 w 195"/>
              <a:gd name="T5" fmla="*/ 87 h 200"/>
              <a:gd name="T6" fmla="*/ 161 w 195"/>
              <a:gd name="T7" fmla="*/ 87 h 200"/>
              <a:gd name="T8" fmla="*/ 184 w 195"/>
              <a:gd name="T9" fmla="*/ 46 h 200"/>
              <a:gd name="T10" fmla="*/ 164 w 195"/>
              <a:gd name="T11" fmla="*/ 23 h 200"/>
              <a:gd name="T12" fmla="*/ 164 w 195"/>
              <a:gd name="T13" fmla="*/ 9 h 200"/>
              <a:gd name="T14" fmla="*/ 195 w 195"/>
              <a:gd name="T15" fmla="*/ 46 h 200"/>
              <a:gd name="T16" fmla="*/ 161 w 195"/>
              <a:gd name="T17" fmla="*/ 101 h 200"/>
              <a:gd name="T18" fmla="*/ 98 w 195"/>
              <a:gd name="T19" fmla="*/ 130 h 200"/>
              <a:gd name="T20" fmla="*/ 36 w 195"/>
              <a:gd name="T21" fmla="*/ 40 h 200"/>
              <a:gd name="T22" fmla="*/ 36 w 195"/>
              <a:gd name="T23" fmla="*/ 0 h 200"/>
              <a:gd name="T24" fmla="*/ 160 w 195"/>
              <a:gd name="T25" fmla="*/ 0 h 200"/>
              <a:gd name="T26" fmla="*/ 160 w 195"/>
              <a:gd name="T27" fmla="*/ 40 h 200"/>
              <a:gd name="T28" fmla="*/ 98 w 195"/>
              <a:gd name="T29" fmla="*/ 130 h 200"/>
              <a:gd name="T30" fmla="*/ 67 w 195"/>
              <a:gd name="T31" fmla="*/ 12 h 200"/>
              <a:gd name="T32" fmla="*/ 52 w 195"/>
              <a:gd name="T33" fmla="*/ 12 h 200"/>
              <a:gd name="T34" fmla="*/ 99 w 195"/>
              <a:gd name="T35" fmla="*/ 119 h 200"/>
              <a:gd name="T36" fmla="*/ 67 w 195"/>
              <a:gd name="T37" fmla="*/ 12 h 200"/>
              <a:gd name="T38" fmla="*/ 34 w 195"/>
              <a:gd name="T39" fmla="*/ 87 h 200"/>
              <a:gd name="T40" fmla="*/ 36 w 195"/>
              <a:gd name="T41" fmla="*/ 87 h 200"/>
              <a:gd name="T42" fmla="*/ 43 w 195"/>
              <a:gd name="T43" fmla="*/ 99 h 200"/>
              <a:gd name="T44" fmla="*/ 34 w 195"/>
              <a:gd name="T45" fmla="*/ 101 h 200"/>
              <a:gd name="T46" fmla="*/ 0 w 195"/>
              <a:gd name="T47" fmla="*/ 46 h 200"/>
              <a:gd name="T48" fmla="*/ 31 w 195"/>
              <a:gd name="T49" fmla="*/ 9 h 200"/>
              <a:gd name="T50" fmla="*/ 31 w 195"/>
              <a:gd name="T51" fmla="*/ 23 h 200"/>
              <a:gd name="T52" fmla="*/ 11 w 195"/>
              <a:gd name="T53" fmla="*/ 46 h 200"/>
              <a:gd name="T54" fmla="*/ 34 w 195"/>
              <a:gd name="T55" fmla="*/ 87 h 200"/>
              <a:gd name="T56" fmla="*/ 87 w 195"/>
              <a:gd name="T57" fmla="*/ 147 h 200"/>
              <a:gd name="T58" fmla="*/ 97 w 195"/>
              <a:gd name="T59" fmla="*/ 136 h 200"/>
              <a:gd name="T60" fmla="*/ 108 w 195"/>
              <a:gd name="T61" fmla="*/ 147 h 200"/>
              <a:gd name="T62" fmla="*/ 97 w 195"/>
              <a:gd name="T63" fmla="*/ 157 h 200"/>
              <a:gd name="T64" fmla="*/ 87 w 195"/>
              <a:gd name="T65" fmla="*/ 147 h 200"/>
              <a:gd name="T66" fmla="*/ 128 w 195"/>
              <a:gd name="T67" fmla="*/ 170 h 200"/>
              <a:gd name="T68" fmla="*/ 118 w 195"/>
              <a:gd name="T69" fmla="*/ 180 h 200"/>
              <a:gd name="T70" fmla="*/ 78 w 195"/>
              <a:gd name="T71" fmla="*/ 180 h 200"/>
              <a:gd name="T72" fmla="*/ 68 w 195"/>
              <a:gd name="T73" fmla="*/ 170 h 200"/>
              <a:gd name="T74" fmla="*/ 78 w 195"/>
              <a:gd name="T75" fmla="*/ 160 h 200"/>
              <a:gd name="T76" fmla="*/ 118 w 195"/>
              <a:gd name="T77" fmla="*/ 160 h 200"/>
              <a:gd name="T78" fmla="*/ 128 w 195"/>
              <a:gd name="T79" fmla="*/ 170 h 200"/>
              <a:gd name="T80" fmla="*/ 58 w 195"/>
              <a:gd name="T81" fmla="*/ 184 h 200"/>
              <a:gd name="T82" fmla="*/ 134 w 195"/>
              <a:gd name="T83" fmla="*/ 184 h 200"/>
              <a:gd name="T84" fmla="*/ 144 w 195"/>
              <a:gd name="T85" fmla="*/ 200 h 200"/>
              <a:gd name="T86" fmla="*/ 48 w 195"/>
              <a:gd name="T87" fmla="*/ 200 h 200"/>
              <a:gd name="T88" fmla="*/ 58 w 195"/>
              <a:gd name="T89" fmla="*/ 18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200">
                <a:moveTo>
                  <a:pt x="161" y="101"/>
                </a:moveTo>
                <a:cubicBezTo>
                  <a:pt x="158" y="101"/>
                  <a:pt x="155" y="100"/>
                  <a:pt x="152" y="99"/>
                </a:cubicBezTo>
                <a:cubicBezTo>
                  <a:pt x="155" y="96"/>
                  <a:pt x="157" y="92"/>
                  <a:pt x="159" y="87"/>
                </a:cubicBezTo>
                <a:cubicBezTo>
                  <a:pt x="159" y="87"/>
                  <a:pt x="160" y="87"/>
                  <a:pt x="161" y="87"/>
                </a:cubicBezTo>
                <a:cubicBezTo>
                  <a:pt x="176" y="87"/>
                  <a:pt x="184" y="64"/>
                  <a:pt x="184" y="46"/>
                </a:cubicBezTo>
                <a:cubicBezTo>
                  <a:pt x="184" y="31"/>
                  <a:pt x="175" y="23"/>
                  <a:pt x="164" y="23"/>
                </a:cubicBezTo>
                <a:cubicBezTo>
                  <a:pt x="164" y="18"/>
                  <a:pt x="164" y="13"/>
                  <a:pt x="164" y="9"/>
                </a:cubicBezTo>
                <a:cubicBezTo>
                  <a:pt x="181" y="9"/>
                  <a:pt x="195" y="23"/>
                  <a:pt x="195" y="46"/>
                </a:cubicBezTo>
                <a:cubicBezTo>
                  <a:pt x="195" y="71"/>
                  <a:pt x="182" y="101"/>
                  <a:pt x="161" y="101"/>
                </a:cubicBezTo>
                <a:close/>
                <a:moveTo>
                  <a:pt x="98" y="130"/>
                </a:moveTo>
                <a:cubicBezTo>
                  <a:pt x="65" y="130"/>
                  <a:pt x="36" y="90"/>
                  <a:pt x="36" y="40"/>
                </a:cubicBezTo>
                <a:cubicBezTo>
                  <a:pt x="36" y="37"/>
                  <a:pt x="36" y="3"/>
                  <a:pt x="36" y="0"/>
                </a:cubicBezTo>
                <a:cubicBezTo>
                  <a:pt x="160" y="0"/>
                  <a:pt x="160" y="0"/>
                  <a:pt x="160" y="0"/>
                </a:cubicBezTo>
                <a:cubicBezTo>
                  <a:pt x="160" y="3"/>
                  <a:pt x="160" y="37"/>
                  <a:pt x="160" y="40"/>
                </a:cubicBezTo>
                <a:cubicBezTo>
                  <a:pt x="160" y="90"/>
                  <a:pt x="131" y="130"/>
                  <a:pt x="98" y="130"/>
                </a:cubicBezTo>
                <a:close/>
                <a:moveTo>
                  <a:pt x="67" y="12"/>
                </a:moveTo>
                <a:cubicBezTo>
                  <a:pt x="52" y="12"/>
                  <a:pt x="52" y="12"/>
                  <a:pt x="52" y="12"/>
                </a:cubicBezTo>
                <a:cubicBezTo>
                  <a:pt x="52" y="12"/>
                  <a:pt x="50" y="116"/>
                  <a:pt x="99" y="119"/>
                </a:cubicBezTo>
                <a:cubicBezTo>
                  <a:pt x="62" y="92"/>
                  <a:pt x="67" y="12"/>
                  <a:pt x="67" y="12"/>
                </a:cubicBezTo>
                <a:close/>
                <a:moveTo>
                  <a:pt x="34" y="87"/>
                </a:moveTo>
                <a:cubicBezTo>
                  <a:pt x="35" y="87"/>
                  <a:pt x="36" y="87"/>
                  <a:pt x="36" y="87"/>
                </a:cubicBezTo>
                <a:cubicBezTo>
                  <a:pt x="38" y="92"/>
                  <a:pt x="40" y="96"/>
                  <a:pt x="43" y="99"/>
                </a:cubicBezTo>
                <a:cubicBezTo>
                  <a:pt x="40" y="100"/>
                  <a:pt x="37" y="101"/>
                  <a:pt x="34" y="101"/>
                </a:cubicBezTo>
                <a:cubicBezTo>
                  <a:pt x="13" y="101"/>
                  <a:pt x="0" y="71"/>
                  <a:pt x="0" y="46"/>
                </a:cubicBezTo>
                <a:cubicBezTo>
                  <a:pt x="0" y="23"/>
                  <a:pt x="14" y="9"/>
                  <a:pt x="31" y="9"/>
                </a:cubicBezTo>
                <a:cubicBezTo>
                  <a:pt x="31" y="13"/>
                  <a:pt x="31" y="18"/>
                  <a:pt x="31" y="23"/>
                </a:cubicBezTo>
                <a:cubicBezTo>
                  <a:pt x="20" y="23"/>
                  <a:pt x="11" y="31"/>
                  <a:pt x="11" y="46"/>
                </a:cubicBezTo>
                <a:cubicBezTo>
                  <a:pt x="11" y="64"/>
                  <a:pt x="19" y="87"/>
                  <a:pt x="34" y="87"/>
                </a:cubicBezTo>
                <a:close/>
                <a:moveTo>
                  <a:pt x="87" y="147"/>
                </a:moveTo>
                <a:cubicBezTo>
                  <a:pt x="87" y="141"/>
                  <a:pt x="91" y="136"/>
                  <a:pt x="97" y="136"/>
                </a:cubicBezTo>
                <a:cubicBezTo>
                  <a:pt x="103" y="136"/>
                  <a:pt x="108" y="141"/>
                  <a:pt x="108" y="147"/>
                </a:cubicBezTo>
                <a:cubicBezTo>
                  <a:pt x="108" y="153"/>
                  <a:pt x="103" y="157"/>
                  <a:pt x="97" y="157"/>
                </a:cubicBezTo>
                <a:cubicBezTo>
                  <a:pt x="91" y="157"/>
                  <a:pt x="87" y="153"/>
                  <a:pt x="87" y="147"/>
                </a:cubicBezTo>
                <a:close/>
                <a:moveTo>
                  <a:pt x="128" y="170"/>
                </a:moveTo>
                <a:cubicBezTo>
                  <a:pt x="128" y="176"/>
                  <a:pt x="123" y="180"/>
                  <a:pt x="118" y="180"/>
                </a:cubicBezTo>
                <a:cubicBezTo>
                  <a:pt x="78" y="180"/>
                  <a:pt x="78" y="180"/>
                  <a:pt x="78" y="180"/>
                </a:cubicBezTo>
                <a:cubicBezTo>
                  <a:pt x="72" y="180"/>
                  <a:pt x="68" y="176"/>
                  <a:pt x="68" y="170"/>
                </a:cubicBezTo>
                <a:cubicBezTo>
                  <a:pt x="68" y="165"/>
                  <a:pt x="72" y="160"/>
                  <a:pt x="78" y="160"/>
                </a:cubicBezTo>
                <a:cubicBezTo>
                  <a:pt x="118" y="160"/>
                  <a:pt x="118" y="160"/>
                  <a:pt x="118" y="160"/>
                </a:cubicBezTo>
                <a:cubicBezTo>
                  <a:pt x="123" y="160"/>
                  <a:pt x="128" y="165"/>
                  <a:pt x="128" y="170"/>
                </a:cubicBezTo>
                <a:close/>
                <a:moveTo>
                  <a:pt x="58" y="184"/>
                </a:moveTo>
                <a:cubicBezTo>
                  <a:pt x="134" y="184"/>
                  <a:pt x="134" y="184"/>
                  <a:pt x="134" y="184"/>
                </a:cubicBezTo>
                <a:cubicBezTo>
                  <a:pt x="143" y="184"/>
                  <a:pt x="144" y="195"/>
                  <a:pt x="144" y="200"/>
                </a:cubicBezTo>
                <a:cubicBezTo>
                  <a:pt x="102" y="200"/>
                  <a:pt x="88" y="200"/>
                  <a:pt x="48" y="200"/>
                </a:cubicBezTo>
                <a:cubicBezTo>
                  <a:pt x="48" y="195"/>
                  <a:pt x="48" y="184"/>
                  <a:pt x="58" y="184"/>
                </a:cubicBez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200"/>
          </a:p>
        </p:txBody>
      </p:sp>
      <p:sp>
        <p:nvSpPr>
          <p:cNvPr id="18" name="椭圆 17"/>
          <p:cNvSpPr/>
          <p:nvPr/>
        </p:nvSpPr>
        <p:spPr>
          <a:xfrm>
            <a:off x="3090538" y="1665989"/>
            <a:ext cx="269960" cy="269960"/>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cxnSp>
        <p:nvCxnSpPr>
          <p:cNvPr id="20" name="直接连接符 19"/>
          <p:cNvCxnSpPr/>
          <p:nvPr/>
        </p:nvCxnSpPr>
        <p:spPr>
          <a:xfrm>
            <a:off x="3420854" y="2479556"/>
            <a:ext cx="395259" cy="431936"/>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3616546" y="2808101"/>
            <a:ext cx="685494" cy="685494"/>
            <a:chOff x="304800" y="673100"/>
            <a:chExt cx="4000500" cy="4000500"/>
          </a:xfrm>
          <a:blipFill dpi="0" rotWithShape="1">
            <a:blip r:embed="rId7">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3" name="椭圆 22"/>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24" name="椭圆 23"/>
          <p:cNvSpPr/>
          <p:nvPr/>
        </p:nvSpPr>
        <p:spPr>
          <a:xfrm>
            <a:off x="3762121" y="2526107"/>
            <a:ext cx="269960" cy="269960"/>
          </a:xfrm>
          <a:prstGeom prst="ellipse">
            <a:avLst/>
          </a:prstGeom>
          <a:blipFill dpi="0" rotWithShape="1">
            <a:blip r:embed="rId8" cstate="screen">
              <a:extLst>
                <a:ext uri="{28A0092B-C50C-407E-A947-70E740481C1C}">
                  <a14:useLocalDpi xmlns:a14="http://schemas.microsoft.com/office/drawing/2010/main"/>
                </a:ext>
              </a:extLst>
            </a:blip>
            <a:srcRect/>
            <a:stretch>
              <a:fillRect/>
            </a:stretch>
          </a:blip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latin typeface="微软雅黑" panose="020B0503020204020204" pitchFamily="34" charset="-122"/>
              <a:ea typeface="微软雅黑" panose="020B0503020204020204" pitchFamily="34" charset="-122"/>
            </a:endParaRPr>
          </a:p>
        </p:txBody>
      </p:sp>
      <p:sp>
        <p:nvSpPr>
          <p:cNvPr id="26" name="Freeform 90"/>
          <p:cNvSpPr>
            <a:spLocks noEditPoints="1"/>
          </p:cNvSpPr>
          <p:nvPr/>
        </p:nvSpPr>
        <p:spPr bwMode="auto">
          <a:xfrm>
            <a:off x="3875576" y="3030557"/>
            <a:ext cx="249671" cy="265828"/>
          </a:xfrm>
          <a:custGeom>
            <a:avLst/>
            <a:gdLst>
              <a:gd name="T0" fmla="*/ 20 w 188"/>
              <a:gd name="T1" fmla="*/ 116 h 200"/>
              <a:gd name="T2" fmla="*/ 160 w 188"/>
              <a:gd name="T3" fmla="*/ 96 h 200"/>
              <a:gd name="T4" fmla="*/ 180 w 188"/>
              <a:gd name="T5" fmla="*/ 56 h 200"/>
              <a:gd name="T6" fmla="*/ 180 w 188"/>
              <a:gd name="T7" fmla="*/ 36 h 200"/>
              <a:gd name="T8" fmla="*/ 20 w 188"/>
              <a:gd name="T9" fmla="*/ 8 h 200"/>
              <a:gd name="T10" fmla="*/ 188 w 188"/>
              <a:gd name="T11" fmla="*/ 104 h 200"/>
              <a:gd name="T12" fmla="*/ 120 w 188"/>
              <a:gd name="T13" fmla="*/ 36 h 200"/>
              <a:gd name="T14" fmla="*/ 120 w 188"/>
              <a:gd name="T15" fmla="*/ 56 h 200"/>
              <a:gd name="T16" fmla="*/ 100 w 188"/>
              <a:gd name="T17" fmla="*/ 36 h 200"/>
              <a:gd name="T18" fmla="*/ 40 w 188"/>
              <a:gd name="T19" fmla="*/ 56 h 200"/>
              <a:gd name="T20" fmla="*/ 60 w 188"/>
              <a:gd name="T21" fmla="*/ 56 h 200"/>
              <a:gd name="T22" fmla="*/ 40 w 188"/>
              <a:gd name="T23" fmla="*/ 96 h 200"/>
              <a:gd name="T24" fmla="*/ 60 w 188"/>
              <a:gd name="T25" fmla="*/ 96 h 200"/>
              <a:gd name="T26" fmla="*/ 80 w 188"/>
              <a:gd name="T27" fmla="*/ 96 h 200"/>
              <a:gd name="T28" fmla="*/ 140 w 188"/>
              <a:gd name="T29" fmla="*/ 76 h 200"/>
              <a:gd name="T30" fmla="*/ 120 w 188"/>
              <a:gd name="T31" fmla="*/ 76 h 200"/>
              <a:gd name="T32" fmla="*/ 160 w 188"/>
              <a:gd name="T33" fmla="*/ 56 h 200"/>
              <a:gd name="T34" fmla="*/ 140 w 188"/>
              <a:gd name="T35" fmla="*/ 56 h 200"/>
              <a:gd name="T36" fmla="*/ 120 w 188"/>
              <a:gd name="T37" fmla="*/ 56 h 200"/>
              <a:gd name="T38" fmla="*/ 60 w 188"/>
              <a:gd name="T39" fmla="*/ 76 h 200"/>
              <a:gd name="T40" fmla="*/ 80 w 188"/>
              <a:gd name="T41" fmla="*/ 76 h 200"/>
              <a:gd name="T42" fmla="*/ 16 w 188"/>
              <a:gd name="T43" fmla="*/ 192 h 200"/>
              <a:gd name="T44" fmla="*/ 0 w 188"/>
              <a:gd name="T45" fmla="*/ 8 h 200"/>
              <a:gd name="T46" fmla="*/ 16 w 188"/>
              <a:gd name="T47" fmla="*/ 124 h 200"/>
              <a:gd name="T48" fmla="*/ 16 w 188"/>
              <a:gd name="T49" fmla="*/ 124 h 200"/>
              <a:gd name="T50" fmla="*/ 140 w 188"/>
              <a:gd name="T51" fmla="*/ 96 h 200"/>
              <a:gd name="T52" fmla="*/ 120 w 188"/>
              <a:gd name="T53" fmla="*/ 116 h 200"/>
              <a:gd name="T54" fmla="*/ 120 w 188"/>
              <a:gd name="T55" fmla="*/ 96 h 200"/>
              <a:gd name="T56" fmla="*/ 60 w 188"/>
              <a:gd name="T57" fmla="*/ 116 h 200"/>
              <a:gd name="T58" fmla="*/ 80 w 188"/>
              <a:gd name="T59" fmla="*/ 116 h 200"/>
              <a:gd name="T60" fmla="*/ 40 w 188"/>
              <a:gd name="T61" fmla="*/ 96 h 200"/>
              <a:gd name="T62" fmla="*/ 20 w 188"/>
              <a:gd name="T63" fmla="*/ 76 h 200"/>
              <a:gd name="T64" fmla="*/ 40 w 188"/>
              <a:gd name="T65" fmla="*/ 76 h 200"/>
              <a:gd name="T66" fmla="*/ 20 w 188"/>
              <a:gd name="T67" fmla="*/ 16 h 200"/>
              <a:gd name="T68" fmla="*/ 40 w 188"/>
              <a:gd name="T69" fmla="*/ 36 h 200"/>
              <a:gd name="T70" fmla="*/ 60 w 188"/>
              <a:gd name="T71" fmla="*/ 16 h 200"/>
              <a:gd name="T72" fmla="*/ 80 w 188"/>
              <a:gd name="T73" fmla="*/ 36 h 200"/>
              <a:gd name="T74" fmla="*/ 100 w 188"/>
              <a:gd name="T75" fmla="*/ 16 h 200"/>
              <a:gd name="T76" fmla="*/ 120 w 188"/>
              <a:gd name="T77" fmla="*/ 36 h 200"/>
              <a:gd name="T78" fmla="*/ 140 w 188"/>
              <a:gd name="T79" fmla="*/ 16 h 200"/>
              <a:gd name="T80" fmla="*/ 160 w 188"/>
              <a:gd name="T81" fmla="*/ 36 h 200"/>
              <a:gd name="T82" fmla="*/ 20 w 188"/>
              <a:gd name="T83" fmla="*/ 8 h 200"/>
              <a:gd name="T84" fmla="*/ 20 w 188"/>
              <a:gd name="T85" fmla="*/ 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8" h="200">
                <a:moveTo>
                  <a:pt x="168" y="124"/>
                </a:moveTo>
                <a:cubicBezTo>
                  <a:pt x="168" y="124"/>
                  <a:pt x="57" y="124"/>
                  <a:pt x="20" y="124"/>
                </a:cubicBezTo>
                <a:cubicBezTo>
                  <a:pt x="20" y="116"/>
                  <a:pt x="20" y="116"/>
                  <a:pt x="20" y="116"/>
                </a:cubicBezTo>
                <a:cubicBezTo>
                  <a:pt x="160" y="116"/>
                  <a:pt x="160" y="116"/>
                  <a:pt x="160" y="116"/>
                </a:cubicBezTo>
                <a:cubicBezTo>
                  <a:pt x="171" y="116"/>
                  <a:pt x="180" y="107"/>
                  <a:pt x="180" y="96"/>
                </a:cubicBezTo>
                <a:cubicBezTo>
                  <a:pt x="160" y="96"/>
                  <a:pt x="160" y="96"/>
                  <a:pt x="160" y="96"/>
                </a:cubicBezTo>
                <a:cubicBezTo>
                  <a:pt x="160" y="76"/>
                  <a:pt x="160" y="76"/>
                  <a:pt x="160" y="76"/>
                </a:cubicBezTo>
                <a:cubicBezTo>
                  <a:pt x="180" y="76"/>
                  <a:pt x="180" y="76"/>
                  <a:pt x="180" y="76"/>
                </a:cubicBezTo>
                <a:cubicBezTo>
                  <a:pt x="180" y="56"/>
                  <a:pt x="180" y="56"/>
                  <a:pt x="180" y="56"/>
                </a:cubicBezTo>
                <a:cubicBezTo>
                  <a:pt x="160" y="56"/>
                  <a:pt x="160" y="56"/>
                  <a:pt x="160" y="56"/>
                </a:cubicBezTo>
                <a:cubicBezTo>
                  <a:pt x="160" y="36"/>
                  <a:pt x="160" y="36"/>
                  <a:pt x="160" y="36"/>
                </a:cubicBezTo>
                <a:cubicBezTo>
                  <a:pt x="180" y="36"/>
                  <a:pt x="180" y="36"/>
                  <a:pt x="180" y="36"/>
                </a:cubicBezTo>
                <a:cubicBezTo>
                  <a:pt x="180" y="25"/>
                  <a:pt x="171" y="16"/>
                  <a:pt x="160" y="16"/>
                </a:cubicBezTo>
                <a:cubicBezTo>
                  <a:pt x="20" y="16"/>
                  <a:pt x="20" y="16"/>
                  <a:pt x="20" y="16"/>
                </a:cubicBezTo>
                <a:cubicBezTo>
                  <a:pt x="20" y="8"/>
                  <a:pt x="20" y="8"/>
                  <a:pt x="20" y="8"/>
                </a:cubicBezTo>
                <a:cubicBezTo>
                  <a:pt x="57" y="8"/>
                  <a:pt x="168" y="8"/>
                  <a:pt x="168" y="8"/>
                </a:cubicBezTo>
                <a:cubicBezTo>
                  <a:pt x="179" y="8"/>
                  <a:pt x="188" y="17"/>
                  <a:pt x="188" y="28"/>
                </a:cubicBezTo>
                <a:cubicBezTo>
                  <a:pt x="188" y="104"/>
                  <a:pt x="188" y="104"/>
                  <a:pt x="188" y="104"/>
                </a:cubicBezTo>
                <a:cubicBezTo>
                  <a:pt x="188" y="115"/>
                  <a:pt x="179" y="124"/>
                  <a:pt x="168" y="124"/>
                </a:cubicBezTo>
                <a:close/>
                <a:moveTo>
                  <a:pt x="120" y="56"/>
                </a:moveTo>
                <a:cubicBezTo>
                  <a:pt x="120" y="36"/>
                  <a:pt x="120" y="36"/>
                  <a:pt x="120" y="36"/>
                </a:cubicBezTo>
                <a:cubicBezTo>
                  <a:pt x="140" y="36"/>
                  <a:pt x="140" y="36"/>
                  <a:pt x="140" y="36"/>
                </a:cubicBezTo>
                <a:cubicBezTo>
                  <a:pt x="140" y="56"/>
                  <a:pt x="140" y="56"/>
                  <a:pt x="140" y="56"/>
                </a:cubicBezTo>
                <a:lnTo>
                  <a:pt x="120" y="56"/>
                </a:lnTo>
                <a:close/>
                <a:moveTo>
                  <a:pt x="80" y="56"/>
                </a:moveTo>
                <a:cubicBezTo>
                  <a:pt x="80" y="36"/>
                  <a:pt x="80" y="36"/>
                  <a:pt x="80" y="36"/>
                </a:cubicBezTo>
                <a:cubicBezTo>
                  <a:pt x="100" y="36"/>
                  <a:pt x="100" y="36"/>
                  <a:pt x="100" y="36"/>
                </a:cubicBezTo>
                <a:cubicBezTo>
                  <a:pt x="100" y="56"/>
                  <a:pt x="100" y="56"/>
                  <a:pt x="100" y="56"/>
                </a:cubicBezTo>
                <a:lnTo>
                  <a:pt x="80" y="56"/>
                </a:lnTo>
                <a:close/>
                <a:moveTo>
                  <a:pt x="40" y="56"/>
                </a:moveTo>
                <a:cubicBezTo>
                  <a:pt x="40" y="36"/>
                  <a:pt x="40" y="36"/>
                  <a:pt x="40" y="36"/>
                </a:cubicBezTo>
                <a:cubicBezTo>
                  <a:pt x="60" y="36"/>
                  <a:pt x="60" y="36"/>
                  <a:pt x="60" y="36"/>
                </a:cubicBezTo>
                <a:cubicBezTo>
                  <a:pt x="60" y="56"/>
                  <a:pt x="60" y="56"/>
                  <a:pt x="60" y="56"/>
                </a:cubicBezTo>
                <a:lnTo>
                  <a:pt x="40" y="56"/>
                </a:lnTo>
                <a:close/>
                <a:moveTo>
                  <a:pt x="60" y="96"/>
                </a:moveTo>
                <a:cubicBezTo>
                  <a:pt x="40" y="96"/>
                  <a:pt x="40" y="96"/>
                  <a:pt x="40" y="96"/>
                </a:cubicBezTo>
                <a:cubicBezTo>
                  <a:pt x="40" y="76"/>
                  <a:pt x="40" y="76"/>
                  <a:pt x="40" y="76"/>
                </a:cubicBezTo>
                <a:cubicBezTo>
                  <a:pt x="60" y="76"/>
                  <a:pt x="60" y="76"/>
                  <a:pt x="60" y="76"/>
                </a:cubicBezTo>
                <a:lnTo>
                  <a:pt x="60" y="96"/>
                </a:lnTo>
                <a:close/>
                <a:moveTo>
                  <a:pt x="100" y="76"/>
                </a:moveTo>
                <a:cubicBezTo>
                  <a:pt x="100" y="96"/>
                  <a:pt x="100" y="96"/>
                  <a:pt x="100" y="96"/>
                </a:cubicBezTo>
                <a:cubicBezTo>
                  <a:pt x="80" y="96"/>
                  <a:pt x="80" y="96"/>
                  <a:pt x="80" y="96"/>
                </a:cubicBezTo>
                <a:cubicBezTo>
                  <a:pt x="80" y="76"/>
                  <a:pt x="80" y="76"/>
                  <a:pt x="80" y="76"/>
                </a:cubicBezTo>
                <a:lnTo>
                  <a:pt x="100" y="76"/>
                </a:lnTo>
                <a:close/>
                <a:moveTo>
                  <a:pt x="140" y="76"/>
                </a:moveTo>
                <a:cubicBezTo>
                  <a:pt x="140" y="96"/>
                  <a:pt x="140" y="96"/>
                  <a:pt x="140" y="96"/>
                </a:cubicBezTo>
                <a:cubicBezTo>
                  <a:pt x="120" y="96"/>
                  <a:pt x="120" y="96"/>
                  <a:pt x="120" y="96"/>
                </a:cubicBezTo>
                <a:cubicBezTo>
                  <a:pt x="120" y="76"/>
                  <a:pt x="120" y="76"/>
                  <a:pt x="120" y="76"/>
                </a:cubicBezTo>
                <a:lnTo>
                  <a:pt x="140" y="76"/>
                </a:lnTo>
                <a:close/>
                <a:moveTo>
                  <a:pt x="140" y="56"/>
                </a:moveTo>
                <a:cubicBezTo>
                  <a:pt x="160" y="56"/>
                  <a:pt x="160" y="56"/>
                  <a:pt x="160" y="56"/>
                </a:cubicBezTo>
                <a:cubicBezTo>
                  <a:pt x="160" y="76"/>
                  <a:pt x="160" y="76"/>
                  <a:pt x="160" y="76"/>
                </a:cubicBezTo>
                <a:cubicBezTo>
                  <a:pt x="140" y="76"/>
                  <a:pt x="140" y="76"/>
                  <a:pt x="140" y="76"/>
                </a:cubicBezTo>
                <a:lnTo>
                  <a:pt x="140" y="56"/>
                </a:lnTo>
                <a:close/>
                <a:moveTo>
                  <a:pt x="100" y="76"/>
                </a:moveTo>
                <a:cubicBezTo>
                  <a:pt x="100" y="56"/>
                  <a:pt x="100" y="56"/>
                  <a:pt x="100" y="56"/>
                </a:cubicBezTo>
                <a:cubicBezTo>
                  <a:pt x="120" y="56"/>
                  <a:pt x="120" y="56"/>
                  <a:pt x="120" y="56"/>
                </a:cubicBezTo>
                <a:cubicBezTo>
                  <a:pt x="120" y="76"/>
                  <a:pt x="120" y="76"/>
                  <a:pt x="120" y="76"/>
                </a:cubicBezTo>
                <a:lnTo>
                  <a:pt x="100" y="76"/>
                </a:lnTo>
                <a:close/>
                <a:moveTo>
                  <a:pt x="60" y="76"/>
                </a:moveTo>
                <a:cubicBezTo>
                  <a:pt x="60" y="56"/>
                  <a:pt x="60" y="56"/>
                  <a:pt x="60" y="56"/>
                </a:cubicBezTo>
                <a:cubicBezTo>
                  <a:pt x="80" y="56"/>
                  <a:pt x="80" y="56"/>
                  <a:pt x="80" y="56"/>
                </a:cubicBezTo>
                <a:cubicBezTo>
                  <a:pt x="80" y="76"/>
                  <a:pt x="80" y="76"/>
                  <a:pt x="80" y="76"/>
                </a:cubicBezTo>
                <a:lnTo>
                  <a:pt x="60" y="76"/>
                </a:lnTo>
                <a:close/>
                <a:moveTo>
                  <a:pt x="16" y="124"/>
                </a:moveTo>
                <a:cubicBezTo>
                  <a:pt x="16" y="192"/>
                  <a:pt x="16" y="192"/>
                  <a:pt x="16" y="192"/>
                </a:cubicBezTo>
                <a:cubicBezTo>
                  <a:pt x="16" y="196"/>
                  <a:pt x="12" y="200"/>
                  <a:pt x="8" y="200"/>
                </a:cubicBezTo>
                <a:cubicBezTo>
                  <a:pt x="3" y="200"/>
                  <a:pt x="0" y="196"/>
                  <a:pt x="0" y="192"/>
                </a:cubicBezTo>
                <a:cubicBezTo>
                  <a:pt x="0" y="8"/>
                  <a:pt x="0" y="8"/>
                  <a:pt x="0" y="8"/>
                </a:cubicBezTo>
                <a:cubicBezTo>
                  <a:pt x="0" y="3"/>
                  <a:pt x="3" y="0"/>
                  <a:pt x="8" y="0"/>
                </a:cubicBezTo>
                <a:cubicBezTo>
                  <a:pt x="12" y="0"/>
                  <a:pt x="16" y="3"/>
                  <a:pt x="16" y="8"/>
                </a:cubicBezTo>
                <a:cubicBezTo>
                  <a:pt x="16" y="124"/>
                  <a:pt x="16" y="124"/>
                  <a:pt x="16" y="124"/>
                </a:cubicBezTo>
                <a:cubicBezTo>
                  <a:pt x="17" y="124"/>
                  <a:pt x="18" y="124"/>
                  <a:pt x="20" y="124"/>
                </a:cubicBezTo>
                <a:cubicBezTo>
                  <a:pt x="20" y="124"/>
                  <a:pt x="20" y="124"/>
                  <a:pt x="20" y="124"/>
                </a:cubicBezTo>
                <a:cubicBezTo>
                  <a:pt x="18" y="124"/>
                  <a:pt x="17" y="124"/>
                  <a:pt x="16" y="124"/>
                </a:cubicBezTo>
                <a:close/>
                <a:moveTo>
                  <a:pt x="160" y="116"/>
                </a:moveTo>
                <a:cubicBezTo>
                  <a:pt x="140" y="116"/>
                  <a:pt x="140" y="116"/>
                  <a:pt x="140" y="116"/>
                </a:cubicBezTo>
                <a:cubicBezTo>
                  <a:pt x="140" y="96"/>
                  <a:pt x="140" y="96"/>
                  <a:pt x="140" y="96"/>
                </a:cubicBezTo>
                <a:cubicBezTo>
                  <a:pt x="160" y="96"/>
                  <a:pt x="160" y="96"/>
                  <a:pt x="160" y="96"/>
                </a:cubicBezTo>
                <a:lnTo>
                  <a:pt x="160" y="116"/>
                </a:lnTo>
                <a:close/>
                <a:moveTo>
                  <a:pt x="120" y="116"/>
                </a:moveTo>
                <a:cubicBezTo>
                  <a:pt x="100" y="116"/>
                  <a:pt x="100" y="116"/>
                  <a:pt x="100" y="116"/>
                </a:cubicBezTo>
                <a:cubicBezTo>
                  <a:pt x="100" y="96"/>
                  <a:pt x="100" y="96"/>
                  <a:pt x="100" y="96"/>
                </a:cubicBezTo>
                <a:cubicBezTo>
                  <a:pt x="120" y="96"/>
                  <a:pt x="120" y="96"/>
                  <a:pt x="120" y="96"/>
                </a:cubicBezTo>
                <a:lnTo>
                  <a:pt x="120" y="116"/>
                </a:lnTo>
                <a:close/>
                <a:moveTo>
                  <a:pt x="80" y="116"/>
                </a:moveTo>
                <a:cubicBezTo>
                  <a:pt x="60" y="116"/>
                  <a:pt x="60" y="116"/>
                  <a:pt x="60" y="116"/>
                </a:cubicBezTo>
                <a:cubicBezTo>
                  <a:pt x="60" y="96"/>
                  <a:pt x="60" y="96"/>
                  <a:pt x="60" y="96"/>
                </a:cubicBezTo>
                <a:cubicBezTo>
                  <a:pt x="80" y="96"/>
                  <a:pt x="80" y="96"/>
                  <a:pt x="80" y="96"/>
                </a:cubicBezTo>
                <a:lnTo>
                  <a:pt x="80" y="116"/>
                </a:lnTo>
                <a:close/>
                <a:moveTo>
                  <a:pt x="20" y="116"/>
                </a:moveTo>
                <a:cubicBezTo>
                  <a:pt x="20" y="96"/>
                  <a:pt x="20" y="96"/>
                  <a:pt x="20" y="96"/>
                </a:cubicBezTo>
                <a:cubicBezTo>
                  <a:pt x="40" y="96"/>
                  <a:pt x="40" y="96"/>
                  <a:pt x="40" y="96"/>
                </a:cubicBezTo>
                <a:cubicBezTo>
                  <a:pt x="40" y="116"/>
                  <a:pt x="40" y="116"/>
                  <a:pt x="40" y="116"/>
                </a:cubicBezTo>
                <a:lnTo>
                  <a:pt x="20" y="116"/>
                </a:lnTo>
                <a:close/>
                <a:moveTo>
                  <a:pt x="20" y="76"/>
                </a:moveTo>
                <a:cubicBezTo>
                  <a:pt x="20" y="56"/>
                  <a:pt x="20" y="56"/>
                  <a:pt x="20" y="56"/>
                </a:cubicBezTo>
                <a:cubicBezTo>
                  <a:pt x="40" y="56"/>
                  <a:pt x="40" y="56"/>
                  <a:pt x="40" y="56"/>
                </a:cubicBezTo>
                <a:cubicBezTo>
                  <a:pt x="40" y="76"/>
                  <a:pt x="40" y="76"/>
                  <a:pt x="40" y="76"/>
                </a:cubicBezTo>
                <a:lnTo>
                  <a:pt x="20" y="76"/>
                </a:lnTo>
                <a:close/>
                <a:moveTo>
                  <a:pt x="20" y="36"/>
                </a:moveTo>
                <a:cubicBezTo>
                  <a:pt x="20" y="16"/>
                  <a:pt x="20" y="16"/>
                  <a:pt x="20" y="16"/>
                </a:cubicBezTo>
                <a:cubicBezTo>
                  <a:pt x="40" y="16"/>
                  <a:pt x="40" y="16"/>
                  <a:pt x="40" y="16"/>
                </a:cubicBezTo>
                <a:cubicBezTo>
                  <a:pt x="40" y="36"/>
                  <a:pt x="40" y="36"/>
                  <a:pt x="40" y="36"/>
                </a:cubicBezTo>
                <a:cubicBezTo>
                  <a:pt x="40" y="36"/>
                  <a:pt x="40" y="36"/>
                  <a:pt x="40" y="36"/>
                </a:cubicBezTo>
                <a:cubicBezTo>
                  <a:pt x="20" y="36"/>
                  <a:pt x="20" y="36"/>
                  <a:pt x="20" y="36"/>
                </a:cubicBezTo>
                <a:close/>
                <a:moveTo>
                  <a:pt x="60" y="36"/>
                </a:moveTo>
                <a:cubicBezTo>
                  <a:pt x="60" y="16"/>
                  <a:pt x="60" y="16"/>
                  <a:pt x="60" y="16"/>
                </a:cubicBezTo>
                <a:cubicBezTo>
                  <a:pt x="80" y="16"/>
                  <a:pt x="80" y="16"/>
                  <a:pt x="80" y="16"/>
                </a:cubicBezTo>
                <a:cubicBezTo>
                  <a:pt x="80" y="36"/>
                  <a:pt x="80" y="36"/>
                  <a:pt x="80" y="36"/>
                </a:cubicBezTo>
                <a:cubicBezTo>
                  <a:pt x="80" y="36"/>
                  <a:pt x="80" y="36"/>
                  <a:pt x="80" y="36"/>
                </a:cubicBezTo>
                <a:cubicBezTo>
                  <a:pt x="60" y="36"/>
                  <a:pt x="60" y="36"/>
                  <a:pt x="60" y="36"/>
                </a:cubicBezTo>
                <a:close/>
                <a:moveTo>
                  <a:pt x="100" y="36"/>
                </a:moveTo>
                <a:cubicBezTo>
                  <a:pt x="100" y="16"/>
                  <a:pt x="100" y="16"/>
                  <a:pt x="100" y="16"/>
                </a:cubicBezTo>
                <a:cubicBezTo>
                  <a:pt x="120" y="16"/>
                  <a:pt x="120" y="16"/>
                  <a:pt x="120" y="16"/>
                </a:cubicBezTo>
                <a:cubicBezTo>
                  <a:pt x="120" y="36"/>
                  <a:pt x="120" y="36"/>
                  <a:pt x="120" y="36"/>
                </a:cubicBezTo>
                <a:cubicBezTo>
                  <a:pt x="120" y="36"/>
                  <a:pt x="120" y="36"/>
                  <a:pt x="120" y="36"/>
                </a:cubicBezTo>
                <a:cubicBezTo>
                  <a:pt x="100" y="36"/>
                  <a:pt x="100" y="36"/>
                  <a:pt x="100" y="36"/>
                </a:cubicBezTo>
                <a:close/>
                <a:moveTo>
                  <a:pt x="140" y="36"/>
                </a:moveTo>
                <a:cubicBezTo>
                  <a:pt x="140" y="16"/>
                  <a:pt x="140" y="16"/>
                  <a:pt x="140" y="16"/>
                </a:cubicBezTo>
                <a:cubicBezTo>
                  <a:pt x="160" y="16"/>
                  <a:pt x="160" y="16"/>
                  <a:pt x="160" y="16"/>
                </a:cubicBezTo>
                <a:cubicBezTo>
                  <a:pt x="160" y="36"/>
                  <a:pt x="160" y="36"/>
                  <a:pt x="160" y="36"/>
                </a:cubicBezTo>
                <a:cubicBezTo>
                  <a:pt x="160" y="36"/>
                  <a:pt x="160" y="36"/>
                  <a:pt x="160" y="36"/>
                </a:cubicBezTo>
                <a:cubicBezTo>
                  <a:pt x="140" y="36"/>
                  <a:pt x="140" y="36"/>
                  <a:pt x="140" y="36"/>
                </a:cubicBezTo>
                <a:close/>
                <a:moveTo>
                  <a:pt x="20" y="8"/>
                </a:moveTo>
                <a:cubicBezTo>
                  <a:pt x="20" y="8"/>
                  <a:pt x="20" y="8"/>
                  <a:pt x="20" y="8"/>
                </a:cubicBezTo>
                <a:cubicBezTo>
                  <a:pt x="15" y="8"/>
                  <a:pt x="16" y="8"/>
                  <a:pt x="20" y="8"/>
                </a:cubicBezTo>
                <a:close/>
                <a:moveTo>
                  <a:pt x="20" y="8"/>
                </a:moveTo>
                <a:cubicBezTo>
                  <a:pt x="20" y="8"/>
                  <a:pt x="20" y="8"/>
                  <a:pt x="20" y="8"/>
                </a:cubicBezTo>
                <a:cubicBezTo>
                  <a:pt x="43" y="8"/>
                  <a:pt x="27" y="8"/>
                  <a:pt x="20" y="8"/>
                </a:cubicBez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200"/>
          </a:p>
        </p:txBody>
      </p:sp>
      <p:grpSp>
        <p:nvGrpSpPr>
          <p:cNvPr id="27" name="组合 26"/>
          <p:cNvGrpSpPr/>
          <p:nvPr/>
        </p:nvGrpSpPr>
        <p:grpSpPr>
          <a:xfrm>
            <a:off x="4426425" y="2095746"/>
            <a:ext cx="793478" cy="793478"/>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9" name="椭圆 28"/>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30" name="椭圆 29"/>
          <p:cNvSpPr/>
          <p:nvPr/>
        </p:nvSpPr>
        <p:spPr>
          <a:xfrm>
            <a:off x="4491012" y="1849507"/>
            <a:ext cx="269960" cy="269960"/>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32" name="Freeform 96"/>
          <p:cNvSpPr>
            <a:spLocks noEditPoints="1"/>
          </p:cNvSpPr>
          <p:nvPr/>
        </p:nvSpPr>
        <p:spPr bwMode="auto">
          <a:xfrm>
            <a:off x="4670885" y="2340206"/>
            <a:ext cx="304558" cy="304558"/>
          </a:xfrm>
          <a:custGeom>
            <a:avLst/>
            <a:gdLst>
              <a:gd name="T0" fmla="*/ 140 w 200"/>
              <a:gd name="T1" fmla="*/ 200 h 200"/>
              <a:gd name="T2" fmla="*/ 140 w 200"/>
              <a:gd name="T3" fmla="*/ 184 h 200"/>
              <a:gd name="T4" fmla="*/ 200 w 200"/>
              <a:gd name="T5" fmla="*/ 184 h 200"/>
              <a:gd name="T6" fmla="*/ 200 w 200"/>
              <a:gd name="T7" fmla="*/ 200 h 200"/>
              <a:gd name="T8" fmla="*/ 140 w 200"/>
              <a:gd name="T9" fmla="*/ 200 h 200"/>
              <a:gd name="T10" fmla="*/ 160 w 200"/>
              <a:gd name="T11" fmla="*/ 87 h 200"/>
              <a:gd name="T12" fmla="*/ 40 w 200"/>
              <a:gd name="T13" fmla="*/ 87 h 200"/>
              <a:gd name="T14" fmla="*/ 40 w 200"/>
              <a:gd name="T15" fmla="*/ 180 h 200"/>
              <a:gd name="T16" fmla="*/ 20 w 200"/>
              <a:gd name="T17" fmla="*/ 180 h 200"/>
              <a:gd name="T18" fmla="*/ 20 w 200"/>
              <a:gd name="T19" fmla="*/ 10 h 200"/>
              <a:gd name="T20" fmla="*/ 30 w 200"/>
              <a:gd name="T21" fmla="*/ 0 h 200"/>
              <a:gd name="T22" fmla="*/ 40 w 200"/>
              <a:gd name="T23" fmla="*/ 10 h 200"/>
              <a:gd name="T24" fmla="*/ 40 w 200"/>
              <a:gd name="T25" fmla="*/ 28 h 200"/>
              <a:gd name="T26" fmla="*/ 160 w 200"/>
              <a:gd name="T27" fmla="*/ 28 h 200"/>
              <a:gd name="T28" fmla="*/ 160 w 200"/>
              <a:gd name="T29" fmla="*/ 10 h 200"/>
              <a:gd name="T30" fmla="*/ 170 w 200"/>
              <a:gd name="T31" fmla="*/ 0 h 200"/>
              <a:gd name="T32" fmla="*/ 180 w 200"/>
              <a:gd name="T33" fmla="*/ 10 h 200"/>
              <a:gd name="T34" fmla="*/ 180 w 200"/>
              <a:gd name="T35" fmla="*/ 180 h 200"/>
              <a:gd name="T36" fmla="*/ 160 w 200"/>
              <a:gd name="T37" fmla="*/ 180 h 200"/>
              <a:gd name="T38" fmla="*/ 160 w 200"/>
              <a:gd name="T39" fmla="*/ 87 h 200"/>
              <a:gd name="T40" fmla="*/ 140 w 200"/>
              <a:gd name="T41" fmla="*/ 40 h 200"/>
              <a:gd name="T42" fmla="*/ 140 w 200"/>
              <a:gd name="T43" fmla="*/ 60 h 200"/>
              <a:gd name="T44" fmla="*/ 120 w 200"/>
              <a:gd name="T45" fmla="*/ 60 h 200"/>
              <a:gd name="T46" fmla="*/ 120 w 200"/>
              <a:gd name="T47" fmla="*/ 40 h 200"/>
              <a:gd name="T48" fmla="*/ 100 w 200"/>
              <a:gd name="T49" fmla="*/ 40 h 200"/>
              <a:gd name="T50" fmla="*/ 100 w 200"/>
              <a:gd name="T51" fmla="*/ 60 h 200"/>
              <a:gd name="T52" fmla="*/ 80 w 200"/>
              <a:gd name="T53" fmla="*/ 60 h 200"/>
              <a:gd name="T54" fmla="*/ 80 w 200"/>
              <a:gd name="T55" fmla="*/ 40 h 200"/>
              <a:gd name="T56" fmla="*/ 60 w 200"/>
              <a:gd name="T57" fmla="*/ 40 h 200"/>
              <a:gd name="T58" fmla="*/ 60 w 200"/>
              <a:gd name="T59" fmla="*/ 60 h 200"/>
              <a:gd name="T60" fmla="*/ 40 w 200"/>
              <a:gd name="T61" fmla="*/ 60 h 200"/>
              <a:gd name="T62" fmla="*/ 40 w 200"/>
              <a:gd name="T63" fmla="*/ 80 h 200"/>
              <a:gd name="T64" fmla="*/ 60 w 200"/>
              <a:gd name="T65" fmla="*/ 80 h 200"/>
              <a:gd name="T66" fmla="*/ 60 w 200"/>
              <a:gd name="T67" fmla="*/ 60 h 200"/>
              <a:gd name="T68" fmla="*/ 80 w 200"/>
              <a:gd name="T69" fmla="*/ 60 h 200"/>
              <a:gd name="T70" fmla="*/ 80 w 200"/>
              <a:gd name="T71" fmla="*/ 80 h 200"/>
              <a:gd name="T72" fmla="*/ 100 w 200"/>
              <a:gd name="T73" fmla="*/ 80 h 200"/>
              <a:gd name="T74" fmla="*/ 100 w 200"/>
              <a:gd name="T75" fmla="*/ 60 h 200"/>
              <a:gd name="T76" fmla="*/ 120 w 200"/>
              <a:gd name="T77" fmla="*/ 60 h 200"/>
              <a:gd name="T78" fmla="*/ 120 w 200"/>
              <a:gd name="T79" fmla="*/ 80 h 200"/>
              <a:gd name="T80" fmla="*/ 140 w 200"/>
              <a:gd name="T81" fmla="*/ 80 h 200"/>
              <a:gd name="T82" fmla="*/ 140 w 200"/>
              <a:gd name="T83" fmla="*/ 60 h 200"/>
              <a:gd name="T84" fmla="*/ 160 w 200"/>
              <a:gd name="T85" fmla="*/ 60 h 200"/>
              <a:gd name="T86" fmla="*/ 160 w 200"/>
              <a:gd name="T87" fmla="*/ 40 h 200"/>
              <a:gd name="T88" fmla="*/ 140 w 200"/>
              <a:gd name="T89" fmla="*/ 40 h 200"/>
              <a:gd name="T90" fmla="*/ 60 w 200"/>
              <a:gd name="T91" fmla="*/ 200 h 200"/>
              <a:gd name="T92" fmla="*/ 0 w 200"/>
              <a:gd name="T93" fmla="*/ 200 h 200"/>
              <a:gd name="T94" fmla="*/ 0 w 200"/>
              <a:gd name="T95" fmla="*/ 184 h 200"/>
              <a:gd name="T96" fmla="*/ 60 w 200"/>
              <a:gd name="T97" fmla="*/ 184 h 200"/>
              <a:gd name="T98" fmla="*/ 60 w 200"/>
              <a:gd name="T99"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0" h="200">
                <a:moveTo>
                  <a:pt x="140" y="200"/>
                </a:moveTo>
                <a:cubicBezTo>
                  <a:pt x="140" y="184"/>
                  <a:pt x="140" y="184"/>
                  <a:pt x="140" y="184"/>
                </a:cubicBezTo>
                <a:cubicBezTo>
                  <a:pt x="200" y="184"/>
                  <a:pt x="200" y="184"/>
                  <a:pt x="200" y="184"/>
                </a:cubicBezTo>
                <a:cubicBezTo>
                  <a:pt x="200" y="200"/>
                  <a:pt x="200" y="200"/>
                  <a:pt x="200" y="200"/>
                </a:cubicBezTo>
                <a:lnTo>
                  <a:pt x="140" y="200"/>
                </a:lnTo>
                <a:close/>
                <a:moveTo>
                  <a:pt x="160" y="87"/>
                </a:moveTo>
                <a:cubicBezTo>
                  <a:pt x="40" y="87"/>
                  <a:pt x="40" y="87"/>
                  <a:pt x="40" y="87"/>
                </a:cubicBezTo>
                <a:cubicBezTo>
                  <a:pt x="40" y="180"/>
                  <a:pt x="40" y="180"/>
                  <a:pt x="40" y="180"/>
                </a:cubicBezTo>
                <a:cubicBezTo>
                  <a:pt x="20" y="180"/>
                  <a:pt x="20" y="180"/>
                  <a:pt x="20" y="180"/>
                </a:cubicBezTo>
                <a:cubicBezTo>
                  <a:pt x="20" y="10"/>
                  <a:pt x="20" y="10"/>
                  <a:pt x="20" y="10"/>
                </a:cubicBezTo>
                <a:cubicBezTo>
                  <a:pt x="20" y="4"/>
                  <a:pt x="24" y="0"/>
                  <a:pt x="30" y="0"/>
                </a:cubicBezTo>
                <a:cubicBezTo>
                  <a:pt x="35" y="0"/>
                  <a:pt x="40" y="4"/>
                  <a:pt x="40" y="10"/>
                </a:cubicBezTo>
                <a:cubicBezTo>
                  <a:pt x="40" y="28"/>
                  <a:pt x="40" y="28"/>
                  <a:pt x="40" y="28"/>
                </a:cubicBezTo>
                <a:cubicBezTo>
                  <a:pt x="160" y="28"/>
                  <a:pt x="160" y="28"/>
                  <a:pt x="160" y="28"/>
                </a:cubicBezTo>
                <a:cubicBezTo>
                  <a:pt x="160" y="10"/>
                  <a:pt x="160" y="10"/>
                  <a:pt x="160" y="10"/>
                </a:cubicBezTo>
                <a:cubicBezTo>
                  <a:pt x="160" y="4"/>
                  <a:pt x="164" y="0"/>
                  <a:pt x="170" y="0"/>
                </a:cubicBezTo>
                <a:cubicBezTo>
                  <a:pt x="175" y="0"/>
                  <a:pt x="180" y="4"/>
                  <a:pt x="180" y="10"/>
                </a:cubicBezTo>
                <a:cubicBezTo>
                  <a:pt x="180" y="180"/>
                  <a:pt x="180" y="180"/>
                  <a:pt x="180" y="180"/>
                </a:cubicBezTo>
                <a:cubicBezTo>
                  <a:pt x="160" y="180"/>
                  <a:pt x="160" y="180"/>
                  <a:pt x="160" y="180"/>
                </a:cubicBezTo>
                <a:lnTo>
                  <a:pt x="160" y="87"/>
                </a:lnTo>
                <a:close/>
                <a:moveTo>
                  <a:pt x="140" y="40"/>
                </a:moveTo>
                <a:cubicBezTo>
                  <a:pt x="140" y="60"/>
                  <a:pt x="140" y="60"/>
                  <a:pt x="140" y="60"/>
                </a:cubicBezTo>
                <a:cubicBezTo>
                  <a:pt x="120" y="60"/>
                  <a:pt x="120" y="60"/>
                  <a:pt x="120" y="60"/>
                </a:cubicBezTo>
                <a:cubicBezTo>
                  <a:pt x="120" y="40"/>
                  <a:pt x="120" y="40"/>
                  <a:pt x="120" y="40"/>
                </a:cubicBezTo>
                <a:cubicBezTo>
                  <a:pt x="100" y="40"/>
                  <a:pt x="100" y="40"/>
                  <a:pt x="100" y="40"/>
                </a:cubicBezTo>
                <a:cubicBezTo>
                  <a:pt x="100" y="60"/>
                  <a:pt x="100" y="60"/>
                  <a:pt x="100" y="60"/>
                </a:cubicBezTo>
                <a:cubicBezTo>
                  <a:pt x="80" y="60"/>
                  <a:pt x="80" y="60"/>
                  <a:pt x="80" y="60"/>
                </a:cubicBezTo>
                <a:cubicBezTo>
                  <a:pt x="80" y="40"/>
                  <a:pt x="80" y="40"/>
                  <a:pt x="80" y="40"/>
                </a:cubicBezTo>
                <a:cubicBezTo>
                  <a:pt x="60" y="40"/>
                  <a:pt x="60" y="40"/>
                  <a:pt x="60" y="40"/>
                </a:cubicBezTo>
                <a:cubicBezTo>
                  <a:pt x="60" y="60"/>
                  <a:pt x="60" y="60"/>
                  <a:pt x="60" y="60"/>
                </a:cubicBezTo>
                <a:cubicBezTo>
                  <a:pt x="40" y="60"/>
                  <a:pt x="40" y="60"/>
                  <a:pt x="40" y="60"/>
                </a:cubicBezTo>
                <a:cubicBezTo>
                  <a:pt x="40" y="80"/>
                  <a:pt x="40" y="80"/>
                  <a:pt x="40" y="80"/>
                </a:cubicBezTo>
                <a:cubicBezTo>
                  <a:pt x="60" y="80"/>
                  <a:pt x="60" y="80"/>
                  <a:pt x="60" y="80"/>
                </a:cubicBezTo>
                <a:cubicBezTo>
                  <a:pt x="60" y="60"/>
                  <a:pt x="60" y="60"/>
                  <a:pt x="60" y="60"/>
                </a:cubicBezTo>
                <a:cubicBezTo>
                  <a:pt x="80" y="60"/>
                  <a:pt x="80" y="60"/>
                  <a:pt x="80" y="60"/>
                </a:cubicBezTo>
                <a:cubicBezTo>
                  <a:pt x="80" y="80"/>
                  <a:pt x="80" y="80"/>
                  <a:pt x="80" y="80"/>
                </a:cubicBezTo>
                <a:cubicBezTo>
                  <a:pt x="100" y="80"/>
                  <a:pt x="100" y="80"/>
                  <a:pt x="100" y="80"/>
                </a:cubicBezTo>
                <a:cubicBezTo>
                  <a:pt x="100" y="60"/>
                  <a:pt x="100" y="60"/>
                  <a:pt x="100" y="60"/>
                </a:cubicBezTo>
                <a:cubicBezTo>
                  <a:pt x="120" y="60"/>
                  <a:pt x="120" y="60"/>
                  <a:pt x="120" y="60"/>
                </a:cubicBezTo>
                <a:cubicBezTo>
                  <a:pt x="120" y="80"/>
                  <a:pt x="120" y="80"/>
                  <a:pt x="120" y="80"/>
                </a:cubicBezTo>
                <a:cubicBezTo>
                  <a:pt x="140" y="80"/>
                  <a:pt x="140" y="80"/>
                  <a:pt x="140" y="80"/>
                </a:cubicBezTo>
                <a:cubicBezTo>
                  <a:pt x="140" y="60"/>
                  <a:pt x="140" y="60"/>
                  <a:pt x="140" y="60"/>
                </a:cubicBezTo>
                <a:cubicBezTo>
                  <a:pt x="160" y="60"/>
                  <a:pt x="160" y="60"/>
                  <a:pt x="160" y="60"/>
                </a:cubicBezTo>
                <a:cubicBezTo>
                  <a:pt x="160" y="40"/>
                  <a:pt x="160" y="40"/>
                  <a:pt x="160" y="40"/>
                </a:cubicBezTo>
                <a:lnTo>
                  <a:pt x="140" y="40"/>
                </a:lnTo>
                <a:close/>
                <a:moveTo>
                  <a:pt x="60" y="200"/>
                </a:moveTo>
                <a:cubicBezTo>
                  <a:pt x="0" y="200"/>
                  <a:pt x="0" y="200"/>
                  <a:pt x="0" y="200"/>
                </a:cubicBezTo>
                <a:cubicBezTo>
                  <a:pt x="0" y="184"/>
                  <a:pt x="0" y="184"/>
                  <a:pt x="0" y="184"/>
                </a:cubicBezTo>
                <a:cubicBezTo>
                  <a:pt x="60" y="184"/>
                  <a:pt x="60" y="184"/>
                  <a:pt x="60" y="184"/>
                </a:cubicBezTo>
                <a:lnTo>
                  <a:pt x="60" y="200"/>
                </a:ln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200"/>
          </a:p>
        </p:txBody>
      </p:sp>
      <p:cxnSp>
        <p:nvCxnSpPr>
          <p:cNvPr id="33" name="直接连接符 32"/>
          <p:cNvCxnSpPr>
            <a:stCxn id="28" idx="6"/>
          </p:cNvCxnSpPr>
          <p:nvPr/>
        </p:nvCxnSpPr>
        <p:spPr>
          <a:xfrm>
            <a:off x="5219904" y="2492485"/>
            <a:ext cx="485927" cy="658363"/>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5543855" y="2975944"/>
            <a:ext cx="917863" cy="917863"/>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36" name="椭圆 35"/>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37" name="椭圆 36"/>
          <p:cNvSpPr/>
          <p:nvPr/>
        </p:nvSpPr>
        <p:spPr>
          <a:xfrm>
            <a:off x="5641244" y="2731281"/>
            <a:ext cx="269960" cy="269960"/>
          </a:xfrm>
          <a:prstGeom prst="ellipse">
            <a:avLst/>
          </a:prstGeom>
          <a:blipFill dpi="0" rotWithShape="1">
            <a:blip r:embed="rId9" cstate="screen">
              <a:extLst>
                <a:ext uri="{28A0092B-C50C-407E-A947-70E740481C1C}">
                  <a14:useLocalDpi xmlns:a14="http://schemas.microsoft.com/office/drawing/2010/main"/>
                </a:ext>
              </a:extLst>
            </a:blip>
            <a:srcRect/>
            <a:stretch>
              <a:fillRect/>
            </a:stretch>
          </a:blip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39" name="Freeform 105"/>
          <p:cNvSpPr>
            <a:spLocks noEditPoints="1"/>
          </p:cNvSpPr>
          <p:nvPr/>
        </p:nvSpPr>
        <p:spPr bwMode="auto">
          <a:xfrm>
            <a:off x="5911315" y="3223725"/>
            <a:ext cx="269960" cy="381741"/>
          </a:xfrm>
          <a:custGeom>
            <a:avLst/>
            <a:gdLst>
              <a:gd name="T0" fmla="*/ 141 w 141"/>
              <a:gd name="T1" fmla="*/ 189 h 199"/>
              <a:gd name="T2" fmla="*/ 133 w 141"/>
              <a:gd name="T3" fmla="*/ 199 h 199"/>
              <a:gd name="T4" fmla="*/ 9 w 141"/>
              <a:gd name="T5" fmla="*/ 199 h 199"/>
              <a:gd name="T6" fmla="*/ 1 w 141"/>
              <a:gd name="T7" fmla="*/ 189 h 199"/>
              <a:gd name="T8" fmla="*/ 4 w 141"/>
              <a:gd name="T9" fmla="*/ 181 h 199"/>
              <a:gd name="T10" fmla="*/ 1 w 141"/>
              <a:gd name="T11" fmla="*/ 175 h 199"/>
              <a:gd name="T12" fmla="*/ 1 w 141"/>
              <a:gd name="T13" fmla="*/ 174 h 199"/>
              <a:gd name="T14" fmla="*/ 1 w 141"/>
              <a:gd name="T15" fmla="*/ 173 h 199"/>
              <a:gd name="T16" fmla="*/ 7 w 141"/>
              <a:gd name="T17" fmla="*/ 162 h 199"/>
              <a:gd name="T18" fmla="*/ 117 w 141"/>
              <a:gd name="T19" fmla="*/ 126 h 199"/>
              <a:gd name="T20" fmla="*/ 127 w 141"/>
              <a:gd name="T21" fmla="*/ 134 h 199"/>
              <a:gd name="T22" fmla="*/ 121 w 141"/>
              <a:gd name="T23" fmla="*/ 146 h 199"/>
              <a:gd name="T24" fmla="*/ 82 w 141"/>
              <a:gd name="T25" fmla="*/ 158 h 199"/>
              <a:gd name="T26" fmla="*/ 127 w 141"/>
              <a:gd name="T27" fmla="*/ 155 h 199"/>
              <a:gd name="T28" fmla="*/ 135 w 141"/>
              <a:gd name="T29" fmla="*/ 164 h 199"/>
              <a:gd name="T30" fmla="*/ 128 w 141"/>
              <a:gd name="T31" fmla="*/ 175 h 199"/>
              <a:gd name="T32" fmla="*/ 75 w 141"/>
              <a:gd name="T33" fmla="*/ 179 h 199"/>
              <a:gd name="T34" fmla="*/ 133 w 141"/>
              <a:gd name="T35" fmla="*/ 179 h 199"/>
              <a:gd name="T36" fmla="*/ 141 w 141"/>
              <a:gd name="T37" fmla="*/ 189 h 199"/>
              <a:gd name="T38" fmla="*/ 113 w 141"/>
              <a:gd name="T39" fmla="*/ 121 h 199"/>
              <a:gd name="T40" fmla="*/ 15 w 141"/>
              <a:gd name="T41" fmla="*/ 153 h 199"/>
              <a:gd name="T42" fmla="*/ 5 w 141"/>
              <a:gd name="T43" fmla="*/ 145 h 199"/>
              <a:gd name="T44" fmla="*/ 10 w 141"/>
              <a:gd name="T45" fmla="*/ 134 h 199"/>
              <a:gd name="T46" fmla="*/ 109 w 141"/>
              <a:gd name="T47" fmla="*/ 102 h 199"/>
              <a:gd name="T48" fmla="*/ 119 w 141"/>
              <a:gd name="T49" fmla="*/ 110 h 199"/>
              <a:gd name="T50" fmla="*/ 113 w 141"/>
              <a:gd name="T51" fmla="*/ 121 h 199"/>
              <a:gd name="T52" fmla="*/ 54 w 141"/>
              <a:gd name="T53" fmla="*/ 63 h 199"/>
              <a:gd name="T54" fmla="*/ 67 w 141"/>
              <a:gd name="T55" fmla="*/ 107 h 199"/>
              <a:gd name="T56" fmla="*/ 52 w 141"/>
              <a:gd name="T57" fmla="*/ 112 h 199"/>
              <a:gd name="T58" fmla="*/ 39 w 141"/>
              <a:gd name="T59" fmla="*/ 68 h 199"/>
              <a:gd name="T60" fmla="*/ 36 w 141"/>
              <a:gd name="T61" fmla="*/ 68 h 199"/>
              <a:gd name="T62" fmla="*/ 2 w 141"/>
              <a:gd name="T63" fmla="*/ 34 h 199"/>
              <a:gd name="T64" fmla="*/ 36 w 141"/>
              <a:gd name="T65" fmla="*/ 0 h 199"/>
              <a:gd name="T66" fmla="*/ 71 w 141"/>
              <a:gd name="T67" fmla="*/ 34 h 199"/>
              <a:gd name="T68" fmla="*/ 54 w 141"/>
              <a:gd name="T69" fmla="*/ 63 h 199"/>
              <a:gd name="T70" fmla="*/ 42 w 141"/>
              <a:gd name="T71" fmla="*/ 53 h 199"/>
              <a:gd name="T72" fmla="*/ 11 w 141"/>
              <a:gd name="T73" fmla="*/ 26 h 199"/>
              <a:gd name="T74" fmla="*/ 10 w 141"/>
              <a:gd name="T75" fmla="*/ 34 h 199"/>
              <a:gd name="T76" fmla="*/ 36 w 141"/>
              <a:gd name="T77" fmla="*/ 60 h 199"/>
              <a:gd name="T78" fmla="*/ 58 w 141"/>
              <a:gd name="T79" fmla="*/ 48 h 199"/>
              <a:gd name="T80" fmla="*/ 42 w 141"/>
              <a:gd name="T81" fmla="*/ 5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1" h="199">
                <a:moveTo>
                  <a:pt x="141" y="189"/>
                </a:moveTo>
                <a:cubicBezTo>
                  <a:pt x="141" y="194"/>
                  <a:pt x="137" y="199"/>
                  <a:pt x="133" y="199"/>
                </a:cubicBezTo>
                <a:cubicBezTo>
                  <a:pt x="9" y="199"/>
                  <a:pt x="9" y="199"/>
                  <a:pt x="9" y="199"/>
                </a:cubicBezTo>
                <a:cubicBezTo>
                  <a:pt x="4" y="199"/>
                  <a:pt x="1" y="194"/>
                  <a:pt x="1" y="189"/>
                </a:cubicBezTo>
                <a:cubicBezTo>
                  <a:pt x="1" y="186"/>
                  <a:pt x="2" y="183"/>
                  <a:pt x="4" y="181"/>
                </a:cubicBezTo>
                <a:cubicBezTo>
                  <a:pt x="2" y="180"/>
                  <a:pt x="1" y="177"/>
                  <a:pt x="1" y="175"/>
                </a:cubicBezTo>
                <a:cubicBezTo>
                  <a:pt x="1" y="175"/>
                  <a:pt x="1" y="174"/>
                  <a:pt x="1" y="174"/>
                </a:cubicBezTo>
                <a:cubicBezTo>
                  <a:pt x="1" y="174"/>
                  <a:pt x="1" y="173"/>
                  <a:pt x="1" y="173"/>
                </a:cubicBezTo>
                <a:cubicBezTo>
                  <a:pt x="0" y="168"/>
                  <a:pt x="2" y="163"/>
                  <a:pt x="7" y="162"/>
                </a:cubicBezTo>
                <a:cubicBezTo>
                  <a:pt x="117" y="126"/>
                  <a:pt x="117" y="126"/>
                  <a:pt x="117" y="126"/>
                </a:cubicBezTo>
                <a:cubicBezTo>
                  <a:pt x="122" y="125"/>
                  <a:pt x="126" y="129"/>
                  <a:pt x="127" y="134"/>
                </a:cubicBezTo>
                <a:cubicBezTo>
                  <a:pt x="128" y="140"/>
                  <a:pt x="126" y="145"/>
                  <a:pt x="121" y="146"/>
                </a:cubicBezTo>
                <a:cubicBezTo>
                  <a:pt x="82" y="158"/>
                  <a:pt x="82" y="158"/>
                  <a:pt x="82" y="158"/>
                </a:cubicBezTo>
                <a:cubicBezTo>
                  <a:pt x="127" y="155"/>
                  <a:pt x="127" y="155"/>
                  <a:pt x="127" y="155"/>
                </a:cubicBezTo>
                <a:cubicBezTo>
                  <a:pt x="131" y="154"/>
                  <a:pt x="135" y="159"/>
                  <a:pt x="135" y="164"/>
                </a:cubicBezTo>
                <a:cubicBezTo>
                  <a:pt x="136" y="170"/>
                  <a:pt x="133" y="174"/>
                  <a:pt x="128" y="175"/>
                </a:cubicBezTo>
                <a:cubicBezTo>
                  <a:pt x="75" y="179"/>
                  <a:pt x="75" y="179"/>
                  <a:pt x="75" y="179"/>
                </a:cubicBezTo>
                <a:cubicBezTo>
                  <a:pt x="133" y="179"/>
                  <a:pt x="133" y="179"/>
                  <a:pt x="133" y="179"/>
                </a:cubicBezTo>
                <a:cubicBezTo>
                  <a:pt x="137" y="179"/>
                  <a:pt x="141" y="183"/>
                  <a:pt x="141" y="189"/>
                </a:cubicBezTo>
                <a:close/>
                <a:moveTo>
                  <a:pt x="113" y="121"/>
                </a:moveTo>
                <a:cubicBezTo>
                  <a:pt x="15" y="153"/>
                  <a:pt x="15" y="153"/>
                  <a:pt x="15" y="153"/>
                </a:cubicBezTo>
                <a:cubicBezTo>
                  <a:pt x="10" y="154"/>
                  <a:pt x="6" y="150"/>
                  <a:pt x="5" y="145"/>
                </a:cubicBezTo>
                <a:cubicBezTo>
                  <a:pt x="3" y="140"/>
                  <a:pt x="6" y="135"/>
                  <a:pt x="10" y="134"/>
                </a:cubicBezTo>
                <a:cubicBezTo>
                  <a:pt x="109" y="102"/>
                  <a:pt x="109" y="102"/>
                  <a:pt x="109" y="102"/>
                </a:cubicBezTo>
                <a:cubicBezTo>
                  <a:pt x="113" y="101"/>
                  <a:pt x="118" y="105"/>
                  <a:pt x="119" y="110"/>
                </a:cubicBezTo>
                <a:cubicBezTo>
                  <a:pt x="120" y="115"/>
                  <a:pt x="117" y="121"/>
                  <a:pt x="113" y="121"/>
                </a:cubicBezTo>
                <a:close/>
                <a:moveTo>
                  <a:pt x="54" y="63"/>
                </a:moveTo>
                <a:cubicBezTo>
                  <a:pt x="67" y="107"/>
                  <a:pt x="67" y="107"/>
                  <a:pt x="67" y="107"/>
                </a:cubicBezTo>
                <a:cubicBezTo>
                  <a:pt x="52" y="112"/>
                  <a:pt x="52" y="112"/>
                  <a:pt x="52" y="112"/>
                </a:cubicBezTo>
                <a:cubicBezTo>
                  <a:pt x="39" y="68"/>
                  <a:pt x="39" y="68"/>
                  <a:pt x="39" y="68"/>
                </a:cubicBezTo>
                <a:cubicBezTo>
                  <a:pt x="38" y="68"/>
                  <a:pt x="37" y="68"/>
                  <a:pt x="36" y="68"/>
                </a:cubicBezTo>
                <a:cubicBezTo>
                  <a:pt x="17" y="68"/>
                  <a:pt x="2" y="53"/>
                  <a:pt x="2" y="34"/>
                </a:cubicBezTo>
                <a:cubicBezTo>
                  <a:pt x="2" y="15"/>
                  <a:pt x="17" y="0"/>
                  <a:pt x="36" y="0"/>
                </a:cubicBezTo>
                <a:cubicBezTo>
                  <a:pt x="55" y="0"/>
                  <a:pt x="71" y="15"/>
                  <a:pt x="71" y="34"/>
                </a:cubicBezTo>
                <a:cubicBezTo>
                  <a:pt x="71" y="46"/>
                  <a:pt x="64" y="57"/>
                  <a:pt x="54" y="63"/>
                </a:cubicBezTo>
                <a:close/>
                <a:moveTo>
                  <a:pt x="42" y="53"/>
                </a:moveTo>
                <a:cubicBezTo>
                  <a:pt x="26" y="53"/>
                  <a:pt x="13" y="41"/>
                  <a:pt x="11" y="26"/>
                </a:cubicBezTo>
                <a:cubicBezTo>
                  <a:pt x="11" y="28"/>
                  <a:pt x="10" y="31"/>
                  <a:pt x="10" y="34"/>
                </a:cubicBezTo>
                <a:cubicBezTo>
                  <a:pt x="10" y="48"/>
                  <a:pt x="22" y="60"/>
                  <a:pt x="36" y="60"/>
                </a:cubicBezTo>
                <a:cubicBezTo>
                  <a:pt x="46" y="60"/>
                  <a:pt x="54" y="55"/>
                  <a:pt x="58" y="48"/>
                </a:cubicBezTo>
                <a:cubicBezTo>
                  <a:pt x="54" y="51"/>
                  <a:pt x="48" y="53"/>
                  <a:pt x="42" y="53"/>
                </a:cubicBez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200"/>
          </a:p>
        </p:txBody>
      </p:sp>
      <p:sp>
        <p:nvSpPr>
          <p:cNvPr id="40" name="标题 11"/>
          <p:cNvSpPr txBox="1">
            <a:spLocks/>
          </p:cNvSpPr>
          <p:nvPr/>
        </p:nvSpPr>
        <p:spPr>
          <a:xfrm>
            <a:off x="1374229" y="1755783"/>
            <a:ext cx="1845880"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50" b="1" dirty="0">
                <a:solidFill>
                  <a:schemeClr val="bg1"/>
                </a:solidFill>
                <a:latin typeface="微软雅黑" panose="020B0503020204020204" pitchFamily="34" charset="-122"/>
                <a:ea typeface="微软雅黑" panose="020B0503020204020204" pitchFamily="34" charset="-122"/>
              </a:rPr>
              <a:t>01</a:t>
            </a:r>
            <a:r>
              <a:rPr lang="zh-CN" altLang="en-US" sz="1350" b="1" dirty="0">
                <a:solidFill>
                  <a:schemeClr val="bg1"/>
                </a:solidFill>
                <a:latin typeface="微软雅黑" panose="020B0503020204020204" pitchFamily="34" charset="-122"/>
                <a:ea typeface="微软雅黑" panose="020B0503020204020204" pitchFamily="34" charset="-122"/>
              </a:rPr>
              <a:t>输入标题</a:t>
            </a:r>
            <a:endParaRPr lang="en-US" altLang="zh-CN" sz="1350" b="1" dirty="0">
              <a:solidFill>
                <a:schemeClr val="bg1"/>
              </a:solidFill>
              <a:latin typeface="微软雅黑" panose="020B0503020204020204" pitchFamily="34" charset="-122"/>
              <a:ea typeface="微软雅黑" panose="020B0503020204020204" pitchFamily="34" charset="-122"/>
            </a:endParaRPr>
          </a:p>
          <a:p>
            <a:pPr algn="l"/>
            <a:r>
              <a:rPr lang="zh-CN" altLang="en-US" sz="105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p>
        </p:txBody>
      </p:sp>
      <p:sp>
        <p:nvSpPr>
          <p:cNvPr id="41" name="标题 11"/>
          <p:cNvSpPr txBox="1">
            <a:spLocks/>
          </p:cNvSpPr>
          <p:nvPr/>
        </p:nvSpPr>
        <p:spPr>
          <a:xfrm>
            <a:off x="2068239" y="3065470"/>
            <a:ext cx="1721108"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50" b="1" dirty="0">
                <a:solidFill>
                  <a:schemeClr val="bg1"/>
                </a:solidFill>
                <a:latin typeface="微软雅黑" panose="020B0503020204020204" pitchFamily="34" charset="-122"/>
                <a:ea typeface="微软雅黑" panose="020B0503020204020204" pitchFamily="34" charset="-122"/>
              </a:rPr>
              <a:t>02</a:t>
            </a:r>
            <a:r>
              <a:rPr lang="zh-CN" altLang="en-US" sz="1350" b="1" dirty="0">
                <a:solidFill>
                  <a:schemeClr val="bg1"/>
                </a:solidFill>
                <a:latin typeface="微软雅黑" panose="020B0503020204020204" pitchFamily="34" charset="-122"/>
                <a:ea typeface="微软雅黑" panose="020B0503020204020204" pitchFamily="34" charset="-122"/>
              </a:rPr>
              <a:t>输入标题</a:t>
            </a:r>
            <a:endParaRPr lang="en-US" altLang="zh-CN" sz="1350" b="1" dirty="0">
              <a:solidFill>
                <a:schemeClr val="bg1"/>
              </a:solidFill>
              <a:latin typeface="微软雅黑" panose="020B0503020204020204" pitchFamily="34" charset="-122"/>
              <a:ea typeface="微软雅黑" panose="020B0503020204020204" pitchFamily="34" charset="-122"/>
            </a:endParaRPr>
          </a:p>
          <a:p>
            <a:pPr algn="l"/>
            <a:r>
              <a:rPr lang="zh-CN" altLang="en-US" sz="105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p>
        </p:txBody>
      </p:sp>
      <p:sp>
        <p:nvSpPr>
          <p:cNvPr id="42" name="标题 11"/>
          <p:cNvSpPr txBox="1">
            <a:spLocks/>
          </p:cNvSpPr>
          <p:nvPr/>
        </p:nvSpPr>
        <p:spPr>
          <a:xfrm>
            <a:off x="5111920" y="1669677"/>
            <a:ext cx="1865770"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50" b="1" dirty="0">
                <a:solidFill>
                  <a:schemeClr val="bg1"/>
                </a:solidFill>
                <a:latin typeface="微软雅黑" panose="020B0503020204020204" pitchFamily="34" charset="-122"/>
                <a:ea typeface="微软雅黑" panose="020B0503020204020204" pitchFamily="34" charset="-122"/>
              </a:rPr>
              <a:t>03</a:t>
            </a:r>
            <a:r>
              <a:rPr lang="zh-CN" altLang="en-US" sz="1350" b="1" dirty="0">
                <a:solidFill>
                  <a:schemeClr val="bg1"/>
                </a:solidFill>
                <a:latin typeface="微软雅黑" panose="020B0503020204020204" pitchFamily="34" charset="-122"/>
                <a:ea typeface="微软雅黑" panose="020B0503020204020204" pitchFamily="34" charset="-122"/>
              </a:rPr>
              <a:t>输入标题</a:t>
            </a:r>
            <a:endParaRPr lang="en-US" altLang="zh-CN" sz="1350" b="1" dirty="0">
              <a:solidFill>
                <a:schemeClr val="bg1"/>
              </a:solidFill>
              <a:latin typeface="微软雅黑" panose="020B0503020204020204" pitchFamily="34" charset="-122"/>
              <a:ea typeface="微软雅黑" panose="020B0503020204020204" pitchFamily="34" charset="-122"/>
            </a:endParaRPr>
          </a:p>
          <a:p>
            <a:pPr algn="l"/>
            <a:r>
              <a:rPr lang="zh-CN" altLang="en-US" sz="105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p>
        </p:txBody>
      </p:sp>
      <p:sp>
        <p:nvSpPr>
          <p:cNvPr id="43" name="标题 11"/>
          <p:cNvSpPr txBox="1">
            <a:spLocks/>
          </p:cNvSpPr>
          <p:nvPr/>
        </p:nvSpPr>
        <p:spPr>
          <a:xfrm>
            <a:off x="5843858" y="3937339"/>
            <a:ext cx="1859675"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50" b="1" dirty="0">
                <a:solidFill>
                  <a:schemeClr val="bg1"/>
                </a:solidFill>
                <a:latin typeface="微软雅黑" panose="020B0503020204020204" pitchFamily="34" charset="-122"/>
                <a:ea typeface="微软雅黑" panose="020B0503020204020204" pitchFamily="34" charset="-122"/>
              </a:rPr>
              <a:t>04</a:t>
            </a:r>
            <a:r>
              <a:rPr lang="zh-CN" altLang="en-US" sz="1350" b="1" dirty="0">
                <a:solidFill>
                  <a:schemeClr val="bg1"/>
                </a:solidFill>
                <a:latin typeface="微软雅黑" panose="020B0503020204020204" pitchFamily="34" charset="-122"/>
                <a:ea typeface="微软雅黑" panose="020B0503020204020204" pitchFamily="34" charset="-122"/>
              </a:rPr>
              <a:t>输入标题</a:t>
            </a:r>
            <a:endParaRPr lang="en-US" altLang="zh-CN" sz="1350" b="1" dirty="0">
              <a:solidFill>
                <a:schemeClr val="bg1"/>
              </a:solidFill>
              <a:latin typeface="微软雅黑" panose="020B0503020204020204" pitchFamily="34" charset="-122"/>
              <a:ea typeface="微软雅黑" panose="020B0503020204020204" pitchFamily="34" charset="-122"/>
            </a:endParaRPr>
          </a:p>
          <a:p>
            <a:pPr algn="l"/>
            <a:r>
              <a:rPr lang="zh-CN" altLang="en-US" sz="105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p>
        </p:txBody>
      </p:sp>
      <p:sp>
        <p:nvSpPr>
          <p:cNvPr id="38" name="TextBox 13"/>
          <p:cNvSpPr txBox="1"/>
          <p:nvPr/>
        </p:nvSpPr>
        <p:spPr>
          <a:xfrm>
            <a:off x="412674" y="709802"/>
            <a:ext cx="1598515" cy="400110"/>
          </a:xfrm>
          <a:prstGeom prst="rect">
            <a:avLst/>
          </a:prstGeom>
          <a:noFill/>
        </p:spPr>
        <p:txBody>
          <a:bodyPr wrap="none" rtlCol="0">
            <a:spAutoFit/>
          </a:bodyPr>
          <a:lstStyle/>
          <a:p>
            <a:r>
              <a:rPr lang="en-US" altLang="zh-CN" sz="2000" b="1" dirty="0">
                <a:solidFill>
                  <a:schemeClr val="bg1"/>
                </a:solidFill>
                <a:latin typeface="Impact MT Std" pitchFamily="34" charset="0"/>
                <a:ea typeface="微软雅黑" pitchFamily="34" charset="-122"/>
              </a:rPr>
              <a:t>CONTENTS</a:t>
            </a:r>
            <a:endParaRPr lang="zh-CN" altLang="en-US" sz="2000" b="1" dirty="0">
              <a:solidFill>
                <a:schemeClr val="bg1"/>
              </a:solidFill>
              <a:latin typeface="Impact MT Std" pitchFamily="34" charset="0"/>
              <a:ea typeface="微软雅黑" pitchFamily="34" charset="-122"/>
            </a:endParaRPr>
          </a:p>
        </p:txBody>
      </p:sp>
      <p:sp>
        <p:nvSpPr>
          <p:cNvPr id="44" name="TextBox 28"/>
          <p:cNvSpPr txBox="1"/>
          <p:nvPr/>
        </p:nvSpPr>
        <p:spPr>
          <a:xfrm>
            <a:off x="412674" y="178744"/>
            <a:ext cx="1245854" cy="646331"/>
          </a:xfrm>
          <a:prstGeom prst="rect">
            <a:avLst/>
          </a:prstGeom>
          <a:noFill/>
        </p:spPr>
        <p:txBody>
          <a:bodyPr wrap="none" rtlCol="0">
            <a:spAutoFit/>
          </a:bodyPr>
          <a:lstStyle/>
          <a:p>
            <a:pPr algn="ctr"/>
            <a:r>
              <a:rPr lang="zh-CN" altLang="en-US" sz="3600" b="1" dirty="0">
                <a:solidFill>
                  <a:schemeClr val="bg1"/>
                </a:solidFill>
                <a:latin typeface="微软雅黑" pitchFamily="34" charset="-122"/>
                <a:ea typeface="微软雅黑" pitchFamily="34" charset="-122"/>
              </a:rPr>
              <a:t>目 录</a:t>
            </a:r>
          </a:p>
        </p:txBody>
      </p:sp>
      <p:pic>
        <p:nvPicPr>
          <p:cNvPr id="45" name="Picture 5" descr="C:\Users\ABC\Desktop\图片1.png"/>
          <p:cNvPicPr>
            <a:picLocks noChangeAspect="1" noChangeArrowheads="1"/>
          </p:cNvPicPr>
          <p:nvPr/>
        </p:nvPicPr>
        <p:blipFill>
          <a:blip r:embed="rId10">
            <a:extLst>
              <a:ext uri="{BEBA8EAE-BF5A-486C-A8C5-ECC9F3942E4B}">
                <a14:imgProps xmlns:a14="http://schemas.microsoft.com/office/drawing/2010/main">
                  <a14:imgLayer r:embed="rId11">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62702" y="-184298"/>
            <a:ext cx="9247188" cy="5961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97730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4"/>
                                        </p:tgtEl>
                                        <p:attrNameLst>
                                          <p:attrName>ppt_y</p:attrName>
                                        </p:attrNameLst>
                                      </p:cBhvr>
                                      <p:tavLst>
                                        <p:tav tm="0">
                                          <p:val>
                                            <p:strVal val="#ppt_y"/>
                                          </p:val>
                                        </p:tav>
                                        <p:tav tm="100000">
                                          <p:val>
                                            <p:strVal val="#ppt_y"/>
                                          </p:val>
                                        </p:tav>
                                      </p:tavLst>
                                    </p:anim>
                                    <p:anim calcmode="lin" valueType="num">
                                      <p:cBhvr>
                                        <p:cTn id="9"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4"/>
                                        </p:tgtEl>
                                      </p:cBhvr>
                                    </p:animEffect>
                                  </p:childTnLst>
                                </p:cTn>
                              </p:par>
                            </p:childTnLst>
                          </p:cTn>
                        </p:par>
                        <p:par>
                          <p:cTn id="12" fill="hold">
                            <p:stCondLst>
                              <p:cond delay="5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8"/>
                                        </p:tgtEl>
                                        <p:attrNameLst>
                                          <p:attrName>ppt_y</p:attrName>
                                        </p:attrNameLst>
                                      </p:cBhvr>
                                      <p:tavLst>
                                        <p:tav tm="0">
                                          <p:val>
                                            <p:strVal val="#ppt_y"/>
                                          </p:val>
                                        </p:tav>
                                        <p:tav tm="100000">
                                          <p:val>
                                            <p:strVal val="#ppt_y"/>
                                          </p:val>
                                        </p:tav>
                                      </p:tavLst>
                                    </p:anim>
                                    <p:anim calcmode="lin" valueType="num">
                                      <p:cBhvr>
                                        <p:cTn id="17"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8"/>
                                        </p:tgtEl>
                                      </p:cBhvr>
                                    </p:animEffect>
                                  </p:childTnLst>
                                </p:cTn>
                              </p:par>
                              <p:par>
                                <p:cTn id="20" presetID="53" presetClass="entr" presetSubtype="16" fill="hold" nodeType="withEffect">
                                  <p:stCondLst>
                                    <p:cond delay="100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par>
                                <p:cTn id="25" presetID="53" presetClass="entr" presetSubtype="16" fill="hold" grpId="0" nodeType="withEffect">
                                  <p:stCondLst>
                                    <p:cond delay="100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par>
                                <p:cTn id="30" presetID="53" presetClass="entr" presetSubtype="16" fill="hold" grpId="0" nodeType="withEffect">
                                  <p:stCondLst>
                                    <p:cond delay="100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ppt_w</p:attrName>
                                        </p:attrNameLst>
                                      </p:cBhvr>
                                      <p:tavLst>
                                        <p:tav tm="0">
                                          <p:val>
                                            <p:fltVal val="0"/>
                                          </p:val>
                                        </p:tav>
                                        <p:tav tm="100000">
                                          <p:val>
                                            <p:strVal val="#ppt_w"/>
                                          </p:val>
                                        </p:tav>
                                      </p:tavLst>
                                    </p:anim>
                                    <p:anim calcmode="lin" valueType="num">
                                      <p:cBhvr>
                                        <p:cTn id="33" dur="500" fill="hold"/>
                                        <p:tgtEl>
                                          <p:spTgt spid="18"/>
                                        </p:tgtEl>
                                        <p:attrNameLst>
                                          <p:attrName>ppt_h</p:attrName>
                                        </p:attrNameLst>
                                      </p:cBhvr>
                                      <p:tavLst>
                                        <p:tav tm="0">
                                          <p:val>
                                            <p:fltVal val="0"/>
                                          </p:val>
                                        </p:tav>
                                        <p:tav tm="100000">
                                          <p:val>
                                            <p:strVal val="#ppt_h"/>
                                          </p:val>
                                        </p:tav>
                                      </p:tavLst>
                                    </p:anim>
                                    <p:animEffect transition="in" filter="fade">
                                      <p:cBhvr>
                                        <p:cTn id="34" dur="500"/>
                                        <p:tgtEl>
                                          <p:spTgt spid="18"/>
                                        </p:tgtEl>
                                      </p:cBhvr>
                                    </p:animEffect>
                                  </p:childTnLst>
                                </p:cTn>
                              </p:par>
                            </p:childTnLst>
                          </p:cTn>
                        </p:par>
                        <p:par>
                          <p:cTn id="35" fill="hold">
                            <p:stCondLst>
                              <p:cond delay="2050"/>
                            </p:stCondLst>
                            <p:childTnLst>
                              <p:par>
                                <p:cTn id="36" presetID="22" presetClass="entr" presetSubtype="1" fill="hold"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ipe(up)">
                                      <p:cBhvr>
                                        <p:cTn id="38" dur="500"/>
                                        <p:tgtEl>
                                          <p:spTgt spid="20"/>
                                        </p:tgtEl>
                                      </p:cBhvr>
                                    </p:animEffect>
                                  </p:childTnLst>
                                </p:cTn>
                              </p:par>
                              <p:par>
                                <p:cTn id="39" presetID="53" presetClass="entr" presetSubtype="16" fill="hold" nodeType="withEffect">
                                  <p:stCondLst>
                                    <p:cond delay="500"/>
                                  </p:stCondLst>
                                  <p:childTnLst>
                                    <p:set>
                                      <p:cBhvr>
                                        <p:cTn id="40" dur="1" fill="hold">
                                          <p:stCondLst>
                                            <p:cond delay="0"/>
                                          </p:stCondLst>
                                        </p:cTn>
                                        <p:tgtEl>
                                          <p:spTgt spid="21"/>
                                        </p:tgtEl>
                                        <p:attrNameLst>
                                          <p:attrName>style.visibility</p:attrName>
                                        </p:attrNameLst>
                                      </p:cBhvr>
                                      <p:to>
                                        <p:strVal val="visible"/>
                                      </p:to>
                                    </p:set>
                                    <p:anim calcmode="lin" valueType="num">
                                      <p:cBhvr>
                                        <p:cTn id="41" dur="500" fill="hold"/>
                                        <p:tgtEl>
                                          <p:spTgt spid="21"/>
                                        </p:tgtEl>
                                        <p:attrNameLst>
                                          <p:attrName>ppt_w</p:attrName>
                                        </p:attrNameLst>
                                      </p:cBhvr>
                                      <p:tavLst>
                                        <p:tav tm="0">
                                          <p:val>
                                            <p:fltVal val="0"/>
                                          </p:val>
                                        </p:tav>
                                        <p:tav tm="100000">
                                          <p:val>
                                            <p:strVal val="#ppt_w"/>
                                          </p:val>
                                        </p:tav>
                                      </p:tavLst>
                                    </p:anim>
                                    <p:anim calcmode="lin" valueType="num">
                                      <p:cBhvr>
                                        <p:cTn id="42" dur="500" fill="hold"/>
                                        <p:tgtEl>
                                          <p:spTgt spid="21"/>
                                        </p:tgtEl>
                                        <p:attrNameLst>
                                          <p:attrName>ppt_h</p:attrName>
                                        </p:attrNameLst>
                                      </p:cBhvr>
                                      <p:tavLst>
                                        <p:tav tm="0">
                                          <p:val>
                                            <p:fltVal val="0"/>
                                          </p:val>
                                        </p:tav>
                                        <p:tav tm="100000">
                                          <p:val>
                                            <p:strVal val="#ppt_h"/>
                                          </p:val>
                                        </p:tav>
                                      </p:tavLst>
                                    </p:anim>
                                    <p:animEffect transition="in" filter="fade">
                                      <p:cBhvr>
                                        <p:cTn id="43" dur="500"/>
                                        <p:tgtEl>
                                          <p:spTgt spid="21"/>
                                        </p:tgtEl>
                                      </p:cBhvr>
                                    </p:animEffect>
                                  </p:childTnLst>
                                </p:cTn>
                              </p:par>
                              <p:par>
                                <p:cTn id="44" presetID="53" presetClass="entr" presetSubtype="16" fill="hold" grpId="0" nodeType="withEffect">
                                  <p:stCondLst>
                                    <p:cond delay="50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animEffect transition="in" filter="fade">
                                      <p:cBhvr>
                                        <p:cTn id="48" dur="500"/>
                                        <p:tgtEl>
                                          <p:spTgt spid="26"/>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24"/>
                                        </p:tgtEl>
                                        <p:attrNameLst>
                                          <p:attrName>style.visibility</p:attrName>
                                        </p:attrNameLst>
                                      </p:cBhvr>
                                      <p:to>
                                        <p:strVal val="visible"/>
                                      </p:to>
                                    </p:set>
                                    <p:anim calcmode="lin" valueType="num">
                                      <p:cBhvr>
                                        <p:cTn id="51" dur="500" fill="hold"/>
                                        <p:tgtEl>
                                          <p:spTgt spid="24"/>
                                        </p:tgtEl>
                                        <p:attrNameLst>
                                          <p:attrName>ppt_w</p:attrName>
                                        </p:attrNameLst>
                                      </p:cBhvr>
                                      <p:tavLst>
                                        <p:tav tm="0">
                                          <p:val>
                                            <p:fltVal val="0"/>
                                          </p:val>
                                        </p:tav>
                                        <p:tav tm="100000">
                                          <p:val>
                                            <p:strVal val="#ppt_w"/>
                                          </p:val>
                                        </p:tav>
                                      </p:tavLst>
                                    </p:anim>
                                    <p:anim calcmode="lin" valueType="num">
                                      <p:cBhvr>
                                        <p:cTn id="52" dur="500" fill="hold"/>
                                        <p:tgtEl>
                                          <p:spTgt spid="24"/>
                                        </p:tgtEl>
                                        <p:attrNameLst>
                                          <p:attrName>ppt_h</p:attrName>
                                        </p:attrNameLst>
                                      </p:cBhvr>
                                      <p:tavLst>
                                        <p:tav tm="0">
                                          <p:val>
                                            <p:fltVal val="0"/>
                                          </p:val>
                                        </p:tav>
                                        <p:tav tm="100000">
                                          <p:val>
                                            <p:strVal val="#ppt_h"/>
                                          </p:val>
                                        </p:tav>
                                      </p:tavLst>
                                    </p:anim>
                                    <p:animEffect transition="in" filter="fade">
                                      <p:cBhvr>
                                        <p:cTn id="53" dur="500"/>
                                        <p:tgtEl>
                                          <p:spTgt spid="24"/>
                                        </p:tgtEl>
                                      </p:cBhvr>
                                    </p:animEffect>
                                  </p:childTnLst>
                                </p:cTn>
                              </p:par>
                            </p:childTnLst>
                          </p:cTn>
                        </p:par>
                        <p:par>
                          <p:cTn id="54" fill="hold">
                            <p:stCondLst>
                              <p:cond delay="3550"/>
                            </p:stCondLst>
                            <p:childTnLst>
                              <p:par>
                                <p:cTn id="55" presetID="22" presetClass="entr" presetSubtype="4"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down)">
                                      <p:cBhvr>
                                        <p:cTn id="57" dur="500"/>
                                        <p:tgtEl>
                                          <p:spTgt spid="13"/>
                                        </p:tgtEl>
                                      </p:cBhvr>
                                    </p:animEffect>
                                  </p:childTnLst>
                                </p:cTn>
                              </p:par>
                              <p:par>
                                <p:cTn id="58" presetID="53" presetClass="entr" presetSubtype="16" fill="hold" nodeType="withEffect">
                                  <p:stCondLst>
                                    <p:cond delay="500"/>
                                  </p:stCondLst>
                                  <p:childTnLst>
                                    <p:set>
                                      <p:cBhvr>
                                        <p:cTn id="59" dur="1" fill="hold">
                                          <p:stCondLst>
                                            <p:cond delay="0"/>
                                          </p:stCondLst>
                                        </p:cTn>
                                        <p:tgtEl>
                                          <p:spTgt spid="27"/>
                                        </p:tgtEl>
                                        <p:attrNameLst>
                                          <p:attrName>style.visibility</p:attrName>
                                        </p:attrNameLst>
                                      </p:cBhvr>
                                      <p:to>
                                        <p:strVal val="visible"/>
                                      </p:to>
                                    </p:set>
                                    <p:anim calcmode="lin" valueType="num">
                                      <p:cBhvr>
                                        <p:cTn id="60" dur="500" fill="hold"/>
                                        <p:tgtEl>
                                          <p:spTgt spid="27"/>
                                        </p:tgtEl>
                                        <p:attrNameLst>
                                          <p:attrName>ppt_w</p:attrName>
                                        </p:attrNameLst>
                                      </p:cBhvr>
                                      <p:tavLst>
                                        <p:tav tm="0">
                                          <p:val>
                                            <p:fltVal val="0"/>
                                          </p:val>
                                        </p:tav>
                                        <p:tav tm="100000">
                                          <p:val>
                                            <p:strVal val="#ppt_w"/>
                                          </p:val>
                                        </p:tav>
                                      </p:tavLst>
                                    </p:anim>
                                    <p:anim calcmode="lin" valueType="num">
                                      <p:cBhvr>
                                        <p:cTn id="61" dur="500" fill="hold"/>
                                        <p:tgtEl>
                                          <p:spTgt spid="27"/>
                                        </p:tgtEl>
                                        <p:attrNameLst>
                                          <p:attrName>ppt_h</p:attrName>
                                        </p:attrNameLst>
                                      </p:cBhvr>
                                      <p:tavLst>
                                        <p:tav tm="0">
                                          <p:val>
                                            <p:fltVal val="0"/>
                                          </p:val>
                                        </p:tav>
                                        <p:tav tm="100000">
                                          <p:val>
                                            <p:strVal val="#ppt_h"/>
                                          </p:val>
                                        </p:tav>
                                      </p:tavLst>
                                    </p:anim>
                                    <p:animEffect transition="in" filter="fade">
                                      <p:cBhvr>
                                        <p:cTn id="62" dur="500"/>
                                        <p:tgtEl>
                                          <p:spTgt spid="27"/>
                                        </p:tgtEl>
                                      </p:cBhvr>
                                    </p:animEffect>
                                  </p:childTnLst>
                                </p:cTn>
                              </p:par>
                              <p:par>
                                <p:cTn id="63" presetID="53" presetClass="entr" presetSubtype="16" fill="hold" grpId="0" nodeType="withEffect">
                                  <p:stCondLst>
                                    <p:cond delay="1000"/>
                                  </p:stCondLst>
                                  <p:childTnLst>
                                    <p:set>
                                      <p:cBhvr>
                                        <p:cTn id="64" dur="1" fill="hold">
                                          <p:stCondLst>
                                            <p:cond delay="0"/>
                                          </p:stCondLst>
                                        </p:cTn>
                                        <p:tgtEl>
                                          <p:spTgt spid="30"/>
                                        </p:tgtEl>
                                        <p:attrNameLst>
                                          <p:attrName>style.visibility</p:attrName>
                                        </p:attrNameLst>
                                      </p:cBhvr>
                                      <p:to>
                                        <p:strVal val="visible"/>
                                      </p:to>
                                    </p:set>
                                    <p:anim calcmode="lin" valueType="num">
                                      <p:cBhvr>
                                        <p:cTn id="65" dur="500" fill="hold"/>
                                        <p:tgtEl>
                                          <p:spTgt spid="30"/>
                                        </p:tgtEl>
                                        <p:attrNameLst>
                                          <p:attrName>ppt_w</p:attrName>
                                        </p:attrNameLst>
                                      </p:cBhvr>
                                      <p:tavLst>
                                        <p:tav tm="0">
                                          <p:val>
                                            <p:fltVal val="0"/>
                                          </p:val>
                                        </p:tav>
                                        <p:tav tm="100000">
                                          <p:val>
                                            <p:strVal val="#ppt_w"/>
                                          </p:val>
                                        </p:tav>
                                      </p:tavLst>
                                    </p:anim>
                                    <p:anim calcmode="lin" valueType="num">
                                      <p:cBhvr>
                                        <p:cTn id="66" dur="500" fill="hold"/>
                                        <p:tgtEl>
                                          <p:spTgt spid="30"/>
                                        </p:tgtEl>
                                        <p:attrNameLst>
                                          <p:attrName>ppt_h</p:attrName>
                                        </p:attrNameLst>
                                      </p:cBhvr>
                                      <p:tavLst>
                                        <p:tav tm="0">
                                          <p:val>
                                            <p:fltVal val="0"/>
                                          </p:val>
                                        </p:tav>
                                        <p:tav tm="100000">
                                          <p:val>
                                            <p:strVal val="#ppt_h"/>
                                          </p:val>
                                        </p:tav>
                                      </p:tavLst>
                                    </p:anim>
                                    <p:animEffect transition="in" filter="fade">
                                      <p:cBhvr>
                                        <p:cTn id="67" dur="500"/>
                                        <p:tgtEl>
                                          <p:spTgt spid="30"/>
                                        </p:tgtEl>
                                      </p:cBhvr>
                                    </p:animEffect>
                                  </p:childTnLst>
                                </p:cTn>
                              </p:par>
                              <p:par>
                                <p:cTn id="68" presetID="53" presetClass="entr" presetSubtype="16" fill="hold" grpId="0" nodeType="withEffect">
                                  <p:stCondLst>
                                    <p:cond delay="500"/>
                                  </p:stCondLst>
                                  <p:childTnLst>
                                    <p:set>
                                      <p:cBhvr>
                                        <p:cTn id="69" dur="1" fill="hold">
                                          <p:stCondLst>
                                            <p:cond delay="0"/>
                                          </p:stCondLst>
                                        </p:cTn>
                                        <p:tgtEl>
                                          <p:spTgt spid="32"/>
                                        </p:tgtEl>
                                        <p:attrNameLst>
                                          <p:attrName>style.visibility</p:attrName>
                                        </p:attrNameLst>
                                      </p:cBhvr>
                                      <p:to>
                                        <p:strVal val="visible"/>
                                      </p:to>
                                    </p:set>
                                    <p:anim calcmode="lin" valueType="num">
                                      <p:cBhvr>
                                        <p:cTn id="70" dur="500" fill="hold"/>
                                        <p:tgtEl>
                                          <p:spTgt spid="32"/>
                                        </p:tgtEl>
                                        <p:attrNameLst>
                                          <p:attrName>ppt_w</p:attrName>
                                        </p:attrNameLst>
                                      </p:cBhvr>
                                      <p:tavLst>
                                        <p:tav tm="0">
                                          <p:val>
                                            <p:fltVal val="0"/>
                                          </p:val>
                                        </p:tav>
                                        <p:tav tm="100000">
                                          <p:val>
                                            <p:strVal val="#ppt_w"/>
                                          </p:val>
                                        </p:tav>
                                      </p:tavLst>
                                    </p:anim>
                                    <p:anim calcmode="lin" valueType="num">
                                      <p:cBhvr>
                                        <p:cTn id="71" dur="500" fill="hold"/>
                                        <p:tgtEl>
                                          <p:spTgt spid="32"/>
                                        </p:tgtEl>
                                        <p:attrNameLst>
                                          <p:attrName>ppt_h</p:attrName>
                                        </p:attrNameLst>
                                      </p:cBhvr>
                                      <p:tavLst>
                                        <p:tav tm="0">
                                          <p:val>
                                            <p:fltVal val="0"/>
                                          </p:val>
                                        </p:tav>
                                        <p:tav tm="100000">
                                          <p:val>
                                            <p:strVal val="#ppt_h"/>
                                          </p:val>
                                        </p:tav>
                                      </p:tavLst>
                                    </p:anim>
                                    <p:animEffect transition="in" filter="fade">
                                      <p:cBhvr>
                                        <p:cTn id="72" dur="500"/>
                                        <p:tgtEl>
                                          <p:spTgt spid="32"/>
                                        </p:tgtEl>
                                      </p:cBhvr>
                                    </p:animEffect>
                                  </p:childTnLst>
                                </p:cTn>
                              </p:par>
                            </p:childTnLst>
                          </p:cTn>
                        </p:par>
                        <p:par>
                          <p:cTn id="73" fill="hold">
                            <p:stCondLst>
                              <p:cond delay="5050"/>
                            </p:stCondLst>
                            <p:childTnLst>
                              <p:par>
                                <p:cTn id="74" presetID="22" presetClass="entr" presetSubtype="4" fill="hold"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wipe(down)">
                                      <p:cBhvr>
                                        <p:cTn id="76" dur="500"/>
                                        <p:tgtEl>
                                          <p:spTgt spid="33"/>
                                        </p:tgtEl>
                                      </p:cBhvr>
                                    </p:animEffect>
                                  </p:childTnLst>
                                </p:cTn>
                              </p:par>
                              <p:par>
                                <p:cTn id="77" presetID="53" presetClass="entr" presetSubtype="16" fill="hold" nodeType="withEffect">
                                  <p:stCondLst>
                                    <p:cond delay="500"/>
                                  </p:stCondLst>
                                  <p:childTnLst>
                                    <p:set>
                                      <p:cBhvr>
                                        <p:cTn id="78" dur="1" fill="hold">
                                          <p:stCondLst>
                                            <p:cond delay="0"/>
                                          </p:stCondLst>
                                        </p:cTn>
                                        <p:tgtEl>
                                          <p:spTgt spid="34"/>
                                        </p:tgtEl>
                                        <p:attrNameLst>
                                          <p:attrName>style.visibility</p:attrName>
                                        </p:attrNameLst>
                                      </p:cBhvr>
                                      <p:to>
                                        <p:strVal val="visible"/>
                                      </p:to>
                                    </p:set>
                                    <p:anim calcmode="lin" valueType="num">
                                      <p:cBhvr>
                                        <p:cTn id="79" dur="500" fill="hold"/>
                                        <p:tgtEl>
                                          <p:spTgt spid="34"/>
                                        </p:tgtEl>
                                        <p:attrNameLst>
                                          <p:attrName>ppt_w</p:attrName>
                                        </p:attrNameLst>
                                      </p:cBhvr>
                                      <p:tavLst>
                                        <p:tav tm="0">
                                          <p:val>
                                            <p:fltVal val="0"/>
                                          </p:val>
                                        </p:tav>
                                        <p:tav tm="100000">
                                          <p:val>
                                            <p:strVal val="#ppt_w"/>
                                          </p:val>
                                        </p:tav>
                                      </p:tavLst>
                                    </p:anim>
                                    <p:anim calcmode="lin" valueType="num">
                                      <p:cBhvr>
                                        <p:cTn id="80" dur="500" fill="hold"/>
                                        <p:tgtEl>
                                          <p:spTgt spid="34"/>
                                        </p:tgtEl>
                                        <p:attrNameLst>
                                          <p:attrName>ppt_h</p:attrName>
                                        </p:attrNameLst>
                                      </p:cBhvr>
                                      <p:tavLst>
                                        <p:tav tm="0">
                                          <p:val>
                                            <p:fltVal val="0"/>
                                          </p:val>
                                        </p:tav>
                                        <p:tav tm="100000">
                                          <p:val>
                                            <p:strVal val="#ppt_h"/>
                                          </p:val>
                                        </p:tav>
                                      </p:tavLst>
                                    </p:anim>
                                    <p:animEffect transition="in" filter="fade">
                                      <p:cBhvr>
                                        <p:cTn id="81" dur="500"/>
                                        <p:tgtEl>
                                          <p:spTgt spid="34"/>
                                        </p:tgtEl>
                                      </p:cBhvr>
                                    </p:animEffect>
                                  </p:childTnLst>
                                </p:cTn>
                              </p:par>
                              <p:par>
                                <p:cTn id="82" presetID="53" presetClass="entr" presetSubtype="16" fill="hold" grpId="0" nodeType="withEffect">
                                  <p:stCondLst>
                                    <p:cond delay="500"/>
                                  </p:stCondLst>
                                  <p:childTnLst>
                                    <p:set>
                                      <p:cBhvr>
                                        <p:cTn id="83" dur="1" fill="hold">
                                          <p:stCondLst>
                                            <p:cond delay="0"/>
                                          </p:stCondLst>
                                        </p:cTn>
                                        <p:tgtEl>
                                          <p:spTgt spid="39"/>
                                        </p:tgtEl>
                                        <p:attrNameLst>
                                          <p:attrName>style.visibility</p:attrName>
                                        </p:attrNameLst>
                                      </p:cBhvr>
                                      <p:to>
                                        <p:strVal val="visible"/>
                                      </p:to>
                                    </p:set>
                                    <p:anim calcmode="lin" valueType="num">
                                      <p:cBhvr>
                                        <p:cTn id="84" dur="500" fill="hold"/>
                                        <p:tgtEl>
                                          <p:spTgt spid="39"/>
                                        </p:tgtEl>
                                        <p:attrNameLst>
                                          <p:attrName>ppt_w</p:attrName>
                                        </p:attrNameLst>
                                      </p:cBhvr>
                                      <p:tavLst>
                                        <p:tav tm="0">
                                          <p:val>
                                            <p:fltVal val="0"/>
                                          </p:val>
                                        </p:tav>
                                        <p:tav tm="100000">
                                          <p:val>
                                            <p:strVal val="#ppt_w"/>
                                          </p:val>
                                        </p:tav>
                                      </p:tavLst>
                                    </p:anim>
                                    <p:anim calcmode="lin" valueType="num">
                                      <p:cBhvr>
                                        <p:cTn id="85" dur="500" fill="hold"/>
                                        <p:tgtEl>
                                          <p:spTgt spid="39"/>
                                        </p:tgtEl>
                                        <p:attrNameLst>
                                          <p:attrName>ppt_h</p:attrName>
                                        </p:attrNameLst>
                                      </p:cBhvr>
                                      <p:tavLst>
                                        <p:tav tm="0">
                                          <p:val>
                                            <p:fltVal val="0"/>
                                          </p:val>
                                        </p:tav>
                                        <p:tav tm="100000">
                                          <p:val>
                                            <p:strVal val="#ppt_h"/>
                                          </p:val>
                                        </p:tav>
                                      </p:tavLst>
                                    </p:anim>
                                    <p:animEffect transition="in" filter="fade">
                                      <p:cBhvr>
                                        <p:cTn id="86" dur="500"/>
                                        <p:tgtEl>
                                          <p:spTgt spid="39"/>
                                        </p:tgtEl>
                                      </p:cBhvr>
                                    </p:animEffect>
                                  </p:childTnLst>
                                </p:cTn>
                              </p:par>
                              <p:par>
                                <p:cTn id="87" presetID="53" presetClass="entr" presetSubtype="16" fill="hold" grpId="0" nodeType="withEffect">
                                  <p:stCondLst>
                                    <p:cond delay="1000"/>
                                  </p:stCondLst>
                                  <p:childTnLst>
                                    <p:set>
                                      <p:cBhvr>
                                        <p:cTn id="88" dur="1" fill="hold">
                                          <p:stCondLst>
                                            <p:cond delay="0"/>
                                          </p:stCondLst>
                                        </p:cTn>
                                        <p:tgtEl>
                                          <p:spTgt spid="37"/>
                                        </p:tgtEl>
                                        <p:attrNameLst>
                                          <p:attrName>style.visibility</p:attrName>
                                        </p:attrNameLst>
                                      </p:cBhvr>
                                      <p:to>
                                        <p:strVal val="visible"/>
                                      </p:to>
                                    </p:set>
                                    <p:anim calcmode="lin" valueType="num">
                                      <p:cBhvr>
                                        <p:cTn id="89" dur="500" fill="hold"/>
                                        <p:tgtEl>
                                          <p:spTgt spid="37"/>
                                        </p:tgtEl>
                                        <p:attrNameLst>
                                          <p:attrName>ppt_w</p:attrName>
                                        </p:attrNameLst>
                                      </p:cBhvr>
                                      <p:tavLst>
                                        <p:tav tm="0">
                                          <p:val>
                                            <p:fltVal val="0"/>
                                          </p:val>
                                        </p:tav>
                                        <p:tav tm="100000">
                                          <p:val>
                                            <p:strVal val="#ppt_w"/>
                                          </p:val>
                                        </p:tav>
                                      </p:tavLst>
                                    </p:anim>
                                    <p:anim calcmode="lin" valueType="num">
                                      <p:cBhvr>
                                        <p:cTn id="90" dur="500" fill="hold"/>
                                        <p:tgtEl>
                                          <p:spTgt spid="37"/>
                                        </p:tgtEl>
                                        <p:attrNameLst>
                                          <p:attrName>ppt_h</p:attrName>
                                        </p:attrNameLst>
                                      </p:cBhvr>
                                      <p:tavLst>
                                        <p:tav tm="0">
                                          <p:val>
                                            <p:fltVal val="0"/>
                                          </p:val>
                                        </p:tav>
                                        <p:tav tm="100000">
                                          <p:val>
                                            <p:strVal val="#ppt_h"/>
                                          </p:val>
                                        </p:tav>
                                      </p:tavLst>
                                    </p:anim>
                                    <p:animEffect transition="in" filter="fade">
                                      <p:cBhvr>
                                        <p:cTn id="91" dur="500"/>
                                        <p:tgtEl>
                                          <p:spTgt spid="37"/>
                                        </p:tgtEl>
                                      </p:cBhvr>
                                    </p:animEffect>
                                  </p:childTnLst>
                                </p:cTn>
                              </p:par>
                              <p:par>
                                <p:cTn id="92" presetID="53" presetClass="entr" presetSubtype="16" fill="hold" grpId="0" nodeType="withEffect">
                                  <p:stCondLst>
                                    <p:cond delay="1500"/>
                                  </p:stCondLst>
                                  <p:childTnLst>
                                    <p:set>
                                      <p:cBhvr>
                                        <p:cTn id="93" dur="1" fill="hold">
                                          <p:stCondLst>
                                            <p:cond delay="0"/>
                                          </p:stCondLst>
                                        </p:cTn>
                                        <p:tgtEl>
                                          <p:spTgt spid="40"/>
                                        </p:tgtEl>
                                        <p:attrNameLst>
                                          <p:attrName>style.visibility</p:attrName>
                                        </p:attrNameLst>
                                      </p:cBhvr>
                                      <p:to>
                                        <p:strVal val="visible"/>
                                      </p:to>
                                    </p:set>
                                    <p:anim calcmode="lin" valueType="num">
                                      <p:cBhvr>
                                        <p:cTn id="94" dur="500" fill="hold"/>
                                        <p:tgtEl>
                                          <p:spTgt spid="40"/>
                                        </p:tgtEl>
                                        <p:attrNameLst>
                                          <p:attrName>ppt_w</p:attrName>
                                        </p:attrNameLst>
                                      </p:cBhvr>
                                      <p:tavLst>
                                        <p:tav tm="0">
                                          <p:val>
                                            <p:fltVal val="0"/>
                                          </p:val>
                                        </p:tav>
                                        <p:tav tm="100000">
                                          <p:val>
                                            <p:strVal val="#ppt_w"/>
                                          </p:val>
                                        </p:tav>
                                      </p:tavLst>
                                    </p:anim>
                                    <p:anim calcmode="lin" valueType="num">
                                      <p:cBhvr>
                                        <p:cTn id="95" dur="500" fill="hold"/>
                                        <p:tgtEl>
                                          <p:spTgt spid="40"/>
                                        </p:tgtEl>
                                        <p:attrNameLst>
                                          <p:attrName>ppt_h</p:attrName>
                                        </p:attrNameLst>
                                      </p:cBhvr>
                                      <p:tavLst>
                                        <p:tav tm="0">
                                          <p:val>
                                            <p:fltVal val="0"/>
                                          </p:val>
                                        </p:tav>
                                        <p:tav tm="100000">
                                          <p:val>
                                            <p:strVal val="#ppt_h"/>
                                          </p:val>
                                        </p:tav>
                                      </p:tavLst>
                                    </p:anim>
                                    <p:animEffect transition="in" filter="fade">
                                      <p:cBhvr>
                                        <p:cTn id="96" dur="500"/>
                                        <p:tgtEl>
                                          <p:spTgt spid="40"/>
                                        </p:tgtEl>
                                      </p:cBhvr>
                                    </p:animEffect>
                                  </p:childTnLst>
                                </p:cTn>
                              </p:par>
                              <p:par>
                                <p:cTn id="97" presetID="53" presetClass="entr" presetSubtype="16" fill="hold" grpId="0" nodeType="withEffect">
                                  <p:stCondLst>
                                    <p:cond delay="1500"/>
                                  </p:stCondLst>
                                  <p:childTnLst>
                                    <p:set>
                                      <p:cBhvr>
                                        <p:cTn id="98" dur="1" fill="hold">
                                          <p:stCondLst>
                                            <p:cond delay="0"/>
                                          </p:stCondLst>
                                        </p:cTn>
                                        <p:tgtEl>
                                          <p:spTgt spid="41"/>
                                        </p:tgtEl>
                                        <p:attrNameLst>
                                          <p:attrName>style.visibility</p:attrName>
                                        </p:attrNameLst>
                                      </p:cBhvr>
                                      <p:to>
                                        <p:strVal val="visible"/>
                                      </p:to>
                                    </p:set>
                                    <p:anim calcmode="lin" valueType="num">
                                      <p:cBhvr>
                                        <p:cTn id="99" dur="500" fill="hold"/>
                                        <p:tgtEl>
                                          <p:spTgt spid="41"/>
                                        </p:tgtEl>
                                        <p:attrNameLst>
                                          <p:attrName>ppt_w</p:attrName>
                                        </p:attrNameLst>
                                      </p:cBhvr>
                                      <p:tavLst>
                                        <p:tav tm="0">
                                          <p:val>
                                            <p:fltVal val="0"/>
                                          </p:val>
                                        </p:tav>
                                        <p:tav tm="100000">
                                          <p:val>
                                            <p:strVal val="#ppt_w"/>
                                          </p:val>
                                        </p:tav>
                                      </p:tavLst>
                                    </p:anim>
                                    <p:anim calcmode="lin" valueType="num">
                                      <p:cBhvr>
                                        <p:cTn id="100" dur="500" fill="hold"/>
                                        <p:tgtEl>
                                          <p:spTgt spid="41"/>
                                        </p:tgtEl>
                                        <p:attrNameLst>
                                          <p:attrName>ppt_h</p:attrName>
                                        </p:attrNameLst>
                                      </p:cBhvr>
                                      <p:tavLst>
                                        <p:tav tm="0">
                                          <p:val>
                                            <p:fltVal val="0"/>
                                          </p:val>
                                        </p:tav>
                                        <p:tav tm="100000">
                                          <p:val>
                                            <p:strVal val="#ppt_h"/>
                                          </p:val>
                                        </p:tav>
                                      </p:tavLst>
                                    </p:anim>
                                    <p:animEffect transition="in" filter="fade">
                                      <p:cBhvr>
                                        <p:cTn id="101" dur="500"/>
                                        <p:tgtEl>
                                          <p:spTgt spid="41"/>
                                        </p:tgtEl>
                                      </p:cBhvr>
                                    </p:animEffect>
                                  </p:childTnLst>
                                </p:cTn>
                              </p:par>
                              <p:par>
                                <p:cTn id="102" presetID="53" presetClass="entr" presetSubtype="16" fill="hold" grpId="0" nodeType="withEffect">
                                  <p:stCondLst>
                                    <p:cond delay="1500"/>
                                  </p:stCondLst>
                                  <p:childTnLst>
                                    <p:set>
                                      <p:cBhvr>
                                        <p:cTn id="103" dur="1" fill="hold">
                                          <p:stCondLst>
                                            <p:cond delay="0"/>
                                          </p:stCondLst>
                                        </p:cTn>
                                        <p:tgtEl>
                                          <p:spTgt spid="42"/>
                                        </p:tgtEl>
                                        <p:attrNameLst>
                                          <p:attrName>style.visibility</p:attrName>
                                        </p:attrNameLst>
                                      </p:cBhvr>
                                      <p:to>
                                        <p:strVal val="visible"/>
                                      </p:to>
                                    </p:set>
                                    <p:anim calcmode="lin" valueType="num">
                                      <p:cBhvr>
                                        <p:cTn id="104" dur="500" fill="hold"/>
                                        <p:tgtEl>
                                          <p:spTgt spid="42"/>
                                        </p:tgtEl>
                                        <p:attrNameLst>
                                          <p:attrName>ppt_w</p:attrName>
                                        </p:attrNameLst>
                                      </p:cBhvr>
                                      <p:tavLst>
                                        <p:tav tm="0">
                                          <p:val>
                                            <p:fltVal val="0"/>
                                          </p:val>
                                        </p:tav>
                                        <p:tav tm="100000">
                                          <p:val>
                                            <p:strVal val="#ppt_w"/>
                                          </p:val>
                                        </p:tav>
                                      </p:tavLst>
                                    </p:anim>
                                    <p:anim calcmode="lin" valueType="num">
                                      <p:cBhvr>
                                        <p:cTn id="105" dur="500" fill="hold"/>
                                        <p:tgtEl>
                                          <p:spTgt spid="42"/>
                                        </p:tgtEl>
                                        <p:attrNameLst>
                                          <p:attrName>ppt_h</p:attrName>
                                        </p:attrNameLst>
                                      </p:cBhvr>
                                      <p:tavLst>
                                        <p:tav tm="0">
                                          <p:val>
                                            <p:fltVal val="0"/>
                                          </p:val>
                                        </p:tav>
                                        <p:tav tm="100000">
                                          <p:val>
                                            <p:strVal val="#ppt_h"/>
                                          </p:val>
                                        </p:tav>
                                      </p:tavLst>
                                    </p:anim>
                                    <p:animEffect transition="in" filter="fade">
                                      <p:cBhvr>
                                        <p:cTn id="106" dur="500"/>
                                        <p:tgtEl>
                                          <p:spTgt spid="42"/>
                                        </p:tgtEl>
                                      </p:cBhvr>
                                    </p:animEffect>
                                  </p:childTnLst>
                                </p:cTn>
                              </p:par>
                              <p:par>
                                <p:cTn id="107" presetID="53" presetClass="entr" presetSubtype="16" fill="hold" grpId="0" nodeType="withEffect">
                                  <p:stCondLst>
                                    <p:cond delay="1500"/>
                                  </p:stCondLst>
                                  <p:childTnLst>
                                    <p:set>
                                      <p:cBhvr>
                                        <p:cTn id="108" dur="1" fill="hold">
                                          <p:stCondLst>
                                            <p:cond delay="0"/>
                                          </p:stCondLst>
                                        </p:cTn>
                                        <p:tgtEl>
                                          <p:spTgt spid="43"/>
                                        </p:tgtEl>
                                        <p:attrNameLst>
                                          <p:attrName>style.visibility</p:attrName>
                                        </p:attrNameLst>
                                      </p:cBhvr>
                                      <p:to>
                                        <p:strVal val="visible"/>
                                      </p:to>
                                    </p:set>
                                    <p:anim calcmode="lin" valueType="num">
                                      <p:cBhvr>
                                        <p:cTn id="109" dur="500" fill="hold"/>
                                        <p:tgtEl>
                                          <p:spTgt spid="43"/>
                                        </p:tgtEl>
                                        <p:attrNameLst>
                                          <p:attrName>ppt_w</p:attrName>
                                        </p:attrNameLst>
                                      </p:cBhvr>
                                      <p:tavLst>
                                        <p:tav tm="0">
                                          <p:val>
                                            <p:fltVal val="0"/>
                                          </p:val>
                                        </p:tav>
                                        <p:tav tm="100000">
                                          <p:val>
                                            <p:strVal val="#ppt_w"/>
                                          </p:val>
                                        </p:tav>
                                      </p:tavLst>
                                    </p:anim>
                                    <p:anim calcmode="lin" valueType="num">
                                      <p:cBhvr>
                                        <p:cTn id="110" dur="500" fill="hold"/>
                                        <p:tgtEl>
                                          <p:spTgt spid="43"/>
                                        </p:tgtEl>
                                        <p:attrNameLst>
                                          <p:attrName>ppt_h</p:attrName>
                                        </p:attrNameLst>
                                      </p:cBhvr>
                                      <p:tavLst>
                                        <p:tav tm="0">
                                          <p:val>
                                            <p:fltVal val="0"/>
                                          </p:val>
                                        </p:tav>
                                        <p:tav tm="100000">
                                          <p:val>
                                            <p:strVal val="#ppt_h"/>
                                          </p:val>
                                        </p:tav>
                                      </p:tavLst>
                                    </p:anim>
                                    <p:animEffect transition="in" filter="fade">
                                      <p:cBhvr>
                                        <p:cTn id="111" dur="500"/>
                                        <p:tgtEl>
                                          <p:spTgt spid="43"/>
                                        </p:tgtEl>
                                      </p:cBhvr>
                                    </p:animEffect>
                                  </p:childTnLst>
                                </p:cTn>
                              </p:par>
                            </p:childTnLst>
                          </p:cTn>
                        </p:par>
                        <p:par>
                          <p:cTn id="112" fill="hold">
                            <p:stCondLst>
                              <p:cond delay="7050"/>
                            </p:stCondLst>
                            <p:childTnLst>
                              <p:par>
                                <p:cTn id="113" presetID="22" presetClass="entr" presetSubtype="4" fill="hold" nodeType="afterEffect">
                                  <p:stCondLst>
                                    <p:cond delay="0"/>
                                  </p:stCondLst>
                                  <p:childTnLst>
                                    <p:set>
                                      <p:cBhvr>
                                        <p:cTn id="114" dur="1" fill="hold">
                                          <p:stCondLst>
                                            <p:cond delay="0"/>
                                          </p:stCondLst>
                                        </p:cTn>
                                        <p:tgtEl>
                                          <p:spTgt spid="4"/>
                                        </p:tgtEl>
                                        <p:attrNameLst>
                                          <p:attrName>style.visibility</p:attrName>
                                        </p:attrNameLst>
                                      </p:cBhvr>
                                      <p:to>
                                        <p:strVal val="visible"/>
                                      </p:to>
                                    </p:set>
                                    <p:animEffect transition="in" filter="wipe(down)">
                                      <p:cBhvr>
                                        <p:cTn id="115" dur="500"/>
                                        <p:tgtEl>
                                          <p:spTgt spid="4"/>
                                        </p:tgtEl>
                                      </p:cBhvr>
                                    </p:animEffect>
                                  </p:childTnLst>
                                </p:cTn>
                              </p:par>
                              <p:par>
                                <p:cTn id="116" presetID="53" presetClass="entr" presetSubtype="16" fill="hold" nodeType="withEffect">
                                  <p:stCondLst>
                                    <p:cond delay="0"/>
                                  </p:stCondLst>
                                  <p:childTnLst>
                                    <p:set>
                                      <p:cBhvr>
                                        <p:cTn id="117" dur="1" fill="hold">
                                          <p:stCondLst>
                                            <p:cond delay="0"/>
                                          </p:stCondLst>
                                        </p:cTn>
                                        <p:tgtEl>
                                          <p:spTgt spid="10"/>
                                        </p:tgtEl>
                                        <p:attrNameLst>
                                          <p:attrName>style.visibility</p:attrName>
                                        </p:attrNameLst>
                                      </p:cBhvr>
                                      <p:to>
                                        <p:strVal val="visible"/>
                                      </p:to>
                                    </p:set>
                                    <p:anim calcmode="lin" valueType="num">
                                      <p:cBhvr>
                                        <p:cTn id="118" dur="500" fill="hold"/>
                                        <p:tgtEl>
                                          <p:spTgt spid="10"/>
                                        </p:tgtEl>
                                        <p:attrNameLst>
                                          <p:attrName>ppt_w</p:attrName>
                                        </p:attrNameLst>
                                      </p:cBhvr>
                                      <p:tavLst>
                                        <p:tav tm="0">
                                          <p:val>
                                            <p:fltVal val="0"/>
                                          </p:val>
                                        </p:tav>
                                        <p:tav tm="100000">
                                          <p:val>
                                            <p:strVal val="#ppt_w"/>
                                          </p:val>
                                        </p:tav>
                                      </p:tavLst>
                                    </p:anim>
                                    <p:anim calcmode="lin" valueType="num">
                                      <p:cBhvr>
                                        <p:cTn id="119" dur="500" fill="hold"/>
                                        <p:tgtEl>
                                          <p:spTgt spid="10"/>
                                        </p:tgtEl>
                                        <p:attrNameLst>
                                          <p:attrName>ppt_h</p:attrName>
                                        </p:attrNameLst>
                                      </p:cBhvr>
                                      <p:tavLst>
                                        <p:tav tm="0">
                                          <p:val>
                                            <p:fltVal val="0"/>
                                          </p:val>
                                        </p:tav>
                                        <p:tav tm="100000">
                                          <p:val>
                                            <p:strVal val="#ppt_h"/>
                                          </p:val>
                                        </p:tav>
                                      </p:tavLst>
                                    </p:anim>
                                    <p:animEffect transition="in" filter="fade">
                                      <p:cBhvr>
                                        <p:cTn id="120" dur="500"/>
                                        <p:tgtEl>
                                          <p:spTgt spid="10"/>
                                        </p:tgtEl>
                                      </p:cBhvr>
                                    </p:animEffect>
                                  </p:childTnLst>
                                </p:cTn>
                              </p:par>
                            </p:childTnLst>
                          </p:cTn>
                        </p:par>
                        <p:par>
                          <p:cTn id="121" fill="hold">
                            <p:stCondLst>
                              <p:cond delay="7550"/>
                            </p:stCondLst>
                            <p:childTnLst>
                              <p:par>
                                <p:cTn id="122" presetID="22" presetClass="entr" presetSubtype="4" fill="hold" nodeType="afterEffect">
                                  <p:stCondLst>
                                    <p:cond delay="0"/>
                                  </p:stCondLst>
                                  <p:childTnLst>
                                    <p:set>
                                      <p:cBhvr>
                                        <p:cTn id="123" dur="1" fill="hold">
                                          <p:stCondLst>
                                            <p:cond delay="0"/>
                                          </p:stCondLst>
                                        </p:cTn>
                                        <p:tgtEl>
                                          <p:spTgt spid="5"/>
                                        </p:tgtEl>
                                        <p:attrNameLst>
                                          <p:attrName>style.visibility</p:attrName>
                                        </p:attrNameLst>
                                      </p:cBhvr>
                                      <p:to>
                                        <p:strVal val="visible"/>
                                      </p:to>
                                    </p:set>
                                    <p:animEffect transition="in" filter="wipe(down)">
                                      <p:cBhvr>
                                        <p:cTn id="124" dur="500"/>
                                        <p:tgtEl>
                                          <p:spTgt spid="5"/>
                                        </p:tgtEl>
                                      </p:cBhvr>
                                    </p:animEffect>
                                  </p:childTnLst>
                                </p:cTn>
                              </p:par>
                            </p:childTnLst>
                          </p:cTn>
                        </p:par>
                        <p:par>
                          <p:cTn id="125" fill="hold">
                            <p:stCondLst>
                              <p:cond delay="8050"/>
                            </p:stCondLst>
                            <p:childTnLst>
                              <p:par>
                                <p:cTn id="126" presetID="22" presetClass="entr" presetSubtype="1" fill="hold" nodeType="afterEffect">
                                  <p:stCondLst>
                                    <p:cond delay="0"/>
                                  </p:stCondLst>
                                  <p:childTnLst>
                                    <p:set>
                                      <p:cBhvr>
                                        <p:cTn id="127" dur="1" fill="hold">
                                          <p:stCondLst>
                                            <p:cond delay="0"/>
                                          </p:stCondLst>
                                        </p:cTn>
                                        <p:tgtEl>
                                          <p:spTgt spid="6"/>
                                        </p:tgtEl>
                                        <p:attrNameLst>
                                          <p:attrName>style.visibility</p:attrName>
                                        </p:attrNameLst>
                                      </p:cBhvr>
                                      <p:to>
                                        <p:strVal val="visible"/>
                                      </p:to>
                                    </p:set>
                                    <p:animEffect transition="in" filter="wipe(up)">
                                      <p:cBhvr>
                                        <p:cTn id="128" dur="500"/>
                                        <p:tgtEl>
                                          <p:spTgt spid="6"/>
                                        </p:tgtEl>
                                      </p:cBhvr>
                                    </p:animEffect>
                                  </p:childTnLst>
                                </p:cTn>
                              </p:par>
                              <p:par>
                                <p:cTn id="129" presetID="53" presetClass="entr" presetSubtype="16" fill="hold" nodeType="withEffect">
                                  <p:stCondLst>
                                    <p:cond delay="0"/>
                                  </p:stCondLst>
                                  <p:childTnLst>
                                    <p:set>
                                      <p:cBhvr>
                                        <p:cTn id="130" dur="1" fill="hold">
                                          <p:stCondLst>
                                            <p:cond delay="0"/>
                                          </p:stCondLst>
                                        </p:cTn>
                                        <p:tgtEl>
                                          <p:spTgt spid="7"/>
                                        </p:tgtEl>
                                        <p:attrNameLst>
                                          <p:attrName>style.visibility</p:attrName>
                                        </p:attrNameLst>
                                      </p:cBhvr>
                                      <p:to>
                                        <p:strVal val="visible"/>
                                      </p:to>
                                    </p:set>
                                    <p:anim calcmode="lin" valueType="num">
                                      <p:cBhvr>
                                        <p:cTn id="131" dur="500" fill="hold"/>
                                        <p:tgtEl>
                                          <p:spTgt spid="7"/>
                                        </p:tgtEl>
                                        <p:attrNameLst>
                                          <p:attrName>ppt_w</p:attrName>
                                        </p:attrNameLst>
                                      </p:cBhvr>
                                      <p:tavLst>
                                        <p:tav tm="0">
                                          <p:val>
                                            <p:fltVal val="0"/>
                                          </p:val>
                                        </p:tav>
                                        <p:tav tm="100000">
                                          <p:val>
                                            <p:strVal val="#ppt_w"/>
                                          </p:val>
                                        </p:tav>
                                      </p:tavLst>
                                    </p:anim>
                                    <p:anim calcmode="lin" valueType="num">
                                      <p:cBhvr>
                                        <p:cTn id="132" dur="500" fill="hold"/>
                                        <p:tgtEl>
                                          <p:spTgt spid="7"/>
                                        </p:tgtEl>
                                        <p:attrNameLst>
                                          <p:attrName>ppt_h</p:attrName>
                                        </p:attrNameLst>
                                      </p:cBhvr>
                                      <p:tavLst>
                                        <p:tav tm="0">
                                          <p:val>
                                            <p:fltVal val="0"/>
                                          </p:val>
                                        </p:tav>
                                        <p:tav tm="100000">
                                          <p:val>
                                            <p:strVal val="#ppt_h"/>
                                          </p:val>
                                        </p:tav>
                                      </p:tavLst>
                                    </p:anim>
                                    <p:animEffect transition="in" filter="fade">
                                      <p:cBhvr>
                                        <p:cTn id="13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4" grpId="0" animBg="1"/>
      <p:bldP spid="26" grpId="0" animBg="1"/>
      <p:bldP spid="30" grpId="0" animBg="1"/>
      <p:bldP spid="32" grpId="0" animBg="1"/>
      <p:bldP spid="37" grpId="0" animBg="1"/>
      <p:bldP spid="39" grpId="0" animBg="1"/>
      <p:bldP spid="40" grpId="0"/>
      <p:bldP spid="41" grpId="0"/>
      <p:bldP spid="42" grpId="0"/>
      <p:bldP spid="43" grpId="0"/>
      <p:bldP spid="38" grpId="0"/>
      <p:bldP spid="44"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椭圆 5"/>
          <p:cNvSpPr>
            <a:spLocks noChangeArrowheads="1"/>
          </p:cNvSpPr>
          <p:nvPr/>
        </p:nvSpPr>
        <p:spPr bwMode="auto">
          <a:xfrm>
            <a:off x="1468280" y="2335176"/>
            <a:ext cx="169025" cy="169025"/>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27" name="椭圆 6"/>
          <p:cNvSpPr>
            <a:spLocks noChangeArrowheads="1"/>
          </p:cNvSpPr>
          <p:nvPr/>
        </p:nvSpPr>
        <p:spPr bwMode="auto">
          <a:xfrm>
            <a:off x="1586120" y="2098303"/>
            <a:ext cx="169025" cy="169025"/>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28" name="椭圆 7"/>
          <p:cNvSpPr>
            <a:spLocks noChangeArrowheads="1"/>
          </p:cNvSpPr>
          <p:nvPr/>
        </p:nvSpPr>
        <p:spPr bwMode="auto">
          <a:xfrm>
            <a:off x="1870605" y="2145915"/>
            <a:ext cx="265441" cy="26544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2" name="椭圆 11"/>
          <p:cNvSpPr>
            <a:spLocks noChangeArrowheads="1"/>
          </p:cNvSpPr>
          <p:nvPr/>
        </p:nvSpPr>
        <p:spPr bwMode="auto">
          <a:xfrm>
            <a:off x="3029972" y="2074496"/>
            <a:ext cx="266631" cy="265440"/>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3" name="椭圆 12"/>
          <p:cNvSpPr>
            <a:spLocks noChangeArrowheads="1"/>
          </p:cNvSpPr>
          <p:nvPr/>
        </p:nvSpPr>
        <p:spPr bwMode="auto">
          <a:xfrm>
            <a:off x="3362071" y="2335176"/>
            <a:ext cx="169025" cy="169025"/>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4" name="椭圆 13"/>
          <p:cNvSpPr>
            <a:spLocks noChangeArrowheads="1"/>
          </p:cNvSpPr>
          <p:nvPr/>
        </p:nvSpPr>
        <p:spPr bwMode="auto">
          <a:xfrm>
            <a:off x="3503718" y="2595855"/>
            <a:ext cx="169025" cy="169025"/>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5" name="椭圆 14"/>
          <p:cNvSpPr>
            <a:spLocks noChangeArrowheads="1"/>
          </p:cNvSpPr>
          <p:nvPr/>
        </p:nvSpPr>
        <p:spPr bwMode="auto">
          <a:xfrm>
            <a:off x="2272932" y="2098303"/>
            <a:ext cx="434466" cy="434465"/>
          </a:xfrm>
          <a:prstGeom prst="ellipse">
            <a:avLst/>
          </a:prstGeom>
          <a:blipFill dpi="0" rotWithShape="1">
            <a:blip r:embed="rId8"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6" name="椭圆 15"/>
          <p:cNvSpPr>
            <a:spLocks noChangeArrowheads="1"/>
          </p:cNvSpPr>
          <p:nvPr/>
        </p:nvSpPr>
        <p:spPr bwMode="auto">
          <a:xfrm>
            <a:off x="1349248" y="2998182"/>
            <a:ext cx="169025" cy="169025"/>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7" name="椭圆 16"/>
          <p:cNvSpPr>
            <a:spLocks noChangeArrowheads="1"/>
          </p:cNvSpPr>
          <p:nvPr/>
        </p:nvSpPr>
        <p:spPr bwMode="auto">
          <a:xfrm>
            <a:off x="1492086" y="3211248"/>
            <a:ext cx="265441" cy="265441"/>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8" name="椭圆 17"/>
          <p:cNvSpPr>
            <a:spLocks noChangeArrowheads="1"/>
          </p:cNvSpPr>
          <p:nvPr/>
        </p:nvSpPr>
        <p:spPr bwMode="auto">
          <a:xfrm>
            <a:off x="1846798" y="3400507"/>
            <a:ext cx="386854" cy="386852"/>
          </a:xfrm>
          <a:prstGeom prst="ellipse">
            <a:avLst/>
          </a:prstGeom>
          <a:blipFill dpi="0" rotWithShape="1">
            <a:blip r:embed="rId9"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9" name="椭圆 18"/>
          <p:cNvSpPr>
            <a:spLocks noChangeArrowheads="1"/>
          </p:cNvSpPr>
          <p:nvPr/>
        </p:nvSpPr>
        <p:spPr bwMode="auto">
          <a:xfrm>
            <a:off x="2344351" y="3707609"/>
            <a:ext cx="169025" cy="169025"/>
          </a:xfrm>
          <a:prstGeom prst="ellipse">
            <a:avLst/>
          </a:prstGeom>
          <a:blipFill dpi="0" rotWithShape="1">
            <a:blip r:embed="rId10"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0" name="椭圆 19"/>
          <p:cNvSpPr>
            <a:spLocks noChangeArrowheads="1"/>
          </p:cNvSpPr>
          <p:nvPr/>
        </p:nvSpPr>
        <p:spPr bwMode="auto">
          <a:xfrm>
            <a:off x="2438386" y="3400507"/>
            <a:ext cx="265440" cy="265440"/>
          </a:xfrm>
          <a:prstGeom prst="ellipse">
            <a:avLst/>
          </a:prstGeom>
          <a:blipFill dpi="0" rotWithShape="1">
            <a:blip r:embed="rId11"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1" name="椭圆 20"/>
          <p:cNvSpPr>
            <a:spLocks noChangeArrowheads="1"/>
          </p:cNvSpPr>
          <p:nvPr/>
        </p:nvSpPr>
        <p:spPr bwMode="auto">
          <a:xfrm>
            <a:off x="2675259" y="3731416"/>
            <a:ext cx="169025" cy="169025"/>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2" name="椭圆 21"/>
          <p:cNvSpPr>
            <a:spLocks noChangeArrowheads="1"/>
          </p:cNvSpPr>
          <p:nvPr/>
        </p:nvSpPr>
        <p:spPr bwMode="auto">
          <a:xfrm>
            <a:off x="2888326" y="3352895"/>
            <a:ext cx="386852" cy="386852"/>
          </a:xfrm>
          <a:prstGeom prst="ellipse">
            <a:avLst/>
          </a:prstGeom>
          <a:blipFill dpi="0" rotWithShape="1">
            <a:blip r:embed="rId12"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3" name="椭圆 22"/>
          <p:cNvSpPr>
            <a:spLocks noChangeArrowheads="1"/>
          </p:cNvSpPr>
          <p:nvPr/>
        </p:nvSpPr>
        <p:spPr bwMode="auto">
          <a:xfrm>
            <a:off x="3408492" y="3258860"/>
            <a:ext cx="266631" cy="265441"/>
          </a:xfrm>
          <a:prstGeom prst="ellipse">
            <a:avLst/>
          </a:prstGeom>
          <a:blipFill dpi="0" rotWithShape="1">
            <a:blip r:embed="rId11"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4" name="燕尾形 23"/>
          <p:cNvSpPr>
            <a:spLocks noChangeArrowheads="1"/>
          </p:cNvSpPr>
          <p:nvPr/>
        </p:nvSpPr>
        <p:spPr bwMode="auto">
          <a:xfrm>
            <a:off x="3675123" y="2144725"/>
            <a:ext cx="779657" cy="1490275"/>
          </a:xfrm>
          <a:prstGeom prst="chevron">
            <a:avLst>
              <a:gd name="adj" fmla="val 62306"/>
            </a:avLst>
          </a:prstGeom>
          <a:blipFill dpi="0" rotWithShape="1">
            <a:blip r:embed="rId13">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5" name="燕尾形 24"/>
          <p:cNvSpPr>
            <a:spLocks noChangeArrowheads="1"/>
          </p:cNvSpPr>
          <p:nvPr/>
        </p:nvSpPr>
        <p:spPr bwMode="auto">
          <a:xfrm>
            <a:off x="4313131" y="2144725"/>
            <a:ext cx="780847" cy="1490275"/>
          </a:xfrm>
          <a:prstGeom prst="chevron">
            <a:avLst>
              <a:gd name="adj" fmla="val 62306"/>
            </a:avLst>
          </a:prstGeom>
          <a:blipFill dpi="0" rotWithShape="1">
            <a:blip r:embed="rId14">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7" name="矩形 29"/>
          <p:cNvSpPr>
            <a:spLocks noChangeArrowheads="1"/>
          </p:cNvSpPr>
          <p:nvPr/>
        </p:nvSpPr>
        <p:spPr bwMode="auto">
          <a:xfrm>
            <a:off x="1938286" y="2738632"/>
            <a:ext cx="1210588" cy="400110"/>
          </a:xfrm>
          <a:prstGeom prst="rect">
            <a:avLst/>
          </a:prstGeom>
          <a:blipFill dpi="0" rotWithShape="1">
            <a:blip r:embed="rId15">
              <a:extLst>
                <a:ext uri="{28A0092B-C50C-407E-A947-70E740481C1C}">
                  <a14:useLocalDpi xmlns:a14="http://schemas.microsoft.com/office/drawing/2010/main"/>
                </a:ext>
              </a:extLst>
            </a:blip>
            <a:srcRect/>
            <a:stretch>
              <a:fillRect/>
            </a:stretch>
          </a:blipFill>
          <a:ln w="9525">
            <a:noFill/>
            <a:miter lim="800000"/>
            <a:headEnd/>
            <a:tailEnd/>
          </a:ln>
          <a:extLst/>
        </p:spPr>
        <p:txBody>
          <a:bodyPr wrap="none">
            <a:spAutoFit/>
          </a:bodyPr>
          <a:lstStyle/>
          <a:p>
            <a:r>
              <a:rPr lang="zh-CN" altLang="en-US" sz="2000"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标题内容</a:t>
            </a:r>
          </a:p>
        </p:txBody>
      </p:sp>
      <p:sp>
        <p:nvSpPr>
          <p:cNvPr id="46" name="任意多边形 27"/>
          <p:cNvSpPr>
            <a:spLocks noChangeArrowheads="1"/>
          </p:cNvSpPr>
          <p:nvPr/>
        </p:nvSpPr>
        <p:spPr bwMode="auto">
          <a:xfrm>
            <a:off x="5421316" y="2187577"/>
            <a:ext cx="2534180" cy="1749763"/>
          </a:xfrm>
          <a:custGeom>
            <a:avLst/>
            <a:gdLst>
              <a:gd name="T0" fmla="*/ 3243492 w 3243492"/>
              <a:gd name="T1" fmla="*/ 0 h 2240066"/>
              <a:gd name="T2" fmla="*/ 3243492 w 3243492"/>
              <a:gd name="T3" fmla="*/ 1764406 h 2240066"/>
              <a:gd name="T4" fmla="*/ 2370148 w 3243492"/>
              <a:gd name="T5" fmla="*/ 1764406 h 2240066"/>
              <a:gd name="T6" fmla="*/ 2382210 w 3243492"/>
              <a:gd name="T7" fmla="*/ 2240066 h 2240066"/>
              <a:gd name="T8" fmla="*/ 1860032 w 3243492"/>
              <a:gd name="T9" fmla="*/ 1764406 h 2240066"/>
              <a:gd name="T10" fmla="*/ 0 w 3243492"/>
              <a:gd name="T11" fmla="*/ 1764406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close/>
              </a:path>
            </a:pathLst>
          </a:custGeom>
          <a:blipFill dpi="0" rotWithShape="1">
            <a:blip r:embed="rId15">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zh-CN" sz="180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64" name="矩形 1"/>
          <p:cNvSpPr>
            <a:spLocks noChangeArrowheads="1"/>
          </p:cNvSpPr>
          <p:nvPr/>
        </p:nvSpPr>
        <p:spPr bwMode="auto">
          <a:xfrm>
            <a:off x="5827609" y="2491324"/>
            <a:ext cx="1568042" cy="600164"/>
          </a:xfrm>
          <a:prstGeom prst="rect">
            <a:avLst/>
          </a:prstGeom>
          <a:noFill/>
          <a:ln>
            <a:noFill/>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1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a:t>
            </a:r>
            <a:endParaRPr lang="zh-CN" altLang="en-US" sz="1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6" name="TextBox 692"/>
          <p:cNvSpPr>
            <a:spLocks noChangeArrowheads="1"/>
          </p:cNvSpPr>
          <p:nvPr/>
        </p:nvSpPr>
        <p:spPr bwMode="auto">
          <a:xfrm>
            <a:off x="3651620" y="4045866"/>
            <a:ext cx="1928733"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7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点击此处添加标题</a:t>
            </a:r>
          </a:p>
        </p:txBody>
      </p:sp>
      <p:sp>
        <p:nvSpPr>
          <p:cNvPr id="67" name="矩形 1"/>
          <p:cNvSpPr>
            <a:spLocks noChangeArrowheads="1"/>
          </p:cNvSpPr>
          <p:nvPr/>
        </p:nvSpPr>
        <p:spPr bwMode="auto">
          <a:xfrm>
            <a:off x="1197855" y="4380884"/>
            <a:ext cx="6757815" cy="472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999"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999" dirty="0">
              <a:solidFill>
                <a:schemeClr val="bg1"/>
              </a:solidFill>
              <a:latin typeface="微软雅黑" panose="020B0503020204020204" pitchFamily="34" charset="-122"/>
              <a:ea typeface="微软雅黑" panose="020B0503020204020204" pitchFamily="34" charset="-122"/>
            </a:endParaRPr>
          </a:p>
        </p:txBody>
      </p:sp>
      <p:pic>
        <p:nvPicPr>
          <p:cNvPr id="24" name="Picture 3" descr="C:\Users\ABC\Desktop\GR-010 (2).png"/>
          <p:cNvPicPr>
            <a:picLocks noChangeAspect="1" noChangeArrowheads="1"/>
          </p:cNvPicPr>
          <p:nvPr/>
        </p:nvPicPr>
        <p:blipFill>
          <a:blip r:embed="rId16" cstate="screen">
            <a:grayscl/>
            <a:extLst>
              <a:ext uri="{28A0092B-C50C-407E-A947-70E740481C1C}">
                <a14:useLocalDpi xmlns:a14="http://schemas.microsoft.com/office/drawing/2010/main"/>
              </a:ext>
            </a:extLst>
          </a:blip>
          <a:srcRect/>
          <a:stretch>
            <a:fillRect/>
          </a:stretch>
        </p:blipFill>
        <p:spPr bwMode="auto">
          <a:xfrm rot="19741709">
            <a:off x="8463333" y="271534"/>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Users\ABC\Desktop\GR-010 (2).png"/>
          <p:cNvPicPr>
            <a:picLocks noChangeAspect="1" noChangeArrowheads="1"/>
          </p:cNvPicPr>
          <p:nvPr/>
        </p:nvPicPr>
        <p:blipFill>
          <a:blip r:embed="rId17">
            <a:biLevel thresh="25000"/>
            <a:extLst>
              <a:ext uri="{28A0092B-C50C-407E-A947-70E740481C1C}">
                <a14:useLocalDpi xmlns:a14="http://schemas.microsoft.com/office/drawing/2010/main"/>
              </a:ext>
            </a:extLst>
          </a:blip>
          <a:srcRect/>
          <a:stretch>
            <a:fillRect/>
          </a:stretch>
        </p:blipFill>
        <p:spPr bwMode="auto">
          <a:xfrm>
            <a:off x="-186038" y="486036"/>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29" name="矩形 28"/>
          <p:cNvSpPr/>
          <p:nvPr/>
        </p:nvSpPr>
        <p:spPr>
          <a:xfrm>
            <a:off x="187867" y="257329"/>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点击添加标题</a:t>
            </a:r>
          </a:p>
        </p:txBody>
      </p:sp>
      <p:pic>
        <p:nvPicPr>
          <p:cNvPr id="30" name="Picture 5" descr="C:\Users\ABC\Desktop\图片1.png"/>
          <p:cNvPicPr>
            <a:picLocks noChangeAspect="1" noChangeArrowheads="1"/>
          </p:cNvPicPr>
          <p:nvPr/>
        </p:nvPicPr>
        <p:blipFill>
          <a:blip r:embed="rId18">
            <a:extLst>
              <a:ext uri="{BEBA8EAE-BF5A-486C-A8C5-ECC9F3942E4B}">
                <a14:imgProps xmlns:a14="http://schemas.microsoft.com/office/drawing/2010/main">
                  <a14:imgLayer r:embed="rId19">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62702" y="-184298"/>
            <a:ext cx="9247188" cy="5961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62081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par>
                                <p:cTn id="8" presetID="1" presetClass="entr" presetSubtype="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24"/>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p:cTn id="16" dur="500" fill="hold"/>
                                        <p:tgtEl>
                                          <p:spTgt spid="29"/>
                                        </p:tgtEl>
                                        <p:attrNameLst>
                                          <p:attrName>ppt_w</p:attrName>
                                        </p:attrNameLst>
                                      </p:cBhvr>
                                      <p:tavLst>
                                        <p:tav tm="0">
                                          <p:val>
                                            <p:fltVal val="0"/>
                                          </p:val>
                                        </p:tav>
                                        <p:tav tm="100000">
                                          <p:val>
                                            <p:strVal val="#ppt_w"/>
                                          </p:val>
                                        </p:tav>
                                      </p:tavLst>
                                    </p:anim>
                                    <p:anim calcmode="lin" valueType="num">
                                      <p:cBhvr>
                                        <p:cTn id="17" dur="500" fill="hold"/>
                                        <p:tgtEl>
                                          <p:spTgt spid="29"/>
                                        </p:tgtEl>
                                        <p:attrNameLst>
                                          <p:attrName>ppt_h</p:attrName>
                                        </p:attrNameLst>
                                      </p:cBhvr>
                                      <p:tavLst>
                                        <p:tav tm="0">
                                          <p:val>
                                            <p:fltVal val="0"/>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ppt_w</p:attrName>
                                        </p:attrNameLst>
                                      </p:cBhvr>
                                      <p:tavLst>
                                        <p:tav tm="0">
                                          <p:val>
                                            <p:fltVal val="0"/>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animEffect transition="in" filter="fade">
                                      <p:cBhvr>
                                        <p:cTn id="34" dur="500"/>
                                        <p:tgtEl>
                                          <p:spTgt spid="2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fltVal val="0"/>
                                          </p:val>
                                        </p:tav>
                                        <p:tav tm="100000">
                                          <p:val>
                                            <p:strVal val="#ppt_w"/>
                                          </p:val>
                                        </p:tav>
                                      </p:tavLst>
                                    </p:anim>
                                    <p:anim calcmode="lin" valueType="num">
                                      <p:cBhvr>
                                        <p:cTn id="43" dur="500" fill="hold"/>
                                        <p:tgtEl>
                                          <p:spTgt spid="33"/>
                                        </p:tgtEl>
                                        <p:attrNameLst>
                                          <p:attrName>ppt_h</p:attrName>
                                        </p:attrNameLst>
                                      </p:cBhvr>
                                      <p:tavLst>
                                        <p:tav tm="0">
                                          <p:val>
                                            <p:fltVal val="0"/>
                                          </p:val>
                                        </p:tav>
                                        <p:tav tm="100000">
                                          <p:val>
                                            <p:strVal val="#ppt_h"/>
                                          </p:val>
                                        </p:tav>
                                      </p:tavLst>
                                    </p:anim>
                                    <p:animEffect transition="in" filter="fade">
                                      <p:cBhvr>
                                        <p:cTn id="44" dur="5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p:cTn id="52" dur="500" fill="hold"/>
                                        <p:tgtEl>
                                          <p:spTgt spid="35"/>
                                        </p:tgtEl>
                                        <p:attrNameLst>
                                          <p:attrName>ppt_w</p:attrName>
                                        </p:attrNameLst>
                                      </p:cBhvr>
                                      <p:tavLst>
                                        <p:tav tm="0">
                                          <p:val>
                                            <p:fltVal val="0"/>
                                          </p:val>
                                        </p:tav>
                                        <p:tav tm="100000">
                                          <p:val>
                                            <p:strVal val="#ppt_w"/>
                                          </p:val>
                                        </p:tav>
                                      </p:tavLst>
                                    </p:anim>
                                    <p:anim calcmode="lin" valueType="num">
                                      <p:cBhvr>
                                        <p:cTn id="53" dur="500" fill="hold"/>
                                        <p:tgtEl>
                                          <p:spTgt spid="35"/>
                                        </p:tgtEl>
                                        <p:attrNameLst>
                                          <p:attrName>ppt_h</p:attrName>
                                        </p:attrNameLst>
                                      </p:cBhvr>
                                      <p:tavLst>
                                        <p:tav tm="0">
                                          <p:val>
                                            <p:fltVal val="0"/>
                                          </p:val>
                                        </p:tav>
                                        <p:tav tm="100000">
                                          <p:val>
                                            <p:strVal val="#ppt_h"/>
                                          </p:val>
                                        </p:tav>
                                      </p:tavLst>
                                    </p:anim>
                                    <p:animEffect transition="in" filter="fade">
                                      <p:cBhvr>
                                        <p:cTn id="54" dur="500"/>
                                        <p:tgtEl>
                                          <p:spTgt spid="35"/>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7"/>
                                        </p:tgtEl>
                                        <p:attrNameLst>
                                          <p:attrName>style.visibility</p:attrName>
                                        </p:attrNameLst>
                                      </p:cBhvr>
                                      <p:to>
                                        <p:strVal val="visible"/>
                                      </p:to>
                                    </p:set>
                                    <p:anim calcmode="lin" valueType="num">
                                      <p:cBhvr>
                                        <p:cTn id="62" dur="500" fill="hold"/>
                                        <p:tgtEl>
                                          <p:spTgt spid="37"/>
                                        </p:tgtEl>
                                        <p:attrNameLst>
                                          <p:attrName>ppt_w</p:attrName>
                                        </p:attrNameLst>
                                      </p:cBhvr>
                                      <p:tavLst>
                                        <p:tav tm="0">
                                          <p:val>
                                            <p:fltVal val="0"/>
                                          </p:val>
                                        </p:tav>
                                        <p:tav tm="100000">
                                          <p:val>
                                            <p:strVal val="#ppt_w"/>
                                          </p:val>
                                        </p:tav>
                                      </p:tavLst>
                                    </p:anim>
                                    <p:anim calcmode="lin" valueType="num">
                                      <p:cBhvr>
                                        <p:cTn id="63" dur="500" fill="hold"/>
                                        <p:tgtEl>
                                          <p:spTgt spid="37"/>
                                        </p:tgtEl>
                                        <p:attrNameLst>
                                          <p:attrName>ppt_h</p:attrName>
                                        </p:attrNameLst>
                                      </p:cBhvr>
                                      <p:tavLst>
                                        <p:tav tm="0">
                                          <p:val>
                                            <p:fltVal val="0"/>
                                          </p:val>
                                        </p:tav>
                                        <p:tav tm="100000">
                                          <p:val>
                                            <p:strVal val="#ppt_h"/>
                                          </p:val>
                                        </p:tav>
                                      </p:tavLst>
                                    </p:anim>
                                    <p:animEffect transition="in" filter="fade">
                                      <p:cBhvr>
                                        <p:cTn id="64" dur="500"/>
                                        <p:tgtEl>
                                          <p:spTgt spid="37"/>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39"/>
                                        </p:tgtEl>
                                        <p:attrNameLst>
                                          <p:attrName>style.visibility</p:attrName>
                                        </p:attrNameLst>
                                      </p:cBhvr>
                                      <p:to>
                                        <p:strVal val="visible"/>
                                      </p:to>
                                    </p:set>
                                    <p:anim calcmode="lin" valueType="num">
                                      <p:cBhvr>
                                        <p:cTn id="72" dur="500" fill="hold"/>
                                        <p:tgtEl>
                                          <p:spTgt spid="39"/>
                                        </p:tgtEl>
                                        <p:attrNameLst>
                                          <p:attrName>ppt_w</p:attrName>
                                        </p:attrNameLst>
                                      </p:cBhvr>
                                      <p:tavLst>
                                        <p:tav tm="0">
                                          <p:val>
                                            <p:fltVal val="0"/>
                                          </p:val>
                                        </p:tav>
                                        <p:tav tm="100000">
                                          <p:val>
                                            <p:strVal val="#ppt_w"/>
                                          </p:val>
                                        </p:tav>
                                      </p:tavLst>
                                    </p:anim>
                                    <p:anim calcmode="lin" valueType="num">
                                      <p:cBhvr>
                                        <p:cTn id="73" dur="500" fill="hold"/>
                                        <p:tgtEl>
                                          <p:spTgt spid="39"/>
                                        </p:tgtEl>
                                        <p:attrNameLst>
                                          <p:attrName>ppt_h</p:attrName>
                                        </p:attrNameLst>
                                      </p:cBhvr>
                                      <p:tavLst>
                                        <p:tav tm="0">
                                          <p:val>
                                            <p:fltVal val="0"/>
                                          </p:val>
                                        </p:tav>
                                        <p:tav tm="100000">
                                          <p:val>
                                            <p:strVal val="#ppt_h"/>
                                          </p:val>
                                        </p:tav>
                                      </p:tavLst>
                                    </p:anim>
                                    <p:animEffect transition="in" filter="fade">
                                      <p:cBhvr>
                                        <p:cTn id="74" dur="500"/>
                                        <p:tgtEl>
                                          <p:spTgt spid="39"/>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p:cTn id="77" dur="500" fill="hold"/>
                                        <p:tgtEl>
                                          <p:spTgt spid="40"/>
                                        </p:tgtEl>
                                        <p:attrNameLst>
                                          <p:attrName>ppt_w</p:attrName>
                                        </p:attrNameLst>
                                      </p:cBhvr>
                                      <p:tavLst>
                                        <p:tav tm="0">
                                          <p:val>
                                            <p:fltVal val="0"/>
                                          </p:val>
                                        </p:tav>
                                        <p:tav tm="100000">
                                          <p:val>
                                            <p:strVal val="#ppt_w"/>
                                          </p:val>
                                        </p:tav>
                                      </p:tavLst>
                                    </p:anim>
                                    <p:anim calcmode="lin" valueType="num">
                                      <p:cBhvr>
                                        <p:cTn id="78" dur="500" fill="hold"/>
                                        <p:tgtEl>
                                          <p:spTgt spid="40"/>
                                        </p:tgtEl>
                                        <p:attrNameLst>
                                          <p:attrName>ppt_h</p:attrName>
                                        </p:attrNameLst>
                                      </p:cBhvr>
                                      <p:tavLst>
                                        <p:tav tm="0">
                                          <p:val>
                                            <p:fltVal val="0"/>
                                          </p:val>
                                        </p:tav>
                                        <p:tav tm="100000">
                                          <p:val>
                                            <p:strVal val="#ppt_h"/>
                                          </p:val>
                                        </p:tav>
                                      </p:tavLst>
                                    </p:anim>
                                    <p:animEffect transition="in" filter="fade">
                                      <p:cBhvr>
                                        <p:cTn id="79" dur="500"/>
                                        <p:tgtEl>
                                          <p:spTgt spid="40"/>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41"/>
                                        </p:tgtEl>
                                        <p:attrNameLst>
                                          <p:attrName>style.visibility</p:attrName>
                                        </p:attrNameLst>
                                      </p:cBhvr>
                                      <p:to>
                                        <p:strVal val="visible"/>
                                      </p:to>
                                    </p:set>
                                    <p:anim calcmode="lin" valueType="num">
                                      <p:cBhvr>
                                        <p:cTn id="82" dur="500" fill="hold"/>
                                        <p:tgtEl>
                                          <p:spTgt spid="41"/>
                                        </p:tgtEl>
                                        <p:attrNameLst>
                                          <p:attrName>ppt_w</p:attrName>
                                        </p:attrNameLst>
                                      </p:cBhvr>
                                      <p:tavLst>
                                        <p:tav tm="0">
                                          <p:val>
                                            <p:fltVal val="0"/>
                                          </p:val>
                                        </p:tav>
                                        <p:tav tm="100000">
                                          <p:val>
                                            <p:strVal val="#ppt_w"/>
                                          </p:val>
                                        </p:tav>
                                      </p:tavLst>
                                    </p:anim>
                                    <p:anim calcmode="lin" valueType="num">
                                      <p:cBhvr>
                                        <p:cTn id="83" dur="500" fill="hold"/>
                                        <p:tgtEl>
                                          <p:spTgt spid="41"/>
                                        </p:tgtEl>
                                        <p:attrNameLst>
                                          <p:attrName>ppt_h</p:attrName>
                                        </p:attrNameLst>
                                      </p:cBhvr>
                                      <p:tavLst>
                                        <p:tav tm="0">
                                          <p:val>
                                            <p:fltVal val="0"/>
                                          </p:val>
                                        </p:tav>
                                        <p:tav tm="100000">
                                          <p:val>
                                            <p:strVal val="#ppt_h"/>
                                          </p:val>
                                        </p:tav>
                                      </p:tavLst>
                                    </p:anim>
                                    <p:animEffect transition="in" filter="fade">
                                      <p:cBhvr>
                                        <p:cTn id="84" dur="500"/>
                                        <p:tgtEl>
                                          <p:spTgt spid="41"/>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42"/>
                                        </p:tgtEl>
                                        <p:attrNameLst>
                                          <p:attrName>style.visibility</p:attrName>
                                        </p:attrNameLst>
                                      </p:cBhvr>
                                      <p:to>
                                        <p:strVal val="visible"/>
                                      </p:to>
                                    </p:set>
                                    <p:anim calcmode="lin" valueType="num">
                                      <p:cBhvr>
                                        <p:cTn id="87" dur="500" fill="hold"/>
                                        <p:tgtEl>
                                          <p:spTgt spid="42"/>
                                        </p:tgtEl>
                                        <p:attrNameLst>
                                          <p:attrName>ppt_w</p:attrName>
                                        </p:attrNameLst>
                                      </p:cBhvr>
                                      <p:tavLst>
                                        <p:tav tm="0">
                                          <p:val>
                                            <p:fltVal val="0"/>
                                          </p:val>
                                        </p:tav>
                                        <p:tav tm="100000">
                                          <p:val>
                                            <p:strVal val="#ppt_w"/>
                                          </p:val>
                                        </p:tav>
                                      </p:tavLst>
                                    </p:anim>
                                    <p:anim calcmode="lin" valueType="num">
                                      <p:cBhvr>
                                        <p:cTn id="88" dur="500" fill="hold"/>
                                        <p:tgtEl>
                                          <p:spTgt spid="42"/>
                                        </p:tgtEl>
                                        <p:attrNameLst>
                                          <p:attrName>ppt_h</p:attrName>
                                        </p:attrNameLst>
                                      </p:cBhvr>
                                      <p:tavLst>
                                        <p:tav tm="0">
                                          <p:val>
                                            <p:fltVal val="0"/>
                                          </p:val>
                                        </p:tav>
                                        <p:tav tm="100000">
                                          <p:val>
                                            <p:strVal val="#ppt_h"/>
                                          </p:val>
                                        </p:tav>
                                      </p:tavLst>
                                    </p:anim>
                                    <p:animEffect transition="in" filter="fade">
                                      <p:cBhvr>
                                        <p:cTn id="89" dur="500"/>
                                        <p:tgtEl>
                                          <p:spTgt spid="42"/>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43"/>
                                        </p:tgtEl>
                                        <p:attrNameLst>
                                          <p:attrName>style.visibility</p:attrName>
                                        </p:attrNameLst>
                                      </p:cBhvr>
                                      <p:to>
                                        <p:strVal val="visible"/>
                                      </p:to>
                                    </p:set>
                                    <p:anim calcmode="lin" valueType="num">
                                      <p:cBhvr>
                                        <p:cTn id="92" dur="500" fill="hold"/>
                                        <p:tgtEl>
                                          <p:spTgt spid="43"/>
                                        </p:tgtEl>
                                        <p:attrNameLst>
                                          <p:attrName>ppt_w</p:attrName>
                                        </p:attrNameLst>
                                      </p:cBhvr>
                                      <p:tavLst>
                                        <p:tav tm="0">
                                          <p:val>
                                            <p:fltVal val="0"/>
                                          </p:val>
                                        </p:tav>
                                        <p:tav tm="100000">
                                          <p:val>
                                            <p:strVal val="#ppt_w"/>
                                          </p:val>
                                        </p:tav>
                                      </p:tavLst>
                                    </p:anim>
                                    <p:anim calcmode="lin" valueType="num">
                                      <p:cBhvr>
                                        <p:cTn id="93" dur="500" fill="hold"/>
                                        <p:tgtEl>
                                          <p:spTgt spid="43"/>
                                        </p:tgtEl>
                                        <p:attrNameLst>
                                          <p:attrName>ppt_h</p:attrName>
                                        </p:attrNameLst>
                                      </p:cBhvr>
                                      <p:tavLst>
                                        <p:tav tm="0">
                                          <p:val>
                                            <p:fltVal val="0"/>
                                          </p:val>
                                        </p:tav>
                                        <p:tav tm="100000">
                                          <p:val>
                                            <p:strVal val="#ppt_h"/>
                                          </p:val>
                                        </p:tav>
                                      </p:tavLst>
                                    </p:anim>
                                    <p:animEffect transition="in" filter="fade">
                                      <p:cBhvr>
                                        <p:cTn id="94" dur="500"/>
                                        <p:tgtEl>
                                          <p:spTgt spid="43"/>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47"/>
                                        </p:tgtEl>
                                        <p:attrNameLst>
                                          <p:attrName>style.visibility</p:attrName>
                                        </p:attrNameLst>
                                      </p:cBhvr>
                                      <p:to>
                                        <p:strVal val="visible"/>
                                      </p:to>
                                    </p:set>
                                    <p:anim calcmode="lin" valueType="num">
                                      <p:cBhvr>
                                        <p:cTn id="97" dur="500" fill="hold"/>
                                        <p:tgtEl>
                                          <p:spTgt spid="47"/>
                                        </p:tgtEl>
                                        <p:attrNameLst>
                                          <p:attrName>ppt_w</p:attrName>
                                        </p:attrNameLst>
                                      </p:cBhvr>
                                      <p:tavLst>
                                        <p:tav tm="0">
                                          <p:val>
                                            <p:fltVal val="0"/>
                                          </p:val>
                                        </p:tav>
                                        <p:tav tm="100000">
                                          <p:val>
                                            <p:strVal val="#ppt_w"/>
                                          </p:val>
                                        </p:tav>
                                      </p:tavLst>
                                    </p:anim>
                                    <p:anim calcmode="lin" valueType="num">
                                      <p:cBhvr>
                                        <p:cTn id="98" dur="500" fill="hold"/>
                                        <p:tgtEl>
                                          <p:spTgt spid="47"/>
                                        </p:tgtEl>
                                        <p:attrNameLst>
                                          <p:attrName>ppt_h</p:attrName>
                                        </p:attrNameLst>
                                      </p:cBhvr>
                                      <p:tavLst>
                                        <p:tav tm="0">
                                          <p:val>
                                            <p:fltVal val="0"/>
                                          </p:val>
                                        </p:tav>
                                        <p:tav tm="100000">
                                          <p:val>
                                            <p:strVal val="#ppt_h"/>
                                          </p:val>
                                        </p:tav>
                                      </p:tavLst>
                                    </p:anim>
                                    <p:animEffect transition="in" filter="fade">
                                      <p:cBhvr>
                                        <p:cTn id="99" dur="500"/>
                                        <p:tgtEl>
                                          <p:spTgt spid="47"/>
                                        </p:tgtEl>
                                      </p:cBhvr>
                                    </p:animEffect>
                                  </p:childTnLst>
                                </p:cTn>
                              </p:par>
                            </p:childTnLst>
                          </p:cTn>
                        </p:par>
                      </p:childTnLst>
                    </p:cTn>
                  </p:par>
                  <p:par>
                    <p:cTn id="100" fill="hold">
                      <p:stCondLst>
                        <p:cond delay="indefinite"/>
                      </p:stCondLst>
                      <p:childTnLst>
                        <p:par>
                          <p:cTn id="101" fill="hold">
                            <p:stCondLst>
                              <p:cond delay="0"/>
                            </p:stCondLst>
                            <p:childTnLst>
                              <p:par>
                                <p:cTn id="102" presetID="12" presetClass="entr" presetSubtype="8" fill="hold" grpId="0" nodeType="clickEffect">
                                  <p:stCondLst>
                                    <p:cond delay="0"/>
                                  </p:stCondLst>
                                  <p:childTnLst>
                                    <p:set>
                                      <p:cBhvr>
                                        <p:cTn id="103" dur="1" fill="hold">
                                          <p:stCondLst>
                                            <p:cond delay="0"/>
                                          </p:stCondLst>
                                        </p:cTn>
                                        <p:tgtEl>
                                          <p:spTgt spid="44"/>
                                        </p:tgtEl>
                                        <p:attrNameLst>
                                          <p:attrName>style.visibility</p:attrName>
                                        </p:attrNameLst>
                                      </p:cBhvr>
                                      <p:to>
                                        <p:strVal val="visible"/>
                                      </p:to>
                                    </p:set>
                                    <p:anim calcmode="lin" valueType="num">
                                      <p:cBhvr additive="base">
                                        <p:cTn id="104" dur="500"/>
                                        <p:tgtEl>
                                          <p:spTgt spid="44"/>
                                        </p:tgtEl>
                                        <p:attrNameLst>
                                          <p:attrName>ppt_x</p:attrName>
                                        </p:attrNameLst>
                                      </p:cBhvr>
                                      <p:tavLst>
                                        <p:tav tm="0">
                                          <p:val>
                                            <p:strVal val="#ppt_x-#ppt_w*1.125000"/>
                                          </p:val>
                                        </p:tav>
                                        <p:tav tm="100000">
                                          <p:val>
                                            <p:strVal val="#ppt_x"/>
                                          </p:val>
                                        </p:tav>
                                      </p:tavLst>
                                    </p:anim>
                                    <p:animEffect transition="in" filter="wipe(right)">
                                      <p:cBhvr>
                                        <p:cTn id="105" dur="500"/>
                                        <p:tgtEl>
                                          <p:spTgt spid="44"/>
                                        </p:tgtEl>
                                      </p:cBhvr>
                                    </p:animEffect>
                                  </p:childTnLst>
                                </p:cTn>
                              </p:par>
                            </p:childTnLst>
                          </p:cTn>
                        </p:par>
                      </p:childTnLst>
                    </p:cTn>
                  </p:par>
                  <p:par>
                    <p:cTn id="106" fill="hold">
                      <p:stCondLst>
                        <p:cond delay="indefinite"/>
                      </p:stCondLst>
                      <p:childTnLst>
                        <p:par>
                          <p:cTn id="107" fill="hold">
                            <p:stCondLst>
                              <p:cond delay="0"/>
                            </p:stCondLst>
                            <p:childTnLst>
                              <p:par>
                                <p:cTn id="108" presetID="12" presetClass="entr" presetSubtype="8" fill="hold" grpId="0" nodeType="clickEffect">
                                  <p:stCondLst>
                                    <p:cond delay="0"/>
                                  </p:stCondLst>
                                  <p:childTnLst>
                                    <p:set>
                                      <p:cBhvr>
                                        <p:cTn id="109" dur="1" fill="hold">
                                          <p:stCondLst>
                                            <p:cond delay="0"/>
                                          </p:stCondLst>
                                        </p:cTn>
                                        <p:tgtEl>
                                          <p:spTgt spid="45"/>
                                        </p:tgtEl>
                                        <p:attrNameLst>
                                          <p:attrName>style.visibility</p:attrName>
                                        </p:attrNameLst>
                                      </p:cBhvr>
                                      <p:to>
                                        <p:strVal val="visible"/>
                                      </p:to>
                                    </p:set>
                                    <p:anim calcmode="lin" valueType="num">
                                      <p:cBhvr additive="base">
                                        <p:cTn id="110" dur="500"/>
                                        <p:tgtEl>
                                          <p:spTgt spid="45"/>
                                        </p:tgtEl>
                                        <p:attrNameLst>
                                          <p:attrName>ppt_x</p:attrName>
                                        </p:attrNameLst>
                                      </p:cBhvr>
                                      <p:tavLst>
                                        <p:tav tm="0">
                                          <p:val>
                                            <p:strVal val="#ppt_x-#ppt_w*1.125000"/>
                                          </p:val>
                                        </p:tav>
                                        <p:tav tm="100000">
                                          <p:val>
                                            <p:strVal val="#ppt_x"/>
                                          </p:val>
                                        </p:tav>
                                      </p:tavLst>
                                    </p:anim>
                                    <p:animEffect transition="in" filter="wipe(right)">
                                      <p:cBhvr>
                                        <p:cTn id="111" dur="500"/>
                                        <p:tgtEl>
                                          <p:spTgt spid="45"/>
                                        </p:tgtEl>
                                      </p:cBhvr>
                                    </p:animEffect>
                                  </p:childTnLst>
                                </p:cTn>
                              </p:par>
                            </p:childTnLst>
                          </p:cTn>
                        </p:par>
                      </p:childTnLst>
                    </p:cTn>
                  </p:par>
                  <p:par>
                    <p:cTn id="112" fill="hold">
                      <p:stCondLst>
                        <p:cond delay="indefinite"/>
                      </p:stCondLst>
                      <p:childTnLst>
                        <p:par>
                          <p:cTn id="113" fill="hold">
                            <p:stCondLst>
                              <p:cond delay="0"/>
                            </p:stCondLst>
                            <p:childTnLst>
                              <p:par>
                                <p:cTn id="114" presetID="42" presetClass="entr" presetSubtype="0" fill="hold" grpId="0" nodeType="click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fade">
                                      <p:cBhvr>
                                        <p:cTn id="116" dur="500"/>
                                        <p:tgtEl>
                                          <p:spTgt spid="46"/>
                                        </p:tgtEl>
                                      </p:cBhvr>
                                    </p:animEffect>
                                    <p:anim calcmode="lin" valueType="num">
                                      <p:cBhvr>
                                        <p:cTn id="117" dur="500" fill="hold"/>
                                        <p:tgtEl>
                                          <p:spTgt spid="46"/>
                                        </p:tgtEl>
                                        <p:attrNameLst>
                                          <p:attrName>ppt_x</p:attrName>
                                        </p:attrNameLst>
                                      </p:cBhvr>
                                      <p:tavLst>
                                        <p:tav tm="0">
                                          <p:val>
                                            <p:strVal val="#ppt_x"/>
                                          </p:val>
                                        </p:tav>
                                        <p:tav tm="100000">
                                          <p:val>
                                            <p:strVal val="#ppt_x"/>
                                          </p:val>
                                        </p:tav>
                                      </p:tavLst>
                                    </p:anim>
                                    <p:anim calcmode="lin" valueType="num">
                                      <p:cBhvr>
                                        <p:cTn id="118" dur="500" fill="hold"/>
                                        <p:tgtEl>
                                          <p:spTgt spid="46"/>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64"/>
                                        </p:tgtEl>
                                        <p:attrNameLst>
                                          <p:attrName>style.visibility</p:attrName>
                                        </p:attrNameLst>
                                      </p:cBhvr>
                                      <p:to>
                                        <p:strVal val="visible"/>
                                      </p:to>
                                    </p:set>
                                    <p:animEffect transition="in" filter="fade">
                                      <p:cBhvr>
                                        <p:cTn id="121" dur="500"/>
                                        <p:tgtEl>
                                          <p:spTgt spid="64"/>
                                        </p:tgtEl>
                                      </p:cBhvr>
                                    </p:animEffect>
                                    <p:anim calcmode="lin" valueType="num">
                                      <p:cBhvr>
                                        <p:cTn id="122" dur="500" fill="hold"/>
                                        <p:tgtEl>
                                          <p:spTgt spid="64"/>
                                        </p:tgtEl>
                                        <p:attrNameLst>
                                          <p:attrName>ppt_x</p:attrName>
                                        </p:attrNameLst>
                                      </p:cBhvr>
                                      <p:tavLst>
                                        <p:tav tm="0">
                                          <p:val>
                                            <p:strVal val="#ppt_x"/>
                                          </p:val>
                                        </p:tav>
                                        <p:tav tm="100000">
                                          <p:val>
                                            <p:strVal val="#ppt_x"/>
                                          </p:val>
                                        </p:tav>
                                      </p:tavLst>
                                    </p:anim>
                                    <p:anim calcmode="lin" valueType="num">
                                      <p:cBhvr>
                                        <p:cTn id="123" dur="5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124" fill="hold">
                      <p:stCondLst>
                        <p:cond delay="indefinite"/>
                      </p:stCondLst>
                      <p:childTnLst>
                        <p:par>
                          <p:cTn id="125" fill="hold">
                            <p:stCondLst>
                              <p:cond delay="0"/>
                            </p:stCondLst>
                            <p:childTnLst>
                              <p:par>
                                <p:cTn id="126" presetID="53" presetClass="entr" presetSubtype="16" fill="hold" grpId="0" nodeType="clickEffect">
                                  <p:stCondLst>
                                    <p:cond delay="0"/>
                                  </p:stCondLst>
                                  <p:childTnLst>
                                    <p:set>
                                      <p:cBhvr>
                                        <p:cTn id="127" dur="1" fill="hold">
                                          <p:stCondLst>
                                            <p:cond delay="0"/>
                                          </p:stCondLst>
                                        </p:cTn>
                                        <p:tgtEl>
                                          <p:spTgt spid="66"/>
                                        </p:tgtEl>
                                        <p:attrNameLst>
                                          <p:attrName>style.visibility</p:attrName>
                                        </p:attrNameLst>
                                      </p:cBhvr>
                                      <p:to>
                                        <p:strVal val="visible"/>
                                      </p:to>
                                    </p:set>
                                    <p:anim calcmode="lin" valueType="num">
                                      <p:cBhvr>
                                        <p:cTn id="128" dur="500" fill="hold"/>
                                        <p:tgtEl>
                                          <p:spTgt spid="66"/>
                                        </p:tgtEl>
                                        <p:attrNameLst>
                                          <p:attrName>ppt_w</p:attrName>
                                        </p:attrNameLst>
                                      </p:cBhvr>
                                      <p:tavLst>
                                        <p:tav tm="0">
                                          <p:val>
                                            <p:fltVal val="0"/>
                                          </p:val>
                                        </p:tav>
                                        <p:tav tm="100000">
                                          <p:val>
                                            <p:strVal val="#ppt_w"/>
                                          </p:val>
                                        </p:tav>
                                      </p:tavLst>
                                    </p:anim>
                                    <p:anim calcmode="lin" valueType="num">
                                      <p:cBhvr>
                                        <p:cTn id="129" dur="500" fill="hold"/>
                                        <p:tgtEl>
                                          <p:spTgt spid="66"/>
                                        </p:tgtEl>
                                        <p:attrNameLst>
                                          <p:attrName>ppt_h</p:attrName>
                                        </p:attrNameLst>
                                      </p:cBhvr>
                                      <p:tavLst>
                                        <p:tav tm="0">
                                          <p:val>
                                            <p:fltVal val="0"/>
                                          </p:val>
                                        </p:tav>
                                        <p:tav tm="100000">
                                          <p:val>
                                            <p:strVal val="#ppt_h"/>
                                          </p:val>
                                        </p:tav>
                                      </p:tavLst>
                                    </p:anim>
                                    <p:animEffect transition="in" filter="fade">
                                      <p:cBhvr>
                                        <p:cTn id="130" dur="500"/>
                                        <p:tgtEl>
                                          <p:spTgt spid="66"/>
                                        </p:tgtEl>
                                      </p:cBhvr>
                                    </p:animEffect>
                                  </p:childTnLst>
                                </p:cTn>
                              </p:par>
                              <p:par>
                                <p:cTn id="131" presetID="2" presetClass="entr" presetSubtype="4" fill="hold" grpId="0" nodeType="withEffect">
                                  <p:stCondLst>
                                    <p:cond delay="0"/>
                                  </p:stCondLst>
                                  <p:childTnLst>
                                    <p:set>
                                      <p:cBhvr>
                                        <p:cTn id="132" dur="1" fill="hold">
                                          <p:stCondLst>
                                            <p:cond delay="0"/>
                                          </p:stCondLst>
                                        </p:cTn>
                                        <p:tgtEl>
                                          <p:spTgt spid="67"/>
                                        </p:tgtEl>
                                        <p:attrNameLst>
                                          <p:attrName>style.visibility</p:attrName>
                                        </p:attrNameLst>
                                      </p:cBhvr>
                                      <p:to>
                                        <p:strVal val="visible"/>
                                      </p:to>
                                    </p:set>
                                    <p:anim calcmode="lin" valueType="num">
                                      <p:cBhvr additive="base">
                                        <p:cTn id="133" dur="500" fill="hold"/>
                                        <p:tgtEl>
                                          <p:spTgt spid="67"/>
                                        </p:tgtEl>
                                        <p:attrNameLst>
                                          <p:attrName>ppt_x</p:attrName>
                                        </p:attrNameLst>
                                      </p:cBhvr>
                                      <p:tavLst>
                                        <p:tav tm="0">
                                          <p:val>
                                            <p:strVal val="#ppt_x"/>
                                          </p:val>
                                        </p:tav>
                                        <p:tav tm="100000">
                                          <p:val>
                                            <p:strVal val="#ppt_x"/>
                                          </p:val>
                                        </p:tav>
                                      </p:tavLst>
                                    </p:anim>
                                    <p:anim calcmode="lin" valueType="num">
                                      <p:cBhvr additive="base">
                                        <p:cTn id="134"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7" grpId="0" animBg="1"/>
      <p:bldP spid="46" grpId="0" animBg="1"/>
      <p:bldP spid="64" grpId="0"/>
      <p:bldP spid="66" grpId="0"/>
      <p:bldP spid="67" grpId="0"/>
      <p:bldP spid="29"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4" name="直接连接符 3"/>
          <p:cNvCxnSpPr/>
          <p:nvPr/>
        </p:nvCxnSpPr>
        <p:spPr>
          <a:xfrm>
            <a:off x="1602444" y="3561144"/>
            <a:ext cx="1014247" cy="10798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a:endCxn id="35" idx="1"/>
          </p:cNvCxnSpPr>
          <p:nvPr/>
        </p:nvCxnSpPr>
        <p:spPr>
          <a:xfrm flipV="1">
            <a:off x="3071826" y="2882155"/>
            <a:ext cx="1230214" cy="87498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057927" y="2751265"/>
            <a:ext cx="1241815" cy="237163"/>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 name="直接连接符 6"/>
          <p:cNvCxnSpPr>
            <a:stCxn id="36" idx="3"/>
          </p:cNvCxnSpPr>
          <p:nvPr/>
        </p:nvCxnSpPr>
        <p:spPr>
          <a:xfrm flipV="1">
            <a:off x="6893654" y="2097262"/>
            <a:ext cx="539919" cy="676909"/>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8" name="标题 11"/>
          <p:cNvSpPr txBox="1">
            <a:spLocks/>
          </p:cNvSpPr>
          <p:nvPr/>
        </p:nvSpPr>
        <p:spPr>
          <a:xfrm>
            <a:off x="755444" y="2445087"/>
            <a:ext cx="1494902" cy="59733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9" name="标题 11"/>
          <p:cNvSpPr txBox="1">
            <a:spLocks/>
          </p:cNvSpPr>
          <p:nvPr/>
        </p:nvSpPr>
        <p:spPr>
          <a:xfrm>
            <a:off x="738572" y="2232541"/>
            <a:ext cx="1708459"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输入文字标题</a:t>
            </a:r>
          </a:p>
        </p:txBody>
      </p:sp>
      <p:sp>
        <p:nvSpPr>
          <p:cNvPr id="10" name="标题 11"/>
          <p:cNvSpPr txBox="1">
            <a:spLocks/>
          </p:cNvSpPr>
          <p:nvPr/>
        </p:nvSpPr>
        <p:spPr>
          <a:xfrm>
            <a:off x="2520306" y="4388796"/>
            <a:ext cx="1494902" cy="59733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11" name="标题 11"/>
          <p:cNvSpPr txBox="1">
            <a:spLocks/>
          </p:cNvSpPr>
          <p:nvPr/>
        </p:nvSpPr>
        <p:spPr>
          <a:xfrm>
            <a:off x="2520306" y="4176250"/>
            <a:ext cx="1708459"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输入文字标题</a:t>
            </a:r>
          </a:p>
        </p:txBody>
      </p:sp>
      <p:sp>
        <p:nvSpPr>
          <p:cNvPr id="12" name="标题 11"/>
          <p:cNvSpPr txBox="1">
            <a:spLocks/>
          </p:cNvSpPr>
          <p:nvPr/>
        </p:nvSpPr>
        <p:spPr>
          <a:xfrm>
            <a:off x="4156937" y="1689199"/>
            <a:ext cx="1494902" cy="59733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13" name="标题 11"/>
          <p:cNvSpPr txBox="1">
            <a:spLocks/>
          </p:cNvSpPr>
          <p:nvPr/>
        </p:nvSpPr>
        <p:spPr>
          <a:xfrm>
            <a:off x="4140064" y="1476653"/>
            <a:ext cx="1708459"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输入文字标题</a:t>
            </a:r>
          </a:p>
        </p:txBody>
      </p:sp>
      <p:sp>
        <p:nvSpPr>
          <p:cNvPr id="14" name="标题 11"/>
          <p:cNvSpPr txBox="1">
            <a:spLocks/>
          </p:cNvSpPr>
          <p:nvPr/>
        </p:nvSpPr>
        <p:spPr>
          <a:xfrm>
            <a:off x="5938671" y="3740893"/>
            <a:ext cx="1494902" cy="59733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15" name="标题 11"/>
          <p:cNvSpPr txBox="1">
            <a:spLocks/>
          </p:cNvSpPr>
          <p:nvPr/>
        </p:nvSpPr>
        <p:spPr>
          <a:xfrm>
            <a:off x="5921798" y="3528347"/>
            <a:ext cx="1708459"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输入文字标题</a:t>
            </a:r>
          </a:p>
        </p:txBody>
      </p:sp>
      <p:sp>
        <p:nvSpPr>
          <p:cNvPr id="16" name="标题 11"/>
          <p:cNvSpPr txBox="1">
            <a:spLocks/>
          </p:cNvSpPr>
          <p:nvPr/>
        </p:nvSpPr>
        <p:spPr>
          <a:xfrm>
            <a:off x="7342461" y="2823030"/>
            <a:ext cx="1494902" cy="59733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17" name="标题 11"/>
          <p:cNvSpPr txBox="1">
            <a:spLocks/>
          </p:cNvSpPr>
          <p:nvPr/>
        </p:nvSpPr>
        <p:spPr>
          <a:xfrm>
            <a:off x="7325589" y="2610484"/>
            <a:ext cx="1708459"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输入文字标题</a:t>
            </a:r>
          </a:p>
        </p:txBody>
      </p:sp>
      <p:grpSp>
        <p:nvGrpSpPr>
          <p:cNvPr id="18" name="组合 17"/>
          <p:cNvGrpSpPr/>
          <p:nvPr/>
        </p:nvGrpSpPr>
        <p:grpSpPr>
          <a:xfrm>
            <a:off x="889629" y="3196584"/>
            <a:ext cx="945087" cy="945087"/>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0" name="椭圆 19"/>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grpSp>
        <p:nvGrpSpPr>
          <p:cNvPr id="21" name="组合 20"/>
          <p:cNvGrpSpPr/>
          <p:nvPr/>
        </p:nvGrpSpPr>
        <p:grpSpPr>
          <a:xfrm>
            <a:off x="2644238" y="3073692"/>
            <a:ext cx="950676" cy="950676"/>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3" name="椭圆 22"/>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grpSp>
        <p:nvGrpSpPr>
          <p:cNvPr id="24" name="组合 23"/>
          <p:cNvGrpSpPr/>
          <p:nvPr/>
        </p:nvGrpSpPr>
        <p:grpSpPr>
          <a:xfrm>
            <a:off x="4249632" y="2404057"/>
            <a:ext cx="985559" cy="985559"/>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6" name="椭圆 25"/>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grpSp>
        <p:nvGrpSpPr>
          <p:cNvPr id="27" name="组合 26"/>
          <p:cNvGrpSpPr/>
          <p:nvPr/>
        </p:nvGrpSpPr>
        <p:grpSpPr>
          <a:xfrm>
            <a:off x="5982102" y="2311320"/>
            <a:ext cx="974447" cy="974447"/>
            <a:chOff x="304800" y="673100"/>
            <a:chExt cx="4000500" cy="4000500"/>
          </a:xfrm>
          <a:blipFill dpi="0" rotWithShape="1">
            <a:blip r:embed="rId6">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9" name="椭圆 28"/>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grpSp>
        <p:nvGrpSpPr>
          <p:cNvPr id="30" name="组合 29"/>
          <p:cNvGrpSpPr/>
          <p:nvPr/>
        </p:nvGrpSpPr>
        <p:grpSpPr>
          <a:xfrm>
            <a:off x="7369800" y="1399718"/>
            <a:ext cx="919857" cy="919857"/>
            <a:chOff x="304800" y="673100"/>
            <a:chExt cx="4000500" cy="4000500"/>
          </a:xfrm>
          <a:blipFill dpi="0" rotWithShape="1">
            <a:blip r:embed="rId7">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32" name="椭圆 31"/>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sp>
        <p:nvSpPr>
          <p:cNvPr id="33" name="标题 11"/>
          <p:cNvSpPr txBox="1">
            <a:spLocks/>
          </p:cNvSpPr>
          <p:nvPr/>
        </p:nvSpPr>
        <p:spPr>
          <a:xfrm>
            <a:off x="900549" y="3423786"/>
            <a:ext cx="892343"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99" dirty="0">
                <a:solidFill>
                  <a:schemeClr val="bg1"/>
                </a:solidFill>
                <a:latin typeface="Impact MT Std" pitchFamily="34" charset="0"/>
                <a:ea typeface="微软雅黑" panose="020B0503020204020204" pitchFamily="34" charset="-122"/>
              </a:rPr>
              <a:t>2015</a:t>
            </a:r>
            <a:endParaRPr lang="zh-CN" altLang="en-US" sz="2099" dirty="0">
              <a:solidFill>
                <a:schemeClr val="bg1"/>
              </a:solidFill>
              <a:latin typeface="Impact MT Std" pitchFamily="34" charset="0"/>
              <a:ea typeface="微软雅黑" panose="020B0503020204020204" pitchFamily="34" charset="-122"/>
            </a:endParaRPr>
          </a:p>
        </p:txBody>
      </p:sp>
      <p:sp>
        <p:nvSpPr>
          <p:cNvPr id="34" name="标题 11"/>
          <p:cNvSpPr txBox="1">
            <a:spLocks/>
          </p:cNvSpPr>
          <p:nvPr/>
        </p:nvSpPr>
        <p:spPr>
          <a:xfrm>
            <a:off x="2574299" y="3258388"/>
            <a:ext cx="1037447"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99" dirty="0">
                <a:solidFill>
                  <a:schemeClr val="bg1"/>
                </a:solidFill>
                <a:latin typeface="Impact MT Std" pitchFamily="34" charset="0"/>
                <a:ea typeface="微软雅黑" panose="020B0503020204020204" pitchFamily="34" charset="-122"/>
              </a:rPr>
              <a:t>2016</a:t>
            </a:r>
            <a:endParaRPr lang="zh-CN" altLang="en-US" sz="2099" dirty="0">
              <a:solidFill>
                <a:schemeClr val="bg1"/>
              </a:solidFill>
              <a:latin typeface="Impact MT Std" pitchFamily="34" charset="0"/>
              <a:ea typeface="微软雅黑" panose="020B0503020204020204" pitchFamily="34" charset="-122"/>
            </a:endParaRPr>
          </a:p>
        </p:txBody>
      </p:sp>
      <p:sp>
        <p:nvSpPr>
          <p:cNvPr id="35" name="标题 11"/>
          <p:cNvSpPr txBox="1">
            <a:spLocks/>
          </p:cNvSpPr>
          <p:nvPr/>
        </p:nvSpPr>
        <p:spPr>
          <a:xfrm>
            <a:off x="4302040" y="2667899"/>
            <a:ext cx="880743"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99" dirty="0">
                <a:solidFill>
                  <a:schemeClr val="bg1"/>
                </a:solidFill>
                <a:latin typeface="Impact MT Std" pitchFamily="34" charset="0"/>
                <a:ea typeface="微软雅黑" panose="020B0503020204020204" pitchFamily="34" charset="-122"/>
              </a:rPr>
              <a:t>2017</a:t>
            </a:r>
            <a:endParaRPr lang="zh-CN" altLang="en-US" sz="2099" dirty="0">
              <a:solidFill>
                <a:schemeClr val="bg1"/>
              </a:solidFill>
              <a:latin typeface="Impact MT Std" pitchFamily="34" charset="0"/>
              <a:ea typeface="微软雅黑" panose="020B0503020204020204" pitchFamily="34" charset="-122"/>
            </a:endParaRPr>
          </a:p>
        </p:txBody>
      </p:sp>
      <p:sp>
        <p:nvSpPr>
          <p:cNvPr id="36" name="标题 11"/>
          <p:cNvSpPr txBox="1">
            <a:spLocks/>
          </p:cNvSpPr>
          <p:nvPr/>
        </p:nvSpPr>
        <p:spPr>
          <a:xfrm>
            <a:off x="5980589" y="2559915"/>
            <a:ext cx="913065"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99" dirty="0">
                <a:solidFill>
                  <a:schemeClr val="bg1"/>
                </a:solidFill>
                <a:latin typeface="Impact MT Std" pitchFamily="34" charset="0"/>
                <a:ea typeface="微软雅黑" panose="020B0503020204020204" pitchFamily="34" charset="-122"/>
              </a:rPr>
              <a:t>2018</a:t>
            </a:r>
            <a:endParaRPr lang="zh-CN" altLang="en-US" sz="2099" dirty="0">
              <a:solidFill>
                <a:schemeClr val="bg1"/>
              </a:solidFill>
              <a:latin typeface="Impact MT Std" pitchFamily="34" charset="0"/>
              <a:ea typeface="微软雅黑" panose="020B0503020204020204" pitchFamily="34" charset="-122"/>
            </a:endParaRPr>
          </a:p>
        </p:txBody>
      </p:sp>
      <p:sp>
        <p:nvSpPr>
          <p:cNvPr id="37" name="标题 11"/>
          <p:cNvSpPr txBox="1">
            <a:spLocks/>
          </p:cNvSpPr>
          <p:nvPr/>
        </p:nvSpPr>
        <p:spPr>
          <a:xfrm>
            <a:off x="7325589" y="1608029"/>
            <a:ext cx="973733"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99" dirty="0">
                <a:solidFill>
                  <a:schemeClr val="bg1"/>
                </a:solidFill>
                <a:latin typeface="Impact MT Std" pitchFamily="34" charset="0"/>
                <a:ea typeface="微软雅黑" panose="020B0503020204020204" pitchFamily="34" charset="-122"/>
              </a:rPr>
              <a:t>2019</a:t>
            </a:r>
            <a:endParaRPr lang="zh-CN" altLang="en-US" sz="2099" dirty="0">
              <a:solidFill>
                <a:schemeClr val="bg1"/>
              </a:solidFill>
              <a:latin typeface="Impact MT Std" pitchFamily="34" charset="0"/>
              <a:ea typeface="微软雅黑" panose="020B0503020204020204" pitchFamily="34" charset="-122"/>
            </a:endParaRPr>
          </a:p>
        </p:txBody>
      </p:sp>
      <p:pic>
        <p:nvPicPr>
          <p:cNvPr id="38" name="Picture 3" descr="C:\Users\ABC\Desktop\GR-010 (2).png"/>
          <p:cNvPicPr>
            <a:picLocks noChangeAspect="1" noChangeArrowheads="1"/>
          </p:cNvPicPr>
          <p:nvPr/>
        </p:nvPicPr>
        <p:blipFill>
          <a:blip r:embed="rId8" cstate="screen">
            <a:grayscl/>
            <a:extLst>
              <a:ext uri="{28A0092B-C50C-407E-A947-70E740481C1C}">
                <a14:useLocalDpi xmlns:a14="http://schemas.microsoft.com/office/drawing/2010/main"/>
              </a:ext>
            </a:extLst>
          </a:blip>
          <a:srcRect/>
          <a:stretch>
            <a:fillRect/>
          </a:stretch>
        </p:blipFill>
        <p:spPr bwMode="auto">
          <a:xfrm rot="19741709">
            <a:off x="8470535" y="287215"/>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4" descr="C:\Users\ABC\Desktop\GR-010 (2).png"/>
          <p:cNvPicPr>
            <a:picLocks noChangeAspect="1" noChangeArrowheads="1"/>
          </p:cNvPicPr>
          <p:nvPr/>
        </p:nvPicPr>
        <p:blipFill>
          <a:blip r:embed="rId9">
            <a:biLevel thresh="25000"/>
            <a:extLst>
              <a:ext uri="{28A0092B-C50C-407E-A947-70E740481C1C}">
                <a14:useLocalDpi xmlns:a14="http://schemas.microsoft.com/office/drawing/2010/main"/>
              </a:ext>
            </a:extLst>
          </a:blip>
          <a:srcRect/>
          <a:stretch>
            <a:fillRect/>
          </a:stretch>
        </p:blipFill>
        <p:spPr bwMode="auto">
          <a:xfrm>
            <a:off x="-180000" y="516302"/>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40" name="矩形 39"/>
          <p:cNvSpPr/>
          <p:nvPr/>
        </p:nvSpPr>
        <p:spPr>
          <a:xfrm>
            <a:off x="223170" y="273011"/>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点击添加标题</a:t>
            </a:r>
          </a:p>
        </p:txBody>
      </p:sp>
      <p:pic>
        <p:nvPicPr>
          <p:cNvPr id="41" name="Picture 5" descr="C:\Users\ABC\Desktop\图片1.png"/>
          <p:cNvPicPr>
            <a:picLocks noChangeAspect="1" noChangeArrowheads="1"/>
          </p:cNvPicPr>
          <p:nvPr/>
        </p:nvPicPr>
        <p:blipFill>
          <a:blip r:embed="rId10">
            <a:extLst>
              <a:ext uri="{BEBA8EAE-BF5A-486C-A8C5-ECC9F3942E4B}">
                <a14:imgProps xmlns:a14="http://schemas.microsoft.com/office/drawing/2010/main">
                  <a14:imgLayer r:embed="rId11">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62702" y="-184298"/>
            <a:ext cx="9247188" cy="5961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05902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1000"/>
                                        <p:tgtEl>
                                          <p:spTgt spid="39"/>
                                        </p:tgtEl>
                                      </p:cBhvr>
                                    </p:animEffect>
                                  </p:childTnLst>
                                </p:cTn>
                              </p:par>
                              <p:par>
                                <p:cTn id="8" presetID="1" presetClass="entr" presetSubtype="0" fill="hold" nodeType="withEffect">
                                  <p:stCondLst>
                                    <p:cond delay="0"/>
                                  </p:stCondLst>
                                  <p:childTnLst>
                                    <p:set>
                                      <p:cBhvr>
                                        <p:cTn id="9" dur="1" fill="hold">
                                          <p:stCondLst>
                                            <p:cond delay="0"/>
                                          </p:stCondLst>
                                        </p:cTn>
                                        <p:tgtEl>
                                          <p:spTgt spid="38"/>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38"/>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40"/>
                                        </p:tgtEl>
                                        <p:attrNameLst>
                                          <p:attrName>style.visibility</p:attrName>
                                        </p:attrNameLst>
                                      </p:cBhvr>
                                      <p:to>
                                        <p:strVal val="visible"/>
                                      </p:to>
                                    </p:set>
                                    <p:anim calcmode="lin" valueType="num">
                                      <p:cBhvr>
                                        <p:cTn id="16" dur="500" fill="hold"/>
                                        <p:tgtEl>
                                          <p:spTgt spid="40"/>
                                        </p:tgtEl>
                                        <p:attrNameLst>
                                          <p:attrName>ppt_w</p:attrName>
                                        </p:attrNameLst>
                                      </p:cBhvr>
                                      <p:tavLst>
                                        <p:tav tm="0">
                                          <p:val>
                                            <p:fltVal val="0"/>
                                          </p:val>
                                        </p:tav>
                                        <p:tav tm="100000">
                                          <p:val>
                                            <p:strVal val="#ppt_w"/>
                                          </p:val>
                                        </p:tav>
                                      </p:tavLst>
                                    </p:anim>
                                    <p:anim calcmode="lin" valueType="num">
                                      <p:cBhvr>
                                        <p:cTn id="17" dur="500" fill="hold"/>
                                        <p:tgtEl>
                                          <p:spTgt spid="40"/>
                                        </p:tgtEl>
                                        <p:attrNameLst>
                                          <p:attrName>ppt_h</p:attrName>
                                        </p:attrNameLst>
                                      </p:cBhvr>
                                      <p:tavLst>
                                        <p:tav tm="0">
                                          <p:val>
                                            <p:fltVal val="0"/>
                                          </p:val>
                                        </p:tav>
                                        <p:tav tm="100000">
                                          <p:val>
                                            <p:strVal val="#ppt_h"/>
                                          </p:val>
                                        </p:tav>
                                      </p:tavLst>
                                    </p:anim>
                                  </p:childTnLst>
                                </p:cTn>
                              </p:par>
                              <p:par>
                                <p:cTn id="18" presetID="53" presetClass="entr" presetSubtype="16"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500" fill="hold"/>
                                        <p:tgtEl>
                                          <p:spTgt spid="18"/>
                                        </p:tgtEl>
                                        <p:attrNameLst>
                                          <p:attrName>ppt_w</p:attrName>
                                        </p:attrNameLst>
                                      </p:cBhvr>
                                      <p:tavLst>
                                        <p:tav tm="0">
                                          <p:val>
                                            <p:fltVal val="0"/>
                                          </p:val>
                                        </p:tav>
                                        <p:tav tm="100000">
                                          <p:val>
                                            <p:strVal val="#ppt_w"/>
                                          </p:val>
                                        </p:tav>
                                      </p:tavLst>
                                    </p:anim>
                                    <p:anim calcmode="lin" valueType="num">
                                      <p:cBhvr>
                                        <p:cTn id="21" dur="500" fill="hold"/>
                                        <p:tgtEl>
                                          <p:spTgt spid="18"/>
                                        </p:tgtEl>
                                        <p:attrNameLst>
                                          <p:attrName>ppt_h</p:attrName>
                                        </p:attrNameLst>
                                      </p:cBhvr>
                                      <p:tavLst>
                                        <p:tav tm="0">
                                          <p:val>
                                            <p:fltVal val="0"/>
                                          </p:val>
                                        </p:tav>
                                        <p:tav tm="100000">
                                          <p:val>
                                            <p:strVal val="#ppt_h"/>
                                          </p:val>
                                        </p:tav>
                                      </p:tavLst>
                                    </p:anim>
                                    <p:animEffect transition="in" filter="fade">
                                      <p:cBhvr>
                                        <p:cTn id="22" dur="500"/>
                                        <p:tgtEl>
                                          <p:spTgt spid="18"/>
                                        </p:tgtEl>
                                      </p:cBhvr>
                                    </p:animEffect>
                                  </p:childTnLst>
                                </p:cTn>
                              </p:par>
                              <p:par>
                                <p:cTn id="23" presetID="53" presetClass="entr" presetSubtype="16"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Effect transition="in" filter="fade">
                                      <p:cBhvr>
                                        <p:cTn id="27" dur="500"/>
                                        <p:tgtEl>
                                          <p:spTgt spid="21"/>
                                        </p:tgtEl>
                                      </p:cBhvr>
                                    </p:animEffect>
                                  </p:childTnLst>
                                </p:cTn>
                              </p:par>
                            </p:childTnLst>
                          </p:cTn>
                        </p:par>
                        <p:par>
                          <p:cTn id="28" fill="hold">
                            <p:stCondLst>
                              <p:cond delay="500"/>
                            </p:stCondLst>
                            <p:childTnLst>
                              <p:par>
                                <p:cTn id="29" presetID="53" presetClass="entr" presetSubtype="16"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p:cTn id="31" dur="500" fill="hold"/>
                                        <p:tgtEl>
                                          <p:spTgt spid="33"/>
                                        </p:tgtEl>
                                        <p:attrNameLst>
                                          <p:attrName>ppt_w</p:attrName>
                                        </p:attrNameLst>
                                      </p:cBhvr>
                                      <p:tavLst>
                                        <p:tav tm="0">
                                          <p:val>
                                            <p:fltVal val="0"/>
                                          </p:val>
                                        </p:tav>
                                        <p:tav tm="100000">
                                          <p:val>
                                            <p:strVal val="#ppt_w"/>
                                          </p:val>
                                        </p:tav>
                                      </p:tavLst>
                                    </p:anim>
                                    <p:anim calcmode="lin" valueType="num">
                                      <p:cBhvr>
                                        <p:cTn id="32" dur="500" fill="hold"/>
                                        <p:tgtEl>
                                          <p:spTgt spid="33"/>
                                        </p:tgtEl>
                                        <p:attrNameLst>
                                          <p:attrName>ppt_h</p:attrName>
                                        </p:attrNameLst>
                                      </p:cBhvr>
                                      <p:tavLst>
                                        <p:tav tm="0">
                                          <p:val>
                                            <p:fltVal val="0"/>
                                          </p:val>
                                        </p:tav>
                                        <p:tav tm="100000">
                                          <p:val>
                                            <p:strVal val="#ppt_h"/>
                                          </p:val>
                                        </p:tav>
                                      </p:tavLst>
                                    </p:anim>
                                    <p:animEffect transition="in" filter="fade">
                                      <p:cBhvr>
                                        <p:cTn id="33" dur="500"/>
                                        <p:tgtEl>
                                          <p:spTgt spid="33"/>
                                        </p:tgtEl>
                                      </p:cBhvr>
                                    </p:animEffect>
                                  </p:childTnLst>
                                </p:cTn>
                              </p:par>
                            </p:childTnLst>
                          </p:cTn>
                        </p:par>
                        <p:par>
                          <p:cTn id="34" fill="hold">
                            <p:stCondLst>
                              <p:cond delay="1000"/>
                            </p:stCondLst>
                            <p:childTnLst>
                              <p:par>
                                <p:cTn id="35" presetID="53" presetClass="entr" presetSubtype="16"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p:cTn id="37" dur="500" fill="hold"/>
                                        <p:tgtEl>
                                          <p:spTgt spid="34"/>
                                        </p:tgtEl>
                                        <p:attrNameLst>
                                          <p:attrName>ppt_w</p:attrName>
                                        </p:attrNameLst>
                                      </p:cBhvr>
                                      <p:tavLst>
                                        <p:tav tm="0">
                                          <p:val>
                                            <p:fltVal val="0"/>
                                          </p:val>
                                        </p:tav>
                                        <p:tav tm="100000">
                                          <p:val>
                                            <p:strVal val="#ppt_w"/>
                                          </p:val>
                                        </p:tav>
                                      </p:tavLst>
                                    </p:anim>
                                    <p:anim calcmode="lin" valueType="num">
                                      <p:cBhvr>
                                        <p:cTn id="38" dur="500" fill="hold"/>
                                        <p:tgtEl>
                                          <p:spTgt spid="34"/>
                                        </p:tgtEl>
                                        <p:attrNameLst>
                                          <p:attrName>ppt_h</p:attrName>
                                        </p:attrNameLst>
                                      </p:cBhvr>
                                      <p:tavLst>
                                        <p:tav tm="0">
                                          <p:val>
                                            <p:fltVal val="0"/>
                                          </p:val>
                                        </p:tav>
                                        <p:tav tm="100000">
                                          <p:val>
                                            <p:strVal val="#ppt_h"/>
                                          </p:val>
                                        </p:tav>
                                      </p:tavLst>
                                    </p:anim>
                                    <p:animEffect transition="in" filter="fade">
                                      <p:cBhvr>
                                        <p:cTn id="39" dur="500"/>
                                        <p:tgtEl>
                                          <p:spTgt spid="34"/>
                                        </p:tgtEl>
                                      </p:cBhvr>
                                    </p:animEffect>
                                  </p:childTnLst>
                                </p:cTn>
                              </p:par>
                              <p:par>
                                <p:cTn id="40" presetID="53" presetClass="entr" presetSubtype="16" fill="hold" nodeType="with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500" fill="hold"/>
                                        <p:tgtEl>
                                          <p:spTgt spid="24"/>
                                        </p:tgtEl>
                                        <p:attrNameLst>
                                          <p:attrName>ppt_w</p:attrName>
                                        </p:attrNameLst>
                                      </p:cBhvr>
                                      <p:tavLst>
                                        <p:tav tm="0">
                                          <p:val>
                                            <p:fltVal val="0"/>
                                          </p:val>
                                        </p:tav>
                                        <p:tav tm="100000">
                                          <p:val>
                                            <p:strVal val="#ppt_w"/>
                                          </p:val>
                                        </p:tav>
                                      </p:tavLst>
                                    </p:anim>
                                    <p:anim calcmode="lin" valueType="num">
                                      <p:cBhvr>
                                        <p:cTn id="43" dur="500" fill="hold"/>
                                        <p:tgtEl>
                                          <p:spTgt spid="24"/>
                                        </p:tgtEl>
                                        <p:attrNameLst>
                                          <p:attrName>ppt_h</p:attrName>
                                        </p:attrNameLst>
                                      </p:cBhvr>
                                      <p:tavLst>
                                        <p:tav tm="0">
                                          <p:val>
                                            <p:fltVal val="0"/>
                                          </p:val>
                                        </p:tav>
                                        <p:tav tm="100000">
                                          <p:val>
                                            <p:strVal val="#ppt_h"/>
                                          </p:val>
                                        </p:tav>
                                      </p:tavLst>
                                    </p:anim>
                                    <p:animEffect transition="in" filter="fade">
                                      <p:cBhvr>
                                        <p:cTn id="44" dur="500"/>
                                        <p:tgtEl>
                                          <p:spTgt spid="24"/>
                                        </p:tgtEl>
                                      </p:cBhvr>
                                    </p:animEffect>
                                  </p:childTnLst>
                                </p:cTn>
                              </p:par>
                            </p:childTnLst>
                          </p:cTn>
                        </p:par>
                        <p:par>
                          <p:cTn id="45" fill="hold">
                            <p:stCondLst>
                              <p:cond delay="1500"/>
                            </p:stCondLst>
                            <p:childTnLst>
                              <p:par>
                                <p:cTn id="46" presetID="53" presetClass="entr" presetSubtype="16" fill="hold" grpId="0"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p:cTn id="48" dur="500" fill="hold"/>
                                        <p:tgtEl>
                                          <p:spTgt spid="35"/>
                                        </p:tgtEl>
                                        <p:attrNameLst>
                                          <p:attrName>ppt_w</p:attrName>
                                        </p:attrNameLst>
                                      </p:cBhvr>
                                      <p:tavLst>
                                        <p:tav tm="0">
                                          <p:val>
                                            <p:fltVal val="0"/>
                                          </p:val>
                                        </p:tav>
                                        <p:tav tm="100000">
                                          <p:val>
                                            <p:strVal val="#ppt_w"/>
                                          </p:val>
                                        </p:tav>
                                      </p:tavLst>
                                    </p:anim>
                                    <p:anim calcmode="lin" valueType="num">
                                      <p:cBhvr>
                                        <p:cTn id="49" dur="500" fill="hold"/>
                                        <p:tgtEl>
                                          <p:spTgt spid="35"/>
                                        </p:tgtEl>
                                        <p:attrNameLst>
                                          <p:attrName>ppt_h</p:attrName>
                                        </p:attrNameLst>
                                      </p:cBhvr>
                                      <p:tavLst>
                                        <p:tav tm="0">
                                          <p:val>
                                            <p:fltVal val="0"/>
                                          </p:val>
                                        </p:tav>
                                        <p:tav tm="100000">
                                          <p:val>
                                            <p:strVal val="#ppt_h"/>
                                          </p:val>
                                        </p:tav>
                                      </p:tavLst>
                                    </p:anim>
                                    <p:animEffect transition="in" filter="fade">
                                      <p:cBhvr>
                                        <p:cTn id="50" dur="500"/>
                                        <p:tgtEl>
                                          <p:spTgt spid="35"/>
                                        </p:tgtEl>
                                      </p:cBhvr>
                                    </p:animEffect>
                                  </p:childTnLst>
                                </p:cTn>
                              </p:par>
                              <p:par>
                                <p:cTn id="51" presetID="53" presetClass="entr" presetSubtype="16" fill="hold" nodeType="with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p:cTn id="53" dur="500" fill="hold"/>
                                        <p:tgtEl>
                                          <p:spTgt spid="27"/>
                                        </p:tgtEl>
                                        <p:attrNameLst>
                                          <p:attrName>ppt_w</p:attrName>
                                        </p:attrNameLst>
                                      </p:cBhvr>
                                      <p:tavLst>
                                        <p:tav tm="0">
                                          <p:val>
                                            <p:fltVal val="0"/>
                                          </p:val>
                                        </p:tav>
                                        <p:tav tm="100000">
                                          <p:val>
                                            <p:strVal val="#ppt_w"/>
                                          </p:val>
                                        </p:tav>
                                      </p:tavLst>
                                    </p:anim>
                                    <p:anim calcmode="lin" valueType="num">
                                      <p:cBhvr>
                                        <p:cTn id="54" dur="500" fill="hold"/>
                                        <p:tgtEl>
                                          <p:spTgt spid="27"/>
                                        </p:tgtEl>
                                        <p:attrNameLst>
                                          <p:attrName>ppt_h</p:attrName>
                                        </p:attrNameLst>
                                      </p:cBhvr>
                                      <p:tavLst>
                                        <p:tav tm="0">
                                          <p:val>
                                            <p:fltVal val="0"/>
                                          </p:val>
                                        </p:tav>
                                        <p:tav tm="100000">
                                          <p:val>
                                            <p:strVal val="#ppt_h"/>
                                          </p:val>
                                        </p:tav>
                                      </p:tavLst>
                                    </p:anim>
                                    <p:animEffect transition="in" filter="fade">
                                      <p:cBhvr>
                                        <p:cTn id="55" dur="500"/>
                                        <p:tgtEl>
                                          <p:spTgt spid="27"/>
                                        </p:tgtEl>
                                      </p:cBhvr>
                                    </p:animEffect>
                                  </p:childTnLst>
                                </p:cTn>
                              </p:par>
                            </p:childTnLst>
                          </p:cTn>
                        </p:par>
                        <p:par>
                          <p:cTn id="56" fill="hold">
                            <p:stCondLst>
                              <p:cond delay="2000"/>
                            </p:stCondLst>
                            <p:childTnLst>
                              <p:par>
                                <p:cTn id="57" presetID="53" presetClass="entr" presetSubtype="16"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 calcmode="lin" valueType="num">
                                      <p:cBhvr>
                                        <p:cTn id="59" dur="500" fill="hold"/>
                                        <p:tgtEl>
                                          <p:spTgt spid="36"/>
                                        </p:tgtEl>
                                        <p:attrNameLst>
                                          <p:attrName>ppt_w</p:attrName>
                                        </p:attrNameLst>
                                      </p:cBhvr>
                                      <p:tavLst>
                                        <p:tav tm="0">
                                          <p:val>
                                            <p:fltVal val="0"/>
                                          </p:val>
                                        </p:tav>
                                        <p:tav tm="100000">
                                          <p:val>
                                            <p:strVal val="#ppt_w"/>
                                          </p:val>
                                        </p:tav>
                                      </p:tavLst>
                                    </p:anim>
                                    <p:anim calcmode="lin" valueType="num">
                                      <p:cBhvr>
                                        <p:cTn id="60" dur="500" fill="hold"/>
                                        <p:tgtEl>
                                          <p:spTgt spid="36"/>
                                        </p:tgtEl>
                                        <p:attrNameLst>
                                          <p:attrName>ppt_h</p:attrName>
                                        </p:attrNameLst>
                                      </p:cBhvr>
                                      <p:tavLst>
                                        <p:tav tm="0">
                                          <p:val>
                                            <p:fltVal val="0"/>
                                          </p:val>
                                        </p:tav>
                                        <p:tav tm="100000">
                                          <p:val>
                                            <p:strVal val="#ppt_h"/>
                                          </p:val>
                                        </p:tav>
                                      </p:tavLst>
                                    </p:anim>
                                    <p:animEffect transition="in" filter="fade">
                                      <p:cBhvr>
                                        <p:cTn id="61" dur="500"/>
                                        <p:tgtEl>
                                          <p:spTgt spid="36"/>
                                        </p:tgtEl>
                                      </p:cBhvr>
                                    </p:animEffect>
                                  </p:childTnLst>
                                </p:cTn>
                              </p:par>
                              <p:par>
                                <p:cTn id="62" presetID="53" presetClass="entr" presetSubtype="16" fill="hold" nodeType="withEffect">
                                  <p:stCondLst>
                                    <p:cond delay="0"/>
                                  </p:stCondLst>
                                  <p:childTnLst>
                                    <p:set>
                                      <p:cBhvr>
                                        <p:cTn id="63" dur="1" fill="hold">
                                          <p:stCondLst>
                                            <p:cond delay="0"/>
                                          </p:stCondLst>
                                        </p:cTn>
                                        <p:tgtEl>
                                          <p:spTgt spid="30"/>
                                        </p:tgtEl>
                                        <p:attrNameLst>
                                          <p:attrName>style.visibility</p:attrName>
                                        </p:attrNameLst>
                                      </p:cBhvr>
                                      <p:to>
                                        <p:strVal val="visible"/>
                                      </p:to>
                                    </p:set>
                                    <p:anim calcmode="lin" valueType="num">
                                      <p:cBhvr>
                                        <p:cTn id="64" dur="500" fill="hold"/>
                                        <p:tgtEl>
                                          <p:spTgt spid="30"/>
                                        </p:tgtEl>
                                        <p:attrNameLst>
                                          <p:attrName>ppt_w</p:attrName>
                                        </p:attrNameLst>
                                      </p:cBhvr>
                                      <p:tavLst>
                                        <p:tav tm="0">
                                          <p:val>
                                            <p:fltVal val="0"/>
                                          </p:val>
                                        </p:tav>
                                        <p:tav tm="100000">
                                          <p:val>
                                            <p:strVal val="#ppt_w"/>
                                          </p:val>
                                        </p:tav>
                                      </p:tavLst>
                                    </p:anim>
                                    <p:anim calcmode="lin" valueType="num">
                                      <p:cBhvr>
                                        <p:cTn id="65" dur="500" fill="hold"/>
                                        <p:tgtEl>
                                          <p:spTgt spid="30"/>
                                        </p:tgtEl>
                                        <p:attrNameLst>
                                          <p:attrName>ppt_h</p:attrName>
                                        </p:attrNameLst>
                                      </p:cBhvr>
                                      <p:tavLst>
                                        <p:tav tm="0">
                                          <p:val>
                                            <p:fltVal val="0"/>
                                          </p:val>
                                        </p:tav>
                                        <p:tav tm="100000">
                                          <p:val>
                                            <p:strVal val="#ppt_h"/>
                                          </p:val>
                                        </p:tav>
                                      </p:tavLst>
                                    </p:anim>
                                    <p:animEffect transition="in" filter="fade">
                                      <p:cBhvr>
                                        <p:cTn id="66" dur="500"/>
                                        <p:tgtEl>
                                          <p:spTgt spid="30"/>
                                        </p:tgtEl>
                                      </p:cBhvr>
                                    </p:animEffect>
                                  </p:childTnLst>
                                </p:cTn>
                              </p:par>
                            </p:childTnLst>
                          </p:cTn>
                        </p:par>
                        <p:par>
                          <p:cTn id="67" fill="hold">
                            <p:stCondLst>
                              <p:cond delay="2500"/>
                            </p:stCondLst>
                            <p:childTnLst>
                              <p:par>
                                <p:cTn id="68" presetID="53" presetClass="entr" presetSubtype="16" fill="hold" grpId="0" nodeType="afterEffect">
                                  <p:stCondLst>
                                    <p:cond delay="0"/>
                                  </p:stCondLst>
                                  <p:childTnLst>
                                    <p:set>
                                      <p:cBhvr>
                                        <p:cTn id="69" dur="1" fill="hold">
                                          <p:stCondLst>
                                            <p:cond delay="0"/>
                                          </p:stCondLst>
                                        </p:cTn>
                                        <p:tgtEl>
                                          <p:spTgt spid="37"/>
                                        </p:tgtEl>
                                        <p:attrNameLst>
                                          <p:attrName>style.visibility</p:attrName>
                                        </p:attrNameLst>
                                      </p:cBhvr>
                                      <p:to>
                                        <p:strVal val="visible"/>
                                      </p:to>
                                    </p:set>
                                    <p:anim calcmode="lin" valueType="num">
                                      <p:cBhvr>
                                        <p:cTn id="70" dur="500" fill="hold"/>
                                        <p:tgtEl>
                                          <p:spTgt spid="37"/>
                                        </p:tgtEl>
                                        <p:attrNameLst>
                                          <p:attrName>ppt_w</p:attrName>
                                        </p:attrNameLst>
                                      </p:cBhvr>
                                      <p:tavLst>
                                        <p:tav tm="0">
                                          <p:val>
                                            <p:fltVal val="0"/>
                                          </p:val>
                                        </p:tav>
                                        <p:tav tm="100000">
                                          <p:val>
                                            <p:strVal val="#ppt_w"/>
                                          </p:val>
                                        </p:tav>
                                      </p:tavLst>
                                    </p:anim>
                                    <p:anim calcmode="lin" valueType="num">
                                      <p:cBhvr>
                                        <p:cTn id="71" dur="500" fill="hold"/>
                                        <p:tgtEl>
                                          <p:spTgt spid="37"/>
                                        </p:tgtEl>
                                        <p:attrNameLst>
                                          <p:attrName>ppt_h</p:attrName>
                                        </p:attrNameLst>
                                      </p:cBhvr>
                                      <p:tavLst>
                                        <p:tav tm="0">
                                          <p:val>
                                            <p:fltVal val="0"/>
                                          </p:val>
                                        </p:tav>
                                        <p:tav tm="100000">
                                          <p:val>
                                            <p:strVal val="#ppt_h"/>
                                          </p:val>
                                        </p:tav>
                                      </p:tavLst>
                                    </p:anim>
                                    <p:animEffect transition="in" filter="fade">
                                      <p:cBhvr>
                                        <p:cTn id="72" dur="500"/>
                                        <p:tgtEl>
                                          <p:spTgt spid="37"/>
                                        </p:tgtEl>
                                      </p:cBhvr>
                                    </p:animEffect>
                                  </p:childTnLst>
                                </p:cTn>
                              </p:par>
                              <p:par>
                                <p:cTn id="73" presetID="22" presetClass="entr" presetSubtype="4" fill="hold" nodeType="withEffect">
                                  <p:stCondLst>
                                    <p:cond delay="500"/>
                                  </p:stCondLst>
                                  <p:childTnLst>
                                    <p:set>
                                      <p:cBhvr>
                                        <p:cTn id="74" dur="1" fill="hold">
                                          <p:stCondLst>
                                            <p:cond delay="0"/>
                                          </p:stCondLst>
                                        </p:cTn>
                                        <p:tgtEl>
                                          <p:spTgt spid="4"/>
                                        </p:tgtEl>
                                        <p:attrNameLst>
                                          <p:attrName>style.visibility</p:attrName>
                                        </p:attrNameLst>
                                      </p:cBhvr>
                                      <p:to>
                                        <p:strVal val="visible"/>
                                      </p:to>
                                    </p:set>
                                    <p:animEffect transition="in" filter="wipe(down)">
                                      <p:cBhvr>
                                        <p:cTn id="75" dur="500"/>
                                        <p:tgtEl>
                                          <p:spTgt spid="4"/>
                                        </p:tgtEl>
                                      </p:cBhvr>
                                    </p:animEffect>
                                  </p:childTnLst>
                                </p:cTn>
                              </p:par>
                              <p:par>
                                <p:cTn id="76" presetID="22" presetClass="entr" presetSubtype="8" fill="hold" nodeType="withEffect">
                                  <p:stCondLst>
                                    <p:cond delay="500"/>
                                  </p:stCondLst>
                                  <p:childTnLst>
                                    <p:set>
                                      <p:cBhvr>
                                        <p:cTn id="77" dur="1" fill="hold">
                                          <p:stCondLst>
                                            <p:cond delay="0"/>
                                          </p:stCondLst>
                                        </p:cTn>
                                        <p:tgtEl>
                                          <p:spTgt spid="6"/>
                                        </p:tgtEl>
                                        <p:attrNameLst>
                                          <p:attrName>style.visibility</p:attrName>
                                        </p:attrNameLst>
                                      </p:cBhvr>
                                      <p:to>
                                        <p:strVal val="visible"/>
                                      </p:to>
                                    </p:set>
                                    <p:animEffect transition="in" filter="wipe(left)">
                                      <p:cBhvr>
                                        <p:cTn id="78" dur="500"/>
                                        <p:tgtEl>
                                          <p:spTgt spid="6"/>
                                        </p:tgtEl>
                                      </p:cBhvr>
                                    </p:animEffect>
                                  </p:childTnLst>
                                </p:cTn>
                              </p:par>
                              <p:par>
                                <p:cTn id="79" presetID="22" presetClass="entr" presetSubtype="4" fill="hold" nodeType="withEffect">
                                  <p:stCondLst>
                                    <p:cond delay="500"/>
                                  </p:stCondLst>
                                  <p:childTnLst>
                                    <p:set>
                                      <p:cBhvr>
                                        <p:cTn id="80" dur="1" fill="hold">
                                          <p:stCondLst>
                                            <p:cond delay="0"/>
                                          </p:stCondLst>
                                        </p:cTn>
                                        <p:tgtEl>
                                          <p:spTgt spid="7"/>
                                        </p:tgtEl>
                                        <p:attrNameLst>
                                          <p:attrName>style.visibility</p:attrName>
                                        </p:attrNameLst>
                                      </p:cBhvr>
                                      <p:to>
                                        <p:strVal val="visible"/>
                                      </p:to>
                                    </p:set>
                                    <p:animEffect transition="in" filter="wipe(down)">
                                      <p:cBhvr>
                                        <p:cTn id="81" dur="500"/>
                                        <p:tgtEl>
                                          <p:spTgt spid="7"/>
                                        </p:tgtEl>
                                      </p:cBhvr>
                                    </p:animEffect>
                                  </p:childTnLst>
                                </p:cTn>
                              </p:par>
                              <p:par>
                                <p:cTn id="82" presetID="22" presetClass="entr" presetSubtype="4" fill="hold" nodeType="withEffect">
                                  <p:stCondLst>
                                    <p:cond delay="500"/>
                                  </p:stCondLst>
                                  <p:childTnLst>
                                    <p:set>
                                      <p:cBhvr>
                                        <p:cTn id="83" dur="1" fill="hold">
                                          <p:stCondLst>
                                            <p:cond delay="0"/>
                                          </p:stCondLst>
                                        </p:cTn>
                                        <p:tgtEl>
                                          <p:spTgt spid="5"/>
                                        </p:tgtEl>
                                        <p:attrNameLst>
                                          <p:attrName>style.visibility</p:attrName>
                                        </p:attrNameLst>
                                      </p:cBhvr>
                                      <p:to>
                                        <p:strVal val="visible"/>
                                      </p:to>
                                    </p:set>
                                    <p:animEffect transition="in" filter="wipe(down)">
                                      <p:cBhvr>
                                        <p:cTn id="84" dur="500"/>
                                        <p:tgtEl>
                                          <p:spTgt spid="5"/>
                                        </p:tgtEl>
                                      </p:cBhvr>
                                    </p:animEffect>
                                  </p:childTnLst>
                                </p:cTn>
                              </p:par>
                            </p:childTnLst>
                          </p:cTn>
                        </p:par>
                        <p:par>
                          <p:cTn id="85" fill="hold">
                            <p:stCondLst>
                              <p:cond delay="3500"/>
                            </p:stCondLst>
                            <p:childTnLst>
                              <p:par>
                                <p:cTn id="86" presetID="53" presetClass="entr" presetSubtype="16" fill="hold" grpId="0" nodeType="afterEffect">
                                  <p:stCondLst>
                                    <p:cond delay="0"/>
                                  </p:stCondLst>
                                  <p:childTnLst>
                                    <p:set>
                                      <p:cBhvr>
                                        <p:cTn id="87" dur="1" fill="hold">
                                          <p:stCondLst>
                                            <p:cond delay="0"/>
                                          </p:stCondLst>
                                        </p:cTn>
                                        <p:tgtEl>
                                          <p:spTgt spid="9"/>
                                        </p:tgtEl>
                                        <p:attrNameLst>
                                          <p:attrName>style.visibility</p:attrName>
                                        </p:attrNameLst>
                                      </p:cBhvr>
                                      <p:to>
                                        <p:strVal val="visible"/>
                                      </p:to>
                                    </p:set>
                                    <p:anim calcmode="lin" valueType="num">
                                      <p:cBhvr>
                                        <p:cTn id="88" dur="500" fill="hold"/>
                                        <p:tgtEl>
                                          <p:spTgt spid="9"/>
                                        </p:tgtEl>
                                        <p:attrNameLst>
                                          <p:attrName>ppt_w</p:attrName>
                                        </p:attrNameLst>
                                      </p:cBhvr>
                                      <p:tavLst>
                                        <p:tav tm="0">
                                          <p:val>
                                            <p:fltVal val="0"/>
                                          </p:val>
                                        </p:tav>
                                        <p:tav tm="100000">
                                          <p:val>
                                            <p:strVal val="#ppt_w"/>
                                          </p:val>
                                        </p:tav>
                                      </p:tavLst>
                                    </p:anim>
                                    <p:anim calcmode="lin" valueType="num">
                                      <p:cBhvr>
                                        <p:cTn id="89" dur="500" fill="hold"/>
                                        <p:tgtEl>
                                          <p:spTgt spid="9"/>
                                        </p:tgtEl>
                                        <p:attrNameLst>
                                          <p:attrName>ppt_h</p:attrName>
                                        </p:attrNameLst>
                                      </p:cBhvr>
                                      <p:tavLst>
                                        <p:tav tm="0">
                                          <p:val>
                                            <p:fltVal val="0"/>
                                          </p:val>
                                        </p:tav>
                                        <p:tav tm="100000">
                                          <p:val>
                                            <p:strVal val="#ppt_h"/>
                                          </p:val>
                                        </p:tav>
                                      </p:tavLst>
                                    </p:anim>
                                    <p:animEffect transition="in" filter="fade">
                                      <p:cBhvr>
                                        <p:cTn id="90" dur="500"/>
                                        <p:tgtEl>
                                          <p:spTgt spid="9"/>
                                        </p:tgtEl>
                                      </p:cBhvr>
                                    </p:animEffect>
                                  </p:childTnLst>
                                </p:cTn>
                              </p:par>
                            </p:childTnLst>
                          </p:cTn>
                        </p:par>
                        <p:par>
                          <p:cTn id="91" fill="hold">
                            <p:stCondLst>
                              <p:cond delay="4000"/>
                            </p:stCondLst>
                            <p:childTnLst>
                              <p:par>
                                <p:cTn id="92" presetID="53" presetClass="entr" presetSubtype="16" fill="hold" grpId="0" nodeType="afterEffect">
                                  <p:stCondLst>
                                    <p:cond delay="0"/>
                                  </p:stCondLst>
                                  <p:childTnLst>
                                    <p:set>
                                      <p:cBhvr>
                                        <p:cTn id="93" dur="1" fill="hold">
                                          <p:stCondLst>
                                            <p:cond delay="0"/>
                                          </p:stCondLst>
                                        </p:cTn>
                                        <p:tgtEl>
                                          <p:spTgt spid="8"/>
                                        </p:tgtEl>
                                        <p:attrNameLst>
                                          <p:attrName>style.visibility</p:attrName>
                                        </p:attrNameLst>
                                      </p:cBhvr>
                                      <p:to>
                                        <p:strVal val="visible"/>
                                      </p:to>
                                    </p:set>
                                    <p:anim calcmode="lin" valueType="num">
                                      <p:cBhvr>
                                        <p:cTn id="94" dur="500" fill="hold"/>
                                        <p:tgtEl>
                                          <p:spTgt spid="8"/>
                                        </p:tgtEl>
                                        <p:attrNameLst>
                                          <p:attrName>ppt_w</p:attrName>
                                        </p:attrNameLst>
                                      </p:cBhvr>
                                      <p:tavLst>
                                        <p:tav tm="0">
                                          <p:val>
                                            <p:fltVal val="0"/>
                                          </p:val>
                                        </p:tav>
                                        <p:tav tm="100000">
                                          <p:val>
                                            <p:strVal val="#ppt_w"/>
                                          </p:val>
                                        </p:tav>
                                      </p:tavLst>
                                    </p:anim>
                                    <p:anim calcmode="lin" valueType="num">
                                      <p:cBhvr>
                                        <p:cTn id="95" dur="500" fill="hold"/>
                                        <p:tgtEl>
                                          <p:spTgt spid="8"/>
                                        </p:tgtEl>
                                        <p:attrNameLst>
                                          <p:attrName>ppt_h</p:attrName>
                                        </p:attrNameLst>
                                      </p:cBhvr>
                                      <p:tavLst>
                                        <p:tav tm="0">
                                          <p:val>
                                            <p:fltVal val="0"/>
                                          </p:val>
                                        </p:tav>
                                        <p:tav tm="100000">
                                          <p:val>
                                            <p:strVal val="#ppt_h"/>
                                          </p:val>
                                        </p:tav>
                                      </p:tavLst>
                                    </p:anim>
                                    <p:animEffect transition="in" filter="fade">
                                      <p:cBhvr>
                                        <p:cTn id="96" dur="500"/>
                                        <p:tgtEl>
                                          <p:spTgt spid="8"/>
                                        </p:tgtEl>
                                      </p:cBhvr>
                                    </p:animEffect>
                                  </p:childTnLst>
                                </p:cTn>
                              </p:par>
                            </p:childTnLst>
                          </p:cTn>
                        </p:par>
                        <p:par>
                          <p:cTn id="97" fill="hold">
                            <p:stCondLst>
                              <p:cond delay="4500"/>
                            </p:stCondLst>
                            <p:childTnLst>
                              <p:par>
                                <p:cTn id="98" presetID="53" presetClass="entr" presetSubtype="16" fill="hold" grpId="0" nodeType="afterEffect">
                                  <p:stCondLst>
                                    <p:cond delay="0"/>
                                  </p:stCondLst>
                                  <p:childTnLst>
                                    <p:set>
                                      <p:cBhvr>
                                        <p:cTn id="99" dur="1" fill="hold">
                                          <p:stCondLst>
                                            <p:cond delay="0"/>
                                          </p:stCondLst>
                                        </p:cTn>
                                        <p:tgtEl>
                                          <p:spTgt spid="11"/>
                                        </p:tgtEl>
                                        <p:attrNameLst>
                                          <p:attrName>style.visibility</p:attrName>
                                        </p:attrNameLst>
                                      </p:cBhvr>
                                      <p:to>
                                        <p:strVal val="visible"/>
                                      </p:to>
                                    </p:set>
                                    <p:anim calcmode="lin" valueType="num">
                                      <p:cBhvr>
                                        <p:cTn id="100" dur="500" fill="hold"/>
                                        <p:tgtEl>
                                          <p:spTgt spid="11"/>
                                        </p:tgtEl>
                                        <p:attrNameLst>
                                          <p:attrName>ppt_w</p:attrName>
                                        </p:attrNameLst>
                                      </p:cBhvr>
                                      <p:tavLst>
                                        <p:tav tm="0">
                                          <p:val>
                                            <p:fltVal val="0"/>
                                          </p:val>
                                        </p:tav>
                                        <p:tav tm="100000">
                                          <p:val>
                                            <p:strVal val="#ppt_w"/>
                                          </p:val>
                                        </p:tav>
                                      </p:tavLst>
                                    </p:anim>
                                    <p:anim calcmode="lin" valueType="num">
                                      <p:cBhvr>
                                        <p:cTn id="101" dur="500" fill="hold"/>
                                        <p:tgtEl>
                                          <p:spTgt spid="11"/>
                                        </p:tgtEl>
                                        <p:attrNameLst>
                                          <p:attrName>ppt_h</p:attrName>
                                        </p:attrNameLst>
                                      </p:cBhvr>
                                      <p:tavLst>
                                        <p:tav tm="0">
                                          <p:val>
                                            <p:fltVal val="0"/>
                                          </p:val>
                                        </p:tav>
                                        <p:tav tm="100000">
                                          <p:val>
                                            <p:strVal val="#ppt_h"/>
                                          </p:val>
                                        </p:tav>
                                      </p:tavLst>
                                    </p:anim>
                                    <p:animEffect transition="in" filter="fade">
                                      <p:cBhvr>
                                        <p:cTn id="102" dur="500"/>
                                        <p:tgtEl>
                                          <p:spTgt spid="11"/>
                                        </p:tgtEl>
                                      </p:cBhvr>
                                    </p:animEffect>
                                  </p:childTnLst>
                                </p:cTn>
                              </p:par>
                            </p:childTnLst>
                          </p:cTn>
                        </p:par>
                        <p:par>
                          <p:cTn id="103" fill="hold">
                            <p:stCondLst>
                              <p:cond delay="5000"/>
                            </p:stCondLst>
                            <p:childTnLst>
                              <p:par>
                                <p:cTn id="104" presetID="53" presetClass="entr" presetSubtype="16" fill="hold" grpId="0" nodeType="afterEffect">
                                  <p:stCondLst>
                                    <p:cond delay="0"/>
                                  </p:stCondLst>
                                  <p:childTnLst>
                                    <p:set>
                                      <p:cBhvr>
                                        <p:cTn id="105" dur="1" fill="hold">
                                          <p:stCondLst>
                                            <p:cond delay="0"/>
                                          </p:stCondLst>
                                        </p:cTn>
                                        <p:tgtEl>
                                          <p:spTgt spid="10"/>
                                        </p:tgtEl>
                                        <p:attrNameLst>
                                          <p:attrName>style.visibility</p:attrName>
                                        </p:attrNameLst>
                                      </p:cBhvr>
                                      <p:to>
                                        <p:strVal val="visible"/>
                                      </p:to>
                                    </p:set>
                                    <p:anim calcmode="lin" valueType="num">
                                      <p:cBhvr>
                                        <p:cTn id="106" dur="500" fill="hold"/>
                                        <p:tgtEl>
                                          <p:spTgt spid="10"/>
                                        </p:tgtEl>
                                        <p:attrNameLst>
                                          <p:attrName>ppt_w</p:attrName>
                                        </p:attrNameLst>
                                      </p:cBhvr>
                                      <p:tavLst>
                                        <p:tav tm="0">
                                          <p:val>
                                            <p:fltVal val="0"/>
                                          </p:val>
                                        </p:tav>
                                        <p:tav tm="100000">
                                          <p:val>
                                            <p:strVal val="#ppt_w"/>
                                          </p:val>
                                        </p:tav>
                                      </p:tavLst>
                                    </p:anim>
                                    <p:anim calcmode="lin" valueType="num">
                                      <p:cBhvr>
                                        <p:cTn id="107" dur="500" fill="hold"/>
                                        <p:tgtEl>
                                          <p:spTgt spid="10"/>
                                        </p:tgtEl>
                                        <p:attrNameLst>
                                          <p:attrName>ppt_h</p:attrName>
                                        </p:attrNameLst>
                                      </p:cBhvr>
                                      <p:tavLst>
                                        <p:tav tm="0">
                                          <p:val>
                                            <p:fltVal val="0"/>
                                          </p:val>
                                        </p:tav>
                                        <p:tav tm="100000">
                                          <p:val>
                                            <p:strVal val="#ppt_h"/>
                                          </p:val>
                                        </p:tav>
                                      </p:tavLst>
                                    </p:anim>
                                    <p:animEffect transition="in" filter="fade">
                                      <p:cBhvr>
                                        <p:cTn id="108" dur="500"/>
                                        <p:tgtEl>
                                          <p:spTgt spid="10"/>
                                        </p:tgtEl>
                                      </p:cBhvr>
                                    </p:animEffect>
                                  </p:childTnLst>
                                </p:cTn>
                              </p:par>
                            </p:childTnLst>
                          </p:cTn>
                        </p:par>
                        <p:par>
                          <p:cTn id="109" fill="hold">
                            <p:stCondLst>
                              <p:cond delay="5500"/>
                            </p:stCondLst>
                            <p:childTnLst>
                              <p:par>
                                <p:cTn id="110" presetID="53" presetClass="entr" presetSubtype="16" fill="hold" grpId="0" nodeType="afterEffect">
                                  <p:stCondLst>
                                    <p:cond delay="0"/>
                                  </p:stCondLst>
                                  <p:childTnLst>
                                    <p:set>
                                      <p:cBhvr>
                                        <p:cTn id="111" dur="1" fill="hold">
                                          <p:stCondLst>
                                            <p:cond delay="0"/>
                                          </p:stCondLst>
                                        </p:cTn>
                                        <p:tgtEl>
                                          <p:spTgt spid="13"/>
                                        </p:tgtEl>
                                        <p:attrNameLst>
                                          <p:attrName>style.visibility</p:attrName>
                                        </p:attrNameLst>
                                      </p:cBhvr>
                                      <p:to>
                                        <p:strVal val="visible"/>
                                      </p:to>
                                    </p:set>
                                    <p:anim calcmode="lin" valueType="num">
                                      <p:cBhvr>
                                        <p:cTn id="112" dur="500" fill="hold"/>
                                        <p:tgtEl>
                                          <p:spTgt spid="13"/>
                                        </p:tgtEl>
                                        <p:attrNameLst>
                                          <p:attrName>ppt_w</p:attrName>
                                        </p:attrNameLst>
                                      </p:cBhvr>
                                      <p:tavLst>
                                        <p:tav tm="0">
                                          <p:val>
                                            <p:fltVal val="0"/>
                                          </p:val>
                                        </p:tav>
                                        <p:tav tm="100000">
                                          <p:val>
                                            <p:strVal val="#ppt_w"/>
                                          </p:val>
                                        </p:tav>
                                      </p:tavLst>
                                    </p:anim>
                                    <p:anim calcmode="lin" valueType="num">
                                      <p:cBhvr>
                                        <p:cTn id="113" dur="500" fill="hold"/>
                                        <p:tgtEl>
                                          <p:spTgt spid="13"/>
                                        </p:tgtEl>
                                        <p:attrNameLst>
                                          <p:attrName>ppt_h</p:attrName>
                                        </p:attrNameLst>
                                      </p:cBhvr>
                                      <p:tavLst>
                                        <p:tav tm="0">
                                          <p:val>
                                            <p:fltVal val="0"/>
                                          </p:val>
                                        </p:tav>
                                        <p:tav tm="100000">
                                          <p:val>
                                            <p:strVal val="#ppt_h"/>
                                          </p:val>
                                        </p:tav>
                                      </p:tavLst>
                                    </p:anim>
                                    <p:animEffect transition="in" filter="fade">
                                      <p:cBhvr>
                                        <p:cTn id="114" dur="500"/>
                                        <p:tgtEl>
                                          <p:spTgt spid="13"/>
                                        </p:tgtEl>
                                      </p:cBhvr>
                                    </p:animEffect>
                                  </p:childTnLst>
                                </p:cTn>
                              </p:par>
                            </p:childTnLst>
                          </p:cTn>
                        </p:par>
                        <p:par>
                          <p:cTn id="115" fill="hold">
                            <p:stCondLst>
                              <p:cond delay="6000"/>
                            </p:stCondLst>
                            <p:childTnLst>
                              <p:par>
                                <p:cTn id="116" presetID="53" presetClass="entr" presetSubtype="16" fill="hold" grpId="0" nodeType="afterEffect">
                                  <p:stCondLst>
                                    <p:cond delay="0"/>
                                  </p:stCondLst>
                                  <p:childTnLst>
                                    <p:set>
                                      <p:cBhvr>
                                        <p:cTn id="117" dur="1" fill="hold">
                                          <p:stCondLst>
                                            <p:cond delay="0"/>
                                          </p:stCondLst>
                                        </p:cTn>
                                        <p:tgtEl>
                                          <p:spTgt spid="12"/>
                                        </p:tgtEl>
                                        <p:attrNameLst>
                                          <p:attrName>style.visibility</p:attrName>
                                        </p:attrNameLst>
                                      </p:cBhvr>
                                      <p:to>
                                        <p:strVal val="visible"/>
                                      </p:to>
                                    </p:set>
                                    <p:anim calcmode="lin" valueType="num">
                                      <p:cBhvr>
                                        <p:cTn id="118" dur="500" fill="hold"/>
                                        <p:tgtEl>
                                          <p:spTgt spid="12"/>
                                        </p:tgtEl>
                                        <p:attrNameLst>
                                          <p:attrName>ppt_w</p:attrName>
                                        </p:attrNameLst>
                                      </p:cBhvr>
                                      <p:tavLst>
                                        <p:tav tm="0">
                                          <p:val>
                                            <p:fltVal val="0"/>
                                          </p:val>
                                        </p:tav>
                                        <p:tav tm="100000">
                                          <p:val>
                                            <p:strVal val="#ppt_w"/>
                                          </p:val>
                                        </p:tav>
                                      </p:tavLst>
                                    </p:anim>
                                    <p:anim calcmode="lin" valueType="num">
                                      <p:cBhvr>
                                        <p:cTn id="119" dur="500" fill="hold"/>
                                        <p:tgtEl>
                                          <p:spTgt spid="12"/>
                                        </p:tgtEl>
                                        <p:attrNameLst>
                                          <p:attrName>ppt_h</p:attrName>
                                        </p:attrNameLst>
                                      </p:cBhvr>
                                      <p:tavLst>
                                        <p:tav tm="0">
                                          <p:val>
                                            <p:fltVal val="0"/>
                                          </p:val>
                                        </p:tav>
                                        <p:tav tm="100000">
                                          <p:val>
                                            <p:strVal val="#ppt_h"/>
                                          </p:val>
                                        </p:tav>
                                      </p:tavLst>
                                    </p:anim>
                                    <p:animEffect transition="in" filter="fade">
                                      <p:cBhvr>
                                        <p:cTn id="120" dur="500"/>
                                        <p:tgtEl>
                                          <p:spTgt spid="12"/>
                                        </p:tgtEl>
                                      </p:cBhvr>
                                    </p:animEffect>
                                  </p:childTnLst>
                                </p:cTn>
                              </p:par>
                            </p:childTnLst>
                          </p:cTn>
                        </p:par>
                        <p:par>
                          <p:cTn id="121" fill="hold">
                            <p:stCondLst>
                              <p:cond delay="6500"/>
                            </p:stCondLst>
                            <p:childTnLst>
                              <p:par>
                                <p:cTn id="122" presetID="53" presetClass="entr" presetSubtype="16" fill="hold" grpId="0" nodeType="afterEffect">
                                  <p:stCondLst>
                                    <p:cond delay="0"/>
                                  </p:stCondLst>
                                  <p:childTnLst>
                                    <p:set>
                                      <p:cBhvr>
                                        <p:cTn id="123" dur="1" fill="hold">
                                          <p:stCondLst>
                                            <p:cond delay="0"/>
                                          </p:stCondLst>
                                        </p:cTn>
                                        <p:tgtEl>
                                          <p:spTgt spid="15"/>
                                        </p:tgtEl>
                                        <p:attrNameLst>
                                          <p:attrName>style.visibility</p:attrName>
                                        </p:attrNameLst>
                                      </p:cBhvr>
                                      <p:to>
                                        <p:strVal val="visible"/>
                                      </p:to>
                                    </p:set>
                                    <p:anim calcmode="lin" valueType="num">
                                      <p:cBhvr>
                                        <p:cTn id="124" dur="500" fill="hold"/>
                                        <p:tgtEl>
                                          <p:spTgt spid="15"/>
                                        </p:tgtEl>
                                        <p:attrNameLst>
                                          <p:attrName>ppt_w</p:attrName>
                                        </p:attrNameLst>
                                      </p:cBhvr>
                                      <p:tavLst>
                                        <p:tav tm="0">
                                          <p:val>
                                            <p:fltVal val="0"/>
                                          </p:val>
                                        </p:tav>
                                        <p:tav tm="100000">
                                          <p:val>
                                            <p:strVal val="#ppt_w"/>
                                          </p:val>
                                        </p:tav>
                                      </p:tavLst>
                                    </p:anim>
                                    <p:anim calcmode="lin" valueType="num">
                                      <p:cBhvr>
                                        <p:cTn id="125" dur="500" fill="hold"/>
                                        <p:tgtEl>
                                          <p:spTgt spid="15"/>
                                        </p:tgtEl>
                                        <p:attrNameLst>
                                          <p:attrName>ppt_h</p:attrName>
                                        </p:attrNameLst>
                                      </p:cBhvr>
                                      <p:tavLst>
                                        <p:tav tm="0">
                                          <p:val>
                                            <p:fltVal val="0"/>
                                          </p:val>
                                        </p:tav>
                                        <p:tav tm="100000">
                                          <p:val>
                                            <p:strVal val="#ppt_h"/>
                                          </p:val>
                                        </p:tav>
                                      </p:tavLst>
                                    </p:anim>
                                    <p:animEffect transition="in" filter="fade">
                                      <p:cBhvr>
                                        <p:cTn id="126" dur="500"/>
                                        <p:tgtEl>
                                          <p:spTgt spid="15"/>
                                        </p:tgtEl>
                                      </p:cBhvr>
                                    </p:animEffect>
                                  </p:childTnLst>
                                </p:cTn>
                              </p:par>
                            </p:childTnLst>
                          </p:cTn>
                        </p:par>
                        <p:par>
                          <p:cTn id="127" fill="hold">
                            <p:stCondLst>
                              <p:cond delay="7000"/>
                            </p:stCondLst>
                            <p:childTnLst>
                              <p:par>
                                <p:cTn id="128" presetID="53" presetClass="entr" presetSubtype="16" fill="hold" grpId="0" nodeType="afterEffect">
                                  <p:stCondLst>
                                    <p:cond delay="0"/>
                                  </p:stCondLst>
                                  <p:childTnLst>
                                    <p:set>
                                      <p:cBhvr>
                                        <p:cTn id="129" dur="1" fill="hold">
                                          <p:stCondLst>
                                            <p:cond delay="0"/>
                                          </p:stCondLst>
                                        </p:cTn>
                                        <p:tgtEl>
                                          <p:spTgt spid="14"/>
                                        </p:tgtEl>
                                        <p:attrNameLst>
                                          <p:attrName>style.visibility</p:attrName>
                                        </p:attrNameLst>
                                      </p:cBhvr>
                                      <p:to>
                                        <p:strVal val="visible"/>
                                      </p:to>
                                    </p:set>
                                    <p:anim calcmode="lin" valueType="num">
                                      <p:cBhvr>
                                        <p:cTn id="130" dur="500" fill="hold"/>
                                        <p:tgtEl>
                                          <p:spTgt spid="14"/>
                                        </p:tgtEl>
                                        <p:attrNameLst>
                                          <p:attrName>ppt_w</p:attrName>
                                        </p:attrNameLst>
                                      </p:cBhvr>
                                      <p:tavLst>
                                        <p:tav tm="0">
                                          <p:val>
                                            <p:fltVal val="0"/>
                                          </p:val>
                                        </p:tav>
                                        <p:tav tm="100000">
                                          <p:val>
                                            <p:strVal val="#ppt_w"/>
                                          </p:val>
                                        </p:tav>
                                      </p:tavLst>
                                    </p:anim>
                                    <p:anim calcmode="lin" valueType="num">
                                      <p:cBhvr>
                                        <p:cTn id="131" dur="500" fill="hold"/>
                                        <p:tgtEl>
                                          <p:spTgt spid="14"/>
                                        </p:tgtEl>
                                        <p:attrNameLst>
                                          <p:attrName>ppt_h</p:attrName>
                                        </p:attrNameLst>
                                      </p:cBhvr>
                                      <p:tavLst>
                                        <p:tav tm="0">
                                          <p:val>
                                            <p:fltVal val="0"/>
                                          </p:val>
                                        </p:tav>
                                        <p:tav tm="100000">
                                          <p:val>
                                            <p:strVal val="#ppt_h"/>
                                          </p:val>
                                        </p:tav>
                                      </p:tavLst>
                                    </p:anim>
                                    <p:animEffect transition="in" filter="fade">
                                      <p:cBhvr>
                                        <p:cTn id="132" dur="500"/>
                                        <p:tgtEl>
                                          <p:spTgt spid="14"/>
                                        </p:tgtEl>
                                      </p:cBhvr>
                                    </p:animEffect>
                                  </p:childTnLst>
                                </p:cTn>
                              </p:par>
                            </p:childTnLst>
                          </p:cTn>
                        </p:par>
                        <p:par>
                          <p:cTn id="133" fill="hold">
                            <p:stCondLst>
                              <p:cond delay="7500"/>
                            </p:stCondLst>
                            <p:childTnLst>
                              <p:par>
                                <p:cTn id="134" presetID="53" presetClass="entr" presetSubtype="16" fill="hold" grpId="0" nodeType="afterEffect">
                                  <p:stCondLst>
                                    <p:cond delay="0"/>
                                  </p:stCondLst>
                                  <p:childTnLst>
                                    <p:set>
                                      <p:cBhvr>
                                        <p:cTn id="135" dur="1" fill="hold">
                                          <p:stCondLst>
                                            <p:cond delay="0"/>
                                          </p:stCondLst>
                                        </p:cTn>
                                        <p:tgtEl>
                                          <p:spTgt spid="17"/>
                                        </p:tgtEl>
                                        <p:attrNameLst>
                                          <p:attrName>style.visibility</p:attrName>
                                        </p:attrNameLst>
                                      </p:cBhvr>
                                      <p:to>
                                        <p:strVal val="visible"/>
                                      </p:to>
                                    </p:set>
                                    <p:anim calcmode="lin" valueType="num">
                                      <p:cBhvr>
                                        <p:cTn id="136" dur="500" fill="hold"/>
                                        <p:tgtEl>
                                          <p:spTgt spid="17"/>
                                        </p:tgtEl>
                                        <p:attrNameLst>
                                          <p:attrName>ppt_w</p:attrName>
                                        </p:attrNameLst>
                                      </p:cBhvr>
                                      <p:tavLst>
                                        <p:tav tm="0">
                                          <p:val>
                                            <p:fltVal val="0"/>
                                          </p:val>
                                        </p:tav>
                                        <p:tav tm="100000">
                                          <p:val>
                                            <p:strVal val="#ppt_w"/>
                                          </p:val>
                                        </p:tav>
                                      </p:tavLst>
                                    </p:anim>
                                    <p:anim calcmode="lin" valueType="num">
                                      <p:cBhvr>
                                        <p:cTn id="137" dur="500" fill="hold"/>
                                        <p:tgtEl>
                                          <p:spTgt spid="17"/>
                                        </p:tgtEl>
                                        <p:attrNameLst>
                                          <p:attrName>ppt_h</p:attrName>
                                        </p:attrNameLst>
                                      </p:cBhvr>
                                      <p:tavLst>
                                        <p:tav tm="0">
                                          <p:val>
                                            <p:fltVal val="0"/>
                                          </p:val>
                                        </p:tav>
                                        <p:tav tm="100000">
                                          <p:val>
                                            <p:strVal val="#ppt_h"/>
                                          </p:val>
                                        </p:tav>
                                      </p:tavLst>
                                    </p:anim>
                                    <p:animEffect transition="in" filter="fade">
                                      <p:cBhvr>
                                        <p:cTn id="138" dur="500"/>
                                        <p:tgtEl>
                                          <p:spTgt spid="17"/>
                                        </p:tgtEl>
                                      </p:cBhvr>
                                    </p:animEffect>
                                  </p:childTnLst>
                                </p:cTn>
                              </p:par>
                            </p:childTnLst>
                          </p:cTn>
                        </p:par>
                        <p:par>
                          <p:cTn id="139" fill="hold">
                            <p:stCondLst>
                              <p:cond delay="8000"/>
                            </p:stCondLst>
                            <p:childTnLst>
                              <p:par>
                                <p:cTn id="140" presetID="53" presetClass="entr" presetSubtype="16" fill="hold" grpId="0" nodeType="afterEffect">
                                  <p:stCondLst>
                                    <p:cond delay="0"/>
                                  </p:stCondLst>
                                  <p:childTnLst>
                                    <p:set>
                                      <p:cBhvr>
                                        <p:cTn id="141" dur="1" fill="hold">
                                          <p:stCondLst>
                                            <p:cond delay="0"/>
                                          </p:stCondLst>
                                        </p:cTn>
                                        <p:tgtEl>
                                          <p:spTgt spid="16"/>
                                        </p:tgtEl>
                                        <p:attrNameLst>
                                          <p:attrName>style.visibility</p:attrName>
                                        </p:attrNameLst>
                                      </p:cBhvr>
                                      <p:to>
                                        <p:strVal val="visible"/>
                                      </p:to>
                                    </p:set>
                                    <p:anim calcmode="lin" valueType="num">
                                      <p:cBhvr>
                                        <p:cTn id="142" dur="500" fill="hold"/>
                                        <p:tgtEl>
                                          <p:spTgt spid="16"/>
                                        </p:tgtEl>
                                        <p:attrNameLst>
                                          <p:attrName>ppt_w</p:attrName>
                                        </p:attrNameLst>
                                      </p:cBhvr>
                                      <p:tavLst>
                                        <p:tav tm="0">
                                          <p:val>
                                            <p:fltVal val="0"/>
                                          </p:val>
                                        </p:tav>
                                        <p:tav tm="100000">
                                          <p:val>
                                            <p:strVal val="#ppt_w"/>
                                          </p:val>
                                        </p:tav>
                                      </p:tavLst>
                                    </p:anim>
                                    <p:anim calcmode="lin" valueType="num">
                                      <p:cBhvr>
                                        <p:cTn id="143" dur="500" fill="hold"/>
                                        <p:tgtEl>
                                          <p:spTgt spid="16"/>
                                        </p:tgtEl>
                                        <p:attrNameLst>
                                          <p:attrName>ppt_h</p:attrName>
                                        </p:attrNameLst>
                                      </p:cBhvr>
                                      <p:tavLst>
                                        <p:tav tm="0">
                                          <p:val>
                                            <p:fltVal val="0"/>
                                          </p:val>
                                        </p:tav>
                                        <p:tav tm="100000">
                                          <p:val>
                                            <p:strVal val="#ppt_h"/>
                                          </p:val>
                                        </p:tav>
                                      </p:tavLst>
                                    </p:anim>
                                    <p:animEffect transition="in" filter="fade">
                                      <p:cBhvr>
                                        <p:cTn id="14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P spid="15" grpId="0"/>
      <p:bldP spid="16" grpId="0"/>
      <p:bldP spid="17" grpId="0"/>
      <p:bldP spid="33" grpId="0"/>
      <p:bldP spid="34" grpId="0"/>
      <p:bldP spid="35" grpId="0"/>
      <p:bldP spid="36" grpId="0"/>
      <p:bldP spid="37" grpId="0"/>
      <p:bldP spid="40"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3" name="组合 52"/>
          <p:cNvGrpSpPr/>
          <p:nvPr/>
        </p:nvGrpSpPr>
        <p:grpSpPr>
          <a:xfrm>
            <a:off x="3525149" y="3248408"/>
            <a:ext cx="523367" cy="471874"/>
            <a:chOff x="3720691" y="2824413"/>
            <a:chExt cx="1341120" cy="1209172"/>
          </a:xfrm>
          <a:blipFill dpi="0" rotWithShape="1">
            <a:blip r:embed="rId3">
              <a:extLst>
                <a:ext uri="{28A0092B-C50C-407E-A947-70E740481C1C}">
                  <a14:useLocalDpi xmlns:a14="http://schemas.microsoft.com/office/drawing/2010/main" val="0"/>
                </a:ext>
              </a:extLst>
            </a:blip>
            <a:srcRect/>
            <a:stretch>
              <a:fillRect/>
            </a:stretch>
          </a:blipFill>
        </p:grpSpPr>
        <p:sp>
          <p:nvSpPr>
            <p:cNvPr id="54"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55"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grpSp>
        <p:nvGrpSpPr>
          <p:cNvPr id="57" name="组合 56"/>
          <p:cNvGrpSpPr/>
          <p:nvPr/>
        </p:nvGrpSpPr>
        <p:grpSpPr>
          <a:xfrm>
            <a:off x="1675093" y="1414831"/>
            <a:ext cx="664105" cy="598765"/>
            <a:chOff x="3720691" y="2824413"/>
            <a:chExt cx="1341120" cy="1209172"/>
          </a:xfrm>
          <a:blipFill dpi="0" rotWithShape="1">
            <a:blip r:embed="rId4">
              <a:extLst>
                <a:ext uri="{28A0092B-C50C-407E-A947-70E740481C1C}">
                  <a14:useLocalDpi xmlns:a14="http://schemas.microsoft.com/office/drawing/2010/main" val="0"/>
                </a:ext>
              </a:extLst>
            </a:blip>
            <a:srcRect/>
            <a:stretch>
              <a:fillRect/>
            </a:stretch>
          </a:blipFill>
        </p:grpSpPr>
        <p:sp>
          <p:nvSpPr>
            <p:cNvPr id="5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59"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grpSp>
        <p:nvGrpSpPr>
          <p:cNvPr id="60" name="组合 59"/>
          <p:cNvGrpSpPr/>
          <p:nvPr/>
        </p:nvGrpSpPr>
        <p:grpSpPr>
          <a:xfrm>
            <a:off x="2358331" y="1718633"/>
            <a:ext cx="1727742" cy="1557755"/>
            <a:chOff x="3001243" y="2824413"/>
            <a:chExt cx="1341120" cy="1209172"/>
          </a:xfrm>
          <a:blipFill dpi="0" rotWithShape="1">
            <a:blip r:embed="rId5">
              <a:extLst>
                <a:ext uri="{28A0092B-C50C-407E-A947-70E740481C1C}">
                  <a14:useLocalDpi xmlns:a14="http://schemas.microsoft.com/office/drawing/2010/main" val="0"/>
                </a:ext>
              </a:extLst>
            </a:blip>
            <a:srcRect/>
            <a:stretch>
              <a:fillRect/>
            </a:stretch>
          </a:blipFill>
        </p:grpSpPr>
        <p:grpSp>
          <p:nvGrpSpPr>
            <p:cNvPr id="61" name="组合 60"/>
            <p:cNvGrpSpPr/>
            <p:nvPr/>
          </p:nvGrpSpPr>
          <p:grpSpPr>
            <a:xfrm>
              <a:off x="3001243" y="2824413"/>
              <a:ext cx="1341120" cy="1209172"/>
              <a:chOff x="3720691" y="2824413"/>
              <a:chExt cx="1341120" cy="1209172"/>
            </a:xfrm>
            <a:grpFill/>
          </p:grpSpPr>
          <p:sp>
            <p:nvSpPr>
              <p:cNvPr id="63"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64"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62" name="Freeform 5"/>
            <p:cNvSpPr>
              <a:spLocks/>
            </p:cNvSpPr>
            <p:nvPr/>
          </p:nvSpPr>
          <p:spPr bwMode="auto">
            <a:xfrm rot="12638635">
              <a:off x="3175023" y="2830745"/>
              <a:ext cx="1020383" cy="64571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 name="connsiteX0" fmla="*/ 7850 w 10000"/>
                <a:gd name="connsiteY0" fmla="*/ 9461 h 9993"/>
                <a:gd name="connsiteX1" fmla="*/ 7500 w 10000"/>
                <a:gd name="connsiteY1" fmla="*/ 9850 h 9993"/>
                <a:gd name="connsiteX2" fmla="*/ 7000 w 10000"/>
                <a:gd name="connsiteY2" fmla="*/ 9993 h 9993"/>
                <a:gd name="connsiteX3" fmla="*/ 2978 w 10000"/>
                <a:gd name="connsiteY3" fmla="*/ 9993 h 9993"/>
                <a:gd name="connsiteX4" fmla="*/ 2500 w 10000"/>
                <a:gd name="connsiteY4" fmla="*/ 9850 h 9993"/>
                <a:gd name="connsiteX5" fmla="*/ 2150 w 10000"/>
                <a:gd name="connsiteY5" fmla="*/ 9457 h 9993"/>
                <a:gd name="connsiteX6" fmla="*/ 0 w 10000"/>
                <a:gd name="connsiteY6" fmla="*/ 4997 h 9993"/>
                <a:gd name="connsiteX7" fmla="*/ 131 w 10000"/>
                <a:gd name="connsiteY7" fmla="*/ 4449 h 9993"/>
                <a:gd name="connsiteX8" fmla="*/ 2142 w 10000"/>
                <a:gd name="connsiteY8" fmla="*/ 549 h 9993"/>
                <a:gd name="connsiteX9" fmla="*/ 2500 w 10000"/>
                <a:gd name="connsiteY9" fmla="*/ 148 h 9993"/>
                <a:gd name="connsiteX10" fmla="*/ 2956 w 10000"/>
                <a:gd name="connsiteY10" fmla="*/ 1 h 9993"/>
                <a:gd name="connsiteX11" fmla="*/ 6993 w 10000"/>
                <a:gd name="connsiteY11" fmla="*/ 1 h 9993"/>
                <a:gd name="connsiteX12" fmla="*/ 7500 w 10000"/>
                <a:gd name="connsiteY12" fmla="*/ 148 h 9993"/>
                <a:gd name="connsiteX13" fmla="*/ 7850 w 10000"/>
                <a:gd name="connsiteY13" fmla="*/ 537 h 9993"/>
                <a:gd name="connsiteX14" fmla="*/ 9861 w 10000"/>
                <a:gd name="connsiteY14" fmla="*/ 4437 h 9993"/>
                <a:gd name="connsiteX15" fmla="*/ 10000 w 10000"/>
                <a:gd name="connsiteY15" fmla="*/ 4997 h 9993"/>
                <a:gd name="connsiteX16" fmla="*/ 9858 w 10000"/>
                <a:gd name="connsiteY16" fmla="*/ 5561 h 9993"/>
                <a:gd name="connsiteX17" fmla="*/ 7850 w 10000"/>
                <a:gd name="connsiteY17" fmla="*/ 9461 h 9993"/>
                <a:gd name="connsiteX0" fmla="*/ 7719 w 9869"/>
                <a:gd name="connsiteY0" fmla="*/ 9468 h 10000"/>
                <a:gd name="connsiteX1" fmla="*/ 7369 w 9869"/>
                <a:gd name="connsiteY1" fmla="*/ 9857 h 10000"/>
                <a:gd name="connsiteX2" fmla="*/ 6869 w 9869"/>
                <a:gd name="connsiteY2" fmla="*/ 10000 h 10000"/>
                <a:gd name="connsiteX3" fmla="*/ 2847 w 9869"/>
                <a:gd name="connsiteY3" fmla="*/ 10000 h 10000"/>
                <a:gd name="connsiteX4" fmla="*/ 2369 w 9869"/>
                <a:gd name="connsiteY4" fmla="*/ 9857 h 10000"/>
                <a:gd name="connsiteX5" fmla="*/ 2019 w 9869"/>
                <a:gd name="connsiteY5" fmla="*/ 9464 h 10000"/>
                <a:gd name="connsiteX6" fmla="*/ 0 w 9869"/>
                <a:gd name="connsiteY6" fmla="*/ 4452 h 10000"/>
                <a:gd name="connsiteX7" fmla="*/ 2011 w 9869"/>
                <a:gd name="connsiteY7" fmla="*/ 549 h 10000"/>
                <a:gd name="connsiteX8" fmla="*/ 2369 w 9869"/>
                <a:gd name="connsiteY8" fmla="*/ 148 h 10000"/>
                <a:gd name="connsiteX9" fmla="*/ 2825 w 9869"/>
                <a:gd name="connsiteY9" fmla="*/ 1 h 10000"/>
                <a:gd name="connsiteX10" fmla="*/ 6862 w 9869"/>
                <a:gd name="connsiteY10" fmla="*/ 1 h 10000"/>
                <a:gd name="connsiteX11" fmla="*/ 7369 w 9869"/>
                <a:gd name="connsiteY11" fmla="*/ 148 h 10000"/>
                <a:gd name="connsiteX12" fmla="*/ 7719 w 9869"/>
                <a:gd name="connsiteY12" fmla="*/ 537 h 10000"/>
                <a:gd name="connsiteX13" fmla="*/ 9730 w 9869"/>
                <a:gd name="connsiteY13" fmla="*/ 4440 h 10000"/>
                <a:gd name="connsiteX14" fmla="*/ 9869 w 9869"/>
                <a:gd name="connsiteY14" fmla="*/ 5001 h 10000"/>
                <a:gd name="connsiteX15" fmla="*/ 9727 w 9869"/>
                <a:gd name="connsiteY15" fmla="*/ 5565 h 10000"/>
                <a:gd name="connsiteX16" fmla="*/ 7719 w 9869"/>
                <a:gd name="connsiteY16" fmla="*/ 9468 h 10000"/>
                <a:gd name="connsiteX0" fmla="*/ 5783 w 7962"/>
                <a:gd name="connsiteY0" fmla="*/ 9468 h 10000"/>
                <a:gd name="connsiteX1" fmla="*/ 5429 w 7962"/>
                <a:gd name="connsiteY1" fmla="*/ 9857 h 10000"/>
                <a:gd name="connsiteX2" fmla="*/ 4922 w 7962"/>
                <a:gd name="connsiteY2" fmla="*/ 10000 h 10000"/>
                <a:gd name="connsiteX3" fmla="*/ 847 w 7962"/>
                <a:gd name="connsiteY3" fmla="*/ 10000 h 10000"/>
                <a:gd name="connsiteX4" fmla="*/ 362 w 7962"/>
                <a:gd name="connsiteY4" fmla="*/ 9857 h 10000"/>
                <a:gd name="connsiteX5" fmla="*/ 8 w 7962"/>
                <a:gd name="connsiteY5" fmla="*/ 9464 h 10000"/>
                <a:gd name="connsiteX6" fmla="*/ 0 w 7962"/>
                <a:gd name="connsiteY6" fmla="*/ 549 h 10000"/>
                <a:gd name="connsiteX7" fmla="*/ 362 w 7962"/>
                <a:gd name="connsiteY7" fmla="*/ 148 h 10000"/>
                <a:gd name="connsiteX8" fmla="*/ 824 w 7962"/>
                <a:gd name="connsiteY8" fmla="*/ 1 h 10000"/>
                <a:gd name="connsiteX9" fmla="*/ 4915 w 7962"/>
                <a:gd name="connsiteY9" fmla="*/ 1 h 10000"/>
                <a:gd name="connsiteX10" fmla="*/ 5429 w 7962"/>
                <a:gd name="connsiteY10" fmla="*/ 148 h 10000"/>
                <a:gd name="connsiteX11" fmla="*/ 5783 w 7962"/>
                <a:gd name="connsiteY11" fmla="*/ 537 h 10000"/>
                <a:gd name="connsiteX12" fmla="*/ 7821 w 7962"/>
                <a:gd name="connsiteY12" fmla="*/ 4440 h 10000"/>
                <a:gd name="connsiteX13" fmla="*/ 7962 w 7962"/>
                <a:gd name="connsiteY13" fmla="*/ 5001 h 10000"/>
                <a:gd name="connsiteX14" fmla="*/ 7818 w 7962"/>
                <a:gd name="connsiteY14" fmla="*/ 5565 h 10000"/>
                <a:gd name="connsiteX15" fmla="*/ 5783 w 7962"/>
                <a:gd name="connsiteY15" fmla="*/ 9468 h 10000"/>
                <a:gd name="connsiteX0" fmla="*/ 7253 w 9990"/>
                <a:gd name="connsiteY0" fmla="*/ 10060 h 10592"/>
                <a:gd name="connsiteX1" fmla="*/ 6809 w 9990"/>
                <a:gd name="connsiteY1" fmla="*/ 10449 h 10592"/>
                <a:gd name="connsiteX2" fmla="*/ 6172 w 9990"/>
                <a:gd name="connsiteY2" fmla="*/ 10592 h 10592"/>
                <a:gd name="connsiteX3" fmla="*/ 1054 w 9990"/>
                <a:gd name="connsiteY3" fmla="*/ 10592 h 10592"/>
                <a:gd name="connsiteX4" fmla="*/ 445 w 9990"/>
                <a:gd name="connsiteY4" fmla="*/ 10449 h 10592"/>
                <a:gd name="connsiteX5" fmla="*/ 0 w 9990"/>
                <a:gd name="connsiteY5" fmla="*/ 10056 h 10592"/>
                <a:gd name="connsiteX6" fmla="*/ 445 w 9990"/>
                <a:gd name="connsiteY6" fmla="*/ 740 h 10592"/>
                <a:gd name="connsiteX7" fmla="*/ 1025 w 9990"/>
                <a:gd name="connsiteY7" fmla="*/ 593 h 10592"/>
                <a:gd name="connsiteX8" fmla="*/ 6163 w 9990"/>
                <a:gd name="connsiteY8" fmla="*/ 593 h 10592"/>
                <a:gd name="connsiteX9" fmla="*/ 6809 w 9990"/>
                <a:gd name="connsiteY9" fmla="*/ 740 h 10592"/>
                <a:gd name="connsiteX10" fmla="*/ 7253 w 9990"/>
                <a:gd name="connsiteY10" fmla="*/ 1129 h 10592"/>
                <a:gd name="connsiteX11" fmla="*/ 9813 w 9990"/>
                <a:gd name="connsiteY11" fmla="*/ 5032 h 10592"/>
                <a:gd name="connsiteX12" fmla="*/ 9990 w 9990"/>
                <a:gd name="connsiteY12" fmla="*/ 5593 h 10592"/>
                <a:gd name="connsiteX13" fmla="*/ 9809 w 9990"/>
                <a:gd name="connsiteY13" fmla="*/ 6157 h 10592"/>
                <a:gd name="connsiteX14" fmla="*/ 7253 w 9990"/>
                <a:gd name="connsiteY14" fmla="*/ 10060 h 10592"/>
                <a:gd name="connsiteX0" fmla="*/ 7260 w 10000"/>
                <a:gd name="connsiteY0" fmla="*/ 8939 h 9441"/>
                <a:gd name="connsiteX1" fmla="*/ 6816 w 10000"/>
                <a:gd name="connsiteY1" fmla="*/ 9306 h 9441"/>
                <a:gd name="connsiteX2" fmla="*/ 6178 w 10000"/>
                <a:gd name="connsiteY2" fmla="*/ 9441 h 9441"/>
                <a:gd name="connsiteX3" fmla="*/ 1055 w 10000"/>
                <a:gd name="connsiteY3" fmla="*/ 9441 h 9441"/>
                <a:gd name="connsiteX4" fmla="*/ 445 w 10000"/>
                <a:gd name="connsiteY4" fmla="*/ 9306 h 9441"/>
                <a:gd name="connsiteX5" fmla="*/ 0 w 10000"/>
                <a:gd name="connsiteY5" fmla="*/ 8935 h 9441"/>
                <a:gd name="connsiteX6" fmla="*/ 1026 w 10000"/>
                <a:gd name="connsiteY6" fmla="*/ 1 h 9441"/>
                <a:gd name="connsiteX7" fmla="*/ 6169 w 10000"/>
                <a:gd name="connsiteY7" fmla="*/ 1 h 9441"/>
                <a:gd name="connsiteX8" fmla="*/ 6816 w 10000"/>
                <a:gd name="connsiteY8" fmla="*/ 140 h 9441"/>
                <a:gd name="connsiteX9" fmla="*/ 7260 w 10000"/>
                <a:gd name="connsiteY9" fmla="*/ 507 h 9441"/>
                <a:gd name="connsiteX10" fmla="*/ 9823 w 10000"/>
                <a:gd name="connsiteY10" fmla="*/ 4192 h 9441"/>
                <a:gd name="connsiteX11" fmla="*/ 10000 w 10000"/>
                <a:gd name="connsiteY11" fmla="*/ 4721 h 9441"/>
                <a:gd name="connsiteX12" fmla="*/ 9819 w 10000"/>
                <a:gd name="connsiteY12" fmla="*/ 5254 h 9441"/>
                <a:gd name="connsiteX13" fmla="*/ 7260 w 10000"/>
                <a:gd name="connsiteY13" fmla="*/ 8939 h 9441"/>
                <a:gd name="connsiteX0" fmla="*/ 7260 w 10000"/>
                <a:gd name="connsiteY0" fmla="*/ 9468 h 10000"/>
                <a:gd name="connsiteX1" fmla="*/ 6816 w 10000"/>
                <a:gd name="connsiteY1" fmla="*/ 9857 h 10000"/>
                <a:gd name="connsiteX2" fmla="*/ 6178 w 10000"/>
                <a:gd name="connsiteY2" fmla="*/ 10000 h 10000"/>
                <a:gd name="connsiteX3" fmla="*/ 1055 w 10000"/>
                <a:gd name="connsiteY3" fmla="*/ 10000 h 10000"/>
                <a:gd name="connsiteX4" fmla="*/ 445 w 10000"/>
                <a:gd name="connsiteY4" fmla="*/ 9857 h 10000"/>
                <a:gd name="connsiteX5" fmla="*/ 0 w 10000"/>
                <a:gd name="connsiteY5" fmla="*/ 9464 h 10000"/>
                <a:gd name="connsiteX6" fmla="*/ 6169 w 10000"/>
                <a:gd name="connsiteY6" fmla="*/ 1 h 10000"/>
                <a:gd name="connsiteX7" fmla="*/ 6816 w 10000"/>
                <a:gd name="connsiteY7" fmla="*/ 148 h 10000"/>
                <a:gd name="connsiteX8" fmla="*/ 7260 w 10000"/>
                <a:gd name="connsiteY8" fmla="*/ 537 h 10000"/>
                <a:gd name="connsiteX9" fmla="*/ 9823 w 10000"/>
                <a:gd name="connsiteY9" fmla="*/ 4440 h 10000"/>
                <a:gd name="connsiteX10" fmla="*/ 10000 w 10000"/>
                <a:gd name="connsiteY10" fmla="*/ 5001 h 10000"/>
                <a:gd name="connsiteX11" fmla="*/ 9819 w 10000"/>
                <a:gd name="connsiteY11" fmla="*/ 5565 h 10000"/>
                <a:gd name="connsiteX12" fmla="*/ 7260 w 10000"/>
                <a:gd name="connsiteY12" fmla="*/ 9468 h 10000"/>
                <a:gd name="connsiteX0" fmla="*/ 7260 w 10000"/>
                <a:gd name="connsiteY0" fmla="*/ 9320 h 9852"/>
                <a:gd name="connsiteX1" fmla="*/ 6816 w 10000"/>
                <a:gd name="connsiteY1" fmla="*/ 9709 h 9852"/>
                <a:gd name="connsiteX2" fmla="*/ 6178 w 10000"/>
                <a:gd name="connsiteY2" fmla="*/ 9852 h 9852"/>
                <a:gd name="connsiteX3" fmla="*/ 1055 w 10000"/>
                <a:gd name="connsiteY3" fmla="*/ 9852 h 9852"/>
                <a:gd name="connsiteX4" fmla="*/ 445 w 10000"/>
                <a:gd name="connsiteY4" fmla="*/ 9709 h 9852"/>
                <a:gd name="connsiteX5" fmla="*/ 0 w 10000"/>
                <a:gd name="connsiteY5" fmla="*/ 9316 h 9852"/>
                <a:gd name="connsiteX6" fmla="*/ 6816 w 10000"/>
                <a:gd name="connsiteY6" fmla="*/ 0 h 9852"/>
                <a:gd name="connsiteX7" fmla="*/ 7260 w 10000"/>
                <a:gd name="connsiteY7" fmla="*/ 389 h 9852"/>
                <a:gd name="connsiteX8" fmla="*/ 9823 w 10000"/>
                <a:gd name="connsiteY8" fmla="*/ 4292 h 9852"/>
                <a:gd name="connsiteX9" fmla="*/ 10000 w 10000"/>
                <a:gd name="connsiteY9" fmla="*/ 4853 h 9852"/>
                <a:gd name="connsiteX10" fmla="*/ 9819 w 10000"/>
                <a:gd name="connsiteY10" fmla="*/ 5417 h 9852"/>
                <a:gd name="connsiteX11" fmla="*/ 7260 w 10000"/>
                <a:gd name="connsiteY11" fmla="*/ 9320 h 9852"/>
                <a:gd name="connsiteX0" fmla="*/ 7260 w 10000"/>
                <a:gd name="connsiteY0" fmla="*/ 9065 h 9605"/>
                <a:gd name="connsiteX1" fmla="*/ 6816 w 10000"/>
                <a:gd name="connsiteY1" fmla="*/ 9460 h 9605"/>
                <a:gd name="connsiteX2" fmla="*/ 6178 w 10000"/>
                <a:gd name="connsiteY2" fmla="*/ 9605 h 9605"/>
                <a:gd name="connsiteX3" fmla="*/ 1055 w 10000"/>
                <a:gd name="connsiteY3" fmla="*/ 9605 h 9605"/>
                <a:gd name="connsiteX4" fmla="*/ 445 w 10000"/>
                <a:gd name="connsiteY4" fmla="*/ 9460 h 9605"/>
                <a:gd name="connsiteX5" fmla="*/ 0 w 10000"/>
                <a:gd name="connsiteY5" fmla="*/ 9061 h 9605"/>
                <a:gd name="connsiteX6" fmla="*/ 7260 w 10000"/>
                <a:gd name="connsiteY6" fmla="*/ 0 h 9605"/>
                <a:gd name="connsiteX7" fmla="*/ 9823 w 10000"/>
                <a:gd name="connsiteY7" fmla="*/ 3961 h 9605"/>
                <a:gd name="connsiteX8" fmla="*/ 10000 w 10000"/>
                <a:gd name="connsiteY8" fmla="*/ 4531 h 9605"/>
                <a:gd name="connsiteX9" fmla="*/ 9819 w 10000"/>
                <a:gd name="connsiteY9" fmla="*/ 5103 h 9605"/>
                <a:gd name="connsiteX10" fmla="*/ 7260 w 10000"/>
                <a:gd name="connsiteY10" fmla="*/ 9065 h 9605"/>
                <a:gd name="connsiteX0" fmla="*/ 7260 w 10000"/>
                <a:gd name="connsiteY0" fmla="*/ 5314 h 5876"/>
                <a:gd name="connsiteX1" fmla="*/ 6816 w 10000"/>
                <a:gd name="connsiteY1" fmla="*/ 5725 h 5876"/>
                <a:gd name="connsiteX2" fmla="*/ 6178 w 10000"/>
                <a:gd name="connsiteY2" fmla="*/ 5876 h 5876"/>
                <a:gd name="connsiteX3" fmla="*/ 1055 w 10000"/>
                <a:gd name="connsiteY3" fmla="*/ 5876 h 5876"/>
                <a:gd name="connsiteX4" fmla="*/ 445 w 10000"/>
                <a:gd name="connsiteY4" fmla="*/ 5725 h 5876"/>
                <a:gd name="connsiteX5" fmla="*/ 0 w 10000"/>
                <a:gd name="connsiteY5" fmla="*/ 5310 h 5876"/>
                <a:gd name="connsiteX6" fmla="*/ 9823 w 10000"/>
                <a:gd name="connsiteY6" fmla="*/ 0 h 5876"/>
                <a:gd name="connsiteX7" fmla="*/ 10000 w 10000"/>
                <a:gd name="connsiteY7" fmla="*/ 593 h 5876"/>
                <a:gd name="connsiteX8" fmla="*/ 9819 w 10000"/>
                <a:gd name="connsiteY8" fmla="*/ 1189 h 5876"/>
                <a:gd name="connsiteX9" fmla="*/ 7260 w 10000"/>
                <a:gd name="connsiteY9" fmla="*/ 5314 h 5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0" h="5876">
                  <a:moveTo>
                    <a:pt x="7260" y="5314"/>
                  </a:moveTo>
                  <a:cubicBezTo>
                    <a:pt x="7153" y="5478"/>
                    <a:pt x="7007" y="5621"/>
                    <a:pt x="6816" y="5725"/>
                  </a:cubicBezTo>
                  <a:cubicBezTo>
                    <a:pt x="6616" y="5832"/>
                    <a:pt x="6396" y="5880"/>
                    <a:pt x="6178" y="5876"/>
                  </a:cubicBezTo>
                  <a:lnTo>
                    <a:pt x="1055" y="5876"/>
                  </a:lnTo>
                  <a:cubicBezTo>
                    <a:pt x="851" y="5876"/>
                    <a:pt x="637" y="5829"/>
                    <a:pt x="445" y="5725"/>
                  </a:cubicBezTo>
                  <a:cubicBezTo>
                    <a:pt x="254" y="5621"/>
                    <a:pt x="102" y="5478"/>
                    <a:pt x="0" y="5310"/>
                  </a:cubicBezTo>
                  <a:cubicBezTo>
                    <a:pt x="1563" y="4356"/>
                    <a:pt x="8156" y="786"/>
                    <a:pt x="9823" y="0"/>
                  </a:cubicBezTo>
                  <a:cubicBezTo>
                    <a:pt x="9935" y="173"/>
                    <a:pt x="10000" y="377"/>
                    <a:pt x="10000" y="593"/>
                  </a:cubicBezTo>
                  <a:cubicBezTo>
                    <a:pt x="10000" y="814"/>
                    <a:pt x="9935" y="1017"/>
                    <a:pt x="9819" y="1189"/>
                  </a:cubicBezTo>
                  <a:lnTo>
                    <a:pt x="7260" y="5314"/>
                  </a:lnTo>
                  <a:close/>
                </a:path>
              </a:pathLst>
            </a:custGeom>
            <a:grpFill/>
            <a:ln w="12700" cap="flat">
              <a:noFill/>
              <a:prstDash val="solid"/>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68" name="标题 4"/>
          <p:cNvSpPr txBox="1">
            <a:spLocks/>
          </p:cNvSpPr>
          <p:nvPr/>
        </p:nvSpPr>
        <p:spPr>
          <a:xfrm>
            <a:off x="2142363" y="1880608"/>
            <a:ext cx="2159678"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b="1" dirty="0">
                <a:solidFill>
                  <a:schemeClr val="bg1"/>
                </a:solidFill>
                <a:latin typeface="微软雅黑" panose="020B0503020204020204" pitchFamily="34" charset="-122"/>
                <a:ea typeface="微软雅黑" panose="020B0503020204020204" pitchFamily="34" charset="-122"/>
              </a:rPr>
              <a:t>添加标题</a:t>
            </a:r>
          </a:p>
        </p:txBody>
      </p:sp>
      <p:sp>
        <p:nvSpPr>
          <p:cNvPr id="70" name="矩形 47"/>
          <p:cNvSpPr>
            <a:spLocks noChangeArrowheads="1"/>
          </p:cNvSpPr>
          <p:nvPr/>
        </p:nvSpPr>
        <p:spPr bwMode="auto">
          <a:xfrm>
            <a:off x="2534873" y="2288107"/>
            <a:ext cx="1401625"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在此录入上述图表的描述说明，录入上述图表的描述说明</a:t>
            </a:r>
            <a:r>
              <a:rPr lang="zh-CN" altLang="en-US" sz="1050" dirty="0">
                <a:solidFill>
                  <a:schemeClr val="bg1">
                    <a:lumMod val="50000"/>
                  </a:schemeClr>
                </a:solidFill>
                <a:sym typeface="微软雅黑" pitchFamily="34" charset="-122"/>
              </a:rPr>
              <a:t>。</a:t>
            </a:r>
          </a:p>
        </p:txBody>
      </p:sp>
      <p:grpSp>
        <p:nvGrpSpPr>
          <p:cNvPr id="84" name="组合 83"/>
          <p:cNvGrpSpPr/>
          <p:nvPr/>
        </p:nvGrpSpPr>
        <p:grpSpPr>
          <a:xfrm>
            <a:off x="4434919" y="1622726"/>
            <a:ext cx="502789" cy="453321"/>
            <a:chOff x="5424755" y="1340768"/>
            <a:chExt cx="670560" cy="604586"/>
          </a:xfrm>
          <a:blipFill dpi="0" rotWithShape="1">
            <a:blip r:embed="rId6">
              <a:extLst>
                <a:ext uri="{28A0092B-C50C-407E-A947-70E740481C1C}">
                  <a14:useLocalDpi xmlns:a14="http://schemas.microsoft.com/office/drawing/2010/main" val="0"/>
                </a:ext>
              </a:extLst>
            </a:blip>
            <a:srcRect/>
            <a:stretch>
              <a:fillRect/>
            </a:stretch>
          </a:blipFill>
        </p:grpSpPr>
        <p:grpSp>
          <p:nvGrpSpPr>
            <p:cNvPr id="85" name="组合 84"/>
            <p:cNvGrpSpPr/>
            <p:nvPr/>
          </p:nvGrpSpPr>
          <p:grpSpPr>
            <a:xfrm>
              <a:off x="5424755" y="1340768"/>
              <a:ext cx="670560" cy="604586"/>
              <a:chOff x="5424755" y="1340768"/>
              <a:chExt cx="670560" cy="604586"/>
            </a:xfrm>
            <a:grpFill/>
          </p:grpSpPr>
          <p:grpSp>
            <p:nvGrpSpPr>
              <p:cNvPr id="87" name="组合 86"/>
              <p:cNvGrpSpPr/>
              <p:nvPr/>
            </p:nvGrpSpPr>
            <p:grpSpPr>
              <a:xfrm>
                <a:off x="5424755" y="1340768"/>
                <a:ext cx="670560" cy="604586"/>
                <a:chOff x="3720691" y="2824413"/>
                <a:chExt cx="1341120" cy="1209172"/>
              </a:xfrm>
              <a:grpFill/>
            </p:grpSpPr>
            <p:sp>
              <p:nvSpPr>
                <p:cNvPr id="89"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90"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88"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86"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01</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91" name="矩形 90"/>
          <p:cNvSpPr/>
          <p:nvPr/>
        </p:nvSpPr>
        <p:spPr>
          <a:xfrm>
            <a:off x="5074155" y="1506334"/>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92" name="矩形 91"/>
          <p:cNvSpPr>
            <a:spLocks noChangeArrowheads="1"/>
          </p:cNvSpPr>
          <p:nvPr/>
        </p:nvSpPr>
        <p:spPr bwMode="auto">
          <a:xfrm>
            <a:off x="5074155" y="1748519"/>
            <a:ext cx="23843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在此录入上述图表的描述说明，录入上述图表的描述说明</a:t>
            </a:r>
            <a:r>
              <a:rPr lang="zh-CN" altLang="en-US" sz="1050" dirty="0">
                <a:solidFill>
                  <a:schemeClr val="bg1">
                    <a:lumMod val="50000"/>
                  </a:schemeClr>
                </a:solidFill>
                <a:sym typeface="微软雅黑" pitchFamily="34" charset="-122"/>
              </a:rPr>
              <a:t>。</a:t>
            </a:r>
          </a:p>
        </p:txBody>
      </p:sp>
      <p:grpSp>
        <p:nvGrpSpPr>
          <p:cNvPr id="93" name="组合 92"/>
          <p:cNvGrpSpPr/>
          <p:nvPr/>
        </p:nvGrpSpPr>
        <p:grpSpPr>
          <a:xfrm>
            <a:off x="4525580" y="2737470"/>
            <a:ext cx="502789" cy="453321"/>
            <a:chOff x="5424755" y="1340768"/>
            <a:chExt cx="670560" cy="604586"/>
          </a:xfrm>
          <a:blipFill dpi="0" rotWithShape="1">
            <a:blip r:embed="rId7">
              <a:extLst>
                <a:ext uri="{28A0092B-C50C-407E-A947-70E740481C1C}">
                  <a14:useLocalDpi xmlns:a14="http://schemas.microsoft.com/office/drawing/2010/main" val="0"/>
                </a:ext>
              </a:extLst>
            </a:blip>
            <a:srcRect/>
            <a:stretch>
              <a:fillRect/>
            </a:stretch>
          </a:blipFill>
        </p:grpSpPr>
        <p:grpSp>
          <p:nvGrpSpPr>
            <p:cNvPr id="94" name="组合 93"/>
            <p:cNvGrpSpPr/>
            <p:nvPr/>
          </p:nvGrpSpPr>
          <p:grpSpPr>
            <a:xfrm>
              <a:off x="5424755" y="1340768"/>
              <a:ext cx="670560" cy="604586"/>
              <a:chOff x="5424755" y="1340768"/>
              <a:chExt cx="670560" cy="604586"/>
            </a:xfrm>
            <a:grpFill/>
          </p:grpSpPr>
          <p:grpSp>
            <p:nvGrpSpPr>
              <p:cNvPr id="96" name="组合 95"/>
              <p:cNvGrpSpPr/>
              <p:nvPr/>
            </p:nvGrpSpPr>
            <p:grpSpPr>
              <a:xfrm>
                <a:off x="5424755" y="1340768"/>
                <a:ext cx="670560" cy="604586"/>
                <a:chOff x="3720691" y="2824413"/>
                <a:chExt cx="1341120" cy="1209172"/>
              </a:xfrm>
              <a:grpFill/>
            </p:grpSpPr>
            <p:sp>
              <p:nvSpPr>
                <p:cNvPr id="9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99"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97"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95"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02</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100" name="矩形 99"/>
          <p:cNvSpPr/>
          <p:nvPr/>
        </p:nvSpPr>
        <p:spPr>
          <a:xfrm>
            <a:off x="5164816" y="2621077"/>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101" name="矩形 100"/>
          <p:cNvSpPr>
            <a:spLocks noChangeArrowheads="1"/>
          </p:cNvSpPr>
          <p:nvPr/>
        </p:nvSpPr>
        <p:spPr bwMode="auto">
          <a:xfrm>
            <a:off x="5142811" y="2960113"/>
            <a:ext cx="23843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在此录入上述图表的描述说明，录入上述图表的描述说明</a:t>
            </a:r>
            <a:r>
              <a:rPr lang="zh-CN" altLang="en-US" sz="1050" dirty="0">
                <a:solidFill>
                  <a:schemeClr val="bg1">
                    <a:lumMod val="50000"/>
                  </a:schemeClr>
                </a:solidFill>
                <a:sym typeface="微软雅黑" pitchFamily="34" charset="-122"/>
              </a:rPr>
              <a:t>。</a:t>
            </a:r>
          </a:p>
        </p:txBody>
      </p:sp>
      <p:grpSp>
        <p:nvGrpSpPr>
          <p:cNvPr id="102" name="组合 101"/>
          <p:cNvGrpSpPr/>
          <p:nvPr/>
        </p:nvGrpSpPr>
        <p:grpSpPr>
          <a:xfrm>
            <a:off x="974547" y="3602762"/>
            <a:ext cx="394805" cy="355962"/>
            <a:chOff x="5424755" y="1340768"/>
            <a:chExt cx="670560" cy="604586"/>
          </a:xfrm>
          <a:blipFill dpi="0" rotWithShape="1">
            <a:blip r:embed="rId8">
              <a:extLst>
                <a:ext uri="{28A0092B-C50C-407E-A947-70E740481C1C}">
                  <a14:useLocalDpi xmlns:a14="http://schemas.microsoft.com/office/drawing/2010/main" val="0"/>
                </a:ext>
              </a:extLst>
            </a:blip>
            <a:srcRect/>
            <a:stretch>
              <a:fillRect/>
            </a:stretch>
          </a:blipFill>
        </p:grpSpPr>
        <p:grpSp>
          <p:nvGrpSpPr>
            <p:cNvPr id="103" name="组合 102"/>
            <p:cNvGrpSpPr/>
            <p:nvPr/>
          </p:nvGrpSpPr>
          <p:grpSpPr>
            <a:xfrm>
              <a:off x="5424755" y="1340768"/>
              <a:ext cx="670560" cy="604586"/>
              <a:chOff x="3720691" y="2824413"/>
              <a:chExt cx="1341120" cy="1209172"/>
            </a:xfrm>
            <a:grpFill/>
          </p:grpSpPr>
          <p:sp>
            <p:nvSpPr>
              <p:cNvPr id="105"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106"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104"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107" name="文本框 9"/>
          <p:cNvSpPr txBox="1"/>
          <p:nvPr/>
        </p:nvSpPr>
        <p:spPr>
          <a:xfrm>
            <a:off x="1494460" y="3613387"/>
            <a:ext cx="1403790" cy="236590"/>
          </a:xfrm>
          <a:prstGeom prst="rect">
            <a:avLst/>
          </a:prstGeom>
          <a:noFill/>
        </p:spPr>
        <p:txBody>
          <a:bodyPr wrap="square" lIns="51422" tIns="25711" rIns="51422" bIns="25711" rtlCol="0">
            <a:spAutoFit/>
          </a:bodyPr>
          <a:lstStyle/>
          <a:p>
            <a:pPr marL="0" lvl="1"/>
            <a:r>
              <a:rPr lang="zh-CN" altLang="en-US" sz="1200" dirty="0">
                <a:solidFill>
                  <a:schemeClr val="bg1"/>
                </a:solidFill>
                <a:latin typeface="微软雅黑" pitchFamily="34" charset="-122"/>
                <a:ea typeface="微软雅黑" pitchFamily="34" charset="-122"/>
              </a:rPr>
              <a:t>输入文字标题</a:t>
            </a:r>
          </a:p>
        </p:txBody>
      </p:sp>
      <p:cxnSp>
        <p:nvCxnSpPr>
          <p:cNvPr id="108" name="直接连接符 107"/>
          <p:cNvCxnSpPr/>
          <p:nvPr/>
        </p:nvCxnSpPr>
        <p:spPr>
          <a:xfrm>
            <a:off x="1548451" y="3883347"/>
            <a:ext cx="6123925"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09" name="组合 108"/>
          <p:cNvGrpSpPr/>
          <p:nvPr/>
        </p:nvGrpSpPr>
        <p:grpSpPr>
          <a:xfrm>
            <a:off x="7779503" y="3785555"/>
            <a:ext cx="193989" cy="174903"/>
            <a:chOff x="3720691" y="2824413"/>
            <a:chExt cx="1341120" cy="1209172"/>
          </a:xfrm>
          <a:blipFill dpi="0" rotWithShape="1">
            <a:blip r:embed="rId8">
              <a:extLst>
                <a:ext uri="{28A0092B-C50C-407E-A947-70E740481C1C}">
                  <a14:useLocalDpi xmlns:a14="http://schemas.microsoft.com/office/drawing/2010/main" val="0"/>
                </a:ext>
              </a:extLst>
            </a:blip>
            <a:srcRect/>
            <a:stretch>
              <a:fillRect/>
            </a:stretch>
          </a:blipFill>
        </p:grpSpPr>
        <p:sp>
          <p:nvSpPr>
            <p:cNvPr id="110"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111"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112" name="TextBox 111"/>
          <p:cNvSpPr txBox="1"/>
          <p:nvPr/>
        </p:nvSpPr>
        <p:spPr>
          <a:xfrm>
            <a:off x="1476028" y="3993986"/>
            <a:ext cx="6407261" cy="722505"/>
          </a:xfrm>
          <a:prstGeom prst="rect">
            <a:avLst/>
          </a:prstGeom>
          <a:noFill/>
        </p:spPr>
        <p:txBody>
          <a:bodyPr wrap="square" rtlCol="0">
            <a:spAutoFit/>
          </a:bodyPr>
          <a:lstStyle/>
          <a:p>
            <a:pPr>
              <a:lnSpc>
                <a:spcPct val="130000"/>
              </a:lnSpc>
              <a:spcBef>
                <a:spcPct val="0"/>
              </a:spcBef>
            </a:pPr>
            <a:r>
              <a:rPr lang="zh-CN" altLang="en-US" sz="105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r>
              <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a:t>
            </a:r>
          </a:p>
        </p:txBody>
      </p:sp>
      <p:pic>
        <p:nvPicPr>
          <p:cNvPr id="44" name="Picture 3" descr="C:\Users\ABC\Desktop\GR-010 (2).png"/>
          <p:cNvPicPr>
            <a:picLocks noChangeAspect="1" noChangeArrowheads="1"/>
          </p:cNvPicPr>
          <p:nvPr/>
        </p:nvPicPr>
        <p:blipFill>
          <a:blip r:embed="rId9" cstate="screen">
            <a:grayscl/>
            <a:extLst>
              <a:ext uri="{28A0092B-C50C-407E-A947-70E740481C1C}">
                <a14:useLocalDpi xmlns:a14="http://schemas.microsoft.com/office/drawing/2010/main"/>
              </a:ext>
            </a:extLst>
          </a:blip>
          <a:srcRect/>
          <a:stretch>
            <a:fillRect/>
          </a:stretch>
        </p:blipFill>
        <p:spPr bwMode="auto">
          <a:xfrm rot="19741709">
            <a:off x="8470534" y="241555"/>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4" descr="C:\Users\ABC\Desktop\GR-010 (2).png"/>
          <p:cNvPicPr>
            <a:picLocks noChangeAspect="1" noChangeArrowheads="1"/>
          </p:cNvPicPr>
          <p:nvPr/>
        </p:nvPicPr>
        <p:blipFill>
          <a:blip r:embed="rId10">
            <a:biLevel thresh="25000"/>
            <a:extLst>
              <a:ext uri="{28A0092B-C50C-407E-A947-70E740481C1C}">
                <a14:useLocalDpi xmlns:a14="http://schemas.microsoft.com/office/drawing/2010/main"/>
              </a:ext>
            </a:extLst>
          </a:blip>
          <a:srcRect/>
          <a:stretch>
            <a:fillRect/>
          </a:stretch>
        </p:blipFill>
        <p:spPr bwMode="auto">
          <a:xfrm>
            <a:off x="-180000" y="434388"/>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46" name="矩形 45"/>
          <p:cNvSpPr/>
          <p:nvPr/>
        </p:nvSpPr>
        <p:spPr>
          <a:xfrm>
            <a:off x="272582" y="227351"/>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点击添加标题</a:t>
            </a:r>
          </a:p>
        </p:txBody>
      </p:sp>
      <p:pic>
        <p:nvPicPr>
          <p:cNvPr id="47" name="Picture 5" descr="C:\Users\ABC\Desktop\图片1.png"/>
          <p:cNvPicPr>
            <a:picLocks noChangeAspect="1" noChangeArrowheads="1"/>
          </p:cNvPicPr>
          <p:nvPr/>
        </p:nvPicPr>
        <p:blipFill>
          <a:blip r:embed="rId11">
            <a:extLst>
              <a:ext uri="{BEBA8EAE-BF5A-486C-A8C5-ECC9F3942E4B}">
                <a14:imgProps xmlns:a14="http://schemas.microsoft.com/office/drawing/2010/main">
                  <a14:imgLayer r:embed="rId12">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62702" y="-184298"/>
            <a:ext cx="9247188" cy="5961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20882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1000"/>
                                        <p:tgtEl>
                                          <p:spTgt spid="45"/>
                                        </p:tgtEl>
                                      </p:cBhvr>
                                    </p:animEffect>
                                  </p:childTnLst>
                                </p:cTn>
                              </p:par>
                              <p:par>
                                <p:cTn id="8" presetID="1" presetClass="entr" presetSubtype="0" fill="hold" nodeType="withEffect">
                                  <p:stCondLst>
                                    <p:cond delay="0"/>
                                  </p:stCondLst>
                                  <p:childTnLst>
                                    <p:set>
                                      <p:cBhvr>
                                        <p:cTn id="9" dur="1" fill="hold">
                                          <p:stCondLst>
                                            <p:cond delay="0"/>
                                          </p:stCondLst>
                                        </p:cTn>
                                        <p:tgtEl>
                                          <p:spTgt spid="44"/>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44"/>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46"/>
                                        </p:tgtEl>
                                        <p:attrNameLst>
                                          <p:attrName>style.visibility</p:attrName>
                                        </p:attrNameLst>
                                      </p:cBhvr>
                                      <p:to>
                                        <p:strVal val="visible"/>
                                      </p:to>
                                    </p:set>
                                    <p:anim calcmode="lin" valueType="num">
                                      <p:cBhvr>
                                        <p:cTn id="16" dur="500" fill="hold"/>
                                        <p:tgtEl>
                                          <p:spTgt spid="46"/>
                                        </p:tgtEl>
                                        <p:attrNameLst>
                                          <p:attrName>ppt_w</p:attrName>
                                        </p:attrNameLst>
                                      </p:cBhvr>
                                      <p:tavLst>
                                        <p:tav tm="0">
                                          <p:val>
                                            <p:fltVal val="0"/>
                                          </p:val>
                                        </p:tav>
                                        <p:tav tm="100000">
                                          <p:val>
                                            <p:strVal val="#ppt_w"/>
                                          </p:val>
                                        </p:tav>
                                      </p:tavLst>
                                    </p:anim>
                                    <p:anim calcmode="lin" valueType="num">
                                      <p:cBhvr>
                                        <p:cTn id="17" dur="500" fill="hold"/>
                                        <p:tgtEl>
                                          <p:spTgt spid="46"/>
                                        </p:tgtEl>
                                        <p:attrNameLst>
                                          <p:attrName>ppt_h</p:attrName>
                                        </p:attrNameLst>
                                      </p:cBhvr>
                                      <p:tavLst>
                                        <p:tav tm="0">
                                          <p:val>
                                            <p:fltVal val="0"/>
                                          </p:val>
                                        </p:tav>
                                        <p:tav tm="100000">
                                          <p:val>
                                            <p:strVal val="#ppt_h"/>
                                          </p:val>
                                        </p:tav>
                                      </p:tavLst>
                                    </p:anim>
                                  </p:childTnLst>
                                </p:cTn>
                              </p:par>
                            </p:childTnLst>
                          </p:cTn>
                        </p:par>
                        <p:par>
                          <p:cTn id="18" fill="hold">
                            <p:stCondLst>
                              <p:cond delay="500"/>
                            </p:stCondLst>
                            <p:childTnLst>
                              <p:par>
                                <p:cTn id="19" presetID="2" presetClass="entr" presetSubtype="8" fill="hold" nodeType="afterEffect">
                                  <p:stCondLst>
                                    <p:cond delay="0"/>
                                  </p:stCondLst>
                                  <p:childTnLst>
                                    <p:set>
                                      <p:cBhvr>
                                        <p:cTn id="20" dur="1" fill="hold">
                                          <p:stCondLst>
                                            <p:cond delay="0"/>
                                          </p:stCondLst>
                                        </p:cTn>
                                        <p:tgtEl>
                                          <p:spTgt spid="60"/>
                                        </p:tgtEl>
                                        <p:attrNameLst>
                                          <p:attrName>style.visibility</p:attrName>
                                        </p:attrNameLst>
                                      </p:cBhvr>
                                      <p:to>
                                        <p:strVal val="visible"/>
                                      </p:to>
                                    </p:set>
                                    <p:anim calcmode="lin" valueType="num">
                                      <p:cBhvr additive="base">
                                        <p:cTn id="21" dur="500" fill="hold"/>
                                        <p:tgtEl>
                                          <p:spTgt spid="60"/>
                                        </p:tgtEl>
                                        <p:attrNameLst>
                                          <p:attrName>ppt_x</p:attrName>
                                        </p:attrNameLst>
                                      </p:cBhvr>
                                      <p:tavLst>
                                        <p:tav tm="0">
                                          <p:val>
                                            <p:strVal val="0-#ppt_w/2"/>
                                          </p:val>
                                        </p:tav>
                                        <p:tav tm="100000">
                                          <p:val>
                                            <p:strVal val="#ppt_x"/>
                                          </p:val>
                                        </p:tav>
                                      </p:tavLst>
                                    </p:anim>
                                    <p:anim calcmode="lin" valueType="num">
                                      <p:cBhvr additive="base">
                                        <p:cTn id="22" dur="500" fill="hold"/>
                                        <p:tgtEl>
                                          <p:spTgt spid="60"/>
                                        </p:tgtEl>
                                        <p:attrNameLst>
                                          <p:attrName>ppt_y</p:attrName>
                                        </p:attrNameLst>
                                      </p:cBhvr>
                                      <p:tavLst>
                                        <p:tav tm="0">
                                          <p:val>
                                            <p:strVal val="#ppt_y"/>
                                          </p:val>
                                        </p:tav>
                                        <p:tav tm="100000">
                                          <p:val>
                                            <p:strVal val="#ppt_y"/>
                                          </p:val>
                                        </p:tav>
                                      </p:tavLst>
                                    </p:anim>
                                  </p:childTnLst>
                                </p:cTn>
                              </p:par>
                            </p:childTnLst>
                          </p:cTn>
                        </p:par>
                        <p:par>
                          <p:cTn id="23" fill="hold">
                            <p:stCondLst>
                              <p:cond delay="1000"/>
                            </p:stCondLst>
                            <p:childTnLst>
                              <p:par>
                                <p:cTn id="24" presetID="32" presetClass="emph" presetSubtype="0" fill="hold" nodeType="afterEffect">
                                  <p:stCondLst>
                                    <p:cond delay="0"/>
                                  </p:stCondLst>
                                  <p:childTnLst>
                                    <p:animRot by="120000">
                                      <p:cBhvr>
                                        <p:cTn id="25" dur="100" fill="hold">
                                          <p:stCondLst>
                                            <p:cond delay="0"/>
                                          </p:stCondLst>
                                        </p:cTn>
                                        <p:tgtEl>
                                          <p:spTgt spid="60"/>
                                        </p:tgtEl>
                                        <p:attrNameLst>
                                          <p:attrName>r</p:attrName>
                                        </p:attrNameLst>
                                      </p:cBhvr>
                                    </p:animRot>
                                    <p:animRot by="-240000">
                                      <p:cBhvr>
                                        <p:cTn id="26" dur="200" fill="hold">
                                          <p:stCondLst>
                                            <p:cond delay="200"/>
                                          </p:stCondLst>
                                        </p:cTn>
                                        <p:tgtEl>
                                          <p:spTgt spid="60"/>
                                        </p:tgtEl>
                                        <p:attrNameLst>
                                          <p:attrName>r</p:attrName>
                                        </p:attrNameLst>
                                      </p:cBhvr>
                                    </p:animRot>
                                    <p:animRot by="240000">
                                      <p:cBhvr>
                                        <p:cTn id="27" dur="200" fill="hold">
                                          <p:stCondLst>
                                            <p:cond delay="400"/>
                                          </p:stCondLst>
                                        </p:cTn>
                                        <p:tgtEl>
                                          <p:spTgt spid="60"/>
                                        </p:tgtEl>
                                        <p:attrNameLst>
                                          <p:attrName>r</p:attrName>
                                        </p:attrNameLst>
                                      </p:cBhvr>
                                    </p:animRot>
                                    <p:animRot by="-240000">
                                      <p:cBhvr>
                                        <p:cTn id="28" dur="200" fill="hold">
                                          <p:stCondLst>
                                            <p:cond delay="600"/>
                                          </p:stCondLst>
                                        </p:cTn>
                                        <p:tgtEl>
                                          <p:spTgt spid="60"/>
                                        </p:tgtEl>
                                        <p:attrNameLst>
                                          <p:attrName>r</p:attrName>
                                        </p:attrNameLst>
                                      </p:cBhvr>
                                    </p:animRot>
                                    <p:animRot by="120000">
                                      <p:cBhvr>
                                        <p:cTn id="29" dur="200" fill="hold">
                                          <p:stCondLst>
                                            <p:cond delay="800"/>
                                          </p:stCondLst>
                                        </p:cTn>
                                        <p:tgtEl>
                                          <p:spTgt spid="60"/>
                                        </p:tgtEl>
                                        <p:attrNameLst>
                                          <p:attrName>r</p:attrName>
                                        </p:attrNameLst>
                                      </p:cBhvr>
                                    </p:animRot>
                                  </p:childTnLst>
                                </p:cTn>
                              </p:par>
                              <p:par>
                                <p:cTn id="30" presetID="53" presetClass="entr" presetSubtype="16" fill="hold" grpId="0" nodeType="withEffect">
                                  <p:stCondLst>
                                    <p:cond delay="500"/>
                                  </p:stCondLst>
                                  <p:childTnLst>
                                    <p:set>
                                      <p:cBhvr>
                                        <p:cTn id="31" dur="1" fill="hold">
                                          <p:stCondLst>
                                            <p:cond delay="0"/>
                                          </p:stCondLst>
                                        </p:cTn>
                                        <p:tgtEl>
                                          <p:spTgt spid="68"/>
                                        </p:tgtEl>
                                        <p:attrNameLst>
                                          <p:attrName>style.visibility</p:attrName>
                                        </p:attrNameLst>
                                      </p:cBhvr>
                                      <p:to>
                                        <p:strVal val="visible"/>
                                      </p:to>
                                    </p:set>
                                    <p:anim calcmode="lin" valueType="num">
                                      <p:cBhvr>
                                        <p:cTn id="32" dur="500" fill="hold"/>
                                        <p:tgtEl>
                                          <p:spTgt spid="68"/>
                                        </p:tgtEl>
                                        <p:attrNameLst>
                                          <p:attrName>ppt_w</p:attrName>
                                        </p:attrNameLst>
                                      </p:cBhvr>
                                      <p:tavLst>
                                        <p:tav tm="0">
                                          <p:val>
                                            <p:fltVal val="0"/>
                                          </p:val>
                                        </p:tav>
                                        <p:tav tm="100000">
                                          <p:val>
                                            <p:strVal val="#ppt_w"/>
                                          </p:val>
                                        </p:tav>
                                      </p:tavLst>
                                    </p:anim>
                                    <p:anim calcmode="lin" valueType="num">
                                      <p:cBhvr>
                                        <p:cTn id="33" dur="500" fill="hold"/>
                                        <p:tgtEl>
                                          <p:spTgt spid="68"/>
                                        </p:tgtEl>
                                        <p:attrNameLst>
                                          <p:attrName>ppt_h</p:attrName>
                                        </p:attrNameLst>
                                      </p:cBhvr>
                                      <p:tavLst>
                                        <p:tav tm="0">
                                          <p:val>
                                            <p:fltVal val="0"/>
                                          </p:val>
                                        </p:tav>
                                        <p:tav tm="100000">
                                          <p:val>
                                            <p:strVal val="#ppt_h"/>
                                          </p:val>
                                        </p:tav>
                                      </p:tavLst>
                                    </p:anim>
                                    <p:animEffect transition="in" filter="fade">
                                      <p:cBhvr>
                                        <p:cTn id="34" dur="500"/>
                                        <p:tgtEl>
                                          <p:spTgt spid="68"/>
                                        </p:tgtEl>
                                      </p:cBhvr>
                                    </p:animEffect>
                                  </p:childTnLst>
                                </p:cTn>
                              </p:par>
                              <p:par>
                                <p:cTn id="35" presetID="14" presetClass="entr" presetSubtype="10" fill="hold" grpId="0" nodeType="withEffect">
                                  <p:stCondLst>
                                    <p:cond delay="500"/>
                                  </p:stCondLst>
                                  <p:childTnLst>
                                    <p:set>
                                      <p:cBhvr>
                                        <p:cTn id="36" dur="1" fill="hold">
                                          <p:stCondLst>
                                            <p:cond delay="0"/>
                                          </p:stCondLst>
                                        </p:cTn>
                                        <p:tgtEl>
                                          <p:spTgt spid="70"/>
                                        </p:tgtEl>
                                        <p:attrNameLst>
                                          <p:attrName>style.visibility</p:attrName>
                                        </p:attrNameLst>
                                      </p:cBhvr>
                                      <p:to>
                                        <p:strVal val="visible"/>
                                      </p:to>
                                    </p:set>
                                    <p:animEffect transition="in" filter="randombar(horizontal)">
                                      <p:cBhvr>
                                        <p:cTn id="37" dur="400"/>
                                        <p:tgtEl>
                                          <p:spTgt spid="70"/>
                                        </p:tgtEl>
                                      </p:cBhvr>
                                    </p:animEffect>
                                  </p:childTnLst>
                                </p:cTn>
                              </p:par>
                              <p:par>
                                <p:cTn id="38" presetID="31" presetClass="entr" presetSubtype="0" fill="hold" nodeType="withEffect">
                                  <p:stCondLst>
                                    <p:cond delay="500"/>
                                  </p:stCondLst>
                                  <p:childTnLst>
                                    <p:set>
                                      <p:cBhvr>
                                        <p:cTn id="39" dur="1" fill="hold">
                                          <p:stCondLst>
                                            <p:cond delay="0"/>
                                          </p:stCondLst>
                                        </p:cTn>
                                        <p:tgtEl>
                                          <p:spTgt spid="53"/>
                                        </p:tgtEl>
                                        <p:attrNameLst>
                                          <p:attrName>style.visibility</p:attrName>
                                        </p:attrNameLst>
                                      </p:cBhvr>
                                      <p:to>
                                        <p:strVal val="visible"/>
                                      </p:to>
                                    </p:set>
                                    <p:anim calcmode="lin" valueType="num">
                                      <p:cBhvr>
                                        <p:cTn id="40" dur="1000" fill="hold"/>
                                        <p:tgtEl>
                                          <p:spTgt spid="53"/>
                                        </p:tgtEl>
                                        <p:attrNameLst>
                                          <p:attrName>ppt_w</p:attrName>
                                        </p:attrNameLst>
                                      </p:cBhvr>
                                      <p:tavLst>
                                        <p:tav tm="0">
                                          <p:val>
                                            <p:fltVal val="0"/>
                                          </p:val>
                                        </p:tav>
                                        <p:tav tm="100000">
                                          <p:val>
                                            <p:strVal val="#ppt_w"/>
                                          </p:val>
                                        </p:tav>
                                      </p:tavLst>
                                    </p:anim>
                                    <p:anim calcmode="lin" valueType="num">
                                      <p:cBhvr>
                                        <p:cTn id="41" dur="1000" fill="hold"/>
                                        <p:tgtEl>
                                          <p:spTgt spid="53"/>
                                        </p:tgtEl>
                                        <p:attrNameLst>
                                          <p:attrName>ppt_h</p:attrName>
                                        </p:attrNameLst>
                                      </p:cBhvr>
                                      <p:tavLst>
                                        <p:tav tm="0">
                                          <p:val>
                                            <p:fltVal val="0"/>
                                          </p:val>
                                        </p:tav>
                                        <p:tav tm="100000">
                                          <p:val>
                                            <p:strVal val="#ppt_h"/>
                                          </p:val>
                                        </p:tav>
                                      </p:tavLst>
                                    </p:anim>
                                    <p:anim calcmode="lin" valueType="num">
                                      <p:cBhvr>
                                        <p:cTn id="42" dur="1000" fill="hold"/>
                                        <p:tgtEl>
                                          <p:spTgt spid="53"/>
                                        </p:tgtEl>
                                        <p:attrNameLst>
                                          <p:attrName>style.rotation</p:attrName>
                                        </p:attrNameLst>
                                      </p:cBhvr>
                                      <p:tavLst>
                                        <p:tav tm="0">
                                          <p:val>
                                            <p:fltVal val="90"/>
                                          </p:val>
                                        </p:tav>
                                        <p:tav tm="100000">
                                          <p:val>
                                            <p:fltVal val="0"/>
                                          </p:val>
                                        </p:tav>
                                      </p:tavLst>
                                    </p:anim>
                                    <p:animEffect transition="in" filter="fade">
                                      <p:cBhvr>
                                        <p:cTn id="43" dur="1000"/>
                                        <p:tgtEl>
                                          <p:spTgt spid="53"/>
                                        </p:tgtEl>
                                      </p:cBhvr>
                                    </p:animEffect>
                                  </p:childTnLst>
                                </p:cTn>
                              </p:par>
                              <p:par>
                                <p:cTn id="44" presetID="31" presetClass="entr" presetSubtype="0" fill="hold" nodeType="withEffect">
                                  <p:stCondLst>
                                    <p:cond delay="500"/>
                                  </p:stCondLst>
                                  <p:childTnLst>
                                    <p:set>
                                      <p:cBhvr>
                                        <p:cTn id="45" dur="1" fill="hold">
                                          <p:stCondLst>
                                            <p:cond delay="0"/>
                                          </p:stCondLst>
                                        </p:cTn>
                                        <p:tgtEl>
                                          <p:spTgt spid="57"/>
                                        </p:tgtEl>
                                        <p:attrNameLst>
                                          <p:attrName>style.visibility</p:attrName>
                                        </p:attrNameLst>
                                      </p:cBhvr>
                                      <p:to>
                                        <p:strVal val="visible"/>
                                      </p:to>
                                    </p:set>
                                    <p:anim calcmode="lin" valueType="num">
                                      <p:cBhvr>
                                        <p:cTn id="46" dur="1000" fill="hold"/>
                                        <p:tgtEl>
                                          <p:spTgt spid="57"/>
                                        </p:tgtEl>
                                        <p:attrNameLst>
                                          <p:attrName>ppt_w</p:attrName>
                                        </p:attrNameLst>
                                      </p:cBhvr>
                                      <p:tavLst>
                                        <p:tav tm="0">
                                          <p:val>
                                            <p:fltVal val="0"/>
                                          </p:val>
                                        </p:tav>
                                        <p:tav tm="100000">
                                          <p:val>
                                            <p:strVal val="#ppt_w"/>
                                          </p:val>
                                        </p:tav>
                                      </p:tavLst>
                                    </p:anim>
                                    <p:anim calcmode="lin" valueType="num">
                                      <p:cBhvr>
                                        <p:cTn id="47" dur="1000" fill="hold"/>
                                        <p:tgtEl>
                                          <p:spTgt spid="57"/>
                                        </p:tgtEl>
                                        <p:attrNameLst>
                                          <p:attrName>ppt_h</p:attrName>
                                        </p:attrNameLst>
                                      </p:cBhvr>
                                      <p:tavLst>
                                        <p:tav tm="0">
                                          <p:val>
                                            <p:fltVal val="0"/>
                                          </p:val>
                                        </p:tav>
                                        <p:tav tm="100000">
                                          <p:val>
                                            <p:strVal val="#ppt_h"/>
                                          </p:val>
                                        </p:tav>
                                      </p:tavLst>
                                    </p:anim>
                                    <p:anim calcmode="lin" valueType="num">
                                      <p:cBhvr>
                                        <p:cTn id="48" dur="1000" fill="hold"/>
                                        <p:tgtEl>
                                          <p:spTgt spid="57"/>
                                        </p:tgtEl>
                                        <p:attrNameLst>
                                          <p:attrName>style.rotation</p:attrName>
                                        </p:attrNameLst>
                                      </p:cBhvr>
                                      <p:tavLst>
                                        <p:tav tm="0">
                                          <p:val>
                                            <p:fltVal val="90"/>
                                          </p:val>
                                        </p:tav>
                                        <p:tav tm="100000">
                                          <p:val>
                                            <p:fltVal val="0"/>
                                          </p:val>
                                        </p:tav>
                                      </p:tavLst>
                                    </p:anim>
                                    <p:animEffect transition="in" filter="fade">
                                      <p:cBhvr>
                                        <p:cTn id="49" dur="1000"/>
                                        <p:tgtEl>
                                          <p:spTgt spid="57"/>
                                        </p:tgtEl>
                                      </p:cBhvr>
                                    </p:animEffect>
                                  </p:childTnLst>
                                </p:cTn>
                              </p:par>
                            </p:childTnLst>
                          </p:cTn>
                        </p:par>
                        <p:par>
                          <p:cTn id="50" fill="hold">
                            <p:stCondLst>
                              <p:cond delay="2500"/>
                            </p:stCondLst>
                            <p:childTnLst>
                              <p:par>
                                <p:cTn id="51" presetID="49" presetClass="entr" presetSubtype="0" decel="100000" fill="hold" nodeType="afterEffect">
                                  <p:stCondLst>
                                    <p:cond delay="0"/>
                                  </p:stCondLst>
                                  <p:childTnLst>
                                    <p:set>
                                      <p:cBhvr>
                                        <p:cTn id="52" dur="1" fill="hold">
                                          <p:stCondLst>
                                            <p:cond delay="0"/>
                                          </p:stCondLst>
                                        </p:cTn>
                                        <p:tgtEl>
                                          <p:spTgt spid="84"/>
                                        </p:tgtEl>
                                        <p:attrNameLst>
                                          <p:attrName>style.visibility</p:attrName>
                                        </p:attrNameLst>
                                      </p:cBhvr>
                                      <p:to>
                                        <p:strVal val="visible"/>
                                      </p:to>
                                    </p:set>
                                    <p:anim calcmode="lin" valueType="num">
                                      <p:cBhvr>
                                        <p:cTn id="53" dur="500" fill="hold"/>
                                        <p:tgtEl>
                                          <p:spTgt spid="84"/>
                                        </p:tgtEl>
                                        <p:attrNameLst>
                                          <p:attrName>ppt_w</p:attrName>
                                        </p:attrNameLst>
                                      </p:cBhvr>
                                      <p:tavLst>
                                        <p:tav tm="0">
                                          <p:val>
                                            <p:fltVal val="0"/>
                                          </p:val>
                                        </p:tav>
                                        <p:tav tm="100000">
                                          <p:val>
                                            <p:strVal val="#ppt_w"/>
                                          </p:val>
                                        </p:tav>
                                      </p:tavLst>
                                    </p:anim>
                                    <p:anim calcmode="lin" valueType="num">
                                      <p:cBhvr>
                                        <p:cTn id="54" dur="500" fill="hold"/>
                                        <p:tgtEl>
                                          <p:spTgt spid="84"/>
                                        </p:tgtEl>
                                        <p:attrNameLst>
                                          <p:attrName>ppt_h</p:attrName>
                                        </p:attrNameLst>
                                      </p:cBhvr>
                                      <p:tavLst>
                                        <p:tav tm="0">
                                          <p:val>
                                            <p:fltVal val="0"/>
                                          </p:val>
                                        </p:tav>
                                        <p:tav tm="100000">
                                          <p:val>
                                            <p:strVal val="#ppt_h"/>
                                          </p:val>
                                        </p:tav>
                                      </p:tavLst>
                                    </p:anim>
                                    <p:anim calcmode="lin" valueType="num">
                                      <p:cBhvr>
                                        <p:cTn id="55" dur="500" fill="hold"/>
                                        <p:tgtEl>
                                          <p:spTgt spid="84"/>
                                        </p:tgtEl>
                                        <p:attrNameLst>
                                          <p:attrName>style.rotation</p:attrName>
                                        </p:attrNameLst>
                                      </p:cBhvr>
                                      <p:tavLst>
                                        <p:tav tm="0">
                                          <p:val>
                                            <p:fltVal val="360"/>
                                          </p:val>
                                        </p:tav>
                                        <p:tav tm="100000">
                                          <p:val>
                                            <p:fltVal val="0"/>
                                          </p:val>
                                        </p:tav>
                                      </p:tavLst>
                                    </p:anim>
                                    <p:animEffect transition="in" filter="fade">
                                      <p:cBhvr>
                                        <p:cTn id="56" dur="500"/>
                                        <p:tgtEl>
                                          <p:spTgt spid="84"/>
                                        </p:tgtEl>
                                      </p:cBhvr>
                                    </p:animEffect>
                                  </p:childTnLst>
                                </p:cTn>
                              </p:par>
                              <p:par>
                                <p:cTn id="57" presetID="14" presetClass="entr" presetSubtype="10" fill="hold" grpId="0" nodeType="withEffect">
                                  <p:stCondLst>
                                    <p:cond delay="500"/>
                                  </p:stCondLst>
                                  <p:childTnLst>
                                    <p:set>
                                      <p:cBhvr>
                                        <p:cTn id="58" dur="1" fill="hold">
                                          <p:stCondLst>
                                            <p:cond delay="0"/>
                                          </p:stCondLst>
                                        </p:cTn>
                                        <p:tgtEl>
                                          <p:spTgt spid="91"/>
                                        </p:tgtEl>
                                        <p:attrNameLst>
                                          <p:attrName>style.visibility</p:attrName>
                                        </p:attrNameLst>
                                      </p:cBhvr>
                                      <p:to>
                                        <p:strVal val="visible"/>
                                      </p:to>
                                    </p:set>
                                    <p:animEffect transition="in" filter="randombar(horizontal)">
                                      <p:cBhvr>
                                        <p:cTn id="59" dur="400"/>
                                        <p:tgtEl>
                                          <p:spTgt spid="91"/>
                                        </p:tgtEl>
                                      </p:cBhvr>
                                    </p:animEffect>
                                  </p:childTnLst>
                                </p:cTn>
                              </p:par>
                              <p:par>
                                <p:cTn id="60" presetID="14" presetClass="entr" presetSubtype="10" fill="hold" grpId="0" nodeType="withEffect">
                                  <p:stCondLst>
                                    <p:cond delay="500"/>
                                  </p:stCondLst>
                                  <p:childTnLst>
                                    <p:set>
                                      <p:cBhvr>
                                        <p:cTn id="61" dur="1" fill="hold">
                                          <p:stCondLst>
                                            <p:cond delay="0"/>
                                          </p:stCondLst>
                                        </p:cTn>
                                        <p:tgtEl>
                                          <p:spTgt spid="92"/>
                                        </p:tgtEl>
                                        <p:attrNameLst>
                                          <p:attrName>style.visibility</p:attrName>
                                        </p:attrNameLst>
                                      </p:cBhvr>
                                      <p:to>
                                        <p:strVal val="visible"/>
                                      </p:to>
                                    </p:set>
                                    <p:animEffect transition="in" filter="randombar(horizontal)">
                                      <p:cBhvr>
                                        <p:cTn id="62" dur="400"/>
                                        <p:tgtEl>
                                          <p:spTgt spid="92"/>
                                        </p:tgtEl>
                                      </p:cBhvr>
                                    </p:animEffect>
                                  </p:childTnLst>
                                </p:cTn>
                              </p:par>
                            </p:childTnLst>
                          </p:cTn>
                        </p:par>
                        <p:par>
                          <p:cTn id="63" fill="hold">
                            <p:stCondLst>
                              <p:cond delay="3400"/>
                            </p:stCondLst>
                            <p:childTnLst>
                              <p:par>
                                <p:cTn id="64" presetID="49" presetClass="entr" presetSubtype="0" decel="100000" fill="hold" nodeType="afterEffect">
                                  <p:stCondLst>
                                    <p:cond delay="0"/>
                                  </p:stCondLst>
                                  <p:childTnLst>
                                    <p:set>
                                      <p:cBhvr>
                                        <p:cTn id="65" dur="1" fill="hold">
                                          <p:stCondLst>
                                            <p:cond delay="0"/>
                                          </p:stCondLst>
                                        </p:cTn>
                                        <p:tgtEl>
                                          <p:spTgt spid="93"/>
                                        </p:tgtEl>
                                        <p:attrNameLst>
                                          <p:attrName>style.visibility</p:attrName>
                                        </p:attrNameLst>
                                      </p:cBhvr>
                                      <p:to>
                                        <p:strVal val="visible"/>
                                      </p:to>
                                    </p:set>
                                    <p:anim calcmode="lin" valueType="num">
                                      <p:cBhvr>
                                        <p:cTn id="66" dur="500" fill="hold"/>
                                        <p:tgtEl>
                                          <p:spTgt spid="93"/>
                                        </p:tgtEl>
                                        <p:attrNameLst>
                                          <p:attrName>ppt_w</p:attrName>
                                        </p:attrNameLst>
                                      </p:cBhvr>
                                      <p:tavLst>
                                        <p:tav tm="0">
                                          <p:val>
                                            <p:fltVal val="0"/>
                                          </p:val>
                                        </p:tav>
                                        <p:tav tm="100000">
                                          <p:val>
                                            <p:strVal val="#ppt_w"/>
                                          </p:val>
                                        </p:tav>
                                      </p:tavLst>
                                    </p:anim>
                                    <p:anim calcmode="lin" valueType="num">
                                      <p:cBhvr>
                                        <p:cTn id="67" dur="500" fill="hold"/>
                                        <p:tgtEl>
                                          <p:spTgt spid="93"/>
                                        </p:tgtEl>
                                        <p:attrNameLst>
                                          <p:attrName>ppt_h</p:attrName>
                                        </p:attrNameLst>
                                      </p:cBhvr>
                                      <p:tavLst>
                                        <p:tav tm="0">
                                          <p:val>
                                            <p:fltVal val="0"/>
                                          </p:val>
                                        </p:tav>
                                        <p:tav tm="100000">
                                          <p:val>
                                            <p:strVal val="#ppt_h"/>
                                          </p:val>
                                        </p:tav>
                                      </p:tavLst>
                                    </p:anim>
                                    <p:anim calcmode="lin" valueType="num">
                                      <p:cBhvr>
                                        <p:cTn id="68" dur="500" fill="hold"/>
                                        <p:tgtEl>
                                          <p:spTgt spid="93"/>
                                        </p:tgtEl>
                                        <p:attrNameLst>
                                          <p:attrName>style.rotation</p:attrName>
                                        </p:attrNameLst>
                                      </p:cBhvr>
                                      <p:tavLst>
                                        <p:tav tm="0">
                                          <p:val>
                                            <p:fltVal val="360"/>
                                          </p:val>
                                        </p:tav>
                                        <p:tav tm="100000">
                                          <p:val>
                                            <p:fltVal val="0"/>
                                          </p:val>
                                        </p:tav>
                                      </p:tavLst>
                                    </p:anim>
                                    <p:animEffect transition="in" filter="fade">
                                      <p:cBhvr>
                                        <p:cTn id="69" dur="500"/>
                                        <p:tgtEl>
                                          <p:spTgt spid="93"/>
                                        </p:tgtEl>
                                      </p:cBhvr>
                                    </p:animEffect>
                                  </p:childTnLst>
                                </p:cTn>
                              </p:par>
                              <p:par>
                                <p:cTn id="70" presetID="14" presetClass="entr" presetSubtype="10" fill="hold" grpId="0" nodeType="withEffect">
                                  <p:stCondLst>
                                    <p:cond delay="500"/>
                                  </p:stCondLst>
                                  <p:childTnLst>
                                    <p:set>
                                      <p:cBhvr>
                                        <p:cTn id="71" dur="1" fill="hold">
                                          <p:stCondLst>
                                            <p:cond delay="0"/>
                                          </p:stCondLst>
                                        </p:cTn>
                                        <p:tgtEl>
                                          <p:spTgt spid="100"/>
                                        </p:tgtEl>
                                        <p:attrNameLst>
                                          <p:attrName>style.visibility</p:attrName>
                                        </p:attrNameLst>
                                      </p:cBhvr>
                                      <p:to>
                                        <p:strVal val="visible"/>
                                      </p:to>
                                    </p:set>
                                    <p:animEffect transition="in" filter="randombar(horizontal)">
                                      <p:cBhvr>
                                        <p:cTn id="72" dur="400"/>
                                        <p:tgtEl>
                                          <p:spTgt spid="100"/>
                                        </p:tgtEl>
                                      </p:cBhvr>
                                    </p:animEffect>
                                  </p:childTnLst>
                                </p:cTn>
                              </p:par>
                              <p:par>
                                <p:cTn id="73" presetID="14" presetClass="entr" presetSubtype="10" fill="hold" grpId="0" nodeType="withEffect">
                                  <p:stCondLst>
                                    <p:cond delay="500"/>
                                  </p:stCondLst>
                                  <p:childTnLst>
                                    <p:set>
                                      <p:cBhvr>
                                        <p:cTn id="74" dur="1" fill="hold">
                                          <p:stCondLst>
                                            <p:cond delay="0"/>
                                          </p:stCondLst>
                                        </p:cTn>
                                        <p:tgtEl>
                                          <p:spTgt spid="101"/>
                                        </p:tgtEl>
                                        <p:attrNameLst>
                                          <p:attrName>style.visibility</p:attrName>
                                        </p:attrNameLst>
                                      </p:cBhvr>
                                      <p:to>
                                        <p:strVal val="visible"/>
                                      </p:to>
                                    </p:set>
                                    <p:animEffect transition="in" filter="randombar(horizontal)">
                                      <p:cBhvr>
                                        <p:cTn id="75" dur="400"/>
                                        <p:tgtEl>
                                          <p:spTgt spid="101"/>
                                        </p:tgtEl>
                                      </p:cBhvr>
                                    </p:animEffect>
                                  </p:childTnLst>
                                </p:cTn>
                              </p:par>
                            </p:childTnLst>
                          </p:cTn>
                        </p:par>
                        <p:par>
                          <p:cTn id="76" fill="hold">
                            <p:stCondLst>
                              <p:cond delay="4300"/>
                            </p:stCondLst>
                            <p:childTnLst>
                              <p:par>
                                <p:cTn id="77" presetID="2" presetClass="entr" presetSubtype="8" fill="hold" nodeType="afterEffect">
                                  <p:stCondLst>
                                    <p:cond delay="0"/>
                                  </p:stCondLst>
                                  <p:childTnLst>
                                    <p:set>
                                      <p:cBhvr>
                                        <p:cTn id="78" dur="1" fill="hold">
                                          <p:stCondLst>
                                            <p:cond delay="0"/>
                                          </p:stCondLst>
                                        </p:cTn>
                                        <p:tgtEl>
                                          <p:spTgt spid="102"/>
                                        </p:tgtEl>
                                        <p:attrNameLst>
                                          <p:attrName>style.visibility</p:attrName>
                                        </p:attrNameLst>
                                      </p:cBhvr>
                                      <p:to>
                                        <p:strVal val="visible"/>
                                      </p:to>
                                    </p:set>
                                    <p:anim calcmode="lin" valueType="num">
                                      <p:cBhvr additive="base">
                                        <p:cTn id="79" dur="500" fill="hold"/>
                                        <p:tgtEl>
                                          <p:spTgt spid="102"/>
                                        </p:tgtEl>
                                        <p:attrNameLst>
                                          <p:attrName>ppt_x</p:attrName>
                                        </p:attrNameLst>
                                      </p:cBhvr>
                                      <p:tavLst>
                                        <p:tav tm="0">
                                          <p:val>
                                            <p:strVal val="0-#ppt_w/2"/>
                                          </p:val>
                                        </p:tav>
                                        <p:tav tm="100000">
                                          <p:val>
                                            <p:strVal val="#ppt_x"/>
                                          </p:val>
                                        </p:tav>
                                      </p:tavLst>
                                    </p:anim>
                                    <p:anim calcmode="lin" valueType="num">
                                      <p:cBhvr additive="base">
                                        <p:cTn id="80" dur="500" fill="hold"/>
                                        <p:tgtEl>
                                          <p:spTgt spid="102"/>
                                        </p:tgtEl>
                                        <p:attrNameLst>
                                          <p:attrName>ppt_y</p:attrName>
                                        </p:attrNameLst>
                                      </p:cBhvr>
                                      <p:tavLst>
                                        <p:tav tm="0">
                                          <p:val>
                                            <p:strVal val="#ppt_y"/>
                                          </p:val>
                                        </p:tav>
                                        <p:tav tm="100000">
                                          <p:val>
                                            <p:strVal val="#ppt_y"/>
                                          </p:val>
                                        </p:tav>
                                      </p:tavLst>
                                    </p:anim>
                                  </p:childTnLst>
                                </p:cTn>
                              </p:par>
                            </p:childTnLst>
                          </p:cTn>
                        </p:par>
                        <p:par>
                          <p:cTn id="81" fill="hold">
                            <p:stCondLst>
                              <p:cond delay="4800"/>
                            </p:stCondLst>
                            <p:childTnLst>
                              <p:par>
                                <p:cTn id="82" presetID="42" presetClass="entr" presetSubtype="0" fill="hold" grpId="0" nodeType="afterEffect">
                                  <p:stCondLst>
                                    <p:cond delay="0"/>
                                  </p:stCondLst>
                                  <p:childTnLst>
                                    <p:set>
                                      <p:cBhvr>
                                        <p:cTn id="83" dur="1" fill="hold">
                                          <p:stCondLst>
                                            <p:cond delay="0"/>
                                          </p:stCondLst>
                                        </p:cTn>
                                        <p:tgtEl>
                                          <p:spTgt spid="107"/>
                                        </p:tgtEl>
                                        <p:attrNameLst>
                                          <p:attrName>style.visibility</p:attrName>
                                        </p:attrNameLst>
                                      </p:cBhvr>
                                      <p:to>
                                        <p:strVal val="visible"/>
                                      </p:to>
                                    </p:set>
                                    <p:animEffect transition="in" filter="fade">
                                      <p:cBhvr>
                                        <p:cTn id="84" dur="1000"/>
                                        <p:tgtEl>
                                          <p:spTgt spid="107"/>
                                        </p:tgtEl>
                                      </p:cBhvr>
                                    </p:animEffect>
                                    <p:anim calcmode="lin" valueType="num">
                                      <p:cBhvr>
                                        <p:cTn id="85" dur="1000" fill="hold"/>
                                        <p:tgtEl>
                                          <p:spTgt spid="107"/>
                                        </p:tgtEl>
                                        <p:attrNameLst>
                                          <p:attrName>ppt_x</p:attrName>
                                        </p:attrNameLst>
                                      </p:cBhvr>
                                      <p:tavLst>
                                        <p:tav tm="0">
                                          <p:val>
                                            <p:strVal val="#ppt_x"/>
                                          </p:val>
                                        </p:tav>
                                        <p:tav tm="100000">
                                          <p:val>
                                            <p:strVal val="#ppt_x"/>
                                          </p:val>
                                        </p:tav>
                                      </p:tavLst>
                                    </p:anim>
                                    <p:anim calcmode="lin" valueType="num">
                                      <p:cBhvr>
                                        <p:cTn id="86" dur="1000" fill="hold"/>
                                        <p:tgtEl>
                                          <p:spTgt spid="107"/>
                                        </p:tgtEl>
                                        <p:attrNameLst>
                                          <p:attrName>ppt_y</p:attrName>
                                        </p:attrNameLst>
                                      </p:cBhvr>
                                      <p:tavLst>
                                        <p:tav tm="0">
                                          <p:val>
                                            <p:strVal val="#ppt_y+.1"/>
                                          </p:val>
                                        </p:tav>
                                        <p:tav tm="100000">
                                          <p:val>
                                            <p:strVal val="#ppt_y"/>
                                          </p:val>
                                        </p:tav>
                                      </p:tavLst>
                                    </p:anim>
                                  </p:childTnLst>
                                </p:cTn>
                              </p:par>
                            </p:childTnLst>
                          </p:cTn>
                        </p:par>
                        <p:par>
                          <p:cTn id="87" fill="hold">
                            <p:stCondLst>
                              <p:cond delay="5800"/>
                            </p:stCondLst>
                            <p:childTnLst>
                              <p:par>
                                <p:cTn id="88" presetID="22" presetClass="entr" presetSubtype="8" fill="hold" nodeType="afterEffect">
                                  <p:stCondLst>
                                    <p:cond delay="0"/>
                                  </p:stCondLst>
                                  <p:childTnLst>
                                    <p:set>
                                      <p:cBhvr>
                                        <p:cTn id="89" dur="1" fill="hold">
                                          <p:stCondLst>
                                            <p:cond delay="0"/>
                                          </p:stCondLst>
                                        </p:cTn>
                                        <p:tgtEl>
                                          <p:spTgt spid="108"/>
                                        </p:tgtEl>
                                        <p:attrNameLst>
                                          <p:attrName>style.visibility</p:attrName>
                                        </p:attrNameLst>
                                      </p:cBhvr>
                                      <p:to>
                                        <p:strVal val="visible"/>
                                      </p:to>
                                    </p:set>
                                    <p:animEffect transition="in" filter="wipe(left)">
                                      <p:cBhvr>
                                        <p:cTn id="90" dur="500"/>
                                        <p:tgtEl>
                                          <p:spTgt spid="108"/>
                                        </p:tgtEl>
                                      </p:cBhvr>
                                    </p:animEffect>
                                  </p:childTnLst>
                                </p:cTn>
                              </p:par>
                              <p:par>
                                <p:cTn id="91" presetID="2" presetClass="entr" presetSubtype="2" fill="hold" nodeType="withEffect">
                                  <p:stCondLst>
                                    <p:cond delay="250"/>
                                  </p:stCondLst>
                                  <p:childTnLst>
                                    <p:set>
                                      <p:cBhvr>
                                        <p:cTn id="92" dur="1" fill="hold">
                                          <p:stCondLst>
                                            <p:cond delay="0"/>
                                          </p:stCondLst>
                                        </p:cTn>
                                        <p:tgtEl>
                                          <p:spTgt spid="109"/>
                                        </p:tgtEl>
                                        <p:attrNameLst>
                                          <p:attrName>style.visibility</p:attrName>
                                        </p:attrNameLst>
                                      </p:cBhvr>
                                      <p:to>
                                        <p:strVal val="visible"/>
                                      </p:to>
                                    </p:set>
                                    <p:anim calcmode="lin" valueType="num">
                                      <p:cBhvr additive="base">
                                        <p:cTn id="93" dur="500" fill="hold"/>
                                        <p:tgtEl>
                                          <p:spTgt spid="109"/>
                                        </p:tgtEl>
                                        <p:attrNameLst>
                                          <p:attrName>ppt_x</p:attrName>
                                        </p:attrNameLst>
                                      </p:cBhvr>
                                      <p:tavLst>
                                        <p:tav tm="0">
                                          <p:val>
                                            <p:strVal val="1+#ppt_w/2"/>
                                          </p:val>
                                        </p:tav>
                                        <p:tav tm="100000">
                                          <p:val>
                                            <p:strVal val="#ppt_x"/>
                                          </p:val>
                                        </p:tav>
                                      </p:tavLst>
                                    </p:anim>
                                    <p:anim calcmode="lin" valueType="num">
                                      <p:cBhvr additive="base">
                                        <p:cTn id="94" dur="500" fill="hold"/>
                                        <p:tgtEl>
                                          <p:spTgt spid="109"/>
                                        </p:tgtEl>
                                        <p:attrNameLst>
                                          <p:attrName>ppt_y</p:attrName>
                                        </p:attrNameLst>
                                      </p:cBhvr>
                                      <p:tavLst>
                                        <p:tav tm="0">
                                          <p:val>
                                            <p:strVal val="#ppt_y"/>
                                          </p:val>
                                        </p:tav>
                                        <p:tav tm="100000">
                                          <p:val>
                                            <p:strVal val="#ppt_y"/>
                                          </p:val>
                                        </p:tav>
                                      </p:tavLst>
                                    </p:anim>
                                  </p:childTnLst>
                                </p:cTn>
                              </p:par>
                            </p:childTnLst>
                          </p:cTn>
                        </p:par>
                        <p:par>
                          <p:cTn id="95" fill="hold">
                            <p:stCondLst>
                              <p:cond delay="6550"/>
                            </p:stCondLst>
                            <p:childTnLst>
                              <p:par>
                                <p:cTn id="96" presetID="18" presetClass="entr" presetSubtype="3" fill="hold" grpId="0" nodeType="afterEffect">
                                  <p:stCondLst>
                                    <p:cond delay="0"/>
                                  </p:stCondLst>
                                  <p:childTnLst>
                                    <p:set>
                                      <p:cBhvr>
                                        <p:cTn id="97" dur="1" fill="hold">
                                          <p:stCondLst>
                                            <p:cond delay="0"/>
                                          </p:stCondLst>
                                        </p:cTn>
                                        <p:tgtEl>
                                          <p:spTgt spid="112"/>
                                        </p:tgtEl>
                                        <p:attrNameLst>
                                          <p:attrName>style.visibility</p:attrName>
                                        </p:attrNameLst>
                                      </p:cBhvr>
                                      <p:to>
                                        <p:strVal val="visible"/>
                                      </p:to>
                                    </p:set>
                                    <p:animEffect transition="in" filter="strips(upRight)">
                                      <p:cBhvr>
                                        <p:cTn id="98"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70" grpId="0"/>
      <p:bldP spid="91" grpId="0"/>
      <p:bldP spid="92" grpId="0"/>
      <p:bldP spid="100" grpId="0"/>
      <p:bldP spid="101" grpId="0"/>
      <p:bldP spid="107" grpId="0"/>
      <p:bldP spid="112" grpId="0"/>
      <p:bldP spid="4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 y="698269"/>
            <a:ext cx="1170507" cy="34255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193322" y="1030221"/>
            <a:ext cx="118283" cy="118283"/>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7" name="椭圆 6"/>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cxnSp>
        <p:nvCxnSpPr>
          <p:cNvPr id="10" name="直接连接符 9"/>
          <p:cNvCxnSpPr>
            <a:stCxn id="6" idx="5"/>
          </p:cNvCxnSpPr>
          <p:nvPr/>
        </p:nvCxnSpPr>
        <p:spPr>
          <a:xfrm>
            <a:off x="1294284" y="1131183"/>
            <a:ext cx="1172031" cy="47904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2412322" y="1556238"/>
            <a:ext cx="215968" cy="215968"/>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4" name="椭圆 13"/>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15" name="直接连接符 14"/>
          <p:cNvCxnSpPr>
            <a:stCxn id="14" idx="5"/>
          </p:cNvCxnSpPr>
          <p:nvPr/>
        </p:nvCxnSpPr>
        <p:spPr>
          <a:xfrm>
            <a:off x="2593330" y="1737245"/>
            <a:ext cx="250928" cy="68286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21" idx="3"/>
          </p:cNvCxnSpPr>
          <p:nvPr/>
        </p:nvCxnSpPr>
        <p:spPr>
          <a:xfrm flipH="1">
            <a:off x="1764420" y="3172550"/>
            <a:ext cx="764788" cy="651062"/>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flipV="1">
            <a:off x="1193323" y="3232284"/>
            <a:ext cx="317787" cy="44729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1160209" y="3181452"/>
            <a:ext cx="118283" cy="118283"/>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31" name="椭圆 30"/>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grpSp>
        <p:nvGrpSpPr>
          <p:cNvPr id="18" name="组合 17"/>
          <p:cNvGrpSpPr/>
          <p:nvPr/>
        </p:nvGrpSpPr>
        <p:grpSpPr>
          <a:xfrm>
            <a:off x="2364074" y="2317581"/>
            <a:ext cx="1020104" cy="1020104"/>
            <a:chOff x="304800" y="673100"/>
            <a:chExt cx="4000500" cy="4000500"/>
          </a:xfrm>
          <a:blipFill dpi="0" rotWithShape="1">
            <a:blip r:embed="rId6">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1" name="椭圆 20"/>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77" name="组合 76"/>
          <p:cNvGrpSpPr/>
          <p:nvPr/>
        </p:nvGrpSpPr>
        <p:grpSpPr>
          <a:xfrm>
            <a:off x="1352215" y="3602255"/>
            <a:ext cx="510052" cy="510052"/>
            <a:chOff x="1008115" y="2542722"/>
            <a:chExt cx="1360493" cy="1360493"/>
          </a:xfrm>
          <a:blipFill dpi="0" rotWithShape="1">
            <a:blip r:embed="rId3">
              <a:extLst>
                <a:ext uri="{28A0092B-C50C-407E-A947-70E740481C1C}">
                  <a14:useLocalDpi xmlns:a14="http://schemas.microsoft.com/office/drawing/2010/main" val="0"/>
                </a:ext>
              </a:extLst>
            </a:blip>
            <a:srcRect/>
            <a:stretch>
              <a:fillRect/>
            </a:stretch>
          </a:blipFill>
        </p:grpSpPr>
        <p:grpSp>
          <p:nvGrpSpPr>
            <p:cNvPr id="78" name="组合 77"/>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81" name="椭圆 80"/>
              <p:cNvSpPr/>
              <p:nvPr/>
            </p:nvSpPr>
            <p:spPr>
              <a:xfrm>
                <a:off x="392115" y="760415"/>
                <a:ext cx="3825877" cy="38258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79" name="TextBox 78"/>
            <p:cNvSpPr txBox="1"/>
            <p:nvPr/>
          </p:nvSpPr>
          <p:spPr>
            <a:xfrm>
              <a:off x="1379308" y="2863851"/>
              <a:ext cx="492744" cy="861998"/>
            </a:xfrm>
            <a:prstGeom prst="rect">
              <a:avLst/>
            </a:prstGeom>
            <a:grpFill/>
          </p:spPr>
          <p:txBody>
            <a:bodyPr wrap="none" rtlCol="0">
              <a:spAutoFit/>
            </a:bodyPr>
            <a:lstStyle/>
            <a:p>
              <a:endParaRPr lang="zh-CN" altLang="en-US" sz="1500" dirty="0">
                <a:latin typeface="Impact MT Std" pitchFamily="34" charset="0"/>
                <a:ea typeface="微软雅黑" panose="020B0503020204020204" pitchFamily="34" charset="-122"/>
              </a:endParaRPr>
            </a:p>
          </p:txBody>
        </p:sp>
      </p:grpSp>
      <p:sp>
        <p:nvSpPr>
          <p:cNvPr id="82" name="标题 4"/>
          <p:cNvSpPr txBox="1">
            <a:spLocks/>
          </p:cNvSpPr>
          <p:nvPr/>
        </p:nvSpPr>
        <p:spPr>
          <a:xfrm>
            <a:off x="3866468" y="2198989"/>
            <a:ext cx="2620731"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3200" b="1" dirty="0">
                <a:solidFill>
                  <a:schemeClr val="bg1"/>
                </a:solidFill>
                <a:latin typeface="微软雅黑" panose="020B0503020204020204" pitchFamily="34" charset="-122"/>
                <a:ea typeface="微软雅黑" panose="020B0503020204020204" pitchFamily="34" charset="-122"/>
              </a:rPr>
              <a:t>04</a:t>
            </a:r>
            <a:r>
              <a:rPr lang="zh-CN" altLang="en-US" sz="3200" b="1" dirty="0">
                <a:solidFill>
                  <a:schemeClr val="bg1"/>
                </a:solidFill>
                <a:latin typeface="微软雅黑" panose="020B0503020204020204" pitchFamily="34" charset="-122"/>
                <a:ea typeface="微软雅黑" panose="020B0503020204020204" pitchFamily="34" charset="-122"/>
              </a:rPr>
              <a:t>输入标题</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grpSp>
        <p:nvGrpSpPr>
          <p:cNvPr id="94" name="组合 93"/>
          <p:cNvGrpSpPr/>
          <p:nvPr/>
        </p:nvGrpSpPr>
        <p:grpSpPr>
          <a:xfrm>
            <a:off x="3848934" y="3020345"/>
            <a:ext cx="1047018" cy="646331"/>
            <a:chOff x="4409683" y="3284984"/>
            <a:chExt cx="1396387" cy="861999"/>
          </a:xfrm>
        </p:grpSpPr>
        <p:sp>
          <p:nvSpPr>
            <p:cNvPr id="95" name="文本框 9"/>
            <p:cNvSpPr txBox="1"/>
            <p:nvPr/>
          </p:nvSpPr>
          <p:spPr>
            <a:xfrm>
              <a:off x="4581936" y="3284984"/>
              <a:ext cx="1224134" cy="861999"/>
            </a:xfrm>
            <a:prstGeom prst="rect">
              <a:avLst/>
            </a:prstGeom>
            <a:noFill/>
          </p:spPr>
          <p:txBody>
            <a:bodyPr wrap="square" lIns="0" tIns="0" rIns="0" bIns="0" rtlCol="0">
              <a:spAutoFit/>
            </a:bodyPr>
            <a:lstStyle/>
            <a:p>
              <a:pPr marL="0" lvl="1"/>
              <a:r>
                <a:rPr lang="zh-CN" altLang="en-US" sz="1050" dirty="0">
                  <a:solidFill>
                    <a:schemeClr val="bg1"/>
                  </a:solidFill>
                  <a:latin typeface="微软雅黑" pitchFamily="34" charset="-122"/>
                  <a:ea typeface="微软雅黑" pitchFamily="34" charset="-122"/>
                </a:rPr>
                <a:t>输入详细的文字介绍信息和简介，表达图表的含义</a:t>
              </a:r>
            </a:p>
          </p:txBody>
        </p:sp>
        <p:sp>
          <p:nvSpPr>
            <p:cNvPr id="98" name="等腰三角形 97"/>
            <p:cNvSpPr/>
            <p:nvPr/>
          </p:nvSpPr>
          <p:spPr>
            <a:xfrm rot="5400000">
              <a:off x="4404121" y="334093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grpSp>
        <p:nvGrpSpPr>
          <p:cNvPr id="99" name="组合 98"/>
          <p:cNvGrpSpPr/>
          <p:nvPr/>
        </p:nvGrpSpPr>
        <p:grpSpPr>
          <a:xfrm>
            <a:off x="4928771" y="3020345"/>
            <a:ext cx="1047017" cy="646331"/>
            <a:chOff x="4409683" y="3284984"/>
            <a:chExt cx="1396387" cy="861999"/>
          </a:xfrm>
        </p:grpSpPr>
        <p:sp>
          <p:nvSpPr>
            <p:cNvPr id="100" name="文本框 9"/>
            <p:cNvSpPr txBox="1"/>
            <p:nvPr/>
          </p:nvSpPr>
          <p:spPr>
            <a:xfrm>
              <a:off x="4581936" y="3284984"/>
              <a:ext cx="1224134" cy="861999"/>
            </a:xfrm>
            <a:prstGeom prst="rect">
              <a:avLst/>
            </a:prstGeom>
            <a:noFill/>
          </p:spPr>
          <p:txBody>
            <a:bodyPr wrap="square" lIns="0" tIns="0" rIns="0" bIns="0" rtlCol="0">
              <a:spAutoFit/>
            </a:bodyPr>
            <a:lstStyle/>
            <a:p>
              <a:pPr marL="0" lvl="1"/>
              <a:r>
                <a:rPr lang="zh-CN" altLang="en-US" sz="1050" dirty="0">
                  <a:solidFill>
                    <a:schemeClr val="bg1"/>
                  </a:solidFill>
                  <a:latin typeface="微软雅黑" pitchFamily="34" charset="-122"/>
                  <a:ea typeface="微软雅黑" pitchFamily="34" charset="-122"/>
                </a:rPr>
                <a:t>输入详细的文字介绍信息和简介，表达图表的含义</a:t>
              </a:r>
            </a:p>
          </p:txBody>
        </p:sp>
        <p:sp>
          <p:nvSpPr>
            <p:cNvPr id="103" name="等腰三角形 102"/>
            <p:cNvSpPr/>
            <p:nvPr/>
          </p:nvSpPr>
          <p:spPr>
            <a:xfrm rot="5400000">
              <a:off x="4404121" y="334093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cxnSp>
        <p:nvCxnSpPr>
          <p:cNvPr id="119" name="直接连接符 118"/>
          <p:cNvCxnSpPr/>
          <p:nvPr/>
        </p:nvCxnSpPr>
        <p:spPr>
          <a:xfrm>
            <a:off x="3854510" y="2695959"/>
            <a:ext cx="2287090" cy="0"/>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51" name="直接连接符 2050"/>
          <p:cNvCxnSpPr/>
          <p:nvPr/>
        </p:nvCxnSpPr>
        <p:spPr>
          <a:xfrm flipV="1">
            <a:off x="3161101" y="1723669"/>
            <a:ext cx="1032956" cy="66343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3" name="组合 122"/>
          <p:cNvGrpSpPr/>
          <p:nvPr/>
        </p:nvGrpSpPr>
        <p:grpSpPr>
          <a:xfrm>
            <a:off x="4194057" y="1507702"/>
            <a:ext cx="265651" cy="265651"/>
            <a:chOff x="304800" y="673100"/>
            <a:chExt cx="4000500" cy="4000500"/>
          </a:xfrm>
          <a:blipFill dpi="0" rotWithShape="1">
            <a:blip r:embed="rId7">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24" name="同心圆 12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25" name="椭圆 124"/>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2053" name="直接连接符 2052"/>
          <p:cNvCxnSpPr>
            <a:stCxn id="124" idx="6"/>
            <a:endCxn id="130" idx="3"/>
          </p:cNvCxnSpPr>
          <p:nvPr/>
        </p:nvCxnSpPr>
        <p:spPr>
          <a:xfrm>
            <a:off x="4459707" y="1640528"/>
            <a:ext cx="1258000" cy="19588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8" name="组合 127"/>
          <p:cNvGrpSpPr/>
          <p:nvPr/>
        </p:nvGrpSpPr>
        <p:grpSpPr>
          <a:xfrm>
            <a:off x="5698559" y="1737279"/>
            <a:ext cx="118283" cy="118283"/>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130" name="椭圆 129"/>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cxnSp>
        <p:nvCxnSpPr>
          <p:cNvPr id="2055" name="直接连接符 2054"/>
          <p:cNvCxnSpPr>
            <a:stCxn id="130" idx="6"/>
            <a:endCxn id="143" idx="3"/>
          </p:cNvCxnSpPr>
          <p:nvPr/>
        </p:nvCxnSpPr>
        <p:spPr>
          <a:xfrm flipV="1">
            <a:off x="5814261" y="770846"/>
            <a:ext cx="1978225" cy="102557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7927219" y="697822"/>
            <a:ext cx="1216782"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41" name="组合 140"/>
          <p:cNvGrpSpPr/>
          <p:nvPr/>
        </p:nvGrpSpPr>
        <p:grpSpPr>
          <a:xfrm>
            <a:off x="7757524" y="589838"/>
            <a:ext cx="215968" cy="215968"/>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42" name="同心圆 14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43" name="椭圆 142"/>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70" name="KSO_Shape"/>
          <p:cNvSpPr>
            <a:spLocks/>
          </p:cNvSpPr>
          <p:nvPr/>
        </p:nvSpPr>
        <p:spPr bwMode="auto">
          <a:xfrm>
            <a:off x="2574299" y="2572984"/>
            <a:ext cx="577578" cy="554476"/>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200">
              <a:solidFill>
                <a:srgbClr val="FFFFFF"/>
              </a:solidFill>
              <a:ea typeface="宋体" panose="02010600030101010101" pitchFamily="2" charset="-122"/>
            </a:endParaRPr>
          </a:p>
        </p:txBody>
      </p:sp>
      <p:pic>
        <p:nvPicPr>
          <p:cNvPr id="46" name="Picture 5" descr="C:\Users\ABC\Desktop\图片1.png"/>
          <p:cNvPicPr>
            <a:picLocks noChangeAspect="1" noChangeArrowheads="1"/>
          </p:cNvPicPr>
          <p:nvPr/>
        </p:nvPicPr>
        <p:blipFill>
          <a:blip r:embed="rId8">
            <a:extLst>
              <a:ext uri="{BEBA8EAE-BF5A-486C-A8C5-ECC9F3942E4B}">
                <a14:imgProps xmlns:a14="http://schemas.microsoft.com/office/drawing/2010/main">
                  <a14:imgLayer r:embed="rId9">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62702" y="-184298"/>
            <a:ext cx="9247188" cy="5961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34848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53"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500" fill="hold"/>
                                        <p:tgtEl>
                                          <p:spTgt spid="5"/>
                                        </p:tgtEl>
                                        <p:attrNameLst>
                                          <p:attrName>ppt_w</p:attrName>
                                        </p:attrNameLst>
                                      </p:cBhvr>
                                      <p:tavLst>
                                        <p:tav tm="0">
                                          <p:val>
                                            <p:fltVal val="0"/>
                                          </p:val>
                                        </p:tav>
                                        <p:tav tm="100000">
                                          <p:val>
                                            <p:strVal val="#ppt_w"/>
                                          </p:val>
                                        </p:tav>
                                      </p:tavLst>
                                    </p:anim>
                                    <p:anim calcmode="lin" valueType="num">
                                      <p:cBhvr>
                                        <p:cTn id="11" dur="500" fill="hold"/>
                                        <p:tgtEl>
                                          <p:spTgt spid="5"/>
                                        </p:tgtEl>
                                        <p:attrNameLst>
                                          <p:attrName>ppt_h</p:attrName>
                                        </p:attrNameLst>
                                      </p:cBhvr>
                                      <p:tavLst>
                                        <p:tav tm="0">
                                          <p:val>
                                            <p:fltVal val="0"/>
                                          </p:val>
                                        </p:tav>
                                        <p:tav tm="100000">
                                          <p:val>
                                            <p:strVal val="#ppt_h"/>
                                          </p:val>
                                        </p:tav>
                                      </p:tavLst>
                                    </p:anim>
                                    <p:animEffect transition="in" filter="fade">
                                      <p:cBhvr>
                                        <p:cTn id="12" dur="500"/>
                                        <p:tgtEl>
                                          <p:spTgt spid="5"/>
                                        </p:tgtEl>
                                      </p:cBhvr>
                                    </p:animEffect>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up)">
                                      <p:cBhvr>
                                        <p:cTn id="16" dur="500"/>
                                        <p:tgtEl>
                                          <p:spTgt spid="10"/>
                                        </p:tgtEl>
                                      </p:cBhvr>
                                    </p:animEffect>
                                  </p:childTnLst>
                                </p:cTn>
                              </p:par>
                              <p:par>
                                <p:cTn id="17" presetID="53" presetClass="entr" presetSubtype="16"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000"/>
                            </p:stCondLst>
                            <p:childTnLst>
                              <p:par>
                                <p:cTn id="23" presetID="22" presetClass="entr" presetSubtype="1"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up)">
                                      <p:cBhvr>
                                        <p:cTn id="25" dur="500"/>
                                        <p:tgtEl>
                                          <p:spTgt spid="15"/>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528" fill="hold" grpId="0" nodeType="withEffect">
                                  <p:stCondLst>
                                    <p:cond delay="0"/>
                                  </p:stCondLst>
                                  <p:childTnLst>
                                    <p:set>
                                      <p:cBhvr>
                                        <p:cTn id="33" dur="1" fill="hold">
                                          <p:stCondLst>
                                            <p:cond delay="0"/>
                                          </p:stCondLst>
                                        </p:cTn>
                                        <p:tgtEl>
                                          <p:spTgt spid="70"/>
                                        </p:tgtEl>
                                        <p:attrNameLst>
                                          <p:attrName>style.visibility</p:attrName>
                                        </p:attrNameLst>
                                      </p:cBhvr>
                                      <p:to>
                                        <p:strVal val="visible"/>
                                      </p:to>
                                    </p:set>
                                    <p:anim calcmode="lin" valueType="num">
                                      <p:cBhvr>
                                        <p:cTn id="34" dur="500" fill="hold"/>
                                        <p:tgtEl>
                                          <p:spTgt spid="70"/>
                                        </p:tgtEl>
                                        <p:attrNameLst>
                                          <p:attrName>ppt_w</p:attrName>
                                        </p:attrNameLst>
                                      </p:cBhvr>
                                      <p:tavLst>
                                        <p:tav tm="0">
                                          <p:val>
                                            <p:fltVal val="0"/>
                                          </p:val>
                                        </p:tav>
                                        <p:tav tm="100000">
                                          <p:val>
                                            <p:strVal val="#ppt_w"/>
                                          </p:val>
                                        </p:tav>
                                      </p:tavLst>
                                    </p:anim>
                                    <p:anim calcmode="lin" valueType="num">
                                      <p:cBhvr>
                                        <p:cTn id="35" dur="500" fill="hold"/>
                                        <p:tgtEl>
                                          <p:spTgt spid="70"/>
                                        </p:tgtEl>
                                        <p:attrNameLst>
                                          <p:attrName>ppt_h</p:attrName>
                                        </p:attrNameLst>
                                      </p:cBhvr>
                                      <p:tavLst>
                                        <p:tav tm="0">
                                          <p:val>
                                            <p:fltVal val="0"/>
                                          </p:val>
                                        </p:tav>
                                        <p:tav tm="100000">
                                          <p:val>
                                            <p:strVal val="#ppt_h"/>
                                          </p:val>
                                        </p:tav>
                                      </p:tavLst>
                                    </p:anim>
                                    <p:animEffect transition="in" filter="fade">
                                      <p:cBhvr>
                                        <p:cTn id="36" dur="500"/>
                                        <p:tgtEl>
                                          <p:spTgt spid="70"/>
                                        </p:tgtEl>
                                      </p:cBhvr>
                                    </p:animEffect>
                                    <p:anim calcmode="lin" valueType="num">
                                      <p:cBhvr>
                                        <p:cTn id="37" dur="500" fill="hold"/>
                                        <p:tgtEl>
                                          <p:spTgt spid="70"/>
                                        </p:tgtEl>
                                        <p:attrNameLst>
                                          <p:attrName>ppt_x</p:attrName>
                                        </p:attrNameLst>
                                      </p:cBhvr>
                                      <p:tavLst>
                                        <p:tav tm="0">
                                          <p:val>
                                            <p:fltVal val="0.5"/>
                                          </p:val>
                                        </p:tav>
                                        <p:tav tm="100000">
                                          <p:val>
                                            <p:strVal val="#ppt_x"/>
                                          </p:val>
                                        </p:tav>
                                      </p:tavLst>
                                    </p:anim>
                                    <p:anim calcmode="lin" valueType="num">
                                      <p:cBhvr>
                                        <p:cTn id="38" dur="500" fill="hold"/>
                                        <p:tgtEl>
                                          <p:spTgt spid="70"/>
                                        </p:tgtEl>
                                        <p:attrNameLst>
                                          <p:attrName>ppt_y</p:attrName>
                                        </p:attrNameLst>
                                      </p:cBhvr>
                                      <p:tavLst>
                                        <p:tav tm="0">
                                          <p:val>
                                            <p:fltVal val="0.5"/>
                                          </p:val>
                                        </p:tav>
                                        <p:tav tm="100000">
                                          <p:val>
                                            <p:strVal val="#ppt_y"/>
                                          </p:val>
                                        </p:tav>
                                      </p:tavLst>
                                    </p:anim>
                                  </p:childTnLst>
                                </p:cTn>
                              </p:par>
                            </p:childTnLst>
                          </p:cTn>
                        </p:par>
                        <p:par>
                          <p:cTn id="39" fill="hold">
                            <p:stCondLst>
                              <p:cond delay="2000"/>
                            </p:stCondLst>
                            <p:childTnLst>
                              <p:par>
                                <p:cTn id="40" presetID="22" presetClass="entr" presetSubtype="1" fill="hold"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up)">
                                      <p:cBhvr>
                                        <p:cTn id="42" dur="500"/>
                                        <p:tgtEl>
                                          <p:spTgt spid="22"/>
                                        </p:tgtEl>
                                      </p:cBhvr>
                                    </p:animEffect>
                                  </p:childTnLst>
                                </p:cTn>
                              </p:par>
                            </p:childTnLst>
                          </p:cTn>
                        </p:par>
                        <p:par>
                          <p:cTn id="43" fill="hold">
                            <p:stCondLst>
                              <p:cond delay="2500"/>
                            </p:stCondLst>
                            <p:childTnLst>
                              <p:par>
                                <p:cTn id="44" presetID="53" presetClass="entr" presetSubtype="16" fill="hold" nodeType="afterEffect">
                                  <p:stCondLst>
                                    <p:cond delay="0"/>
                                  </p:stCondLst>
                                  <p:childTnLst>
                                    <p:set>
                                      <p:cBhvr>
                                        <p:cTn id="45" dur="1" fill="hold">
                                          <p:stCondLst>
                                            <p:cond delay="0"/>
                                          </p:stCondLst>
                                        </p:cTn>
                                        <p:tgtEl>
                                          <p:spTgt spid="77"/>
                                        </p:tgtEl>
                                        <p:attrNameLst>
                                          <p:attrName>style.visibility</p:attrName>
                                        </p:attrNameLst>
                                      </p:cBhvr>
                                      <p:to>
                                        <p:strVal val="visible"/>
                                      </p:to>
                                    </p:set>
                                    <p:anim calcmode="lin" valueType="num">
                                      <p:cBhvr>
                                        <p:cTn id="46" dur="500" fill="hold"/>
                                        <p:tgtEl>
                                          <p:spTgt spid="77"/>
                                        </p:tgtEl>
                                        <p:attrNameLst>
                                          <p:attrName>ppt_w</p:attrName>
                                        </p:attrNameLst>
                                      </p:cBhvr>
                                      <p:tavLst>
                                        <p:tav tm="0">
                                          <p:val>
                                            <p:fltVal val="0"/>
                                          </p:val>
                                        </p:tav>
                                        <p:tav tm="100000">
                                          <p:val>
                                            <p:strVal val="#ppt_w"/>
                                          </p:val>
                                        </p:tav>
                                      </p:tavLst>
                                    </p:anim>
                                    <p:anim calcmode="lin" valueType="num">
                                      <p:cBhvr>
                                        <p:cTn id="47" dur="500" fill="hold"/>
                                        <p:tgtEl>
                                          <p:spTgt spid="77"/>
                                        </p:tgtEl>
                                        <p:attrNameLst>
                                          <p:attrName>ppt_h</p:attrName>
                                        </p:attrNameLst>
                                      </p:cBhvr>
                                      <p:tavLst>
                                        <p:tav tm="0">
                                          <p:val>
                                            <p:fltVal val="0"/>
                                          </p:val>
                                        </p:tav>
                                        <p:tav tm="100000">
                                          <p:val>
                                            <p:strVal val="#ppt_h"/>
                                          </p:val>
                                        </p:tav>
                                      </p:tavLst>
                                    </p:anim>
                                    <p:animEffect transition="in" filter="fade">
                                      <p:cBhvr>
                                        <p:cTn id="48" dur="500"/>
                                        <p:tgtEl>
                                          <p:spTgt spid="77"/>
                                        </p:tgtEl>
                                      </p:cBhvr>
                                    </p:animEffect>
                                  </p:childTnLst>
                                </p:cTn>
                              </p:par>
                            </p:childTnLst>
                          </p:cTn>
                        </p:par>
                        <p:par>
                          <p:cTn id="49" fill="hold">
                            <p:stCondLst>
                              <p:cond delay="3000"/>
                            </p:stCondLst>
                            <p:childTnLst>
                              <p:par>
                                <p:cTn id="50" presetID="22" presetClass="entr" presetSubtype="4" fill="hold"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down)">
                                      <p:cBhvr>
                                        <p:cTn id="52" dur="500"/>
                                        <p:tgtEl>
                                          <p:spTgt spid="27"/>
                                        </p:tgtEl>
                                      </p:cBhvr>
                                    </p:animEffect>
                                  </p:childTnLst>
                                </p:cTn>
                              </p:par>
                              <p:par>
                                <p:cTn id="53" presetID="53" presetClass="entr" presetSubtype="16" fill="hold" nodeType="with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Effect transition="in" filter="fade">
                                      <p:cBhvr>
                                        <p:cTn id="57" dur="500"/>
                                        <p:tgtEl>
                                          <p:spTgt spid="29"/>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82"/>
                                        </p:tgtEl>
                                        <p:attrNameLst>
                                          <p:attrName>style.visibility</p:attrName>
                                        </p:attrNameLst>
                                      </p:cBhvr>
                                      <p:to>
                                        <p:strVal val="visible"/>
                                      </p:to>
                                    </p:set>
                                    <p:anim calcmode="lin" valueType="num">
                                      <p:cBhvr>
                                        <p:cTn id="60" dur="500" fill="hold"/>
                                        <p:tgtEl>
                                          <p:spTgt spid="82"/>
                                        </p:tgtEl>
                                        <p:attrNameLst>
                                          <p:attrName>ppt_w</p:attrName>
                                        </p:attrNameLst>
                                      </p:cBhvr>
                                      <p:tavLst>
                                        <p:tav tm="0">
                                          <p:val>
                                            <p:fltVal val="0"/>
                                          </p:val>
                                        </p:tav>
                                        <p:tav tm="100000">
                                          <p:val>
                                            <p:strVal val="#ppt_w"/>
                                          </p:val>
                                        </p:tav>
                                      </p:tavLst>
                                    </p:anim>
                                    <p:anim calcmode="lin" valueType="num">
                                      <p:cBhvr>
                                        <p:cTn id="61" dur="500" fill="hold"/>
                                        <p:tgtEl>
                                          <p:spTgt spid="82"/>
                                        </p:tgtEl>
                                        <p:attrNameLst>
                                          <p:attrName>ppt_h</p:attrName>
                                        </p:attrNameLst>
                                      </p:cBhvr>
                                      <p:tavLst>
                                        <p:tav tm="0">
                                          <p:val>
                                            <p:fltVal val="0"/>
                                          </p:val>
                                        </p:tav>
                                        <p:tav tm="100000">
                                          <p:val>
                                            <p:strVal val="#ppt_h"/>
                                          </p:val>
                                        </p:tav>
                                      </p:tavLst>
                                    </p:anim>
                                    <p:animEffect transition="in" filter="fade">
                                      <p:cBhvr>
                                        <p:cTn id="62" dur="500"/>
                                        <p:tgtEl>
                                          <p:spTgt spid="82"/>
                                        </p:tgtEl>
                                      </p:cBhvr>
                                    </p:animEffect>
                                  </p:childTnLst>
                                </p:cTn>
                              </p:par>
                              <p:par>
                                <p:cTn id="63" presetID="53" presetClass="entr" presetSubtype="16" fill="hold" nodeType="withEffect">
                                  <p:stCondLst>
                                    <p:cond delay="500"/>
                                  </p:stCondLst>
                                  <p:childTnLst>
                                    <p:set>
                                      <p:cBhvr>
                                        <p:cTn id="64" dur="1" fill="hold">
                                          <p:stCondLst>
                                            <p:cond delay="0"/>
                                          </p:stCondLst>
                                        </p:cTn>
                                        <p:tgtEl>
                                          <p:spTgt spid="94"/>
                                        </p:tgtEl>
                                        <p:attrNameLst>
                                          <p:attrName>style.visibility</p:attrName>
                                        </p:attrNameLst>
                                      </p:cBhvr>
                                      <p:to>
                                        <p:strVal val="visible"/>
                                      </p:to>
                                    </p:set>
                                    <p:anim calcmode="lin" valueType="num">
                                      <p:cBhvr>
                                        <p:cTn id="65" dur="500" fill="hold"/>
                                        <p:tgtEl>
                                          <p:spTgt spid="94"/>
                                        </p:tgtEl>
                                        <p:attrNameLst>
                                          <p:attrName>ppt_w</p:attrName>
                                        </p:attrNameLst>
                                      </p:cBhvr>
                                      <p:tavLst>
                                        <p:tav tm="0">
                                          <p:val>
                                            <p:fltVal val="0"/>
                                          </p:val>
                                        </p:tav>
                                        <p:tav tm="100000">
                                          <p:val>
                                            <p:strVal val="#ppt_w"/>
                                          </p:val>
                                        </p:tav>
                                      </p:tavLst>
                                    </p:anim>
                                    <p:anim calcmode="lin" valueType="num">
                                      <p:cBhvr>
                                        <p:cTn id="66" dur="500" fill="hold"/>
                                        <p:tgtEl>
                                          <p:spTgt spid="94"/>
                                        </p:tgtEl>
                                        <p:attrNameLst>
                                          <p:attrName>ppt_h</p:attrName>
                                        </p:attrNameLst>
                                      </p:cBhvr>
                                      <p:tavLst>
                                        <p:tav tm="0">
                                          <p:val>
                                            <p:fltVal val="0"/>
                                          </p:val>
                                        </p:tav>
                                        <p:tav tm="100000">
                                          <p:val>
                                            <p:strVal val="#ppt_h"/>
                                          </p:val>
                                        </p:tav>
                                      </p:tavLst>
                                    </p:anim>
                                    <p:animEffect transition="in" filter="fade">
                                      <p:cBhvr>
                                        <p:cTn id="67" dur="500"/>
                                        <p:tgtEl>
                                          <p:spTgt spid="94"/>
                                        </p:tgtEl>
                                      </p:cBhvr>
                                    </p:animEffect>
                                  </p:childTnLst>
                                </p:cTn>
                              </p:par>
                              <p:par>
                                <p:cTn id="68" presetID="53" presetClass="entr" presetSubtype="16" fill="hold" nodeType="withEffect">
                                  <p:stCondLst>
                                    <p:cond delay="500"/>
                                  </p:stCondLst>
                                  <p:childTnLst>
                                    <p:set>
                                      <p:cBhvr>
                                        <p:cTn id="69" dur="1" fill="hold">
                                          <p:stCondLst>
                                            <p:cond delay="0"/>
                                          </p:stCondLst>
                                        </p:cTn>
                                        <p:tgtEl>
                                          <p:spTgt spid="99"/>
                                        </p:tgtEl>
                                        <p:attrNameLst>
                                          <p:attrName>style.visibility</p:attrName>
                                        </p:attrNameLst>
                                      </p:cBhvr>
                                      <p:to>
                                        <p:strVal val="visible"/>
                                      </p:to>
                                    </p:set>
                                    <p:anim calcmode="lin" valueType="num">
                                      <p:cBhvr>
                                        <p:cTn id="70" dur="500" fill="hold"/>
                                        <p:tgtEl>
                                          <p:spTgt spid="99"/>
                                        </p:tgtEl>
                                        <p:attrNameLst>
                                          <p:attrName>ppt_w</p:attrName>
                                        </p:attrNameLst>
                                      </p:cBhvr>
                                      <p:tavLst>
                                        <p:tav tm="0">
                                          <p:val>
                                            <p:fltVal val="0"/>
                                          </p:val>
                                        </p:tav>
                                        <p:tav tm="100000">
                                          <p:val>
                                            <p:strVal val="#ppt_w"/>
                                          </p:val>
                                        </p:tav>
                                      </p:tavLst>
                                    </p:anim>
                                    <p:anim calcmode="lin" valueType="num">
                                      <p:cBhvr>
                                        <p:cTn id="71" dur="500" fill="hold"/>
                                        <p:tgtEl>
                                          <p:spTgt spid="99"/>
                                        </p:tgtEl>
                                        <p:attrNameLst>
                                          <p:attrName>ppt_h</p:attrName>
                                        </p:attrNameLst>
                                      </p:cBhvr>
                                      <p:tavLst>
                                        <p:tav tm="0">
                                          <p:val>
                                            <p:fltVal val="0"/>
                                          </p:val>
                                        </p:tav>
                                        <p:tav tm="100000">
                                          <p:val>
                                            <p:strVal val="#ppt_h"/>
                                          </p:val>
                                        </p:tav>
                                      </p:tavLst>
                                    </p:anim>
                                    <p:animEffect transition="in" filter="fade">
                                      <p:cBhvr>
                                        <p:cTn id="72" dur="500"/>
                                        <p:tgtEl>
                                          <p:spTgt spid="99"/>
                                        </p:tgtEl>
                                      </p:cBhvr>
                                    </p:animEffect>
                                  </p:childTnLst>
                                </p:cTn>
                              </p:par>
                              <p:par>
                                <p:cTn id="73" presetID="53" presetClass="entr" presetSubtype="16" fill="hold" nodeType="withEffect">
                                  <p:stCondLst>
                                    <p:cond delay="500"/>
                                  </p:stCondLst>
                                  <p:childTnLst>
                                    <p:set>
                                      <p:cBhvr>
                                        <p:cTn id="74" dur="1" fill="hold">
                                          <p:stCondLst>
                                            <p:cond delay="0"/>
                                          </p:stCondLst>
                                        </p:cTn>
                                        <p:tgtEl>
                                          <p:spTgt spid="119"/>
                                        </p:tgtEl>
                                        <p:attrNameLst>
                                          <p:attrName>style.visibility</p:attrName>
                                        </p:attrNameLst>
                                      </p:cBhvr>
                                      <p:to>
                                        <p:strVal val="visible"/>
                                      </p:to>
                                    </p:set>
                                    <p:anim calcmode="lin" valueType="num">
                                      <p:cBhvr>
                                        <p:cTn id="75" dur="500" fill="hold"/>
                                        <p:tgtEl>
                                          <p:spTgt spid="119"/>
                                        </p:tgtEl>
                                        <p:attrNameLst>
                                          <p:attrName>ppt_w</p:attrName>
                                        </p:attrNameLst>
                                      </p:cBhvr>
                                      <p:tavLst>
                                        <p:tav tm="0">
                                          <p:val>
                                            <p:fltVal val="0"/>
                                          </p:val>
                                        </p:tav>
                                        <p:tav tm="100000">
                                          <p:val>
                                            <p:strVal val="#ppt_w"/>
                                          </p:val>
                                        </p:tav>
                                      </p:tavLst>
                                    </p:anim>
                                    <p:anim calcmode="lin" valueType="num">
                                      <p:cBhvr>
                                        <p:cTn id="76" dur="500" fill="hold"/>
                                        <p:tgtEl>
                                          <p:spTgt spid="119"/>
                                        </p:tgtEl>
                                        <p:attrNameLst>
                                          <p:attrName>ppt_h</p:attrName>
                                        </p:attrNameLst>
                                      </p:cBhvr>
                                      <p:tavLst>
                                        <p:tav tm="0">
                                          <p:val>
                                            <p:fltVal val="0"/>
                                          </p:val>
                                        </p:tav>
                                        <p:tav tm="100000">
                                          <p:val>
                                            <p:strVal val="#ppt_h"/>
                                          </p:val>
                                        </p:tav>
                                      </p:tavLst>
                                    </p:anim>
                                    <p:animEffect transition="in" filter="fade">
                                      <p:cBhvr>
                                        <p:cTn id="77" dur="500"/>
                                        <p:tgtEl>
                                          <p:spTgt spid="119"/>
                                        </p:tgtEl>
                                      </p:cBhvr>
                                    </p:animEffect>
                                  </p:childTnLst>
                                </p:cTn>
                              </p:par>
                            </p:childTnLst>
                          </p:cTn>
                        </p:par>
                        <p:par>
                          <p:cTn id="78" fill="hold">
                            <p:stCondLst>
                              <p:cond delay="4000"/>
                            </p:stCondLst>
                            <p:childTnLst>
                              <p:par>
                                <p:cTn id="79" presetID="22" presetClass="entr" presetSubtype="4" fill="hold" nodeType="afterEffect">
                                  <p:stCondLst>
                                    <p:cond delay="0"/>
                                  </p:stCondLst>
                                  <p:childTnLst>
                                    <p:set>
                                      <p:cBhvr>
                                        <p:cTn id="80" dur="1" fill="hold">
                                          <p:stCondLst>
                                            <p:cond delay="0"/>
                                          </p:stCondLst>
                                        </p:cTn>
                                        <p:tgtEl>
                                          <p:spTgt spid="2051"/>
                                        </p:tgtEl>
                                        <p:attrNameLst>
                                          <p:attrName>style.visibility</p:attrName>
                                        </p:attrNameLst>
                                      </p:cBhvr>
                                      <p:to>
                                        <p:strVal val="visible"/>
                                      </p:to>
                                    </p:set>
                                    <p:animEffect transition="in" filter="wipe(down)">
                                      <p:cBhvr>
                                        <p:cTn id="81" dur="500"/>
                                        <p:tgtEl>
                                          <p:spTgt spid="2051"/>
                                        </p:tgtEl>
                                      </p:cBhvr>
                                    </p:animEffect>
                                  </p:childTnLst>
                                </p:cTn>
                              </p:par>
                              <p:par>
                                <p:cTn id="82" presetID="53" presetClass="entr" presetSubtype="16" fill="hold" nodeType="withEffect">
                                  <p:stCondLst>
                                    <p:cond delay="0"/>
                                  </p:stCondLst>
                                  <p:childTnLst>
                                    <p:set>
                                      <p:cBhvr>
                                        <p:cTn id="83" dur="1" fill="hold">
                                          <p:stCondLst>
                                            <p:cond delay="0"/>
                                          </p:stCondLst>
                                        </p:cTn>
                                        <p:tgtEl>
                                          <p:spTgt spid="123"/>
                                        </p:tgtEl>
                                        <p:attrNameLst>
                                          <p:attrName>style.visibility</p:attrName>
                                        </p:attrNameLst>
                                      </p:cBhvr>
                                      <p:to>
                                        <p:strVal val="visible"/>
                                      </p:to>
                                    </p:set>
                                    <p:anim calcmode="lin" valueType="num">
                                      <p:cBhvr>
                                        <p:cTn id="84" dur="500" fill="hold"/>
                                        <p:tgtEl>
                                          <p:spTgt spid="123"/>
                                        </p:tgtEl>
                                        <p:attrNameLst>
                                          <p:attrName>ppt_w</p:attrName>
                                        </p:attrNameLst>
                                      </p:cBhvr>
                                      <p:tavLst>
                                        <p:tav tm="0">
                                          <p:val>
                                            <p:fltVal val="0"/>
                                          </p:val>
                                        </p:tav>
                                        <p:tav tm="100000">
                                          <p:val>
                                            <p:strVal val="#ppt_w"/>
                                          </p:val>
                                        </p:tav>
                                      </p:tavLst>
                                    </p:anim>
                                    <p:anim calcmode="lin" valueType="num">
                                      <p:cBhvr>
                                        <p:cTn id="85" dur="500" fill="hold"/>
                                        <p:tgtEl>
                                          <p:spTgt spid="123"/>
                                        </p:tgtEl>
                                        <p:attrNameLst>
                                          <p:attrName>ppt_h</p:attrName>
                                        </p:attrNameLst>
                                      </p:cBhvr>
                                      <p:tavLst>
                                        <p:tav tm="0">
                                          <p:val>
                                            <p:fltVal val="0"/>
                                          </p:val>
                                        </p:tav>
                                        <p:tav tm="100000">
                                          <p:val>
                                            <p:strVal val="#ppt_h"/>
                                          </p:val>
                                        </p:tav>
                                      </p:tavLst>
                                    </p:anim>
                                    <p:animEffect transition="in" filter="fade">
                                      <p:cBhvr>
                                        <p:cTn id="86" dur="500"/>
                                        <p:tgtEl>
                                          <p:spTgt spid="123"/>
                                        </p:tgtEl>
                                      </p:cBhvr>
                                    </p:animEffect>
                                  </p:childTnLst>
                                </p:cTn>
                              </p:par>
                            </p:childTnLst>
                          </p:cTn>
                        </p:par>
                        <p:par>
                          <p:cTn id="87" fill="hold">
                            <p:stCondLst>
                              <p:cond delay="4500"/>
                            </p:stCondLst>
                            <p:childTnLst>
                              <p:par>
                                <p:cTn id="88" presetID="22" presetClass="entr" presetSubtype="1" fill="hold" nodeType="afterEffect">
                                  <p:stCondLst>
                                    <p:cond delay="0"/>
                                  </p:stCondLst>
                                  <p:childTnLst>
                                    <p:set>
                                      <p:cBhvr>
                                        <p:cTn id="89" dur="1" fill="hold">
                                          <p:stCondLst>
                                            <p:cond delay="0"/>
                                          </p:stCondLst>
                                        </p:cTn>
                                        <p:tgtEl>
                                          <p:spTgt spid="2053"/>
                                        </p:tgtEl>
                                        <p:attrNameLst>
                                          <p:attrName>style.visibility</p:attrName>
                                        </p:attrNameLst>
                                      </p:cBhvr>
                                      <p:to>
                                        <p:strVal val="visible"/>
                                      </p:to>
                                    </p:set>
                                    <p:animEffect transition="in" filter="wipe(up)">
                                      <p:cBhvr>
                                        <p:cTn id="90" dur="500"/>
                                        <p:tgtEl>
                                          <p:spTgt spid="2053"/>
                                        </p:tgtEl>
                                      </p:cBhvr>
                                    </p:animEffect>
                                  </p:childTnLst>
                                </p:cTn>
                              </p:par>
                              <p:par>
                                <p:cTn id="91" presetID="53" presetClass="entr" presetSubtype="16" fill="hold" nodeType="withEffect">
                                  <p:stCondLst>
                                    <p:cond delay="0"/>
                                  </p:stCondLst>
                                  <p:childTnLst>
                                    <p:set>
                                      <p:cBhvr>
                                        <p:cTn id="92" dur="1" fill="hold">
                                          <p:stCondLst>
                                            <p:cond delay="0"/>
                                          </p:stCondLst>
                                        </p:cTn>
                                        <p:tgtEl>
                                          <p:spTgt spid="128"/>
                                        </p:tgtEl>
                                        <p:attrNameLst>
                                          <p:attrName>style.visibility</p:attrName>
                                        </p:attrNameLst>
                                      </p:cBhvr>
                                      <p:to>
                                        <p:strVal val="visible"/>
                                      </p:to>
                                    </p:set>
                                    <p:anim calcmode="lin" valueType="num">
                                      <p:cBhvr>
                                        <p:cTn id="93" dur="500" fill="hold"/>
                                        <p:tgtEl>
                                          <p:spTgt spid="128"/>
                                        </p:tgtEl>
                                        <p:attrNameLst>
                                          <p:attrName>ppt_w</p:attrName>
                                        </p:attrNameLst>
                                      </p:cBhvr>
                                      <p:tavLst>
                                        <p:tav tm="0">
                                          <p:val>
                                            <p:fltVal val="0"/>
                                          </p:val>
                                        </p:tav>
                                        <p:tav tm="100000">
                                          <p:val>
                                            <p:strVal val="#ppt_w"/>
                                          </p:val>
                                        </p:tav>
                                      </p:tavLst>
                                    </p:anim>
                                    <p:anim calcmode="lin" valueType="num">
                                      <p:cBhvr>
                                        <p:cTn id="94" dur="500" fill="hold"/>
                                        <p:tgtEl>
                                          <p:spTgt spid="128"/>
                                        </p:tgtEl>
                                        <p:attrNameLst>
                                          <p:attrName>ppt_h</p:attrName>
                                        </p:attrNameLst>
                                      </p:cBhvr>
                                      <p:tavLst>
                                        <p:tav tm="0">
                                          <p:val>
                                            <p:fltVal val="0"/>
                                          </p:val>
                                        </p:tav>
                                        <p:tav tm="100000">
                                          <p:val>
                                            <p:strVal val="#ppt_h"/>
                                          </p:val>
                                        </p:tav>
                                      </p:tavLst>
                                    </p:anim>
                                    <p:animEffect transition="in" filter="fade">
                                      <p:cBhvr>
                                        <p:cTn id="95" dur="500"/>
                                        <p:tgtEl>
                                          <p:spTgt spid="128"/>
                                        </p:tgtEl>
                                      </p:cBhvr>
                                    </p:animEffect>
                                  </p:childTnLst>
                                </p:cTn>
                              </p:par>
                            </p:childTnLst>
                          </p:cTn>
                        </p:par>
                        <p:par>
                          <p:cTn id="96" fill="hold">
                            <p:stCondLst>
                              <p:cond delay="5000"/>
                            </p:stCondLst>
                            <p:childTnLst>
                              <p:par>
                                <p:cTn id="97" presetID="22" presetClass="entr" presetSubtype="4" fill="hold" nodeType="afterEffect">
                                  <p:stCondLst>
                                    <p:cond delay="0"/>
                                  </p:stCondLst>
                                  <p:childTnLst>
                                    <p:set>
                                      <p:cBhvr>
                                        <p:cTn id="98" dur="1" fill="hold">
                                          <p:stCondLst>
                                            <p:cond delay="0"/>
                                          </p:stCondLst>
                                        </p:cTn>
                                        <p:tgtEl>
                                          <p:spTgt spid="2055"/>
                                        </p:tgtEl>
                                        <p:attrNameLst>
                                          <p:attrName>style.visibility</p:attrName>
                                        </p:attrNameLst>
                                      </p:cBhvr>
                                      <p:to>
                                        <p:strVal val="visible"/>
                                      </p:to>
                                    </p:set>
                                    <p:animEffect transition="in" filter="wipe(down)">
                                      <p:cBhvr>
                                        <p:cTn id="99" dur="500"/>
                                        <p:tgtEl>
                                          <p:spTgt spid="2055"/>
                                        </p:tgtEl>
                                      </p:cBhvr>
                                    </p:animEffect>
                                  </p:childTnLst>
                                </p:cTn>
                              </p:par>
                              <p:par>
                                <p:cTn id="100" presetID="53" presetClass="entr" presetSubtype="16" fill="hold" nodeType="withEffect">
                                  <p:stCondLst>
                                    <p:cond delay="0"/>
                                  </p:stCondLst>
                                  <p:childTnLst>
                                    <p:set>
                                      <p:cBhvr>
                                        <p:cTn id="101" dur="1" fill="hold">
                                          <p:stCondLst>
                                            <p:cond delay="0"/>
                                          </p:stCondLst>
                                        </p:cTn>
                                        <p:tgtEl>
                                          <p:spTgt spid="141"/>
                                        </p:tgtEl>
                                        <p:attrNameLst>
                                          <p:attrName>style.visibility</p:attrName>
                                        </p:attrNameLst>
                                      </p:cBhvr>
                                      <p:to>
                                        <p:strVal val="visible"/>
                                      </p:to>
                                    </p:set>
                                    <p:anim calcmode="lin" valueType="num">
                                      <p:cBhvr>
                                        <p:cTn id="102" dur="500" fill="hold"/>
                                        <p:tgtEl>
                                          <p:spTgt spid="141"/>
                                        </p:tgtEl>
                                        <p:attrNameLst>
                                          <p:attrName>ppt_w</p:attrName>
                                        </p:attrNameLst>
                                      </p:cBhvr>
                                      <p:tavLst>
                                        <p:tav tm="0">
                                          <p:val>
                                            <p:fltVal val="0"/>
                                          </p:val>
                                        </p:tav>
                                        <p:tav tm="100000">
                                          <p:val>
                                            <p:strVal val="#ppt_w"/>
                                          </p:val>
                                        </p:tav>
                                      </p:tavLst>
                                    </p:anim>
                                    <p:anim calcmode="lin" valueType="num">
                                      <p:cBhvr>
                                        <p:cTn id="103" dur="500" fill="hold"/>
                                        <p:tgtEl>
                                          <p:spTgt spid="141"/>
                                        </p:tgtEl>
                                        <p:attrNameLst>
                                          <p:attrName>ppt_h</p:attrName>
                                        </p:attrNameLst>
                                      </p:cBhvr>
                                      <p:tavLst>
                                        <p:tav tm="0">
                                          <p:val>
                                            <p:fltVal val="0"/>
                                          </p:val>
                                        </p:tav>
                                        <p:tav tm="100000">
                                          <p:val>
                                            <p:strVal val="#ppt_h"/>
                                          </p:val>
                                        </p:tav>
                                      </p:tavLst>
                                    </p:anim>
                                    <p:animEffect transition="in" filter="fade">
                                      <p:cBhvr>
                                        <p:cTn id="104" dur="500"/>
                                        <p:tgtEl>
                                          <p:spTgt spid="141"/>
                                        </p:tgtEl>
                                      </p:cBhvr>
                                    </p:animEffect>
                                  </p:childTnLst>
                                </p:cTn>
                              </p:par>
                            </p:childTnLst>
                          </p:cTn>
                        </p:par>
                        <p:par>
                          <p:cTn id="105" fill="hold">
                            <p:stCondLst>
                              <p:cond delay="5500"/>
                            </p:stCondLst>
                            <p:childTnLst>
                              <p:par>
                                <p:cTn id="106" presetID="22" presetClass="entr" presetSubtype="8" fill="hold" nodeType="afterEffect">
                                  <p:stCondLst>
                                    <p:cond delay="0"/>
                                  </p:stCondLst>
                                  <p:childTnLst>
                                    <p:set>
                                      <p:cBhvr>
                                        <p:cTn id="107" dur="1" fill="hold">
                                          <p:stCondLst>
                                            <p:cond delay="0"/>
                                          </p:stCondLst>
                                        </p:cTn>
                                        <p:tgtEl>
                                          <p:spTgt spid="136"/>
                                        </p:tgtEl>
                                        <p:attrNameLst>
                                          <p:attrName>style.visibility</p:attrName>
                                        </p:attrNameLst>
                                      </p:cBhvr>
                                      <p:to>
                                        <p:strVal val="visible"/>
                                      </p:to>
                                    </p:set>
                                    <p:animEffect transition="in" filter="wipe(left)">
                                      <p:cBhvr>
                                        <p:cTn id="108"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70"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 name="组合 6"/>
          <p:cNvGrpSpPr/>
          <p:nvPr/>
        </p:nvGrpSpPr>
        <p:grpSpPr>
          <a:xfrm>
            <a:off x="3225755" y="1116071"/>
            <a:ext cx="96415" cy="3867333"/>
            <a:chOff x="3225404" y="829867"/>
            <a:chExt cx="96440" cy="3868340"/>
          </a:xfrm>
          <a:blipFill dpi="0" rotWithShape="1">
            <a:blip r:embed="rId3">
              <a:extLst>
                <a:ext uri="{28A0092B-C50C-407E-A947-70E740481C1C}">
                  <a14:useLocalDpi xmlns:a14="http://schemas.microsoft.com/office/drawing/2010/main" val="0"/>
                </a:ext>
              </a:extLst>
            </a:blip>
            <a:srcRect/>
            <a:stretch>
              <a:fillRect/>
            </a:stretch>
          </a:blipFill>
        </p:grpSpPr>
        <p:cxnSp>
          <p:nvCxnSpPr>
            <p:cNvPr id="65" name="直接连接符 13"/>
            <p:cNvCxnSpPr>
              <a:cxnSpLocks noChangeShapeType="1"/>
            </p:cNvCxnSpPr>
            <p:nvPr/>
          </p:nvCxnSpPr>
          <p:spPr bwMode="auto">
            <a:xfrm>
              <a:off x="3276600" y="829867"/>
              <a:ext cx="0" cy="3868340"/>
            </a:xfrm>
            <a:prstGeom prst="line">
              <a:avLst/>
            </a:pr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cxnSp>
        <p:sp>
          <p:nvSpPr>
            <p:cNvPr id="66" name="椭圆 14"/>
            <p:cNvSpPr>
              <a:spLocks noChangeArrowheads="1"/>
            </p:cNvSpPr>
            <p:nvPr/>
          </p:nvSpPr>
          <p:spPr bwMode="auto">
            <a:xfrm>
              <a:off x="3225404" y="1458517"/>
              <a:ext cx="96440" cy="96440"/>
            </a:xfrm>
            <a:prstGeom prst="ellipse">
              <a:avLst/>
            </a:pr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67" name="椭圆 15"/>
            <p:cNvSpPr>
              <a:spLocks noChangeArrowheads="1"/>
            </p:cNvSpPr>
            <p:nvPr/>
          </p:nvSpPr>
          <p:spPr bwMode="auto">
            <a:xfrm>
              <a:off x="3225404" y="2715817"/>
              <a:ext cx="96440" cy="96440"/>
            </a:xfrm>
            <a:prstGeom prst="ellipse">
              <a:avLst/>
            </a:pr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68" name="椭圆 16"/>
            <p:cNvSpPr>
              <a:spLocks noChangeArrowheads="1"/>
            </p:cNvSpPr>
            <p:nvPr/>
          </p:nvSpPr>
          <p:spPr bwMode="auto">
            <a:xfrm>
              <a:off x="3225404" y="3974306"/>
              <a:ext cx="96440" cy="96441"/>
            </a:xfrm>
            <a:prstGeom prst="ellipse">
              <a:avLst/>
            </a:pr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1967590" y="1341635"/>
            <a:ext cx="957015" cy="3444176"/>
            <a:chOff x="1966912" y="1055490"/>
            <a:chExt cx="957264" cy="3445073"/>
          </a:xfrm>
          <a:blipFill dpi="0" rotWithShape="1">
            <a:blip r:embed="rId4">
              <a:extLst>
                <a:ext uri="{28A0092B-C50C-407E-A947-70E740481C1C}">
                  <a14:useLocalDpi xmlns:a14="http://schemas.microsoft.com/office/drawing/2010/main" val="0"/>
                </a:ext>
              </a:extLst>
            </a:blip>
            <a:srcRect/>
            <a:stretch>
              <a:fillRect/>
            </a:stretch>
          </a:blipFill>
        </p:grpSpPr>
        <p:sp>
          <p:nvSpPr>
            <p:cNvPr id="70" name="泪滴形 7"/>
            <p:cNvSpPr>
              <a:spLocks/>
            </p:cNvSpPr>
            <p:nvPr/>
          </p:nvSpPr>
          <p:spPr bwMode="auto">
            <a:xfrm rot="2700000">
              <a:off x="1967509" y="1054894"/>
              <a:ext cx="956072" cy="957263"/>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grpFill/>
            <a:ln w="31750">
              <a:no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71" name="文本框 17"/>
            <p:cNvSpPr txBox="1">
              <a:spLocks noChangeArrowheads="1"/>
            </p:cNvSpPr>
            <p:nvPr/>
          </p:nvSpPr>
          <p:spPr bwMode="auto">
            <a:xfrm>
              <a:off x="2213858" y="1275606"/>
              <a:ext cx="657266" cy="430871"/>
            </a:xfrm>
            <a:prstGeom prst="rect">
              <a:avLst/>
            </a:prstGeom>
            <a:noFill/>
            <a:ln w="9525">
              <a:noFill/>
              <a:miter lim="800000"/>
              <a:headEnd/>
              <a:tailEnd/>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99" dirty="0">
                  <a:solidFill>
                    <a:schemeClr val="bg1"/>
                  </a:solidFill>
                  <a:latin typeface="微软雅黑" panose="020B0503020204020204" pitchFamily="34" charset="-122"/>
                  <a:ea typeface="微软雅黑" panose="020B0503020204020204" pitchFamily="34" charset="-122"/>
                </a:rPr>
                <a:t>01</a:t>
              </a:r>
              <a:endParaRPr lang="zh-CN" altLang="en-US" sz="2199" dirty="0">
                <a:solidFill>
                  <a:schemeClr val="bg1"/>
                </a:solidFill>
                <a:latin typeface="微软雅黑" panose="020B0503020204020204" pitchFamily="34" charset="-122"/>
                <a:ea typeface="微软雅黑" panose="020B0503020204020204" pitchFamily="34" charset="-122"/>
              </a:endParaRPr>
            </a:p>
          </p:txBody>
        </p:sp>
        <p:sp>
          <p:nvSpPr>
            <p:cNvPr id="73" name="泪滴形 9"/>
            <p:cNvSpPr>
              <a:spLocks/>
            </p:cNvSpPr>
            <p:nvPr/>
          </p:nvSpPr>
          <p:spPr bwMode="auto">
            <a:xfrm rot="2700000">
              <a:off x="1966912" y="2286000"/>
              <a:ext cx="957263" cy="957263"/>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grpFill/>
            <a:ln w="31750">
              <a:no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74" name="文本框 18"/>
            <p:cNvSpPr txBox="1">
              <a:spLocks noChangeArrowheads="1"/>
            </p:cNvSpPr>
            <p:nvPr/>
          </p:nvSpPr>
          <p:spPr bwMode="auto">
            <a:xfrm>
              <a:off x="2215761" y="2555977"/>
              <a:ext cx="657266" cy="430871"/>
            </a:xfrm>
            <a:prstGeom prst="rect">
              <a:avLst/>
            </a:prstGeom>
            <a:noFill/>
            <a:ln w="9525">
              <a:noFill/>
              <a:miter lim="800000"/>
              <a:headEnd/>
              <a:tailEnd/>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199" dirty="0">
                  <a:solidFill>
                    <a:schemeClr val="bg1"/>
                  </a:solidFill>
                  <a:latin typeface="微软雅黑" panose="020B0503020204020204" pitchFamily="34" charset="-122"/>
                  <a:ea typeface="微软雅黑" panose="020B0503020204020204" pitchFamily="34" charset="-122"/>
                </a:rPr>
                <a:t>02</a:t>
              </a:r>
              <a:endParaRPr lang="zh-CN" altLang="en-US" sz="2199" dirty="0">
                <a:solidFill>
                  <a:schemeClr val="bg1"/>
                </a:solidFill>
                <a:latin typeface="微软雅黑" panose="020B0503020204020204" pitchFamily="34" charset="-122"/>
                <a:ea typeface="微软雅黑" panose="020B0503020204020204" pitchFamily="34" charset="-122"/>
              </a:endParaRPr>
            </a:p>
          </p:txBody>
        </p:sp>
        <p:sp>
          <p:nvSpPr>
            <p:cNvPr id="76" name="泪滴形 12"/>
            <p:cNvSpPr>
              <a:spLocks/>
            </p:cNvSpPr>
            <p:nvPr/>
          </p:nvSpPr>
          <p:spPr bwMode="auto">
            <a:xfrm rot="2700000">
              <a:off x="1966912" y="3543300"/>
              <a:ext cx="957263" cy="957263"/>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grpFill/>
            <a:ln w="31750">
              <a:no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77" name="文本框 19"/>
            <p:cNvSpPr txBox="1">
              <a:spLocks noChangeArrowheads="1"/>
            </p:cNvSpPr>
            <p:nvPr/>
          </p:nvSpPr>
          <p:spPr bwMode="auto">
            <a:xfrm>
              <a:off x="2215761" y="3795886"/>
              <a:ext cx="657266" cy="430871"/>
            </a:xfrm>
            <a:prstGeom prst="rect">
              <a:avLst/>
            </a:prstGeom>
            <a:noFill/>
            <a:ln w="9525">
              <a:noFill/>
              <a:miter lim="800000"/>
              <a:headEnd/>
              <a:tailEnd/>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99" dirty="0">
                  <a:solidFill>
                    <a:schemeClr val="bg1"/>
                  </a:solidFill>
                  <a:latin typeface="微软雅黑" panose="020B0503020204020204" pitchFamily="34" charset="-122"/>
                  <a:ea typeface="微软雅黑" panose="020B0503020204020204" pitchFamily="34" charset="-122"/>
                </a:rPr>
                <a:t>03</a:t>
              </a:r>
              <a:endParaRPr lang="zh-CN" altLang="en-US" sz="2199" dirty="0">
                <a:solidFill>
                  <a:schemeClr val="bg1"/>
                </a:solidFill>
                <a:latin typeface="微软雅黑" panose="020B0503020204020204" pitchFamily="34" charset="-122"/>
                <a:ea typeface="微软雅黑" panose="020B0503020204020204" pitchFamily="34" charset="-122"/>
              </a:endParaRPr>
            </a:p>
          </p:txBody>
        </p:sp>
      </p:grpSp>
      <p:sp>
        <p:nvSpPr>
          <p:cNvPr id="78" name="矩形 20"/>
          <p:cNvSpPr>
            <a:spLocks noChangeArrowheads="1"/>
          </p:cNvSpPr>
          <p:nvPr/>
        </p:nvSpPr>
        <p:spPr bwMode="auto">
          <a:xfrm>
            <a:off x="3567375" y="1516501"/>
            <a:ext cx="2047342" cy="282104"/>
          </a:xfrm>
          <a:prstGeom prst="rect">
            <a:avLst/>
          </a:prstGeom>
          <a:blipFill dpi="0" rotWithShape="1">
            <a:blip r:embed="rId3">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zh-CN" altLang="en-US" sz="1400" dirty="0">
                <a:solidFill>
                  <a:schemeClr val="bg1"/>
                </a:solidFill>
                <a:latin typeface="微软雅黑" panose="020B0503020204020204" pitchFamily="34" charset="-122"/>
                <a:ea typeface="微软雅黑" panose="020B0503020204020204" pitchFamily="34" charset="-122"/>
              </a:rPr>
              <a:t>点击此处添加您的文字</a:t>
            </a:r>
          </a:p>
        </p:txBody>
      </p:sp>
      <p:sp>
        <p:nvSpPr>
          <p:cNvPr id="79" name="TextBox 10"/>
          <p:cNvSpPr txBox="1">
            <a:spLocks noChangeArrowheads="1"/>
          </p:cNvSpPr>
          <p:nvPr/>
        </p:nvSpPr>
        <p:spPr bwMode="auto">
          <a:xfrm>
            <a:off x="3476911" y="1819547"/>
            <a:ext cx="36030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r>
              <a:rPr lang="zh-CN" altLang="en-US" sz="9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80" name="矩形 22"/>
          <p:cNvSpPr>
            <a:spLocks noChangeArrowheads="1"/>
          </p:cNvSpPr>
          <p:nvPr/>
        </p:nvSpPr>
        <p:spPr bwMode="auto">
          <a:xfrm>
            <a:off x="3567375" y="2836560"/>
            <a:ext cx="2047342" cy="283295"/>
          </a:xfrm>
          <a:prstGeom prst="rect">
            <a:avLst/>
          </a:prstGeom>
          <a:blipFill dpi="0" rotWithShape="1">
            <a:blip r:embed="rId3">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zh-CN" altLang="en-US" sz="1400" dirty="0">
                <a:solidFill>
                  <a:schemeClr val="bg1"/>
                </a:solidFill>
                <a:latin typeface="微软雅黑" panose="020B0503020204020204" pitchFamily="34" charset="-122"/>
                <a:ea typeface="微软雅黑" panose="020B0503020204020204" pitchFamily="34" charset="-122"/>
              </a:rPr>
              <a:t>点击此处添加您的文字</a:t>
            </a:r>
          </a:p>
        </p:txBody>
      </p:sp>
      <p:sp>
        <p:nvSpPr>
          <p:cNvPr id="81" name="TextBox 10"/>
          <p:cNvSpPr txBox="1">
            <a:spLocks noChangeArrowheads="1"/>
          </p:cNvSpPr>
          <p:nvPr/>
        </p:nvSpPr>
        <p:spPr bwMode="auto">
          <a:xfrm>
            <a:off x="3476911" y="3140796"/>
            <a:ext cx="36030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r>
              <a:rPr lang="zh-CN" altLang="en-US" sz="9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r>
              <a:rPr lang="zh-CN" altLang="en-US" sz="9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82" name="矩形 24"/>
          <p:cNvSpPr>
            <a:spLocks noChangeArrowheads="1"/>
          </p:cNvSpPr>
          <p:nvPr/>
        </p:nvSpPr>
        <p:spPr bwMode="auto">
          <a:xfrm>
            <a:off x="3567375" y="4015679"/>
            <a:ext cx="2047342" cy="283295"/>
          </a:xfrm>
          <a:prstGeom prst="rect">
            <a:avLst/>
          </a:prstGeom>
          <a:blipFill dpi="0" rotWithShape="1">
            <a:blip r:embed="rId3">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zh-CN" altLang="en-US" sz="1400" dirty="0">
                <a:solidFill>
                  <a:schemeClr val="bg1"/>
                </a:solidFill>
                <a:latin typeface="微软雅黑" panose="020B0503020204020204" pitchFamily="34" charset="-122"/>
                <a:ea typeface="微软雅黑" panose="020B0503020204020204" pitchFamily="34" charset="-122"/>
              </a:rPr>
              <a:t>点击此处添加您的文字</a:t>
            </a:r>
          </a:p>
        </p:txBody>
      </p:sp>
      <p:sp>
        <p:nvSpPr>
          <p:cNvPr id="83" name="TextBox 10"/>
          <p:cNvSpPr txBox="1">
            <a:spLocks noChangeArrowheads="1"/>
          </p:cNvSpPr>
          <p:nvPr/>
        </p:nvSpPr>
        <p:spPr bwMode="auto">
          <a:xfrm>
            <a:off x="3476911" y="4356108"/>
            <a:ext cx="36030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r>
              <a:rPr lang="zh-CN" altLang="en-US" sz="9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r>
              <a:rPr lang="zh-CN" altLang="en-US" sz="9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pic>
        <p:nvPicPr>
          <p:cNvPr id="20" name="Picture 3" descr="C:\Users\ABC\Desktop\GR-010 (2).png"/>
          <p:cNvPicPr>
            <a:picLocks noChangeAspect="1" noChangeArrowheads="1"/>
          </p:cNvPicPr>
          <p:nvPr/>
        </p:nvPicPr>
        <p:blipFill>
          <a:blip r:embed="rId5" cstate="screen">
            <a:grayscl/>
            <a:extLst>
              <a:ext uri="{28A0092B-C50C-407E-A947-70E740481C1C}">
                <a14:useLocalDpi xmlns:a14="http://schemas.microsoft.com/office/drawing/2010/main"/>
              </a:ext>
            </a:extLst>
          </a:blip>
          <a:srcRect/>
          <a:stretch>
            <a:fillRect/>
          </a:stretch>
        </p:blipFill>
        <p:spPr bwMode="auto">
          <a:xfrm rot="19741709">
            <a:off x="8463333" y="271671"/>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C:\Users\ABC\Desktop\GR-010 (2).png"/>
          <p:cNvPicPr>
            <a:picLocks noChangeAspect="1" noChangeArrowheads="1"/>
          </p:cNvPicPr>
          <p:nvPr/>
        </p:nvPicPr>
        <p:blipFill>
          <a:blip r:embed="rId6">
            <a:biLevel thresh="25000"/>
            <a:extLst>
              <a:ext uri="{28A0092B-C50C-407E-A947-70E740481C1C}">
                <a14:useLocalDpi xmlns:a14="http://schemas.microsoft.com/office/drawing/2010/main"/>
              </a:ext>
            </a:extLst>
          </a:blip>
          <a:srcRect/>
          <a:stretch>
            <a:fillRect/>
          </a:stretch>
        </p:blipFill>
        <p:spPr bwMode="auto">
          <a:xfrm>
            <a:off x="-171754" y="515519"/>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22" name="矩形 21"/>
          <p:cNvSpPr/>
          <p:nvPr/>
        </p:nvSpPr>
        <p:spPr>
          <a:xfrm>
            <a:off x="223170" y="257466"/>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点击添加标题</a:t>
            </a:r>
          </a:p>
        </p:txBody>
      </p:sp>
      <p:pic>
        <p:nvPicPr>
          <p:cNvPr id="23" name="Picture 5" descr="C:\Users\ABC\Desktop\图片1.png"/>
          <p:cNvPicPr>
            <a:picLocks noChangeAspect="1" noChangeArrowheads="1"/>
          </p:cNvPicPr>
          <p:nvPr/>
        </p:nvPicPr>
        <p:blipFill>
          <a:blip r:embed="rId7">
            <a:extLst>
              <a:ext uri="{BEBA8EAE-BF5A-486C-A8C5-ECC9F3942E4B}">
                <a14:imgProps xmlns:a14="http://schemas.microsoft.com/office/drawing/2010/main">
                  <a14:imgLayer r:embed="rId8">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62702" y="-184298"/>
            <a:ext cx="9247188" cy="5961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81119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1000"/>
                                        <p:tgtEl>
                                          <p:spTgt spid="21"/>
                                        </p:tgtEl>
                                      </p:cBhvr>
                                    </p:animEffect>
                                  </p:childTnLst>
                                </p:cTn>
                              </p:par>
                              <p:par>
                                <p:cTn id="8" presetID="1" presetClass="entr" presetSubtype="0" fill="hold" nodeType="withEffect">
                                  <p:stCondLst>
                                    <p:cond delay="0"/>
                                  </p:stCondLst>
                                  <p:childTnLst>
                                    <p:set>
                                      <p:cBhvr>
                                        <p:cTn id="9" dur="1" fill="hold">
                                          <p:stCondLst>
                                            <p:cond delay="0"/>
                                          </p:stCondLst>
                                        </p:cTn>
                                        <p:tgtEl>
                                          <p:spTgt spid="20"/>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20"/>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0-#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down)">
                                      <p:cBhvr>
                                        <p:cTn id="28" dur="5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78"/>
                                        </p:tgtEl>
                                        <p:attrNameLst>
                                          <p:attrName>style.visibility</p:attrName>
                                        </p:attrNameLst>
                                      </p:cBhvr>
                                      <p:to>
                                        <p:strVal val="visible"/>
                                      </p:to>
                                    </p:set>
                                    <p:anim calcmode="lin" valueType="num">
                                      <p:cBhvr additive="base">
                                        <p:cTn id="33" dur="500" fill="hold"/>
                                        <p:tgtEl>
                                          <p:spTgt spid="78"/>
                                        </p:tgtEl>
                                        <p:attrNameLst>
                                          <p:attrName>ppt_x</p:attrName>
                                        </p:attrNameLst>
                                      </p:cBhvr>
                                      <p:tavLst>
                                        <p:tav tm="0">
                                          <p:val>
                                            <p:strVal val="1+#ppt_w/2"/>
                                          </p:val>
                                        </p:tav>
                                        <p:tav tm="100000">
                                          <p:val>
                                            <p:strVal val="#ppt_x"/>
                                          </p:val>
                                        </p:tav>
                                      </p:tavLst>
                                    </p:anim>
                                    <p:anim calcmode="lin" valueType="num">
                                      <p:cBhvr additive="base">
                                        <p:cTn id="34" dur="500" fill="hold"/>
                                        <p:tgtEl>
                                          <p:spTgt spid="78"/>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79"/>
                                        </p:tgtEl>
                                        <p:attrNameLst>
                                          <p:attrName>style.visibility</p:attrName>
                                        </p:attrNameLst>
                                      </p:cBhvr>
                                      <p:to>
                                        <p:strVal val="visible"/>
                                      </p:to>
                                    </p:set>
                                    <p:anim calcmode="lin" valueType="num">
                                      <p:cBhvr additive="base">
                                        <p:cTn id="37" dur="500" fill="hold"/>
                                        <p:tgtEl>
                                          <p:spTgt spid="79"/>
                                        </p:tgtEl>
                                        <p:attrNameLst>
                                          <p:attrName>ppt_x</p:attrName>
                                        </p:attrNameLst>
                                      </p:cBhvr>
                                      <p:tavLst>
                                        <p:tav tm="0">
                                          <p:val>
                                            <p:strVal val="1+#ppt_w/2"/>
                                          </p:val>
                                        </p:tav>
                                        <p:tav tm="100000">
                                          <p:val>
                                            <p:strVal val="#ppt_x"/>
                                          </p:val>
                                        </p:tav>
                                      </p:tavLst>
                                    </p:anim>
                                    <p:anim calcmode="lin" valueType="num">
                                      <p:cBhvr additive="base">
                                        <p:cTn id="38" dur="500" fill="hold"/>
                                        <p:tgtEl>
                                          <p:spTgt spid="79"/>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80"/>
                                        </p:tgtEl>
                                        <p:attrNameLst>
                                          <p:attrName>style.visibility</p:attrName>
                                        </p:attrNameLst>
                                      </p:cBhvr>
                                      <p:to>
                                        <p:strVal val="visible"/>
                                      </p:to>
                                    </p:set>
                                    <p:anim calcmode="lin" valueType="num">
                                      <p:cBhvr additive="base">
                                        <p:cTn id="43" dur="500" fill="hold"/>
                                        <p:tgtEl>
                                          <p:spTgt spid="80"/>
                                        </p:tgtEl>
                                        <p:attrNameLst>
                                          <p:attrName>ppt_x</p:attrName>
                                        </p:attrNameLst>
                                      </p:cBhvr>
                                      <p:tavLst>
                                        <p:tav tm="0">
                                          <p:val>
                                            <p:strVal val="1+#ppt_w/2"/>
                                          </p:val>
                                        </p:tav>
                                        <p:tav tm="100000">
                                          <p:val>
                                            <p:strVal val="#ppt_x"/>
                                          </p:val>
                                        </p:tav>
                                      </p:tavLst>
                                    </p:anim>
                                    <p:anim calcmode="lin" valueType="num">
                                      <p:cBhvr additive="base">
                                        <p:cTn id="44" dur="500" fill="hold"/>
                                        <p:tgtEl>
                                          <p:spTgt spid="8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81"/>
                                        </p:tgtEl>
                                        <p:attrNameLst>
                                          <p:attrName>style.visibility</p:attrName>
                                        </p:attrNameLst>
                                      </p:cBhvr>
                                      <p:to>
                                        <p:strVal val="visible"/>
                                      </p:to>
                                    </p:set>
                                    <p:anim calcmode="lin" valueType="num">
                                      <p:cBhvr additive="base">
                                        <p:cTn id="47" dur="500" fill="hold"/>
                                        <p:tgtEl>
                                          <p:spTgt spid="81"/>
                                        </p:tgtEl>
                                        <p:attrNameLst>
                                          <p:attrName>ppt_x</p:attrName>
                                        </p:attrNameLst>
                                      </p:cBhvr>
                                      <p:tavLst>
                                        <p:tav tm="0">
                                          <p:val>
                                            <p:strVal val="1+#ppt_w/2"/>
                                          </p:val>
                                        </p:tav>
                                        <p:tav tm="100000">
                                          <p:val>
                                            <p:strVal val="#ppt_x"/>
                                          </p:val>
                                        </p:tav>
                                      </p:tavLst>
                                    </p:anim>
                                    <p:anim calcmode="lin" valueType="num">
                                      <p:cBhvr additive="base">
                                        <p:cTn id="48" dur="500" fill="hold"/>
                                        <p:tgtEl>
                                          <p:spTgt spid="81"/>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82"/>
                                        </p:tgtEl>
                                        <p:attrNameLst>
                                          <p:attrName>style.visibility</p:attrName>
                                        </p:attrNameLst>
                                      </p:cBhvr>
                                      <p:to>
                                        <p:strVal val="visible"/>
                                      </p:to>
                                    </p:set>
                                    <p:anim calcmode="lin" valueType="num">
                                      <p:cBhvr additive="base">
                                        <p:cTn id="53" dur="500" fill="hold"/>
                                        <p:tgtEl>
                                          <p:spTgt spid="82"/>
                                        </p:tgtEl>
                                        <p:attrNameLst>
                                          <p:attrName>ppt_x</p:attrName>
                                        </p:attrNameLst>
                                      </p:cBhvr>
                                      <p:tavLst>
                                        <p:tav tm="0">
                                          <p:val>
                                            <p:strVal val="1+#ppt_w/2"/>
                                          </p:val>
                                        </p:tav>
                                        <p:tav tm="100000">
                                          <p:val>
                                            <p:strVal val="#ppt_x"/>
                                          </p:val>
                                        </p:tav>
                                      </p:tavLst>
                                    </p:anim>
                                    <p:anim calcmode="lin" valueType="num">
                                      <p:cBhvr additive="base">
                                        <p:cTn id="54" dur="500" fill="hold"/>
                                        <p:tgtEl>
                                          <p:spTgt spid="82"/>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83"/>
                                        </p:tgtEl>
                                        <p:attrNameLst>
                                          <p:attrName>style.visibility</p:attrName>
                                        </p:attrNameLst>
                                      </p:cBhvr>
                                      <p:to>
                                        <p:strVal val="visible"/>
                                      </p:to>
                                    </p:set>
                                    <p:anim calcmode="lin" valueType="num">
                                      <p:cBhvr additive="base">
                                        <p:cTn id="57" dur="500" fill="hold"/>
                                        <p:tgtEl>
                                          <p:spTgt spid="83"/>
                                        </p:tgtEl>
                                        <p:attrNameLst>
                                          <p:attrName>ppt_x</p:attrName>
                                        </p:attrNameLst>
                                      </p:cBhvr>
                                      <p:tavLst>
                                        <p:tav tm="0">
                                          <p:val>
                                            <p:strVal val="1+#ppt_w/2"/>
                                          </p:val>
                                        </p:tav>
                                        <p:tav tm="100000">
                                          <p:val>
                                            <p:strVal val="#ppt_x"/>
                                          </p:val>
                                        </p:tav>
                                      </p:tavLst>
                                    </p:anim>
                                    <p:anim calcmode="lin" valueType="num">
                                      <p:cBhvr additive="base">
                                        <p:cTn id="58" dur="500" fill="hold"/>
                                        <p:tgtEl>
                                          <p:spTgt spid="8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p:bldP spid="80" grpId="0" animBg="1"/>
      <p:bldP spid="81" grpId="0"/>
      <p:bldP spid="82" grpId="0" animBg="1"/>
      <p:bldP spid="83" grpId="0"/>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4" name="组合 13"/>
          <p:cNvGrpSpPr/>
          <p:nvPr/>
        </p:nvGrpSpPr>
        <p:grpSpPr>
          <a:xfrm>
            <a:off x="3991320" y="1828662"/>
            <a:ext cx="1176039" cy="1060333"/>
            <a:chOff x="3720691" y="2824413"/>
            <a:chExt cx="1341120" cy="1209172"/>
          </a:xfrm>
          <a:blipFill dpi="0" rotWithShape="1">
            <a:blip r:embed="rId3">
              <a:extLst>
                <a:ext uri="{28A0092B-C50C-407E-A947-70E740481C1C}">
                  <a14:useLocalDpi xmlns:a14="http://schemas.microsoft.com/office/drawing/2010/main" val="0"/>
                </a:ext>
              </a:extLst>
            </a:blip>
            <a:srcRect/>
            <a:stretch>
              <a:fillRect/>
            </a:stretch>
          </a:blipFill>
        </p:grpSpPr>
        <p:sp>
          <p:nvSpPr>
            <p:cNvPr id="15"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16"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18" name="文本框 9"/>
          <p:cNvSpPr txBox="1"/>
          <p:nvPr/>
        </p:nvSpPr>
        <p:spPr>
          <a:xfrm>
            <a:off x="4167951" y="2175110"/>
            <a:ext cx="809879" cy="513589"/>
          </a:xfrm>
          <a:prstGeom prst="rect">
            <a:avLst/>
          </a:prstGeom>
          <a:noFill/>
        </p:spPr>
        <p:txBody>
          <a:bodyPr wrap="square" lIns="51422" tIns="25711" rIns="51422" bIns="25711" rtlCol="0">
            <a:spAutoFit/>
          </a:bodyPr>
          <a:lstStyle/>
          <a:p>
            <a:pPr algn="ctr"/>
            <a:r>
              <a:rPr lang="zh-CN" altLang="en-US" sz="1500" b="1" dirty="0">
                <a:solidFill>
                  <a:schemeClr val="bg1"/>
                </a:solidFill>
                <a:latin typeface="微软雅黑" pitchFamily="34" charset="-122"/>
                <a:ea typeface="微软雅黑" pitchFamily="34" charset="-122"/>
              </a:rPr>
              <a:t>添加</a:t>
            </a:r>
            <a:endParaRPr lang="en-US" altLang="zh-CN" sz="1500" b="1" dirty="0">
              <a:solidFill>
                <a:schemeClr val="bg1"/>
              </a:solidFill>
              <a:latin typeface="微软雅黑" pitchFamily="34" charset="-122"/>
              <a:ea typeface="微软雅黑" pitchFamily="34" charset="-122"/>
            </a:endParaRPr>
          </a:p>
          <a:p>
            <a:pPr algn="ctr"/>
            <a:r>
              <a:rPr lang="zh-CN" altLang="en-US" sz="1500" b="1" dirty="0">
                <a:solidFill>
                  <a:schemeClr val="bg1"/>
                </a:solidFill>
                <a:latin typeface="微软雅黑" pitchFamily="34" charset="-122"/>
                <a:ea typeface="微软雅黑" pitchFamily="34" charset="-122"/>
              </a:rPr>
              <a:t>标题</a:t>
            </a:r>
            <a:endParaRPr lang="en-US" altLang="zh-CN" sz="1500" b="1" dirty="0">
              <a:solidFill>
                <a:schemeClr val="bg1"/>
              </a:solidFill>
              <a:latin typeface="微软雅黑" pitchFamily="34" charset="-122"/>
              <a:ea typeface="微软雅黑" pitchFamily="34" charset="-122"/>
            </a:endParaRPr>
          </a:p>
        </p:txBody>
      </p:sp>
      <p:grpSp>
        <p:nvGrpSpPr>
          <p:cNvPr id="19" name="组合 18"/>
          <p:cNvGrpSpPr/>
          <p:nvPr/>
        </p:nvGrpSpPr>
        <p:grpSpPr>
          <a:xfrm>
            <a:off x="3136338" y="2261377"/>
            <a:ext cx="772099" cy="696135"/>
            <a:chOff x="3720691" y="2824413"/>
            <a:chExt cx="1341120" cy="1209172"/>
          </a:xfrm>
          <a:blipFill dpi="0" rotWithShape="1">
            <a:blip r:embed="rId4">
              <a:extLst>
                <a:ext uri="{28A0092B-C50C-407E-A947-70E740481C1C}">
                  <a14:useLocalDpi xmlns:a14="http://schemas.microsoft.com/office/drawing/2010/main" val="0"/>
                </a:ext>
              </a:extLst>
            </a:blip>
            <a:srcRect/>
            <a:stretch>
              <a:fillRect/>
            </a:stretch>
          </a:blipFill>
        </p:grpSpPr>
        <p:sp>
          <p:nvSpPr>
            <p:cNvPr id="20"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21"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grpSp>
        <p:nvGrpSpPr>
          <p:cNvPr id="22" name="组合 21"/>
          <p:cNvGrpSpPr/>
          <p:nvPr/>
        </p:nvGrpSpPr>
        <p:grpSpPr>
          <a:xfrm>
            <a:off x="3652515" y="2974072"/>
            <a:ext cx="772099" cy="696135"/>
            <a:chOff x="3720691" y="2824413"/>
            <a:chExt cx="1341120" cy="1209172"/>
          </a:xfrm>
          <a:blipFill dpi="0" rotWithShape="1">
            <a:blip r:embed="rId5">
              <a:extLst>
                <a:ext uri="{28A0092B-C50C-407E-A947-70E740481C1C}">
                  <a14:useLocalDpi xmlns:a14="http://schemas.microsoft.com/office/drawing/2010/main" val="0"/>
                </a:ext>
              </a:extLst>
            </a:blip>
            <a:srcRect/>
            <a:stretch>
              <a:fillRect/>
            </a:stretch>
          </a:blipFill>
        </p:grpSpPr>
        <p:sp>
          <p:nvSpPr>
            <p:cNvPr id="23"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24"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grpSp>
        <p:nvGrpSpPr>
          <p:cNvPr id="25" name="组合 24"/>
          <p:cNvGrpSpPr/>
          <p:nvPr/>
        </p:nvGrpSpPr>
        <p:grpSpPr>
          <a:xfrm>
            <a:off x="4626157" y="2965484"/>
            <a:ext cx="772099" cy="696135"/>
            <a:chOff x="3720691" y="2824413"/>
            <a:chExt cx="1341120" cy="1209172"/>
          </a:xfrm>
          <a:blipFill dpi="0" rotWithShape="1">
            <a:blip r:embed="rId6">
              <a:extLst>
                <a:ext uri="{28A0092B-C50C-407E-A947-70E740481C1C}">
                  <a14:useLocalDpi xmlns:a14="http://schemas.microsoft.com/office/drawing/2010/main" val="0"/>
                </a:ext>
              </a:extLst>
            </a:blip>
            <a:srcRect/>
            <a:stretch>
              <a:fillRect/>
            </a:stretch>
          </a:blipFill>
        </p:grpSpPr>
        <p:sp>
          <p:nvSpPr>
            <p:cNvPr id="26"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27"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grpSp>
        <p:nvGrpSpPr>
          <p:cNvPr id="28" name="组合 27"/>
          <p:cNvGrpSpPr/>
          <p:nvPr/>
        </p:nvGrpSpPr>
        <p:grpSpPr>
          <a:xfrm>
            <a:off x="5218116" y="2288494"/>
            <a:ext cx="772099" cy="696135"/>
            <a:chOff x="3720691" y="2824413"/>
            <a:chExt cx="1341120" cy="1209172"/>
          </a:xfrm>
          <a:blipFill dpi="0" rotWithShape="1">
            <a:blip r:embed="rId7">
              <a:extLst>
                <a:ext uri="{28A0092B-C50C-407E-A947-70E740481C1C}">
                  <a14:useLocalDpi xmlns:a14="http://schemas.microsoft.com/office/drawing/2010/main" val="0"/>
                </a:ext>
              </a:extLst>
            </a:blip>
            <a:srcRect/>
            <a:stretch>
              <a:fillRect/>
            </a:stretch>
          </a:blipFill>
        </p:grpSpPr>
        <p:sp>
          <p:nvSpPr>
            <p:cNvPr id="29"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30"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31" name="Freeform 66"/>
          <p:cNvSpPr>
            <a:spLocks noEditPoints="1"/>
          </p:cNvSpPr>
          <p:nvPr/>
        </p:nvSpPr>
        <p:spPr bwMode="auto">
          <a:xfrm>
            <a:off x="3908581" y="3193464"/>
            <a:ext cx="259966" cy="228368"/>
          </a:xfrm>
          <a:custGeom>
            <a:avLst/>
            <a:gdLst>
              <a:gd name="T0" fmla="*/ 180 w 200"/>
              <a:gd name="T1" fmla="*/ 176 h 176"/>
              <a:gd name="T2" fmla="*/ 20 w 200"/>
              <a:gd name="T3" fmla="*/ 176 h 176"/>
              <a:gd name="T4" fmla="*/ 0 w 200"/>
              <a:gd name="T5" fmla="*/ 156 h 176"/>
              <a:gd name="T6" fmla="*/ 0 w 200"/>
              <a:gd name="T7" fmla="*/ 20 h 176"/>
              <a:gd name="T8" fmla="*/ 20 w 200"/>
              <a:gd name="T9" fmla="*/ 0 h 176"/>
              <a:gd name="T10" fmla="*/ 180 w 200"/>
              <a:gd name="T11" fmla="*/ 0 h 176"/>
              <a:gd name="T12" fmla="*/ 200 w 200"/>
              <a:gd name="T13" fmla="*/ 20 h 176"/>
              <a:gd name="T14" fmla="*/ 200 w 200"/>
              <a:gd name="T15" fmla="*/ 156 h 176"/>
              <a:gd name="T16" fmla="*/ 180 w 200"/>
              <a:gd name="T17" fmla="*/ 176 h 176"/>
              <a:gd name="T18" fmla="*/ 36 w 200"/>
              <a:gd name="T19" fmla="*/ 160 h 176"/>
              <a:gd name="T20" fmla="*/ 164 w 200"/>
              <a:gd name="T21" fmla="*/ 160 h 176"/>
              <a:gd name="T22" fmla="*/ 182 w 200"/>
              <a:gd name="T23" fmla="*/ 147 h 176"/>
              <a:gd name="T24" fmla="*/ 131 w 200"/>
              <a:gd name="T25" fmla="*/ 103 h 176"/>
              <a:gd name="T26" fmla="*/ 100 w 200"/>
              <a:gd name="T27" fmla="*/ 129 h 176"/>
              <a:gd name="T28" fmla="*/ 69 w 200"/>
              <a:gd name="T29" fmla="*/ 103 h 176"/>
              <a:gd name="T30" fmla="*/ 18 w 200"/>
              <a:gd name="T31" fmla="*/ 148 h 176"/>
              <a:gd name="T32" fmla="*/ 36 w 200"/>
              <a:gd name="T33" fmla="*/ 160 h 176"/>
              <a:gd name="T34" fmla="*/ 145 w 200"/>
              <a:gd name="T35" fmla="*/ 90 h 176"/>
              <a:gd name="T36" fmla="*/ 184 w 200"/>
              <a:gd name="T37" fmla="*/ 125 h 176"/>
              <a:gd name="T38" fmla="*/ 184 w 200"/>
              <a:gd name="T39" fmla="*/ 56 h 176"/>
              <a:gd name="T40" fmla="*/ 145 w 200"/>
              <a:gd name="T41" fmla="*/ 90 h 176"/>
              <a:gd name="T42" fmla="*/ 55 w 200"/>
              <a:gd name="T43" fmla="*/ 90 h 176"/>
              <a:gd name="T44" fmla="*/ 16 w 200"/>
              <a:gd name="T45" fmla="*/ 55 h 176"/>
              <a:gd name="T46" fmla="*/ 16 w 200"/>
              <a:gd name="T47" fmla="*/ 126 h 176"/>
              <a:gd name="T48" fmla="*/ 55 w 200"/>
              <a:gd name="T49" fmla="*/ 90 h 176"/>
              <a:gd name="T50" fmla="*/ 164 w 200"/>
              <a:gd name="T51" fmla="*/ 16 h 176"/>
              <a:gd name="T52" fmla="*/ 36 w 200"/>
              <a:gd name="T53" fmla="*/ 16 h 176"/>
              <a:gd name="T54" fmla="*/ 16 w 200"/>
              <a:gd name="T55" fmla="*/ 31 h 176"/>
              <a:gd name="T56" fmla="*/ 100 w 200"/>
              <a:gd name="T57" fmla="*/ 106 h 176"/>
              <a:gd name="T58" fmla="*/ 183 w 200"/>
              <a:gd name="T59" fmla="*/ 33 h 176"/>
              <a:gd name="T60" fmla="*/ 164 w 200"/>
              <a:gd name="T61" fmla="*/ 1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0" h="176">
                <a:moveTo>
                  <a:pt x="180" y="176"/>
                </a:moveTo>
                <a:cubicBezTo>
                  <a:pt x="20" y="176"/>
                  <a:pt x="20" y="176"/>
                  <a:pt x="20" y="176"/>
                </a:cubicBezTo>
                <a:cubicBezTo>
                  <a:pt x="8" y="176"/>
                  <a:pt x="0" y="167"/>
                  <a:pt x="0" y="156"/>
                </a:cubicBezTo>
                <a:cubicBezTo>
                  <a:pt x="0" y="20"/>
                  <a:pt x="0" y="20"/>
                  <a:pt x="0" y="20"/>
                </a:cubicBezTo>
                <a:cubicBezTo>
                  <a:pt x="0" y="9"/>
                  <a:pt x="8" y="0"/>
                  <a:pt x="20" y="0"/>
                </a:cubicBezTo>
                <a:cubicBezTo>
                  <a:pt x="180" y="0"/>
                  <a:pt x="180" y="0"/>
                  <a:pt x="180" y="0"/>
                </a:cubicBezTo>
                <a:cubicBezTo>
                  <a:pt x="191" y="0"/>
                  <a:pt x="200" y="9"/>
                  <a:pt x="200" y="20"/>
                </a:cubicBezTo>
                <a:cubicBezTo>
                  <a:pt x="200" y="156"/>
                  <a:pt x="200" y="156"/>
                  <a:pt x="200" y="156"/>
                </a:cubicBezTo>
                <a:cubicBezTo>
                  <a:pt x="200" y="167"/>
                  <a:pt x="191" y="176"/>
                  <a:pt x="180" y="176"/>
                </a:cubicBezTo>
                <a:close/>
                <a:moveTo>
                  <a:pt x="36" y="160"/>
                </a:moveTo>
                <a:cubicBezTo>
                  <a:pt x="164" y="160"/>
                  <a:pt x="164" y="160"/>
                  <a:pt x="164" y="160"/>
                </a:cubicBezTo>
                <a:cubicBezTo>
                  <a:pt x="172" y="160"/>
                  <a:pt x="179" y="154"/>
                  <a:pt x="182" y="147"/>
                </a:cubicBezTo>
                <a:cubicBezTo>
                  <a:pt x="131" y="103"/>
                  <a:pt x="131" y="103"/>
                  <a:pt x="131" y="103"/>
                </a:cubicBezTo>
                <a:cubicBezTo>
                  <a:pt x="100" y="129"/>
                  <a:pt x="100" y="129"/>
                  <a:pt x="100" y="129"/>
                </a:cubicBezTo>
                <a:cubicBezTo>
                  <a:pt x="69" y="103"/>
                  <a:pt x="69" y="103"/>
                  <a:pt x="69" y="103"/>
                </a:cubicBezTo>
                <a:cubicBezTo>
                  <a:pt x="18" y="148"/>
                  <a:pt x="18" y="148"/>
                  <a:pt x="18" y="148"/>
                </a:cubicBezTo>
                <a:cubicBezTo>
                  <a:pt x="21" y="155"/>
                  <a:pt x="28" y="160"/>
                  <a:pt x="36" y="160"/>
                </a:cubicBezTo>
                <a:close/>
                <a:moveTo>
                  <a:pt x="145" y="90"/>
                </a:moveTo>
                <a:cubicBezTo>
                  <a:pt x="184" y="125"/>
                  <a:pt x="184" y="125"/>
                  <a:pt x="184" y="125"/>
                </a:cubicBezTo>
                <a:cubicBezTo>
                  <a:pt x="184" y="56"/>
                  <a:pt x="184" y="56"/>
                  <a:pt x="184" y="56"/>
                </a:cubicBezTo>
                <a:lnTo>
                  <a:pt x="145" y="90"/>
                </a:lnTo>
                <a:close/>
                <a:moveTo>
                  <a:pt x="55" y="90"/>
                </a:moveTo>
                <a:cubicBezTo>
                  <a:pt x="16" y="55"/>
                  <a:pt x="16" y="55"/>
                  <a:pt x="16" y="55"/>
                </a:cubicBezTo>
                <a:cubicBezTo>
                  <a:pt x="16" y="126"/>
                  <a:pt x="16" y="126"/>
                  <a:pt x="16" y="126"/>
                </a:cubicBezTo>
                <a:lnTo>
                  <a:pt x="55" y="90"/>
                </a:lnTo>
                <a:close/>
                <a:moveTo>
                  <a:pt x="164" y="16"/>
                </a:moveTo>
                <a:cubicBezTo>
                  <a:pt x="36" y="16"/>
                  <a:pt x="36" y="16"/>
                  <a:pt x="36" y="16"/>
                </a:cubicBezTo>
                <a:cubicBezTo>
                  <a:pt x="26" y="16"/>
                  <a:pt x="18" y="22"/>
                  <a:pt x="16" y="31"/>
                </a:cubicBezTo>
                <a:cubicBezTo>
                  <a:pt x="100" y="106"/>
                  <a:pt x="100" y="106"/>
                  <a:pt x="100" y="106"/>
                </a:cubicBezTo>
                <a:cubicBezTo>
                  <a:pt x="183" y="33"/>
                  <a:pt x="183" y="33"/>
                  <a:pt x="183" y="33"/>
                </a:cubicBezTo>
                <a:cubicBezTo>
                  <a:pt x="182" y="23"/>
                  <a:pt x="174" y="16"/>
                  <a:pt x="164" y="16"/>
                </a:cubicBez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200"/>
          </a:p>
        </p:txBody>
      </p:sp>
      <p:sp>
        <p:nvSpPr>
          <p:cNvPr id="32" name="Freeform 123"/>
          <p:cNvSpPr>
            <a:spLocks noEditPoints="1"/>
          </p:cNvSpPr>
          <p:nvPr/>
        </p:nvSpPr>
        <p:spPr bwMode="auto">
          <a:xfrm>
            <a:off x="4865893" y="3150079"/>
            <a:ext cx="292627" cy="315136"/>
          </a:xfrm>
          <a:custGeom>
            <a:avLst/>
            <a:gdLst>
              <a:gd name="T0" fmla="*/ 173 w 186"/>
              <a:gd name="T1" fmla="*/ 88 h 200"/>
              <a:gd name="T2" fmla="*/ 112 w 186"/>
              <a:gd name="T3" fmla="*/ 36 h 200"/>
              <a:gd name="T4" fmla="*/ 146 w 186"/>
              <a:gd name="T5" fmla="*/ 18 h 200"/>
              <a:gd name="T6" fmla="*/ 186 w 186"/>
              <a:gd name="T7" fmla="*/ 59 h 200"/>
              <a:gd name="T8" fmla="*/ 173 w 186"/>
              <a:gd name="T9" fmla="*/ 88 h 200"/>
              <a:gd name="T10" fmla="*/ 95 w 186"/>
              <a:gd name="T11" fmla="*/ 20 h 200"/>
              <a:gd name="T12" fmla="*/ 95 w 186"/>
              <a:gd name="T13" fmla="*/ 45 h 200"/>
              <a:gd name="T14" fmla="*/ 165 w 186"/>
              <a:gd name="T15" fmla="*/ 118 h 200"/>
              <a:gd name="T16" fmla="*/ 151 w 186"/>
              <a:gd name="T17" fmla="*/ 162 h 200"/>
              <a:gd name="T18" fmla="*/ 168 w 186"/>
              <a:gd name="T19" fmla="*/ 191 h 200"/>
              <a:gd name="T20" fmla="*/ 154 w 186"/>
              <a:gd name="T21" fmla="*/ 199 h 200"/>
              <a:gd name="T22" fmla="*/ 139 w 186"/>
              <a:gd name="T23" fmla="*/ 174 h 200"/>
              <a:gd name="T24" fmla="*/ 92 w 186"/>
              <a:gd name="T25" fmla="*/ 191 h 200"/>
              <a:gd name="T26" fmla="*/ 46 w 186"/>
              <a:gd name="T27" fmla="*/ 174 h 200"/>
              <a:gd name="T28" fmla="*/ 31 w 186"/>
              <a:gd name="T29" fmla="*/ 200 h 200"/>
              <a:gd name="T30" fmla="*/ 17 w 186"/>
              <a:gd name="T31" fmla="*/ 192 h 200"/>
              <a:gd name="T32" fmla="*/ 34 w 186"/>
              <a:gd name="T33" fmla="*/ 162 h 200"/>
              <a:gd name="T34" fmla="*/ 19 w 186"/>
              <a:gd name="T35" fmla="*/ 118 h 200"/>
              <a:gd name="T36" fmla="*/ 89 w 186"/>
              <a:gd name="T37" fmla="*/ 45 h 200"/>
              <a:gd name="T38" fmla="*/ 89 w 186"/>
              <a:gd name="T39" fmla="*/ 20 h 200"/>
              <a:gd name="T40" fmla="*/ 82 w 186"/>
              <a:gd name="T41" fmla="*/ 10 h 200"/>
              <a:gd name="T42" fmla="*/ 92 w 186"/>
              <a:gd name="T43" fmla="*/ 0 h 200"/>
              <a:gd name="T44" fmla="*/ 102 w 186"/>
              <a:gd name="T45" fmla="*/ 10 h 200"/>
              <a:gd name="T46" fmla="*/ 95 w 186"/>
              <a:gd name="T47" fmla="*/ 20 h 200"/>
              <a:gd name="T48" fmla="*/ 36 w 186"/>
              <a:gd name="T49" fmla="*/ 118 h 200"/>
              <a:gd name="T50" fmla="*/ 92 w 186"/>
              <a:gd name="T51" fmla="*/ 175 h 200"/>
              <a:gd name="T52" fmla="*/ 149 w 186"/>
              <a:gd name="T53" fmla="*/ 118 h 200"/>
              <a:gd name="T54" fmla="*/ 92 w 186"/>
              <a:gd name="T55" fmla="*/ 61 h 200"/>
              <a:gd name="T56" fmla="*/ 36 w 186"/>
              <a:gd name="T57" fmla="*/ 118 h 200"/>
              <a:gd name="T58" fmla="*/ 109 w 186"/>
              <a:gd name="T59" fmla="*/ 130 h 200"/>
              <a:gd name="T60" fmla="*/ 89 w 186"/>
              <a:gd name="T61" fmla="*/ 130 h 200"/>
              <a:gd name="T62" fmla="*/ 82 w 186"/>
              <a:gd name="T63" fmla="*/ 124 h 200"/>
              <a:gd name="T64" fmla="*/ 82 w 186"/>
              <a:gd name="T65" fmla="*/ 96 h 200"/>
              <a:gd name="T66" fmla="*/ 89 w 186"/>
              <a:gd name="T67" fmla="*/ 90 h 200"/>
              <a:gd name="T68" fmla="*/ 96 w 186"/>
              <a:gd name="T69" fmla="*/ 96 h 200"/>
              <a:gd name="T70" fmla="*/ 96 w 186"/>
              <a:gd name="T71" fmla="*/ 117 h 200"/>
              <a:gd name="T72" fmla="*/ 109 w 186"/>
              <a:gd name="T73" fmla="*/ 117 h 200"/>
              <a:gd name="T74" fmla="*/ 116 w 186"/>
              <a:gd name="T75" fmla="*/ 124 h 200"/>
              <a:gd name="T76" fmla="*/ 109 w 186"/>
              <a:gd name="T77" fmla="*/ 130 h 200"/>
              <a:gd name="T78" fmla="*/ 12 w 186"/>
              <a:gd name="T79" fmla="*/ 88 h 200"/>
              <a:gd name="T80" fmla="*/ 0 w 186"/>
              <a:gd name="T81" fmla="*/ 59 h 200"/>
              <a:gd name="T82" fmla="*/ 40 w 186"/>
              <a:gd name="T83" fmla="*/ 18 h 200"/>
              <a:gd name="T84" fmla="*/ 73 w 186"/>
              <a:gd name="T85" fmla="*/ 36 h 200"/>
              <a:gd name="T86" fmla="*/ 12 w 186"/>
              <a:gd name="T87" fmla="*/ 8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6" h="200">
                <a:moveTo>
                  <a:pt x="173" y="88"/>
                </a:moveTo>
                <a:cubicBezTo>
                  <a:pt x="164" y="62"/>
                  <a:pt x="141" y="42"/>
                  <a:pt x="112" y="36"/>
                </a:cubicBezTo>
                <a:cubicBezTo>
                  <a:pt x="120" y="25"/>
                  <a:pt x="132" y="18"/>
                  <a:pt x="146" y="18"/>
                </a:cubicBezTo>
                <a:cubicBezTo>
                  <a:pt x="168" y="18"/>
                  <a:pt x="186" y="36"/>
                  <a:pt x="186" y="59"/>
                </a:cubicBezTo>
                <a:cubicBezTo>
                  <a:pt x="186" y="70"/>
                  <a:pt x="181" y="81"/>
                  <a:pt x="173" y="88"/>
                </a:cubicBezTo>
                <a:close/>
                <a:moveTo>
                  <a:pt x="95" y="20"/>
                </a:moveTo>
                <a:cubicBezTo>
                  <a:pt x="95" y="45"/>
                  <a:pt x="95" y="45"/>
                  <a:pt x="95" y="45"/>
                </a:cubicBezTo>
                <a:cubicBezTo>
                  <a:pt x="134" y="47"/>
                  <a:pt x="165" y="79"/>
                  <a:pt x="165" y="118"/>
                </a:cubicBezTo>
                <a:cubicBezTo>
                  <a:pt x="165" y="134"/>
                  <a:pt x="160" y="150"/>
                  <a:pt x="151" y="162"/>
                </a:cubicBezTo>
                <a:cubicBezTo>
                  <a:pt x="168" y="191"/>
                  <a:pt x="168" y="191"/>
                  <a:pt x="168" y="191"/>
                </a:cubicBezTo>
                <a:cubicBezTo>
                  <a:pt x="154" y="199"/>
                  <a:pt x="154" y="199"/>
                  <a:pt x="154" y="199"/>
                </a:cubicBezTo>
                <a:cubicBezTo>
                  <a:pt x="139" y="174"/>
                  <a:pt x="139" y="174"/>
                  <a:pt x="139" y="174"/>
                </a:cubicBezTo>
                <a:cubicBezTo>
                  <a:pt x="126" y="185"/>
                  <a:pt x="110" y="191"/>
                  <a:pt x="92" y="191"/>
                </a:cubicBezTo>
                <a:cubicBezTo>
                  <a:pt x="75" y="191"/>
                  <a:pt x="58" y="185"/>
                  <a:pt x="46" y="174"/>
                </a:cubicBezTo>
                <a:cubicBezTo>
                  <a:pt x="31" y="200"/>
                  <a:pt x="31" y="200"/>
                  <a:pt x="31" y="200"/>
                </a:cubicBezTo>
                <a:cubicBezTo>
                  <a:pt x="17" y="192"/>
                  <a:pt x="17" y="192"/>
                  <a:pt x="17" y="192"/>
                </a:cubicBezTo>
                <a:cubicBezTo>
                  <a:pt x="34" y="162"/>
                  <a:pt x="34" y="162"/>
                  <a:pt x="34" y="162"/>
                </a:cubicBezTo>
                <a:cubicBezTo>
                  <a:pt x="25" y="150"/>
                  <a:pt x="19" y="135"/>
                  <a:pt x="19" y="118"/>
                </a:cubicBezTo>
                <a:cubicBezTo>
                  <a:pt x="19" y="79"/>
                  <a:pt x="50" y="47"/>
                  <a:pt x="89" y="45"/>
                </a:cubicBezTo>
                <a:cubicBezTo>
                  <a:pt x="89" y="20"/>
                  <a:pt x="89" y="20"/>
                  <a:pt x="89" y="20"/>
                </a:cubicBezTo>
                <a:cubicBezTo>
                  <a:pt x="85" y="18"/>
                  <a:pt x="82" y="15"/>
                  <a:pt x="82" y="10"/>
                </a:cubicBezTo>
                <a:cubicBezTo>
                  <a:pt x="82" y="5"/>
                  <a:pt x="86" y="0"/>
                  <a:pt x="92" y="0"/>
                </a:cubicBezTo>
                <a:cubicBezTo>
                  <a:pt x="98" y="0"/>
                  <a:pt x="102" y="5"/>
                  <a:pt x="102" y="10"/>
                </a:cubicBezTo>
                <a:cubicBezTo>
                  <a:pt x="102" y="15"/>
                  <a:pt x="99" y="18"/>
                  <a:pt x="95" y="20"/>
                </a:cubicBezTo>
                <a:close/>
                <a:moveTo>
                  <a:pt x="36" y="118"/>
                </a:moveTo>
                <a:cubicBezTo>
                  <a:pt x="36" y="149"/>
                  <a:pt x="61" y="175"/>
                  <a:pt x="92" y="175"/>
                </a:cubicBezTo>
                <a:cubicBezTo>
                  <a:pt x="124" y="175"/>
                  <a:pt x="149" y="149"/>
                  <a:pt x="149" y="118"/>
                </a:cubicBezTo>
                <a:cubicBezTo>
                  <a:pt x="149" y="87"/>
                  <a:pt x="124" y="61"/>
                  <a:pt x="92" y="61"/>
                </a:cubicBezTo>
                <a:cubicBezTo>
                  <a:pt x="61" y="61"/>
                  <a:pt x="36" y="87"/>
                  <a:pt x="36" y="118"/>
                </a:cubicBezTo>
                <a:close/>
                <a:moveTo>
                  <a:pt x="109" y="130"/>
                </a:moveTo>
                <a:cubicBezTo>
                  <a:pt x="89" y="130"/>
                  <a:pt x="89" y="130"/>
                  <a:pt x="89" y="130"/>
                </a:cubicBezTo>
                <a:cubicBezTo>
                  <a:pt x="85" y="130"/>
                  <a:pt x="82" y="127"/>
                  <a:pt x="82" y="124"/>
                </a:cubicBezTo>
                <a:cubicBezTo>
                  <a:pt x="82" y="96"/>
                  <a:pt x="82" y="96"/>
                  <a:pt x="82" y="96"/>
                </a:cubicBezTo>
                <a:cubicBezTo>
                  <a:pt x="82" y="93"/>
                  <a:pt x="85" y="90"/>
                  <a:pt x="89" y="90"/>
                </a:cubicBezTo>
                <a:cubicBezTo>
                  <a:pt x="93" y="90"/>
                  <a:pt x="96" y="93"/>
                  <a:pt x="96" y="96"/>
                </a:cubicBezTo>
                <a:cubicBezTo>
                  <a:pt x="96" y="117"/>
                  <a:pt x="96" y="117"/>
                  <a:pt x="96" y="117"/>
                </a:cubicBezTo>
                <a:cubicBezTo>
                  <a:pt x="109" y="117"/>
                  <a:pt x="109" y="117"/>
                  <a:pt x="109" y="117"/>
                </a:cubicBezTo>
                <a:cubicBezTo>
                  <a:pt x="113" y="117"/>
                  <a:pt x="116" y="120"/>
                  <a:pt x="116" y="124"/>
                </a:cubicBezTo>
                <a:cubicBezTo>
                  <a:pt x="116" y="127"/>
                  <a:pt x="113" y="130"/>
                  <a:pt x="109" y="130"/>
                </a:cubicBezTo>
                <a:close/>
                <a:moveTo>
                  <a:pt x="12" y="88"/>
                </a:moveTo>
                <a:cubicBezTo>
                  <a:pt x="4" y="81"/>
                  <a:pt x="0" y="70"/>
                  <a:pt x="0" y="59"/>
                </a:cubicBezTo>
                <a:cubicBezTo>
                  <a:pt x="0" y="36"/>
                  <a:pt x="18" y="18"/>
                  <a:pt x="40" y="18"/>
                </a:cubicBezTo>
                <a:cubicBezTo>
                  <a:pt x="54" y="18"/>
                  <a:pt x="66" y="25"/>
                  <a:pt x="73" y="36"/>
                </a:cubicBezTo>
                <a:cubicBezTo>
                  <a:pt x="45" y="42"/>
                  <a:pt x="22" y="62"/>
                  <a:pt x="12" y="88"/>
                </a:cubicBez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200"/>
          </a:p>
        </p:txBody>
      </p:sp>
      <p:sp>
        <p:nvSpPr>
          <p:cNvPr id="33" name="Freeform 78"/>
          <p:cNvSpPr>
            <a:spLocks noEditPoints="1"/>
          </p:cNvSpPr>
          <p:nvPr/>
        </p:nvSpPr>
        <p:spPr bwMode="auto">
          <a:xfrm>
            <a:off x="5479945" y="2467120"/>
            <a:ext cx="226090" cy="289072"/>
          </a:xfrm>
          <a:custGeom>
            <a:avLst/>
            <a:gdLst>
              <a:gd name="T0" fmla="*/ 153 w 154"/>
              <a:gd name="T1" fmla="*/ 85 h 197"/>
              <a:gd name="T2" fmla="*/ 78 w 154"/>
              <a:gd name="T3" fmla="*/ 197 h 197"/>
              <a:gd name="T4" fmla="*/ 4 w 154"/>
              <a:gd name="T5" fmla="*/ 101 h 197"/>
              <a:gd name="T6" fmla="*/ 0 w 154"/>
              <a:gd name="T7" fmla="*/ 77 h 197"/>
              <a:gd name="T8" fmla="*/ 77 w 154"/>
              <a:gd name="T9" fmla="*/ 0 h 197"/>
              <a:gd name="T10" fmla="*/ 154 w 154"/>
              <a:gd name="T11" fmla="*/ 77 h 197"/>
              <a:gd name="T12" fmla="*/ 153 w 154"/>
              <a:gd name="T13" fmla="*/ 85 h 197"/>
              <a:gd name="T14" fmla="*/ 77 w 154"/>
              <a:gd name="T15" fmla="*/ 28 h 197"/>
              <a:gd name="T16" fmla="*/ 34 w 154"/>
              <a:gd name="T17" fmla="*/ 71 h 197"/>
              <a:gd name="T18" fmla="*/ 77 w 154"/>
              <a:gd name="T19" fmla="*/ 114 h 197"/>
              <a:gd name="T20" fmla="*/ 120 w 154"/>
              <a:gd name="T21" fmla="*/ 71 h 197"/>
              <a:gd name="T22" fmla="*/ 77 w 154"/>
              <a:gd name="T23" fmla="*/ 28 h 197"/>
              <a:gd name="T24" fmla="*/ 97 w 154"/>
              <a:gd name="T25" fmla="*/ 99 h 197"/>
              <a:gd name="T26" fmla="*/ 77 w 154"/>
              <a:gd name="T27" fmla="*/ 89 h 197"/>
              <a:gd name="T28" fmla="*/ 58 w 154"/>
              <a:gd name="T29" fmla="*/ 99 h 197"/>
              <a:gd name="T30" fmla="*/ 60 w 154"/>
              <a:gd name="T31" fmla="*/ 77 h 197"/>
              <a:gd name="T32" fmla="*/ 46 w 154"/>
              <a:gd name="T33" fmla="*/ 61 h 197"/>
              <a:gd name="T34" fmla="*/ 67 w 154"/>
              <a:gd name="T35" fmla="*/ 57 h 197"/>
              <a:gd name="T36" fmla="*/ 77 w 154"/>
              <a:gd name="T37" fmla="*/ 38 h 197"/>
              <a:gd name="T38" fmla="*/ 88 w 154"/>
              <a:gd name="T39" fmla="*/ 57 h 197"/>
              <a:gd name="T40" fmla="*/ 109 w 154"/>
              <a:gd name="T41" fmla="*/ 61 h 197"/>
              <a:gd name="T42" fmla="*/ 94 w 154"/>
              <a:gd name="T43" fmla="*/ 77 h 197"/>
              <a:gd name="T44" fmla="*/ 97 w 154"/>
              <a:gd name="T45" fmla="*/ 9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4" h="197">
                <a:moveTo>
                  <a:pt x="153" y="85"/>
                </a:moveTo>
                <a:cubicBezTo>
                  <a:pt x="151" y="153"/>
                  <a:pt x="78" y="197"/>
                  <a:pt x="78" y="197"/>
                </a:cubicBezTo>
                <a:cubicBezTo>
                  <a:pt x="78" y="197"/>
                  <a:pt x="16" y="159"/>
                  <a:pt x="4" y="101"/>
                </a:cubicBezTo>
                <a:cubicBezTo>
                  <a:pt x="1" y="93"/>
                  <a:pt x="0" y="85"/>
                  <a:pt x="0" y="77"/>
                </a:cubicBezTo>
                <a:cubicBezTo>
                  <a:pt x="0" y="34"/>
                  <a:pt x="34" y="0"/>
                  <a:pt x="77" y="0"/>
                </a:cubicBezTo>
                <a:cubicBezTo>
                  <a:pt x="119" y="0"/>
                  <a:pt x="154" y="34"/>
                  <a:pt x="154" y="77"/>
                </a:cubicBezTo>
                <a:cubicBezTo>
                  <a:pt x="154" y="79"/>
                  <a:pt x="154" y="82"/>
                  <a:pt x="153" y="85"/>
                </a:cubicBezTo>
                <a:close/>
                <a:moveTo>
                  <a:pt x="77" y="28"/>
                </a:moveTo>
                <a:cubicBezTo>
                  <a:pt x="53" y="28"/>
                  <a:pt x="34" y="47"/>
                  <a:pt x="34" y="71"/>
                </a:cubicBezTo>
                <a:cubicBezTo>
                  <a:pt x="34" y="94"/>
                  <a:pt x="53" y="114"/>
                  <a:pt x="77" y="114"/>
                </a:cubicBezTo>
                <a:cubicBezTo>
                  <a:pt x="101" y="114"/>
                  <a:pt x="120" y="94"/>
                  <a:pt x="120" y="71"/>
                </a:cubicBezTo>
                <a:cubicBezTo>
                  <a:pt x="120" y="47"/>
                  <a:pt x="101" y="28"/>
                  <a:pt x="77" y="28"/>
                </a:cubicBezTo>
                <a:close/>
                <a:moveTo>
                  <a:pt x="97" y="99"/>
                </a:moveTo>
                <a:cubicBezTo>
                  <a:pt x="77" y="89"/>
                  <a:pt x="77" y="89"/>
                  <a:pt x="77" y="89"/>
                </a:cubicBezTo>
                <a:cubicBezTo>
                  <a:pt x="58" y="99"/>
                  <a:pt x="58" y="99"/>
                  <a:pt x="58" y="99"/>
                </a:cubicBezTo>
                <a:cubicBezTo>
                  <a:pt x="60" y="77"/>
                  <a:pt x="60" y="77"/>
                  <a:pt x="60" y="77"/>
                </a:cubicBezTo>
                <a:cubicBezTo>
                  <a:pt x="46" y="61"/>
                  <a:pt x="46" y="61"/>
                  <a:pt x="46" y="61"/>
                </a:cubicBezTo>
                <a:cubicBezTo>
                  <a:pt x="67" y="57"/>
                  <a:pt x="67" y="57"/>
                  <a:pt x="67" y="57"/>
                </a:cubicBezTo>
                <a:cubicBezTo>
                  <a:pt x="77" y="38"/>
                  <a:pt x="77" y="38"/>
                  <a:pt x="77" y="38"/>
                </a:cubicBezTo>
                <a:cubicBezTo>
                  <a:pt x="88" y="57"/>
                  <a:pt x="88" y="57"/>
                  <a:pt x="88" y="57"/>
                </a:cubicBezTo>
                <a:cubicBezTo>
                  <a:pt x="109" y="61"/>
                  <a:pt x="109" y="61"/>
                  <a:pt x="109" y="61"/>
                </a:cubicBezTo>
                <a:cubicBezTo>
                  <a:pt x="94" y="77"/>
                  <a:pt x="94" y="77"/>
                  <a:pt x="94" y="77"/>
                </a:cubicBezTo>
                <a:lnTo>
                  <a:pt x="97" y="99"/>
                </a:ln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200"/>
          </a:p>
        </p:txBody>
      </p:sp>
      <p:sp>
        <p:nvSpPr>
          <p:cNvPr id="34" name="Freeform 6"/>
          <p:cNvSpPr>
            <a:spLocks noEditPoints="1"/>
          </p:cNvSpPr>
          <p:nvPr/>
        </p:nvSpPr>
        <p:spPr bwMode="auto">
          <a:xfrm>
            <a:off x="3319049" y="2422679"/>
            <a:ext cx="330012" cy="333720"/>
          </a:xfrm>
          <a:custGeom>
            <a:avLst/>
            <a:gdLst>
              <a:gd name="T0" fmla="*/ 99 w 197"/>
              <a:gd name="T1" fmla="*/ 30 h 199"/>
              <a:gd name="T2" fmla="*/ 106 w 197"/>
              <a:gd name="T3" fmla="*/ 15 h 199"/>
              <a:gd name="T4" fmla="*/ 99 w 197"/>
              <a:gd name="T5" fmla="*/ 0 h 199"/>
              <a:gd name="T6" fmla="*/ 91 w 197"/>
              <a:gd name="T7" fmla="*/ 15 h 199"/>
              <a:gd name="T8" fmla="*/ 99 w 197"/>
              <a:gd name="T9" fmla="*/ 30 h 199"/>
              <a:gd name="T10" fmla="*/ 64 w 197"/>
              <a:gd name="T11" fmla="*/ 39 h 199"/>
              <a:gd name="T12" fmla="*/ 63 w 197"/>
              <a:gd name="T13" fmla="*/ 22 h 199"/>
              <a:gd name="T14" fmla="*/ 49 w 197"/>
              <a:gd name="T15" fmla="*/ 13 h 199"/>
              <a:gd name="T16" fmla="*/ 50 w 197"/>
              <a:gd name="T17" fmla="*/ 30 h 199"/>
              <a:gd name="T18" fmla="*/ 64 w 197"/>
              <a:gd name="T19" fmla="*/ 39 h 199"/>
              <a:gd name="T20" fmla="*/ 175 w 197"/>
              <a:gd name="T21" fmla="*/ 63 h 199"/>
              <a:gd name="T22" fmla="*/ 184 w 197"/>
              <a:gd name="T23" fmla="*/ 49 h 199"/>
              <a:gd name="T24" fmla="*/ 167 w 197"/>
              <a:gd name="T25" fmla="*/ 50 h 199"/>
              <a:gd name="T26" fmla="*/ 158 w 197"/>
              <a:gd name="T27" fmla="*/ 64 h 199"/>
              <a:gd name="T28" fmla="*/ 175 w 197"/>
              <a:gd name="T29" fmla="*/ 63 h 199"/>
              <a:gd name="T30" fmla="*/ 133 w 197"/>
              <a:gd name="T31" fmla="*/ 39 h 199"/>
              <a:gd name="T32" fmla="*/ 147 w 197"/>
              <a:gd name="T33" fmla="*/ 30 h 199"/>
              <a:gd name="T34" fmla="*/ 148 w 197"/>
              <a:gd name="T35" fmla="*/ 13 h 199"/>
              <a:gd name="T36" fmla="*/ 134 w 197"/>
              <a:gd name="T37" fmla="*/ 22 h 199"/>
              <a:gd name="T38" fmla="*/ 133 w 197"/>
              <a:gd name="T39" fmla="*/ 39 h 199"/>
              <a:gd name="T40" fmla="*/ 47 w 197"/>
              <a:gd name="T41" fmla="*/ 119 h 199"/>
              <a:gd name="T42" fmla="*/ 100 w 197"/>
              <a:gd name="T43" fmla="*/ 74 h 199"/>
              <a:gd name="T44" fmla="*/ 153 w 197"/>
              <a:gd name="T45" fmla="*/ 123 h 199"/>
              <a:gd name="T46" fmla="*/ 155 w 197"/>
              <a:gd name="T47" fmla="*/ 123 h 199"/>
              <a:gd name="T48" fmla="*/ 161 w 197"/>
              <a:gd name="T49" fmla="*/ 99 h 199"/>
              <a:gd name="T50" fmla="*/ 101 w 197"/>
              <a:gd name="T51" fmla="*/ 39 h 199"/>
              <a:gd name="T52" fmla="*/ 40 w 197"/>
              <a:gd name="T53" fmla="*/ 99 h 199"/>
              <a:gd name="T54" fmla="*/ 45 w 197"/>
              <a:gd name="T55" fmla="*/ 119 h 199"/>
              <a:gd name="T56" fmla="*/ 47 w 197"/>
              <a:gd name="T57" fmla="*/ 119 h 199"/>
              <a:gd name="T58" fmla="*/ 22 w 197"/>
              <a:gd name="T59" fmla="*/ 63 h 199"/>
              <a:gd name="T60" fmla="*/ 39 w 197"/>
              <a:gd name="T61" fmla="*/ 64 h 199"/>
              <a:gd name="T62" fmla="*/ 30 w 197"/>
              <a:gd name="T63" fmla="*/ 50 h 199"/>
              <a:gd name="T64" fmla="*/ 13 w 197"/>
              <a:gd name="T65" fmla="*/ 49 h 199"/>
              <a:gd name="T66" fmla="*/ 22 w 197"/>
              <a:gd name="T67" fmla="*/ 63 h 199"/>
              <a:gd name="T68" fmla="*/ 183 w 197"/>
              <a:gd name="T69" fmla="*/ 91 h 199"/>
              <a:gd name="T70" fmla="*/ 168 w 197"/>
              <a:gd name="T71" fmla="*/ 99 h 199"/>
              <a:gd name="T72" fmla="*/ 183 w 197"/>
              <a:gd name="T73" fmla="*/ 107 h 199"/>
              <a:gd name="T74" fmla="*/ 197 w 197"/>
              <a:gd name="T75" fmla="*/ 99 h 199"/>
              <a:gd name="T76" fmla="*/ 183 w 197"/>
              <a:gd name="T77" fmla="*/ 91 h 199"/>
              <a:gd name="T78" fmla="*/ 29 w 197"/>
              <a:gd name="T79" fmla="*/ 99 h 199"/>
              <a:gd name="T80" fmla="*/ 15 w 197"/>
              <a:gd name="T81" fmla="*/ 91 h 199"/>
              <a:gd name="T82" fmla="*/ 0 w 197"/>
              <a:gd name="T83" fmla="*/ 99 h 199"/>
              <a:gd name="T84" fmla="*/ 15 w 197"/>
              <a:gd name="T85" fmla="*/ 107 h 199"/>
              <a:gd name="T86" fmla="*/ 29 w 197"/>
              <a:gd name="T87" fmla="*/ 99 h 199"/>
              <a:gd name="T88" fmla="*/ 176 w 197"/>
              <a:gd name="T89" fmla="*/ 158 h 199"/>
              <a:gd name="T90" fmla="*/ 175 w 197"/>
              <a:gd name="T91" fmla="*/ 158 h 199"/>
              <a:gd name="T92" fmla="*/ 175 w 197"/>
              <a:gd name="T93" fmla="*/ 157 h 199"/>
              <a:gd name="T94" fmla="*/ 147 w 197"/>
              <a:gd name="T95" fmla="*/ 129 h 199"/>
              <a:gd name="T96" fmla="*/ 144 w 197"/>
              <a:gd name="T97" fmla="*/ 130 h 199"/>
              <a:gd name="T98" fmla="*/ 102 w 197"/>
              <a:gd name="T99" fmla="*/ 89 h 199"/>
              <a:gd name="T100" fmla="*/ 61 w 197"/>
              <a:gd name="T101" fmla="*/ 127 h 199"/>
              <a:gd name="T102" fmla="*/ 41 w 197"/>
              <a:gd name="T103" fmla="*/ 140 h 199"/>
              <a:gd name="T104" fmla="*/ 42 w 197"/>
              <a:gd name="T105" fmla="*/ 141 h 199"/>
              <a:gd name="T106" fmla="*/ 16 w 197"/>
              <a:gd name="T107" fmla="*/ 169 h 199"/>
              <a:gd name="T108" fmla="*/ 43 w 197"/>
              <a:gd name="T109" fmla="*/ 199 h 199"/>
              <a:gd name="T110" fmla="*/ 176 w 197"/>
              <a:gd name="T111" fmla="*/ 199 h 199"/>
              <a:gd name="T112" fmla="*/ 195 w 197"/>
              <a:gd name="T113" fmla="*/ 177 h 199"/>
              <a:gd name="T114" fmla="*/ 176 w 197"/>
              <a:gd name="T115" fmla="*/ 15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7" h="199">
                <a:moveTo>
                  <a:pt x="99" y="30"/>
                </a:moveTo>
                <a:cubicBezTo>
                  <a:pt x="103" y="30"/>
                  <a:pt x="106" y="23"/>
                  <a:pt x="106" y="15"/>
                </a:cubicBezTo>
                <a:cubicBezTo>
                  <a:pt x="106" y="7"/>
                  <a:pt x="103" y="0"/>
                  <a:pt x="99" y="0"/>
                </a:cubicBezTo>
                <a:cubicBezTo>
                  <a:pt x="94" y="0"/>
                  <a:pt x="91" y="7"/>
                  <a:pt x="91" y="15"/>
                </a:cubicBezTo>
                <a:cubicBezTo>
                  <a:pt x="91" y="23"/>
                  <a:pt x="94" y="30"/>
                  <a:pt x="99" y="30"/>
                </a:cubicBezTo>
                <a:close/>
                <a:moveTo>
                  <a:pt x="64" y="39"/>
                </a:moveTo>
                <a:cubicBezTo>
                  <a:pt x="68" y="37"/>
                  <a:pt x="67" y="29"/>
                  <a:pt x="63" y="22"/>
                </a:cubicBezTo>
                <a:cubicBezTo>
                  <a:pt x="59" y="15"/>
                  <a:pt x="53" y="11"/>
                  <a:pt x="49" y="13"/>
                </a:cubicBezTo>
                <a:cubicBezTo>
                  <a:pt x="45" y="15"/>
                  <a:pt x="46" y="23"/>
                  <a:pt x="50" y="30"/>
                </a:cubicBezTo>
                <a:cubicBezTo>
                  <a:pt x="54" y="37"/>
                  <a:pt x="60" y="41"/>
                  <a:pt x="64" y="39"/>
                </a:cubicBezTo>
                <a:close/>
                <a:moveTo>
                  <a:pt x="175" y="63"/>
                </a:moveTo>
                <a:cubicBezTo>
                  <a:pt x="182" y="59"/>
                  <a:pt x="186" y="53"/>
                  <a:pt x="184" y="49"/>
                </a:cubicBezTo>
                <a:cubicBezTo>
                  <a:pt x="182" y="46"/>
                  <a:pt x="175" y="46"/>
                  <a:pt x="167" y="50"/>
                </a:cubicBezTo>
                <a:cubicBezTo>
                  <a:pt x="160" y="54"/>
                  <a:pt x="156" y="61"/>
                  <a:pt x="158" y="64"/>
                </a:cubicBezTo>
                <a:cubicBezTo>
                  <a:pt x="161" y="68"/>
                  <a:pt x="168" y="68"/>
                  <a:pt x="175" y="63"/>
                </a:cubicBezTo>
                <a:close/>
                <a:moveTo>
                  <a:pt x="133" y="39"/>
                </a:moveTo>
                <a:cubicBezTo>
                  <a:pt x="137" y="41"/>
                  <a:pt x="143" y="37"/>
                  <a:pt x="147" y="30"/>
                </a:cubicBezTo>
                <a:cubicBezTo>
                  <a:pt x="151" y="23"/>
                  <a:pt x="152" y="15"/>
                  <a:pt x="148" y="13"/>
                </a:cubicBezTo>
                <a:cubicBezTo>
                  <a:pt x="144" y="11"/>
                  <a:pt x="138" y="15"/>
                  <a:pt x="134" y="22"/>
                </a:cubicBezTo>
                <a:cubicBezTo>
                  <a:pt x="130" y="29"/>
                  <a:pt x="129" y="37"/>
                  <a:pt x="133" y="39"/>
                </a:cubicBezTo>
                <a:close/>
                <a:moveTo>
                  <a:pt x="47" y="119"/>
                </a:moveTo>
                <a:cubicBezTo>
                  <a:pt x="50" y="92"/>
                  <a:pt x="73" y="74"/>
                  <a:pt x="100" y="74"/>
                </a:cubicBezTo>
                <a:cubicBezTo>
                  <a:pt x="129" y="74"/>
                  <a:pt x="153" y="95"/>
                  <a:pt x="153" y="123"/>
                </a:cubicBezTo>
                <a:cubicBezTo>
                  <a:pt x="154" y="123"/>
                  <a:pt x="155" y="123"/>
                  <a:pt x="155" y="123"/>
                </a:cubicBezTo>
                <a:cubicBezTo>
                  <a:pt x="159" y="115"/>
                  <a:pt x="161" y="109"/>
                  <a:pt x="161" y="99"/>
                </a:cubicBezTo>
                <a:cubicBezTo>
                  <a:pt x="161" y="66"/>
                  <a:pt x="134" y="39"/>
                  <a:pt x="101" y="39"/>
                </a:cubicBezTo>
                <a:cubicBezTo>
                  <a:pt x="67" y="39"/>
                  <a:pt x="40" y="66"/>
                  <a:pt x="40" y="99"/>
                </a:cubicBezTo>
                <a:cubicBezTo>
                  <a:pt x="40" y="107"/>
                  <a:pt x="42" y="112"/>
                  <a:pt x="45" y="119"/>
                </a:cubicBezTo>
                <a:cubicBezTo>
                  <a:pt x="45" y="119"/>
                  <a:pt x="46" y="119"/>
                  <a:pt x="47" y="119"/>
                </a:cubicBezTo>
                <a:close/>
                <a:moveTo>
                  <a:pt x="22" y="63"/>
                </a:moveTo>
                <a:cubicBezTo>
                  <a:pt x="29" y="68"/>
                  <a:pt x="37" y="68"/>
                  <a:pt x="39" y="64"/>
                </a:cubicBezTo>
                <a:cubicBezTo>
                  <a:pt x="41" y="61"/>
                  <a:pt x="37" y="54"/>
                  <a:pt x="30" y="50"/>
                </a:cubicBezTo>
                <a:cubicBezTo>
                  <a:pt x="23" y="46"/>
                  <a:pt x="15" y="46"/>
                  <a:pt x="13" y="49"/>
                </a:cubicBezTo>
                <a:cubicBezTo>
                  <a:pt x="11" y="53"/>
                  <a:pt x="15" y="59"/>
                  <a:pt x="22" y="63"/>
                </a:cubicBezTo>
                <a:close/>
                <a:moveTo>
                  <a:pt x="183" y="91"/>
                </a:moveTo>
                <a:cubicBezTo>
                  <a:pt x="174" y="91"/>
                  <a:pt x="168" y="95"/>
                  <a:pt x="168" y="99"/>
                </a:cubicBezTo>
                <a:cubicBezTo>
                  <a:pt x="168" y="103"/>
                  <a:pt x="174" y="107"/>
                  <a:pt x="183" y="107"/>
                </a:cubicBezTo>
                <a:cubicBezTo>
                  <a:pt x="191" y="107"/>
                  <a:pt x="197" y="103"/>
                  <a:pt x="197" y="99"/>
                </a:cubicBezTo>
                <a:cubicBezTo>
                  <a:pt x="197" y="95"/>
                  <a:pt x="191" y="91"/>
                  <a:pt x="183" y="91"/>
                </a:cubicBezTo>
                <a:close/>
                <a:moveTo>
                  <a:pt x="29" y="99"/>
                </a:moveTo>
                <a:cubicBezTo>
                  <a:pt x="29" y="95"/>
                  <a:pt x="23" y="91"/>
                  <a:pt x="15" y="91"/>
                </a:cubicBezTo>
                <a:cubicBezTo>
                  <a:pt x="6" y="91"/>
                  <a:pt x="0" y="95"/>
                  <a:pt x="0" y="99"/>
                </a:cubicBezTo>
                <a:cubicBezTo>
                  <a:pt x="0" y="103"/>
                  <a:pt x="6" y="107"/>
                  <a:pt x="15" y="107"/>
                </a:cubicBezTo>
                <a:cubicBezTo>
                  <a:pt x="23" y="107"/>
                  <a:pt x="29" y="103"/>
                  <a:pt x="29" y="99"/>
                </a:cubicBezTo>
                <a:close/>
                <a:moveTo>
                  <a:pt x="176" y="158"/>
                </a:moveTo>
                <a:cubicBezTo>
                  <a:pt x="175" y="158"/>
                  <a:pt x="175" y="158"/>
                  <a:pt x="175" y="158"/>
                </a:cubicBezTo>
                <a:cubicBezTo>
                  <a:pt x="175" y="158"/>
                  <a:pt x="175" y="157"/>
                  <a:pt x="175" y="157"/>
                </a:cubicBezTo>
                <a:cubicBezTo>
                  <a:pt x="175" y="142"/>
                  <a:pt x="162" y="129"/>
                  <a:pt x="147" y="129"/>
                </a:cubicBezTo>
                <a:cubicBezTo>
                  <a:pt x="146" y="129"/>
                  <a:pt x="145" y="129"/>
                  <a:pt x="144" y="130"/>
                </a:cubicBezTo>
                <a:cubicBezTo>
                  <a:pt x="143" y="107"/>
                  <a:pt x="125" y="89"/>
                  <a:pt x="102" y="89"/>
                </a:cubicBezTo>
                <a:cubicBezTo>
                  <a:pt x="74" y="89"/>
                  <a:pt x="63" y="106"/>
                  <a:pt x="61" y="127"/>
                </a:cubicBezTo>
                <a:cubicBezTo>
                  <a:pt x="55" y="128"/>
                  <a:pt x="43" y="125"/>
                  <a:pt x="41" y="140"/>
                </a:cubicBezTo>
                <a:cubicBezTo>
                  <a:pt x="41" y="141"/>
                  <a:pt x="41" y="141"/>
                  <a:pt x="42" y="141"/>
                </a:cubicBezTo>
                <a:cubicBezTo>
                  <a:pt x="27" y="142"/>
                  <a:pt x="16" y="154"/>
                  <a:pt x="16" y="169"/>
                </a:cubicBezTo>
                <a:cubicBezTo>
                  <a:pt x="16" y="184"/>
                  <a:pt x="28" y="199"/>
                  <a:pt x="43" y="199"/>
                </a:cubicBezTo>
                <a:cubicBezTo>
                  <a:pt x="90" y="199"/>
                  <a:pt x="152" y="199"/>
                  <a:pt x="176" y="199"/>
                </a:cubicBezTo>
                <a:cubicBezTo>
                  <a:pt x="186" y="199"/>
                  <a:pt x="195" y="188"/>
                  <a:pt x="195" y="177"/>
                </a:cubicBezTo>
                <a:cubicBezTo>
                  <a:pt x="195" y="167"/>
                  <a:pt x="186" y="158"/>
                  <a:pt x="176" y="158"/>
                </a:cubicBez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200"/>
          </a:p>
        </p:txBody>
      </p:sp>
      <p:sp>
        <p:nvSpPr>
          <p:cNvPr id="35" name="矩形 34"/>
          <p:cNvSpPr/>
          <p:nvPr/>
        </p:nvSpPr>
        <p:spPr>
          <a:xfrm>
            <a:off x="1271558" y="2288495"/>
            <a:ext cx="1788668"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36" name="矩形 47"/>
          <p:cNvSpPr>
            <a:spLocks noChangeArrowheads="1"/>
          </p:cNvSpPr>
          <p:nvPr/>
        </p:nvSpPr>
        <p:spPr bwMode="auto">
          <a:xfrm>
            <a:off x="1271042" y="2530680"/>
            <a:ext cx="1727742"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在此录入上述图表的描述明，在此录入上述图表的描述说</a:t>
            </a:r>
            <a:r>
              <a:rPr lang="zh-CN" altLang="en-US" sz="1050" dirty="0">
                <a:solidFill>
                  <a:schemeClr val="bg1">
                    <a:lumMod val="50000"/>
                  </a:schemeClr>
                </a:solidFill>
                <a:sym typeface="微软雅黑" pitchFamily="34" charset="-122"/>
              </a:rPr>
              <a:t>。</a:t>
            </a:r>
          </a:p>
        </p:txBody>
      </p:sp>
      <p:sp>
        <p:nvSpPr>
          <p:cNvPr id="37" name="矩形 36"/>
          <p:cNvSpPr/>
          <p:nvPr/>
        </p:nvSpPr>
        <p:spPr>
          <a:xfrm>
            <a:off x="1973453" y="3368333"/>
            <a:ext cx="1788668"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38" name="矩形 47"/>
          <p:cNvSpPr>
            <a:spLocks noChangeArrowheads="1"/>
          </p:cNvSpPr>
          <p:nvPr/>
        </p:nvSpPr>
        <p:spPr bwMode="auto">
          <a:xfrm>
            <a:off x="1972938" y="3610519"/>
            <a:ext cx="1727742"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在此录入上述图表的描述明，在此录入上述图表的描述说</a:t>
            </a:r>
            <a:r>
              <a:rPr lang="zh-CN" altLang="en-US" sz="1050" dirty="0">
                <a:solidFill>
                  <a:schemeClr val="bg1">
                    <a:lumMod val="50000"/>
                  </a:schemeClr>
                </a:solidFill>
                <a:sym typeface="微软雅黑" pitchFamily="34" charset="-122"/>
              </a:rPr>
              <a:t>。</a:t>
            </a:r>
          </a:p>
        </p:txBody>
      </p:sp>
      <p:sp>
        <p:nvSpPr>
          <p:cNvPr id="39" name="矩形 38"/>
          <p:cNvSpPr/>
          <p:nvPr/>
        </p:nvSpPr>
        <p:spPr>
          <a:xfrm>
            <a:off x="5536921" y="3368333"/>
            <a:ext cx="1788668"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40" name="矩形 47"/>
          <p:cNvSpPr>
            <a:spLocks noChangeArrowheads="1"/>
          </p:cNvSpPr>
          <p:nvPr/>
        </p:nvSpPr>
        <p:spPr bwMode="auto">
          <a:xfrm>
            <a:off x="5536406" y="3610519"/>
            <a:ext cx="1727742"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在此录入上述图表的描述明，在此录入上述图表的描述说</a:t>
            </a:r>
            <a:r>
              <a:rPr lang="zh-CN" altLang="en-US" sz="1050" dirty="0">
                <a:solidFill>
                  <a:schemeClr val="bg1">
                    <a:lumMod val="50000"/>
                  </a:schemeClr>
                </a:solidFill>
                <a:sym typeface="微软雅黑" pitchFamily="34" charset="-122"/>
              </a:rPr>
              <a:t>。</a:t>
            </a:r>
          </a:p>
        </p:txBody>
      </p:sp>
      <p:sp>
        <p:nvSpPr>
          <p:cNvPr id="41" name="矩形 40"/>
          <p:cNvSpPr/>
          <p:nvPr/>
        </p:nvSpPr>
        <p:spPr>
          <a:xfrm>
            <a:off x="6192273" y="2288495"/>
            <a:ext cx="1788668"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42" name="矩形 47"/>
          <p:cNvSpPr>
            <a:spLocks noChangeArrowheads="1"/>
          </p:cNvSpPr>
          <p:nvPr/>
        </p:nvSpPr>
        <p:spPr bwMode="auto">
          <a:xfrm>
            <a:off x="6191758" y="2530680"/>
            <a:ext cx="1727742"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在此录入上述图表的描述明，在此录入上述图表的描述说。</a:t>
            </a:r>
          </a:p>
        </p:txBody>
      </p:sp>
      <p:grpSp>
        <p:nvGrpSpPr>
          <p:cNvPr id="43" name="组合 42"/>
          <p:cNvGrpSpPr/>
          <p:nvPr/>
        </p:nvGrpSpPr>
        <p:grpSpPr>
          <a:xfrm>
            <a:off x="4895951" y="1732257"/>
            <a:ext cx="208734" cy="138347"/>
            <a:chOff x="9482595" y="2565731"/>
            <a:chExt cx="278384" cy="184511"/>
          </a:xfrm>
          <a:blipFill dpi="0" rotWithShape="1">
            <a:blip r:embed="rId8">
              <a:extLst>
                <a:ext uri="{28A0092B-C50C-407E-A947-70E740481C1C}">
                  <a14:useLocalDpi xmlns:a14="http://schemas.microsoft.com/office/drawing/2010/main" val="0"/>
                </a:ext>
              </a:extLst>
            </a:blip>
            <a:srcRect/>
            <a:stretch>
              <a:fillRect/>
            </a:stretch>
          </a:blipFill>
        </p:grpSpPr>
        <p:sp>
          <p:nvSpPr>
            <p:cNvPr id="44" name="椭圆 43"/>
            <p:cNvSpPr/>
            <p:nvPr/>
          </p:nvSpPr>
          <p:spPr>
            <a:xfrm>
              <a:off x="9482595" y="2565731"/>
              <a:ext cx="71376" cy="71376"/>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5" name="椭圆 44"/>
            <p:cNvSpPr/>
            <p:nvPr/>
          </p:nvSpPr>
          <p:spPr>
            <a:xfrm>
              <a:off x="9625979" y="2615242"/>
              <a:ext cx="135000" cy="135000"/>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pic>
        <p:nvPicPr>
          <p:cNvPr id="46" name="Picture 3" descr="C:\Users\ABC\Desktop\GR-010 (2).png"/>
          <p:cNvPicPr>
            <a:picLocks noChangeAspect="1" noChangeArrowheads="1"/>
          </p:cNvPicPr>
          <p:nvPr/>
        </p:nvPicPr>
        <p:blipFill>
          <a:blip r:embed="rId9" cstate="screen">
            <a:grayscl/>
            <a:extLst>
              <a:ext uri="{28A0092B-C50C-407E-A947-70E740481C1C}">
                <a14:useLocalDpi xmlns:a14="http://schemas.microsoft.com/office/drawing/2010/main"/>
              </a:ext>
            </a:extLst>
          </a:blip>
          <a:srcRect/>
          <a:stretch>
            <a:fillRect/>
          </a:stretch>
        </p:blipFill>
        <p:spPr bwMode="auto">
          <a:xfrm rot="19741709">
            <a:off x="8470534" y="218241"/>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4" descr="C:\Users\ABC\Desktop\GR-010 (2).png"/>
          <p:cNvPicPr>
            <a:picLocks noChangeAspect="1" noChangeArrowheads="1"/>
          </p:cNvPicPr>
          <p:nvPr/>
        </p:nvPicPr>
        <p:blipFill>
          <a:blip r:embed="rId10">
            <a:biLevel thresh="25000"/>
            <a:extLst>
              <a:ext uri="{28A0092B-C50C-407E-A947-70E740481C1C}">
                <a14:useLocalDpi xmlns:a14="http://schemas.microsoft.com/office/drawing/2010/main"/>
              </a:ext>
            </a:extLst>
          </a:blip>
          <a:srcRect/>
          <a:stretch>
            <a:fillRect/>
          </a:stretch>
        </p:blipFill>
        <p:spPr bwMode="auto">
          <a:xfrm>
            <a:off x="-180000" y="434594"/>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48" name="矩形 47"/>
          <p:cNvSpPr/>
          <p:nvPr/>
        </p:nvSpPr>
        <p:spPr>
          <a:xfrm>
            <a:off x="223170" y="204036"/>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点击添加标题</a:t>
            </a:r>
          </a:p>
        </p:txBody>
      </p:sp>
      <p:pic>
        <p:nvPicPr>
          <p:cNvPr id="49" name="Picture 5" descr="C:\Users\ABC\Desktop\图片1.png"/>
          <p:cNvPicPr>
            <a:picLocks noChangeAspect="1" noChangeArrowheads="1"/>
          </p:cNvPicPr>
          <p:nvPr/>
        </p:nvPicPr>
        <p:blipFill>
          <a:blip r:embed="rId11">
            <a:extLst>
              <a:ext uri="{BEBA8EAE-BF5A-486C-A8C5-ECC9F3942E4B}">
                <a14:imgProps xmlns:a14="http://schemas.microsoft.com/office/drawing/2010/main">
                  <a14:imgLayer r:embed="rId12">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62702" y="-184298"/>
            <a:ext cx="9247188" cy="5961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17138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1000"/>
                                        <p:tgtEl>
                                          <p:spTgt spid="47"/>
                                        </p:tgtEl>
                                      </p:cBhvr>
                                    </p:animEffect>
                                  </p:childTnLst>
                                </p:cTn>
                              </p:par>
                              <p:par>
                                <p:cTn id="8" presetID="1" presetClass="entr" presetSubtype="0" fill="hold" nodeType="withEffect">
                                  <p:stCondLst>
                                    <p:cond delay="0"/>
                                  </p:stCondLst>
                                  <p:childTnLst>
                                    <p:set>
                                      <p:cBhvr>
                                        <p:cTn id="9" dur="1" fill="hold">
                                          <p:stCondLst>
                                            <p:cond delay="0"/>
                                          </p:stCondLst>
                                        </p:cTn>
                                        <p:tgtEl>
                                          <p:spTgt spid="46"/>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46"/>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p:cTn id="16" dur="500" fill="hold"/>
                                        <p:tgtEl>
                                          <p:spTgt spid="48"/>
                                        </p:tgtEl>
                                        <p:attrNameLst>
                                          <p:attrName>ppt_w</p:attrName>
                                        </p:attrNameLst>
                                      </p:cBhvr>
                                      <p:tavLst>
                                        <p:tav tm="0">
                                          <p:val>
                                            <p:fltVal val="0"/>
                                          </p:val>
                                        </p:tav>
                                        <p:tav tm="100000">
                                          <p:val>
                                            <p:strVal val="#ppt_w"/>
                                          </p:val>
                                        </p:tav>
                                      </p:tavLst>
                                    </p:anim>
                                    <p:anim calcmode="lin" valueType="num">
                                      <p:cBhvr>
                                        <p:cTn id="17" dur="500" fill="hold"/>
                                        <p:tgtEl>
                                          <p:spTgt spid="48"/>
                                        </p:tgtEl>
                                        <p:attrNameLst>
                                          <p:attrName>ppt_h</p:attrName>
                                        </p:attrNameLst>
                                      </p:cBhvr>
                                      <p:tavLst>
                                        <p:tav tm="0">
                                          <p:val>
                                            <p:fltVal val="0"/>
                                          </p:val>
                                        </p:tav>
                                        <p:tav tm="100000">
                                          <p:val>
                                            <p:strVal val="#ppt_h"/>
                                          </p:val>
                                        </p:tav>
                                      </p:tavLst>
                                    </p:anim>
                                  </p:childTnLst>
                                </p:cTn>
                              </p:par>
                              <p:par>
                                <p:cTn id="18" presetID="2" presetClass="entr" presetSubtype="8" fill="hold" nodeType="withEffect">
                                  <p:stCondLst>
                                    <p:cond delay="75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0-#ppt_w/2"/>
                                          </p:val>
                                        </p:tav>
                                        <p:tav tm="100000">
                                          <p:val>
                                            <p:strVal val="#ppt_x"/>
                                          </p:val>
                                        </p:tav>
                                      </p:tavLst>
                                    </p:anim>
                                    <p:anim calcmode="lin" valueType="num">
                                      <p:cBhvr additive="base">
                                        <p:cTn id="21" dur="500" fill="hold"/>
                                        <p:tgtEl>
                                          <p:spTgt spid="14"/>
                                        </p:tgtEl>
                                        <p:attrNameLst>
                                          <p:attrName>ppt_y</p:attrName>
                                        </p:attrNameLst>
                                      </p:cBhvr>
                                      <p:tavLst>
                                        <p:tav tm="0">
                                          <p:val>
                                            <p:strVal val="#ppt_y"/>
                                          </p:val>
                                        </p:tav>
                                        <p:tav tm="100000">
                                          <p:val>
                                            <p:strVal val="#ppt_y"/>
                                          </p:val>
                                        </p:tav>
                                      </p:tavLst>
                                    </p:anim>
                                  </p:childTnLst>
                                </p:cTn>
                              </p:par>
                            </p:childTnLst>
                          </p:cTn>
                        </p:par>
                        <p:par>
                          <p:cTn id="22" fill="hold">
                            <p:stCondLst>
                              <p:cond delay="1250"/>
                            </p:stCondLst>
                            <p:childTnLst>
                              <p:par>
                                <p:cTn id="23" presetID="53" presetClass="entr" presetSubtype="16"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nodeType="withEffect">
                                  <p:stCondLst>
                                    <p:cond delay="50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par>
                                <p:cTn id="33" presetID="53" presetClass="entr" presetSubtype="16" fill="hold" nodeType="withEffect">
                                  <p:stCondLst>
                                    <p:cond delay="50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par>
                                <p:cTn id="38" presetID="53" presetClass="entr" presetSubtype="16" fill="hold" nodeType="withEffect">
                                  <p:stCondLst>
                                    <p:cond delay="500"/>
                                  </p:stCondLst>
                                  <p:childTnLst>
                                    <p:set>
                                      <p:cBhvr>
                                        <p:cTn id="39" dur="1" fill="hold">
                                          <p:stCondLst>
                                            <p:cond delay="0"/>
                                          </p:stCondLst>
                                        </p:cTn>
                                        <p:tgtEl>
                                          <p:spTgt spid="25"/>
                                        </p:tgtEl>
                                        <p:attrNameLst>
                                          <p:attrName>style.visibility</p:attrName>
                                        </p:attrNameLst>
                                      </p:cBhvr>
                                      <p:to>
                                        <p:strVal val="visible"/>
                                      </p:to>
                                    </p:set>
                                    <p:anim calcmode="lin" valueType="num">
                                      <p:cBhvr>
                                        <p:cTn id="40" dur="500" fill="hold"/>
                                        <p:tgtEl>
                                          <p:spTgt spid="25"/>
                                        </p:tgtEl>
                                        <p:attrNameLst>
                                          <p:attrName>ppt_w</p:attrName>
                                        </p:attrNameLst>
                                      </p:cBhvr>
                                      <p:tavLst>
                                        <p:tav tm="0">
                                          <p:val>
                                            <p:fltVal val="0"/>
                                          </p:val>
                                        </p:tav>
                                        <p:tav tm="100000">
                                          <p:val>
                                            <p:strVal val="#ppt_w"/>
                                          </p:val>
                                        </p:tav>
                                      </p:tavLst>
                                    </p:anim>
                                    <p:anim calcmode="lin" valueType="num">
                                      <p:cBhvr>
                                        <p:cTn id="41" dur="500" fill="hold"/>
                                        <p:tgtEl>
                                          <p:spTgt spid="25"/>
                                        </p:tgtEl>
                                        <p:attrNameLst>
                                          <p:attrName>ppt_h</p:attrName>
                                        </p:attrNameLst>
                                      </p:cBhvr>
                                      <p:tavLst>
                                        <p:tav tm="0">
                                          <p:val>
                                            <p:fltVal val="0"/>
                                          </p:val>
                                        </p:tav>
                                        <p:tav tm="100000">
                                          <p:val>
                                            <p:strVal val="#ppt_h"/>
                                          </p:val>
                                        </p:tav>
                                      </p:tavLst>
                                    </p:anim>
                                    <p:animEffect transition="in" filter="fade">
                                      <p:cBhvr>
                                        <p:cTn id="42" dur="500"/>
                                        <p:tgtEl>
                                          <p:spTgt spid="25"/>
                                        </p:tgtEl>
                                      </p:cBhvr>
                                    </p:animEffect>
                                  </p:childTnLst>
                                </p:cTn>
                              </p:par>
                              <p:par>
                                <p:cTn id="43" presetID="53" presetClass="entr" presetSubtype="16" fill="hold" nodeType="withEffect">
                                  <p:stCondLst>
                                    <p:cond delay="500"/>
                                  </p:stCondLst>
                                  <p:childTnLst>
                                    <p:set>
                                      <p:cBhvr>
                                        <p:cTn id="44" dur="1" fill="hold">
                                          <p:stCondLst>
                                            <p:cond delay="0"/>
                                          </p:stCondLst>
                                        </p:cTn>
                                        <p:tgtEl>
                                          <p:spTgt spid="28"/>
                                        </p:tgtEl>
                                        <p:attrNameLst>
                                          <p:attrName>style.visibility</p:attrName>
                                        </p:attrNameLst>
                                      </p:cBhvr>
                                      <p:to>
                                        <p:strVal val="visible"/>
                                      </p:to>
                                    </p:set>
                                    <p:anim calcmode="lin" valueType="num">
                                      <p:cBhvr>
                                        <p:cTn id="45" dur="500" fill="hold"/>
                                        <p:tgtEl>
                                          <p:spTgt spid="28"/>
                                        </p:tgtEl>
                                        <p:attrNameLst>
                                          <p:attrName>ppt_w</p:attrName>
                                        </p:attrNameLst>
                                      </p:cBhvr>
                                      <p:tavLst>
                                        <p:tav tm="0">
                                          <p:val>
                                            <p:fltVal val="0"/>
                                          </p:val>
                                        </p:tav>
                                        <p:tav tm="100000">
                                          <p:val>
                                            <p:strVal val="#ppt_w"/>
                                          </p:val>
                                        </p:tav>
                                      </p:tavLst>
                                    </p:anim>
                                    <p:anim calcmode="lin" valueType="num">
                                      <p:cBhvr>
                                        <p:cTn id="46" dur="500" fill="hold"/>
                                        <p:tgtEl>
                                          <p:spTgt spid="28"/>
                                        </p:tgtEl>
                                        <p:attrNameLst>
                                          <p:attrName>ppt_h</p:attrName>
                                        </p:attrNameLst>
                                      </p:cBhvr>
                                      <p:tavLst>
                                        <p:tav tm="0">
                                          <p:val>
                                            <p:fltVal val="0"/>
                                          </p:val>
                                        </p:tav>
                                        <p:tav tm="100000">
                                          <p:val>
                                            <p:strVal val="#ppt_h"/>
                                          </p:val>
                                        </p:tav>
                                      </p:tavLst>
                                    </p:anim>
                                    <p:animEffect transition="in" filter="fade">
                                      <p:cBhvr>
                                        <p:cTn id="47" dur="500"/>
                                        <p:tgtEl>
                                          <p:spTgt spid="28"/>
                                        </p:tgtEl>
                                      </p:cBhvr>
                                    </p:animEffect>
                                  </p:childTnLst>
                                </p:cTn>
                              </p:par>
                              <p:par>
                                <p:cTn id="48" presetID="53" presetClass="entr" presetSubtype="16" fill="hold" grpId="0" nodeType="withEffect">
                                  <p:stCondLst>
                                    <p:cond delay="1000"/>
                                  </p:stCondLst>
                                  <p:childTnLst>
                                    <p:set>
                                      <p:cBhvr>
                                        <p:cTn id="49" dur="1" fill="hold">
                                          <p:stCondLst>
                                            <p:cond delay="0"/>
                                          </p:stCondLst>
                                        </p:cTn>
                                        <p:tgtEl>
                                          <p:spTgt spid="34"/>
                                        </p:tgtEl>
                                        <p:attrNameLst>
                                          <p:attrName>style.visibility</p:attrName>
                                        </p:attrNameLst>
                                      </p:cBhvr>
                                      <p:to>
                                        <p:strVal val="visible"/>
                                      </p:to>
                                    </p:set>
                                    <p:anim calcmode="lin" valueType="num">
                                      <p:cBhvr>
                                        <p:cTn id="50" dur="500" fill="hold"/>
                                        <p:tgtEl>
                                          <p:spTgt spid="34"/>
                                        </p:tgtEl>
                                        <p:attrNameLst>
                                          <p:attrName>ppt_w</p:attrName>
                                        </p:attrNameLst>
                                      </p:cBhvr>
                                      <p:tavLst>
                                        <p:tav tm="0">
                                          <p:val>
                                            <p:fltVal val="0"/>
                                          </p:val>
                                        </p:tav>
                                        <p:tav tm="100000">
                                          <p:val>
                                            <p:strVal val="#ppt_w"/>
                                          </p:val>
                                        </p:tav>
                                      </p:tavLst>
                                    </p:anim>
                                    <p:anim calcmode="lin" valueType="num">
                                      <p:cBhvr>
                                        <p:cTn id="51" dur="500" fill="hold"/>
                                        <p:tgtEl>
                                          <p:spTgt spid="34"/>
                                        </p:tgtEl>
                                        <p:attrNameLst>
                                          <p:attrName>ppt_h</p:attrName>
                                        </p:attrNameLst>
                                      </p:cBhvr>
                                      <p:tavLst>
                                        <p:tav tm="0">
                                          <p:val>
                                            <p:fltVal val="0"/>
                                          </p:val>
                                        </p:tav>
                                        <p:tav tm="100000">
                                          <p:val>
                                            <p:strVal val="#ppt_h"/>
                                          </p:val>
                                        </p:tav>
                                      </p:tavLst>
                                    </p:anim>
                                    <p:animEffect transition="in" filter="fade">
                                      <p:cBhvr>
                                        <p:cTn id="52" dur="500"/>
                                        <p:tgtEl>
                                          <p:spTgt spid="34"/>
                                        </p:tgtEl>
                                      </p:cBhvr>
                                    </p:animEffect>
                                  </p:childTnLst>
                                </p:cTn>
                              </p:par>
                              <p:par>
                                <p:cTn id="53" presetID="53" presetClass="entr" presetSubtype="16" fill="hold" grpId="0" nodeType="withEffect">
                                  <p:stCondLst>
                                    <p:cond delay="1000"/>
                                  </p:stCondLst>
                                  <p:childTnLst>
                                    <p:set>
                                      <p:cBhvr>
                                        <p:cTn id="54" dur="1" fill="hold">
                                          <p:stCondLst>
                                            <p:cond delay="0"/>
                                          </p:stCondLst>
                                        </p:cTn>
                                        <p:tgtEl>
                                          <p:spTgt spid="31"/>
                                        </p:tgtEl>
                                        <p:attrNameLst>
                                          <p:attrName>style.visibility</p:attrName>
                                        </p:attrNameLst>
                                      </p:cBhvr>
                                      <p:to>
                                        <p:strVal val="visible"/>
                                      </p:to>
                                    </p:set>
                                    <p:anim calcmode="lin" valueType="num">
                                      <p:cBhvr>
                                        <p:cTn id="55" dur="500" fill="hold"/>
                                        <p:tgtEl>
                                          <p:spTgt spid="31"/>
                                        </p:tgtEl>
                                        <p:attrNameLst>
                                          <p:attrName>ppt_w</p:attrName>
                                        </p:attrNameLst>
                                      </p:cBhvr>
                                      <p:tavLst>
                                        <p:tav tm="0">
                                          <p:val>
                                            <p:fltVal val="0"/>
                                          </p:val>
                                        </p:tav>
                                        <p:tav tm="100000">
                                          <p:val>
                                            <p:strVal val="#ppt_w"/>
                                          </p:val>
                                        </p:tav>
                                      </p:tavLst>
                                    </p:anim>
                                    <p:anim calcmode="lin" valueType="num">
                                      <p:cBhvr>
                                        <p:cTn id="56" dur="500" fill="hold"/>
                                        <p:tgtEl>
                                          <p:spTgt spid="31"/>
                                        </p:tgtEl>
                                        <p:attrNameLst>
                                          <p:attrName>ppt_h</p:attrName>
                                        </p:attrNameLst>
                                      </p:cBhvr>
                                      <p:tavLst>
                                        <p:tav tm="0">
                                          <p:val>
                                            <p:fltVal val="0"/>
                                          </p:val>
                                        </p:tav>
                                        <p:tav tm="100000">
                                          <p:val>
                                            <p:strVal val="#ppt_h"/>
                                          </p:val>
                                        </p:tav>
                                      </p:tavLst>
                                    </p:anim>
                                    <p:animEffect transition="in" filter="fade">
                                      <p:cBhvr>
                                        <p:cTn id="57" dur="500"/>
                                        <p:tgtEl>
                                          <p:spTgt spid="31"/>
                                        </p:tgtEl>
                                      </p:cBhvr>
                                    </p:animEffect>
                                  </p:childTnLst>
                                </p:cTn>
                              </p:par>
                              <p:par>
                                <p:cTn id="58" presetID="53" presetClass="entr" presetSubtype="16" fill="hold" grpId="0" nodeType="withEffect">
                                  <p:stCondLst>
                                    <p:cond delay="1000"/>
                                  </p:stCondLst>
                                  <p:childTnLst>
                                    <p:set>
                                      <p:cBhvr>
                                        <p:cTn id="59" dur="1" fill="hold">
                                          <p:stCondLst>
                                            <p:cond delay="0"/>
                                          </p:stCondLst>
                                        </p:cTn>
                                        <p:tgtEl>
                                          <p:spTgt spid="32"/>
                                        </p:tgtEl>
                                        <p:attrNameLst>
                                          <p:attrName>style.visibility</p:attrName>
                                        </p:attrNameLst>
                                      </p:cBhvr>
                                      <p:to>
                                        <p:strVal val="visible"/>
                                      </p:to>
                                    </p:set>
                                    <p:anim calcmode="lin" valueType="num">
                                      <p:cBhvr>
                                        <p:cTn id="60" dur="500" fill="hold"/>
                                        <p:tgtEl>
                                          <p:spTgt spid="32"/>
                                        </p:tgtEl>
                                        <p:attrNameLst>
                                          <p:attrName>ppt_w</p:attrName>
                                        </p:attrNameLst>
                                      </p:cBhvr>
                                      <p:tavLst>
                                        <p:tav tm="0">
                                          <p:val>
                                            <p:fltVal val="0"/>
                                          </p:val>
                                        </p:tav>
                                        <p:tav tm="100000">
                                          <p:val>
                                            <p:strVal val="#ppt_w"/>
                                          </p:val>
                                        </p:tav>
                                      </p:tavLst>
                                    </p:anim>
                                    <p:anim calcmode="lin" valueType="num">
                                      <p:cBhvr>
                                        <p:cTn id="61" dur="500" fill="hold"/>
                                        <p:tgtEl>
                                          <p:spTgt spid="32"/>
                                        </p:tgtEl>
                                        <p:attrNameLst>
                                          <p:attrName>ppt_h</p:attrName>
                                        </p:attrNameLst>
                                      </p:cBhvr>
                                      <p:tavLst>
                                        <p:tav tm="0">
                                          <p:val>
                                            <p:fltVal val="0"/>
                                          </p:val>
                                        </p:tav>
                                        <p:tav tm="100000">
                                          <p:val>
                                            <p:strVal val="#ppt_h"/>
                                          </p:val>
                                        </p:tav>
                                      </p:tavLst>
                                    </p:anim>
                                    <p:animEffect transition="in" filter="fade">
                                      <p:cBhvr>
                                        <p:cTn id="62" dur="500"/>
                                        <p:tgtEl>
                                          <p:spTgt spid="32"/>
                                        </p:tgtEl>
                                      </p:cBhvr>
                                    </p:animEffect>
                                  </p:childTnLst>
                                </p:cTn>
                              </p:par>
                              <p:par>
                                <p:cTn id="63" presetID="53" presetClass="entr" presetSubtype="16" fill="hold" grpId="0" nodeType="withEffect">
                                  <p:stCondLst>
                                    <p:cond delay="1000"/>
                                  </p:stCondLst>
                                  <p:childTnLst>
                                    <p:set>
                                      <p:cBhvr>
                                        <p:cTn id="64" dur="1" fill="hold">
                                          <p:stCondLst>
                                            <p:cond delay="0"/>
                                          </p:stCondLst>
                                        </p:cTn>
                                        <p:tgtEl>
                                          <p:spTgt spid="33"/>
                                        </p:tgtEl>
                                        <p:attrNameLst>
                                          <p:attrName>style.visibility</p:attrName>
                                        </p:attrNameLst>
                                      </p:cBhvr>
                                      <p:to>
                                        <p:strVal val="visible"/>
                                      </p:to>
                                    </p:set>
                                    <p:anim calcmode="lin" valueType="num">
                                      <p:cBhvr>
                                        <p:cTn id="65" dur="500" fill="hold"/>
                                        <p:tgtEl>
                                          <p:spTgt spid="33"/>
                                        </p:tgtEl>
                                        <p:attrNameLst>
                                          <p:attrName>ppt_w</p:attrName>
                                        </p:attrNameLst>
                                      </p:cBhvr>
                                      <p:tavLst>
                                        <p:tav tm="0">
                                          <p:val>
                                            <p:fltVal val="0"/>
                                          </p:val>
                                        </p:tav>
                                        <p:tav tm="100000">
                                          <p:val>
                                            <p:strVal val="#ppt_w"/>
                                          </p:val>
                                        </p:tav>
                                      </p:tavLst>
                                    </p:anim>
                                    <p:anim calcmode="lin" valueType="num">
                                      <p:cBhvr>
                                        <p:cTn id="66" dur="500" fill="hold"/>
                                        <p:tgtEl>
                                          <p:spTgt spid="33"/>
                                        </p:tgtEl>
                                        <p:attrNameLst>
                                          <p:attrName>ppt_h</p:attrName>
                                        </p:attrNameLst>
                                      </p:cBhvr>
                                      <p:tavLst>
                                        <p:tav tm="0">
                                          <p:val>
                                            <p:fltVal val="0"/>
                                          </p:val>
                                        </p:tav>
                                        <p:tav tm="100000">
                                          <p:val>
                                            <p:strVal val="#ppt_h"/>
                                          </p:val>
                                        </p:tav>
                                      </p:tavLst>
                                    </p:anim>
                                    <p:animEffect transition="in" filter="fade">
                                      <p:cBhvr>
                                        <p:cTn id="67" dur="500"/>
                                        <p:tgtEl>
                                          <p:spTgt spid="33"/>
                                        </p:tgtEl>
                                      </p:cBhvr>
                                    </p:animEffect>
                                  </p:childTnLst>
                                </p:cTn>
                              </p:par>
                              <p:par>
                                <p:cTn id="68" presetID="14" presetClass="entr" presetSubtype="10" fill="hold" grpId="0" nodeType="withEffect">
                                  <p:stCondLst>
                                    <p:cond delay="2000"/>
                                  </p:stCondLst>
                                  <p:childTnLst>
                                    <p:set>
                                      <p:cBhvr>
                                        <p:cTn id="69" dur="1" fill="hold">
                                          <p:stCondLst>
                                            <p:cond delay="0"/>
                                          </p:stCondLst>
                                        </p:cTn>
                                        <p:tgtEl>
                                          <p:spTgt spid="35"/>
                                        </p:tgtEl>
                                        <p:attrNameLst>
                                          <p:attrName>style.visibility</p:attrName>
                                        </p:attrNameLst>
                                      </p:cBhvr>
                                      <p:to>
                                        <p:strVal val="visible"/>
                                      </p:to>
                                    </p:set>
                                    <p:animEffect transition="in" filter="randombar(horizontal)">
                                      <p:cBhvr>
                                        <p:cTn id="70" dur="400"/>
                                        <p:tgtEl>
                                          <p:spTgt spid="35"/>
                                        </p:tgtEl>
                                      </p:cBhvr>
                                    </p:animEffect>
                                  </p:childTnLst>
                                </p:cTn>
                              </p:par>
                              <p:par>
                                <p:cTn id="71" presetID="14" presetClass="entr" presetSubtype="10" fill="hold" grpId="0" nodeType="withEffect">
                                  <p:stCondLst>
                                    <p:cond delay="2000"/>
                                  </p:stCondLst>
                                  <p:childTnLst>
                                    <p:set>
                                      <p:cBhvr>
                                        <p:cTn id="72" dur="1" fill="hold">
                                          <p:stCondLst>
                                            <p:cond delay="0"/>
                                          </p:stCondLst>
                                        </p:cTn>
                                        <p:tgtEl>
                                          <p:spTgt spid="36"/>
                                        </p:tgtEl>
                                        <p:attrNameLst>
                                          <p:attrName>style.visibility</p:attrName>
                                        </p:attrNameLst>
                                      </p:cBhvr>
                                      <p:to>
                                        <p:strVal val="visible"/>
                                      </p:to>
                                    </p:set>
                                    <p:animEffect transition="in" filter="randombar(horizontal)">
                                      <p:cBhvr>
                                        <p:cTn id="73" dur="400"/>
                                        <p:tgtEl>
                                          <p:spTgt spid="36"/>
                                        </p:tgtEl>
                                      </p:cBhvr>
                                    </p:animEffect>
                                  </p:childTnLst>
                                </p:cTn>
                              </p:par>
                              <p:par>
                                <p:cTn id="74" presetID="14" presetClass="entr" presetSubtype="10" fill="hold" grpId="0" nodeType="withEffect">
                                  <p:stCondLst>
                                    <p:cond delay="2000"/>
                                  </p:stCondLst>
                                  <p:childTnLst>
                                    <p:set>
                                      <p:cBhvr>
                                        <p:cTn id="75" dur="1" fill="hold">
                                          <p:stCondLst>
                                            <p:cond delay="0"/>
                                          </p:stCondLst>
                                        </p:cTn>
                                        <p:tgtEl>
                                          <p:spTgt spid="37"/>
                                        </p:tgtEl>
                                        <p:attrNameLst>
                                          <p:attrName>style.visibility</p:attrName>
                                        </p:attrNameLst>
                                      </p:cBhvr>
                                      <p:to>
                                        <p:strVal val="visible"/>
                                      </p:to>
                                    </p:set>
                                    <p:animEffect transition="in" filter="randombar(horizontal)">
                                      <p:cBhvr>
                                        <p:cTn id="76" dur="400"/>
                                        <p:tgtEl>
                                          <p:spTgt spid="37"/>
                                        </p:tgtEl>
                                      </p:cBhvr>
                                    </p:animEffect>
                                  </p:childTnLst>
                                </p:cTn>
                              </p:par>
                              <p:par>
                                <p:cTn id="77" presetID="14" presetClass="entr" presetSubtype="10" fill="hold" grpId="0" nodeType="withEffect">
                                  <p:stCondLst>
                                    <p:cond delay="2000"/>
                                  </p:stCondLst>
                                  <p:childTnLst>
                                    <p:set>
                                      <p:cBhvr>
                                        <p:cTn id="78" dur="1" fill="hold">
                                          <p:stCondLst>
                                            <p:cond delay="0"/>
                                          </p:stCondLst>
                                        </p:cTn>
                                        <p:tgtEl>
                                          <p:spTgt spid="38"/>
                                        </p:tgtEl>
                                        <p:attrNameLst>
                                          <p:attrName>style.visibility</p:attrName>
                                        </p:attrNameLst>
                                      </p:cBhvr>
                                      <p:to>
                                        <p:strVal val="visible"/>
                                      </p:to>
                                    </p:set>
                                    <p:animEffect transition="in" filter="randombar(horizontal)">
                                      <p:cBhvr>
                                        <p:cTn id="79" dur="400"/>
                                        <p:tgtEl>
                                          <p:spTgt spid="38"/>
                                        </p:tgtEl>
                                      </p:cBhvr>
                                    </p:animEffect>
                                  </p:childTnLst>
                                </p:cTn>
                              </p:par>
                              <p:par>
                                <p:cTn id="80" presetID="14" presetClass="entr" presetSubtype="10" fill="hold" grpId="0" nodeType="withEffect">
                                  <p:stCondLst>
                                    <p:cond delay="2000"/>
                                  </p:stCondLst>
                                  <p:childTnLst>
                                    <p:set>
                                      <p:cBhvr>
                                        <p:cTn id="81" dur="1" fill="hold">
                                          <p:stCondLst>
                                            <p:cond delay="0"/>
                                          </p:stCondLst>
                                        </p:cTn>
                                        <p:tgtEl>
                                          <p:spTgt spid="39"/>
                                        </p:tgtEl>
                                        <p:attrNameLst>
                                          <p:attrName>style.visibility</p:attrName>
                                        </p:attrNameLst>
                                      </p:cBhvr>
                                      <p:to>
                                        <p:strVal val="visible"/>
                                      </p:to>
                                    </p:set>
                                    <p:animEffect transition="in" filter="randombar(horizontal)">
                                      <p:cBhvr>
                                        <p:cTn id="82" dur="400"/>
                                        <p:tgtEl>
                                          <p:spTgt spid="39"/>
                                        </p:tgtEl>
                                      </p:cBhvr>
                                    </p:animEffect>
                                  </p:childTnLst>
                                </p:cTn>
                              </p:par>
                              <p:par>
                                <p:cTn id="83" presetID="14" presetClass="entr" presetSubtype="10" fill="hold" grpId="0" nodeType="withEffect">
                                  <p:stCondLst>
                                    <p:cond delay="2000"/>
                                  </p:stCondLst>
                                  <p:childTnLst>
                                    <p:set>
                                      <p:cBhvr>
                                        <p:cTn id="84" dur="1" fill="hold">
                                          <p:stCondLst>
                                            <p:cond delay="0"/>
                                          </p:stCondLst>
                                        </p:cTn>
                                        <p:tgtEl>
                                          <p:spTgt spid="40"/>
                                        </p:tgtEl>
                                        <p:attrNameLst>
                                          <p:attrName>style.visibility</p:attrName>
                                        </p:attrNameLst>
                                      </p:cBhvr>
                                      <p:to>
                                        <p:strVal val="visible"/>
                                      </p:to>
                                    </p:set>
                                    <p:animEffect transition="in" filter="randombar(horizontal)">
                                      <p:cBhvr>
                                        <p:cTn id="85" dur="400"/>
                                        <p:tgtEl>
                                          <p:spTgt spid="40"/>
                                        </p:tgtEl>
                                      </p:cBhvr>
                                    </p:animEffect>
                                  </p:childTnLst>
                                </p:cTn>
                              </p:par>
                              <p:par>
                                <p:cTn id="86" presetID="14" presetClass="entr" presetSubtype="10" fill="hold" grpId="0" nodeType="withEffect">
                                  <p:stCondLst>
                                    <p:cond delay="2000"/>
                                  </p:stCondLst>
                                  <p:childTnLst>
                                    <p:set>
                                      <p:cBhvr>
                                        <p:cTn id="87" dur="1" fill="hold">
                                          <p:stCondLst>
                                            <p:cond delay="0"/>
                                          </p:stCondLst>
                                        </p:cTn>
                                        <p:tgtEl>
                                          <p:spTgt spid="41"/>
                                        </p:tgtEl>
                                        <p:attrNameLst>
                                          <p:attrName>style.visibility</p:attrName>
                                        </p:attrNameLst>
                                      </p:cBhvr>
                                      <p:to>
                                        <p:strVal val="visible"/>
                                      </p:to>
                                    </p:set>
                                    <p:animEffect transition="in" filter="randombar(horizontal)">
                                      <p:cBhvr>
                                        <p:cTn id="88" dur="400"/>
                                        <p:tgtEl>
                                          <p:spTgt spid="41"/>
                                        </p:tgtEl>
                                      </p:cBhvr>
                                    </p:animEffect>
                                  </p:childTnLst>
                                </p:cTn>
                              </p:par>
                              <p:par>
                                <p:cTn id="89" presetID="14" presetClass="entr" presetSubtype="10" fill="hold" grpId="0" nodeType="withEffect">
                                  <p:stCondLst>
                                    <p:cond delay="2000"/>
                                  </p:stCondLst>
                                  <p:childTnLst>
                                    <p:set>
                                      <p:cBhvr>
                                        <p:cTn id="90" dur="1" fill="hold">
                                          <p:stCondLst>
                                            <p:cond delay="0"/>
                                          </p:stCondLst>
                                        </p:cTn>
                                        <p:tgtEl>
                                          <p:spTgt spid="42"/>
                                        </p:tgtEl>
                                        <p:attrNameLst>
                                          <p:attrName>style.visibility</p:attrName>
                                        </p:attrNameLst>
                                      </p:cBhvr>
                                      <p:to>
                                        <p:strVal val="visible"/>
                                      </p:to>
                                    </p:set>
                                    <p:animEffect transition="in" filter="randombar(horizontal)">
                                      <p:cBhvr>
                                        <p:cTn id="91" dur="400"/>
                                        <p:tgtEl>
                                          <p:spTgt spid="42"/>
                                        </p:tgtEl>
                                      </p:cBhvr>
                                    </p:animEffect>
                                  </p:childTnLst>
                                </p:cTn>
                              </p:par>
                            </p:childTnLst>
                          </p:cTn>
                        </p:par>
                        <p:par>
                          <p:cTn id="92" fill="hold">
                            <p:stCondLst>
                              <p:cond delay="3650"/>
                            </p:stCondLst>
                            <p:childTnLst>
                              <p:par>
                                <p:cTn id="93" presetID="42" presetClass="entr" presetSubtype="0" fill="hold" nodeType="afterEffect">
                                  <p:stCondLst>
                                    <p:cond delay="0"/>
                                  </p:stCondLst>
                                  <p:childTnLst>
                                    <p:set>
                                      <p:cBhvr>
                                        <p:cTn id="94" dur="1" fill="hold">
                                          <p:stCondLst>
                                            <p:cond delay="0"/>
                                          </p:stCondLst>
                                        </p:cTn>
                                        <p:tgtEl>
                                          <p:spTgt spid="43"/>
                                        </p:tgtEl>
                                        <p:attrNameLst>
                                          <p:attrName>style.visibility</p:attrName>
                                        </p:attrNameLst>
                                      </p:cBhvr>
                                      <p:to>
                                        <p:strVal val="visible"/>
                                      </p:to>
                                    </p:set>
                                    <p:animEffect transition="in" filter="fade">
                                      <p:cBhvr>
                                        <p:cTn id="95" dur="1000"/>
                                        <p:tgtEl>
                                          <p:spTgt spid="43"/>
                                        </p:tgtEl>
                                      </p:cBhvr>
                                    </p:animEffect>
                                    <p:anim calcmode="lin" valueType="num">
                                      <p:cBhvr>
                                        <p:cTn id="96" dur="1000" fill="hold"/>
                                        <p:tgtEl>
                                          <p:spTgt spid="43"/>
                                        </p:tgtEl>
                                        <p:attrNameLst>
                                          <p:attrName>ppt_x</p:attrName>
                                        </p:attrNameLst>
                                      </p:cBhvr>
                                      <p:tavLst>
                                        <p:tav tm="0">
                                          <p:val>
                                            <p:strVal val="#ppt_x"/>
                                          </p:val>
                                        </p:tav>
                                        <p:tav tm="100000">
                                          <p:val>
                                            <p:strVal val="#ppt_x"/>
                                          </p:val>
                                        </p:tav>
                                      </p:tavLst>
                                    </p:anim>
                                    <p:anim calcmode="lin" valueType="num">
                                      <p:cBhvr>
                                        <p:cTn id="97"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1" grpId="0" animBg="1"/>
      <p:bldP spid="32" grpId="0" animBg="1"/>
      <p:bldP spid="33" grpId="0" animBg="1"/>
      <p:bldP spid="34" grpId="0" animBg="1"/>
      <p:bldP spid="35" grpId="0"/>
      <p:bldP spid="36" grpId="0"/>
      <p:bldP spid="37" grpId="0"/>
      <p:bldP spid="38" grpId="0"/>
      <p:bldP spid="39" grpId="0"/>
      <p:bldP spid="40" grpId="0"/>
      <p:bldP spid="41" grpId="0"/>
      <p:bldP spid="42" grpId="0"/>
      <p:bldP spid="4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1" name="Picture 5" descr="C:\Users\ABC\Desktop\图片1.png"/>
          <p:cNvPicPr>
            <a:picLocks noChangeAspect="1" noChangeArrowheads="1"/>
          </p:cNvPicPr>
          <p:nvPr/>
        </p:nvPicPr>
        <p:blipFill>
          <a:blip r:embed="rId3">
            <a:extLst>
              <a:ext uri="{BEBA8EAE-BF5A-486C-A8C5-ECC9F3942E4B}">
                <a14:imgProps xmlns:a14="http://schemas.microsoft.com/office/drawing/2010/main">
                  <a14:imgLayer r:embed="rId4">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71703" y="-84470"/>
            <a:ext cx="9272855" cy="5961321"/>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4" descr="C:\Users\ABC\Desktop\GR-010 (2).png"/>
          <p:cNvPicPr>
            <a:picLocks noChangeAspect="1" noChangeArrowheads="1"/>
          </p:cNvPicPr>
          <p:nvPr/>
        </p:nvPicPr>
        <p:blipFill>
          <a:blip r:embed="rId5">
            <a:biLevel thresh="25000"/>
            <a:extLst>
              <a:ext uri="{28A0092B-C50C-407E-A947-70E740481C1C}">
                <a14:useLocalDpi xmlns:a14="http://schemas.microsoft.com/office/drawing/2010/main"/>
              </a:ext>
            </a:extLst>
          </a:blip>
          <a:srcRect/>
          <a:stretch>
            <a:fillRect/>
          </a:stretch>
        </p:blipFill>
        <p:spPr bwMode="auto">
          <a:xfrm>
            <a:off x="2725322" y="2715093"/>
            <a:ext cx="5544616" cy="342499"/>
          </a:xfrm>
          <a:prstGeom prst="rect">
            <a:avLst/>
          </a:prstGeom>
          <a:noFill/>
          <a:extLst>
            <a:ext uri="{909E8E84-426E-40DD-AFC4-6F175D3DCCD1}">
              <a14:hiddenFill xmlns:a14="http://schemas.microsoft.com/office/drawing/2010/main">
                <a:solidFill>
                  <a:srgbClr val="FFFFFF"/>
                </a:solidFill>
              </a14:hiddenFill>
            </a:ext>
          </a:extLst>
        </p:spPr>
      </p:pic>
      <p:sp>
        <p:nvSpPr>
          <p:cNvPr id="3084" name="文本框 22"/>
          <p:cNvSpPr>
            <a:spLocks noChangeArrowheads="1"/>
          </p:cNvSpPr>
          <p:nvPr/>
        </p:nvSpPr>
        <p:spPr bwMode="auto">
          <a:xfrm>
            <a:off x="3178576" y="2199994"/>
            <a:ext cx="6461668" cy="561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谢谢观看！</a:t>
            </a:r>
          </a:p>
        </p:txBody>
      </p:sp>
      <p:sp>
        <p:nvSpPr>
          <p:cNvPr id="13" name="TextBox 7"/>
          <p:cNvSpPr>
            <a:spLocks noChangeArrowheads="1"/>
          </p:cNvSpPr>
          <p:nvPr/>
        </p:nvSpPr>
        <p:spPr bwMode="auto">
          <a:xfrm>
            <a:off x="2942816" y="1834633"/>
            <a:ext cx="61755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工作总结│商务报告│新年计划│商务展示</a:t>
            </a:r>
          </a:p>
        </p:txBody>
      </p:sp>
      <p:sp>
        <p:nvSpPr>
          <p:cNvPr id="36" name="Rectangle 4"/>
          <p:cNvSpPr txBox="1">
            <a:spLocks noChangeArrowheads="1"/>
          </p:cNvSpPr>
          <p:nvPr/>
        </p:nvSpPr>
        <p:spPr bwMode="auto">
          <a:xfrm>
            <a:off x="2922339" y="3093148"/>
            <a:ext cx="3669602" cy="256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1800" b="0" dirty="0">
                <a:latin typeface="方正黑体简体" panose="02010601030101010101" pitchFamily="2" charset="-122"/>
                <a:ea typeface="方正黑体简体" panose="02010601030101010101" pitchFamily="2" charset="-122"/>
              </a:rPr>
              <a:t>这里可以输入公司</a:t>
            </a:r>
            <a:r>
              <a:rPr lang="en-US" altLang="zh-CN" sz="1800" b="0" dirty="0">
                <a:latin typeface="方正黑体简体" panose="02010601030101010101" pitchFamily="2" charset="-122"/>
                <a:ea typeface="方正黑体简体" panose="02010601030101010101" pitchFamily="2" charset="-122"/>
              </a:rPr>
              <a:t>/</a:t>
            </a:r>
            <a:r>
              <a:rPr lang="zh-CN" altLang="en-US" sz="1800" b="0" dirty="0">
                <a:latin typeface="方正黑体简体" panose="02010601030101010101" pitchFamily="2" charset="-122"/>
                <a:ea typeface="方正黑体简体" panose="02010601030101010101" pitchFamily="2" charset="-122"/>
              </a:rPr>
              <a:t>团队名称</a:t>
            </a:r>
          </a:p>
        </p:txBody>
      </p:sp>
      <p:grpSp>
        <p:nvGrpSpPr>
          <p:cNvPr id="43" name="组合 42"/>
          <p:cNvGrpSpPr/>
          <p:nvPr/>
        </p:nvGrpSpPr>
        <p:grpSpPr>
          <a:xfrm>
            <a:off x="6519058" y="349510"/>
            <a:ext cx="343825" cy="309997"/>
            <a:chOff x="4634991" y="2138335"/>
            <a:chExt cx="428348" cy="386204"/>
          </a:xfrm>
          <a:solidFill>
            <a:srgbClr val="EF7E86"/>
          </a:solidFill>
        </p:grpSpPr>
        <p:sp>
          <p:nvSpPr>
            <p:cNvPr id="44"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5"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46" name="组合 45"/>
          <p:cNvGrpSpPr/>
          <p:nvPr/>
        </p:nvGrpSpPr>
        <p:grpSpPr>
          <a:xfrm>
            <a:off x="7009024" y="323628"/>
            <a:ext cx="343825" cy="309997"/>
            <a:chOff x="5076056" y="2138335"/>
            <a:chExt cx="428348" cy="386204"/>
          </a:xfrm>
        </p:grpSpPr>
        <p:sp>
          <p:nvSpPr>
            <p:cNvPr id="47"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87D8CD"/>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8"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49" name="组合 48"/>
          <p:cNvGrpSpPr/>
          <p:nvPr/>
        </p:nvGrpSpPr>
        <p:grpSpPr>
          <a:xfrm>
            <a:off x="7481898" y="317337"/>
            <a:ext cx="343825" cy="309997"/>
            <a:chOff x="5557128" y="2138335"/>
            <a:chExt cx="428348" cy="386204"/>
          </a:xfrm>
        </p:grpSpPr>
        <p:sp>
          <p:nvSpPr>
            <p:cNvPr id="50"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78A58"/>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1"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52" name="组合 51"/>
          <p:cNvGrpSpPr/>
          <p:nvPr/>
        </p:nvGrpSpPr>
        <p:grpSpPr>
          <a:xfrm>
            <a:off x="7961026" y="329334"/>
            <a:ext cx="343825" cy="309997"/>
            <a:chOff x="6068610" y="2138335"/>
            <a:chExt cx="428348" cy="386204"/>
          </a:xfrm>
        </p:grpSpPr>
        <p:sp>
          <p:nvSpPr>
            <p:cNvPr id="53"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F7E86"/>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4"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55" name="组合 54"/>
          <p:cNvGrpSpPr/>
          <p:nvPr/>
        </p:nvGrpSpPr>
        <p:grpSpPr>
          <a:xfrm>
            <a:off x="8444738" y="329334"/>
            <a:ext cx="343825" cy="309997"/>
            <a:chOff x="6623914" y="2138335"/>
            <a:chExt cx="428348" cy="386204"/>
          </a:xfrm>
        </p:grpSpPr>
        <p:sp>
          <p:nvSpPr>
            <p:cNvPr id="56"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87D8CD"/>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7"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pic>
        <p:nvPicPr>
          <p:cNvPr id="62" name="Picture 3" descr="C:\Users\ABC\Desktop\GR-010 (2).png"/>
          <p:cNvPicPr>
            <a:picLocks noChangeAspect="1" noChangeArrowheads="1"/>
          </p:cNvPicPr>
          <p:nvPr/>
        </p:nvPicPr>
        <p:blipFill>
          <a:blip r:embed="rId6">
            <a:grayscl/>
            <a:extLst>
              <a:ext uri="{28A0092B-C50C-407E-A947-70E740481C1C}">
                <a14:useLocalDpi xmlns:a14="http://schemas.microsoft.com/office/drawing/2010/main"/>
              </a:ext>
            </a:extLst>
          </a:blip>
          <a:srcRect/>
          <a:stretch>
            <a:fillRect/>
          </a:stretch>
        </p:blipFill>
        <p:spPr bwMode="auto">
          <a:xfrm rot="19741709">
            <a:off x="7613136" y="2332568"/>
            <a:ext cx="939800" cy="508000"/>
          </a:xfrm>
          <a:prstGeom prst="rect">
            <a:avLst/>
          </a:prstGeom>
          <a:noFill/>
          <a:extLst>
            <a:ext uri="{909E8E84-426E-40DD-AFC4-6F175D3DCCD1}">
              <a14:hiddenFill xmlns:a14="http://schemas.microsoft.com/office/drawing/2010/main">
                <a:solidFill>
                  <a:srgbClr val="FFFFFF"/>
                </a:solidFill>
              </a14:hiddenFill>
            </a:ext>
          </a:extLst>
        </p:spPr>
      </p:pic>
      <p:sp>
        <p:nvSpPr>
          <p:cNvPr id="258" name="Freeform 6"/>
          <p:cNvSpPr>
            <a:spLocks/>
          </p:cNvSpPr>
          <p:nvPr/>
        </p:nvSpPr>
        <p:spPr bwMode="auto">
          <a:xfrm flipH="1">
            <a:off x="1192264" y="4607686"/>
            <a:ext cx="670226" cy="144190"/>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blipFill dpi="0" rotWithShape="1">
            <a:blip r:embed="rId7"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013"/>
          </a:p>
        </p:txBody>
      </p:sp>
      <p:sp>
        <p:nvSpPr>
          <p:cNvPr id="259" name="Freeform 24"/>
          <p:cNvSpPr/>
          <p:nvPr/>
        </p:nvSpPr>
        <p:spPr>
          <a:xfrm flipH="1">
            <a:off x="1016595" y="4279828"/>
            <a:ext cx="1021563" cy="297804"/>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blipFill dpi="0" rotWithShape="1">
            <a:blip r:embed="rId8"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solidFill>
                <a:srgbClr val="414455"/>
              </a:solidFill>
            </a:endParaRPr>
          </a:p>
        </p:txBody>
      </p:sp>
      <p:sp>
        <p:nvSpPr>
          <p:cNvPr id="260" name="Freeform 25"/>
          <p:cNvSpPr/>
          <p:nvPr/>
        </p:nvSpPr>
        <p:spPr>
          <a:xfrm flipH="1">
            <a:off x="1299524" y="4781930"/>
            <a:ext cx="455706" cy="97281"/>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blipFill dpi="0" rotWithShape="1">
            <a:blip r:embed="rId9"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sp>
        <p:nvSpPr>
          <p:cNvPr id="261" name="Freeform 5"/>
          <p:cNvSpPr>
            <a:spLocks/>
          </p:cNvSpPr>
          <p:nvPr/>
        </p:nvSpPr>
        <p:spPr bwMode="auto">
          <a:xfrm>
            <a:off x="1445398" y="3704415"/>
            <a:ext cx="133315" cy="393995"/>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blipFill dpi="0" rotWithShape="1">
            <a:blip r:embed="rId1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62" name="Freeform 6"/>
          <p:cNvSpPr>
            <a:spLocks/>
          </p:cNvSpPr>
          <p:nvPr/>
        </p:nvSpPr>
        <p:spPr bwMode="auto">
          <a:xfrm>
            <a:off x="1483488" y="3634187"/>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blipFill dpi="0" rotWithShape="1">
            <a:blip r:embed="rId1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63" name="Freeform 7"/>
          <p:cNvSpPr>
            <a:spLocks/>
          </p:cNvSpPr>
          <p:nvPr/>
        </p:nvSpPr>
        <p:spPr bwMode="auto">
          <a:xfrm>
            <a:off x="1471585" y="3678228"/>
            <a:ext cx="114270" cy="110700"/>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blipFill dpi="0" rotWithShape="1">
            <a:blip r:embed="rId1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64" name="Freeform 8"/>
          <p:cNvSpPr>
            <a:spLocks/>
          </p:cNvSpPr>
          <p:nvPr/>
        </p:nvSpPr>
        <p:spPr bwMode="auto">
          <a:xfrm>
            <a:off x="1463253" y="4084125"/>
            <a:ext cx="34520" cy="57135"/>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blipFill dpi="0" rotWithShape="1">
            <a:blip r:embed="rId1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65" name="Freeform 9"/>
          <p:cNvSpPr>
            <a:spLocks/>
          </p:cNvSpPr>
          <p:nvPr/>
        </p:nvSpPr>
        <p:spPr bwMode="auto">
          <a:xfrm>
            <a:off x="1583475" y="3703225"/>
            <a:ext cx="132125" cy="393995"/>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blipFill dpi="0" rotWithShape="1">
            <a:blip r:embed="rId1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66" name="Freeform 10"/>
          <p:cNvSpPr>
            <a:spLocks/>
          </p:cNvSpPr>
          <p:nvPr/>
        </p:nvSpPr>
        <p:spPr bwMode="auto">
          <a:xfrm>
            <a:off x="1620375" y="3630616"/>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blipFill dpi="0" rotWithShape="1">
            <a:blip r:embed="rId1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67" name="Freeform 11"/>
          <p:cNvSpPr>
            <a:spLocks/>
          </p:cNvSpPr>
          <p:nvPr/>
        </p:nvSpPr>
        <p:spPr bwMode="auto">
          <a:xfrm>
            <a:off x="1609662" y="3677038"/>
            <a:ext cx="114270" cy="109509"/>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blipFill dpi="0" rotWithShape="1">
            <a:blip r:embed="rId1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68" name="Freeform 12"/>
          <p:cNvSpPr>
            <a:spLocks/>
          </p:cNvSpPr>
          <p:nvPr/>
        </p:nvSpPr>
        <p:spPr bwMode="auto">
          <a:xfrm>
            <a:off x="1601330" y="4080555"/>
            <a:ext cx="34520" cy="57135"/>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blipFill dpi="0" rotWithShape="1">
            <a:blip r:embed="rId1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69" name="Freeform 13"/>
          <p:cNvSpPr>
            <a:spLocks/>
          </p:cNvSpPr>
          <p:nvPr/>
        </p:nvSpPr>
        <p:spPr bwMode="auto">
          <a:xfrm>
            <a:off x="1703697" y="3705605"/>
            <a:ext cx="30948" cy="199973"/>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blipFill dpi="0" rotWithShape="1">
            <a:blip r:embed="rId1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nvGrpSpPr>
          <p:cNvPr id="270" name="Group 123"/>
          <p:cNvGrpSpPr/>
          <p:nvPr/>
        </p:nvGrpSpPr>
        <p:grpSpPr>
          <a:xfrm>
            <a:off x="777632" y="3643709"/>
            <a:ext cx="613013" cy="465414"/>
            <a:chOff x="7170738" y="4168775"/>
            <a:chExt cx="817563" cy="620713"/>
          </a:xfrm>
          <a:blipFill dpi="0" rotWithShape="1">
            <a:blip r:embed="rId18">
              <a:extLst>
                <a:ext uri="{28A0092B-C50C-407E-A947-70E740481C1C}">
                  <a14:useLocalDpi xmlns:a14="http://schemas.microsoft.com/office/drawing/2010/main" val="0"/>
                </a:ext>
              </a:extLst>
            </a:blip>
            <a:srcRect/>
            <a:stretch>
              <a:fillRect/>
            </a:stretch>
          </a:blipFill>
        </p:grpSpPr>
        <p:sp>
          <p:nvSpPr>
            <p:cNvPr id="271"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72"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73"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74"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75"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76"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sp>
        <p:nvSpPr>
          <p:cNvPr id="277" name="Freeform 20"/>
          <p:cNvSpPr>
            <a:spLocks noEditPoints="1"/>
          </p:cNvSpPr>
          <p:nvPr/>
        </p:nvSpPr>
        <p:spPr bwMode="auto">
          <a:xfrm>
            <a:off x="278889" y="2024880"/>
            <a:ext cx="358285" cy="377330"/>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blipFill dpi="0" rotWithShape="1">
            <a:blip r:embed="rId1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78" name="Oval 21"/>
          <p:cNvSpPr>
            <a:spLocks noChangeArrowheads="1"/>
          </p:cNvSpPr>
          <p:nvPr/>
        </p:nvSpPr>
        <p:spPr bwMode="auto">
          <a:xfrm>
            <a:off x="2565485" y="1936797"/>
            <a:ext cx="105938" cy="105938"/>
          </a:xfrm>
          <a:prstGeom prst="ellipse">
            <a:avLst/>
          </a:prstGeom>
          <a:blipFill dpi="0" rotWithShape="1">
            <a:blip r:embed="rId2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79" name="Freeform 22"/>
          <p:cNvSpPr>
            <a:spLocks/>
          </p:cNvSpPr>
          <p:nvPr/>
        </p:nvSpPr>
        <p:spPr bwMode="auto">
          <a:xfrm>
            <a:off x="2603575" y="2015358"/>
            <a:ext cx="166644" cy="347572"/>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blipFill dpi="0" rotWithShape="1">
            <a:blip r:embed="rId2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80" name="Freeform 23"/>
          <p:cNvSpPr>
            <a:spLocks/>
          </p:cNvSpPr>
          <p:nvPr/>
        </p:nvSpPr>
        <p:spPr bwMode="auto">
          <a:xfrm>
            <a:off x="2457166" y="2015358"/>
            <a:ext cx="178547" cy="342811"/>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blipFill dpi="0" rotWithShape="1">
            <a:blip r:embed="rId2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81" name="Freeform 24"/>
          <p:cNvSpPr>
            <a:spLocks/>
          </p:cNvSpPr>
          <p:nvPr/>
        </p:nvSpPr>
        <p:spPr bwMode="auto">
          <a:xfrm>
            <a:off x="2613098" y="1898707"/>
            <a:ext cx="19045" cy="59516"/>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blipFill dpi="0" rotWithShape="1">
            <a:blip r:embed="rId2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82" name="Freeform 25"/>
          <p:cNvSpPr>
            <a:spLocks noEditPoints="1"/>
          </p:cNvSpPr>
          <p:nvPr/>
        </p:nvSpPr>
        <p:spPr bwMode="auto">
          <a:xfrm>
            <a:off x="1760832" y="1642790"/>
            <a:ext cx="169025" cy="457081"/>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blipFill dpi="0" rotWithShape="1">
            <a:blip r:embed="rId2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83" name="Freeform 26"/>
          <p:cNvSpPr>
            <a:spLocks noEditPoints="1"/>
          </p:cNvSpPr>
          <p:nvPr/>
        </p:nvSpPr>
        <p:spPr bwMode="auto">
          <a:xfrm>
            <a:off x="1615613" y="1786817"/>
            <a:ext cx="458272" cy="167835"/>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blipFill dpi="0" rotWithShape="1">
            <a:blip r:embed="rId2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84" name="Freeform 27"/>
          <p:cNvSpPr>
            <a:spLocks noEditPoints="1"/>
          </p:cNvSpPr>
          <p:nvPr/>
        </p:nvSpPr>
        <p:spPr bwMode="auto">
          <a:xfrm>
            <a:off x="1650133" y="1683261"/>
            <a:ext cx="389233" cy="373759"/>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blipFill dpi="0" rotWithShape="1">
            <a:blip r:embed="rId2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85" name="Freeform 28"/>
          <p:cNvSpPr>
            <a:spLocks noEditPoints="1"/>
          </p:cNvSpPr>
          <p:nvPr/>
        </p:nvSpPr>
        <p:spPr bwMode="auto">
          <a:xfrm>
            <a:off x="1650133" y="1683261"/>
            <a:ext cx="389233" cy="373759"/>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blipFill dpi="0" rotWithShape="1">
            <a:blip r:embed="rId2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86" name="Oval 29"/>
          <p:cNvSpPr>
            <a:spLocks noChangeArrowheads="1"/>
          </p:cNvSpPr>
          <p:nvPr/>
        </p:nvSpPr>
        <p:spPr bwMode="auto">
          <a:xfrm>
            <a:off x="1810826" y="1835621"/>
            <a:ext cx="70229" cy="70229"/>
          </a:xfrm>
          <a:prstGeom prst="ellipse">
            <a:avLst/>
          </a:prstGeom>
          <a:blipFill dpi="0" rotWithShape="1">
            <a:blip r:embed="rId2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87" name="Freeform 30"/>
          <p:cNvSpPr>
            <a:spLocks noEditPoints="1"/>
          </p:cNvSpPr>
          <p:nvPr/>
        </p:nvSpPr>
        <p:spPr bwMode="auto">
          <a:xfrm>
            <a:off x="2350038" y="1513045"/>
            <a:ext cx="192831" cy="365427"/>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blipFill dpi="0" rotWithShape="1">
            <a:blip r:embed="rId2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88" name="Rectangle 31"/>
          <p:cNvSpPr>
            <a:spLocks noChangeArrowheads="1"/>
          </p:cNvSpPr>
          <p:nvPr/>
        </p:nvSpPr>
        <p:spPr bwMode="auto">
          <a:xfrm>
            <a:off x="2253623" y="1511855"/>
            <a:ext cx="48803" cy="355905"/>
          </a:xfrm>
          <a:prstGeom prst="rect">
            <a:avLst/>
          </a:prstGeom>
          <a:blipFill dpi="0" rotWithShape="1">
            <a:blip r:embed="rId2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89" name="Freeform 32"/>
          <p:cNvSpPr>
            <a:spLocks noEditPoints="1"/>
          </p:cNvSpPr>
          <p:nvPr/>
        </p:nvSpPr>
        <p:spPr bwMode="auto">
          <a:xfrm>
            <a:off x="672884" y="3304470"/>
            <a:ext cx="421372" cy="30829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blipFill dpi="0" rotWithShape="1">
            <a:blip r:embed="rId3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nvGrpSpPr>
          <p:cNvPr id="290" name="Group 127"/>
          <p:cNvGrpSpPr/>
          <p:nvPr/>
        </p:nvGrpSpPr>
        <p:grpSpPr>
          <a:xfrm>
            <a:off x="1857247" y="3612760"/>
            <a:ext cx="380902" cy="490410"/>
            <a:chOff x="8610600" y="4127500"/>
            <a:chExt cx="508001" cy="654050"/>
          </a:xfrm>
          <a:blipFill dpi="0" rotWithShape="1">
            <a:blip r:embed="rId18">
              <a:extLst>
                <a:ext uri="{28A0092B-C50C-407E-A947-70E740481C1C}">
                  <a14:useLocalDpi xmlns:a14="http://schemas.microsoft.com/office/drawing/2010/main" val="0"/>
                </a:ext>
              </a:extLst>
            </a:blip>
            <a:srcRect/>
            <a:stretch>
              <a:fillRect/>
            </a:stretch>
          </a:blipFill>
        </p:grpSpPr>
        <p:sp>
          <p:nvSpPr>
            <p:cNvPr id="291"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92"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93"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94"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95"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96"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97"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98"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sp>
        <p:nvSpPr>
          <p:cNvPr id="299" name="Freeform 41"/>
          <p:cNvSpPr>
            <a:spLocks noEditPoints="1"/>
          </p:cNvSpPr>
          <p:nvPr/>
        </p:nvSpPr>
        <p:spPr bwMode="auto">
          <a:xfrm>
            <a:off x="2172681" y="3117590"/>
            <a:ext cx="321385" cy="292817"/>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blipFill dpi="0" rotWithShape="1">
            <a:blip r:embed="rId3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00" name="Freeform 42"/>
          <p:cNvSpPr>
            <a:spLocks/>
          </p:cNvSpPr>
          <p:nvPr/>
        </p:nvSpPr>
        <p:spPr bwMode="auto">
          <a:xfrm>
            <a:off x="2256004" y="3387791"/>
            <a:ext cx="69038" cy="148790"/>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blipFill dpi="0" rotWithShape="1">
            <a:blip r:embed="rId3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01" name="Freeform 43"/>
          <p:cNvSpPr>
            <a:spLocks/>
          </p:cNvSpPr>
          <p:nvPr/>
        </p:nvSpPr>
        <p:spPr bwMode="auto">
          <a:xfrm>
            <a:off x="2227436" y="3433023"/>
            <a:ext cx="97606" cy="201164"/>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blipFill dpi="0" rotWithShape="1">
            <a:blip r:embed="rId3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02" name="Freeform 44"/>
          <p:cNvSpPr>
            <a:spLocks/>
          </p:cNvSpPr>
          <p:nvPr/>
        </p:nvSpPr>
        <p:spPr bwMode="auto">
          <a:xfrm>
            <a:off x="1335889" y="1179757"/>
            <a:ext cx="392804" cy="35947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blipFill dpi="0" rotWithShape="1">
            <a:blip r:embed="rId34"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03" name="Freeform 45"/>
          <p:cNvSpPr>
            <a:spLocks noEditPoints="1"/>
          </p:cNvSpPr>
          <p:nvPr/>
        </p:nvSpPr>
        <p:spPr bwMode="auto">
          <a:xfrm>
            <a:off x="1219238" y="3174725"/>
            <a:ext cx="478507" cy="396375"/>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blipFill dpi="0" rotWithShape="1">
            <a:blip r:embed="rId3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04" name="Freeform 46"/>
          <p:cNvSpPr>
            <a:spLocks noEditPoints="1"/>
          </p:cNvSpPr>
          <p:nvPr/>
        </p:nvSpPr>
        <p:spPr bwMode="auto">
          <a:xfrm>
            <a:off x="2065552" y="2385546"/>
            <a:ext cx="614203" cy="716570"/>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blipFill dpi="0" rotWithShape="1">
            <a:blip r:embed="rId36"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05" name="Freeform 47"/>
          <p:cNvSpPr>
            <a:spLocks noEditPoints="1"/>
          </p:cNvSpPr>
          <p:nvPr/>
        </p:nvSpPr>
        <p:spPr bwMode="auto">
          <a:xfrm>
            <a:off x="2530966" y="2595042"/>
            <a:ext cx="265441" cy="521358"/>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blipFill dpi="0" rotWithShape="1">
            <a:blip r:embed="rId37"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06" name="Freeform 48"/>
          <p:cNvSpPr>
            <a:spLocks noEditPoints="1"/>
          </p:cNvSpPr>
          <p:nvPr/>
        </p:nvSpPr>
        <p:spPr bwMode="auto">
          <a:xfrm>
            <a:off x="1604901" y="2661699"/>
            <a:ext cx="434465" cy="434465"/>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blipFill dpi="0" rotWithShape="1">
            <a:blip r:embed="rId3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07" name="Freeform 49"/>
          <p:cNvSpPr>
            <a:spLocks/>
          </p:cNvSpPr>
          <p:nvPr/>
        </p:nvSpPr>
        <p:spPr bwMode="auto">
          <a:xfrm>
            <a:off x="1684652" y="2799776"/>
            <a:ext cx="216637" cy="11427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blipFill dpi="0" rotWithShape="1">
            <a:blip r:embed="rId3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nvGrpSpPr>
          <p:cNvPr id="308" name="Group 126"/>
          <p:cNvGrpSpPr/>
          <p:nvPr/>
        </p:nvGrpSpPr>
        <p:grpSpPr>
          <a:xfrm>
            <a:off x="1778687" y="3221147"/>
            <a:ext cx="340430" cy="323766"/>
            <a:chOff x="8505825" y="3605213"/>
            <a:chExt cx="454025" cy="431800"/>
          </a:xfrm>
          <a:blipFill dpi="0" rotWithShape="1">
            <a:blip r:embed="rId18">
              <a:extLst>
                <a:ext uri="{28A0092B-C50C-407E-A947-70E740481C1C}">
                  <a14:useLocalDpi xmlns:a14="http://schemas.microsoft.com/office/drawing/2010/main" val="0"/>
                </a:ext>
              </a:extLst>
            </a:blip>
            <a:srcRect/>
            <a:stretch>
              <a:fillRect/>
            </a:stretch>
          </a:blipFill>
        </p:grpSpPr>
        <p:sp>
          <p:nvSpPr>
            <p:cNvPr id="309"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10"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sp>
        <p:nvSpPr>
          <p:cNvPr id="311" name="Freeform 52"/>
          <p:cNvSpPr>
            <a:spLocks/>
          </p:cNvSpPr>
          <p:nvPr/>
        </p:nvSpPr>
        <p:spPr bwMode="auto">
          <a:xfrm>
            <a:off x="728828" y="1294027"/>
            <a:ext cx="509455" cy="41423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blipFill dpi="0" rotWithShape="1">
            <a:blip r:embed="rId4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12" name="Freeform 53"/>
          <p:cNvSpPr>
            <a:spLocks/>
          </p:cNvSpPr>
          <p:nvPr/>
        </p:nvSpPr>
        <p:spPr bwMode="auto">
          <a:xfrm>
            <a:off x="1115682" y="1271412"/>
            <a:ext cx="140457" cy="192831"/>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blipFill dpi="0" rotWithShape="1">
            <a:blip r:embed="rId4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13" name="Freeform 54"/>
          <p:cNvSpPr>
            <a:spLocks/>
          </p:cNvSpPr>
          <p:nvPr/>
        </p:nvSpPr>
        <p:spPr bwMode="auto">
          <a:xfrm>
            <a:off x="795486" y="1403536"/>
            <a:ext cx="385662" cy="252347"/>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blipFill dpi="0" rotWithShape="1">
            <a:blip r:embed="rId4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14" name="Freeform 55"/>
          <p:cNvSpPr>
            <a:spLocks noEditPoints="1"/>
          </p:cNvSpPr>
          <p:nvPr/>
        </p:nvSpPr>
        <p:spPr bwMode="auto">
          <a:xfrm>
            <a:off x="481243" y="1624935"/>
            <a:ext cx="222589" cy="39042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blipFill dpi="0" rotWithShape="1">
            <a:blip r:embed="rId43"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15" name="Freeform 56"/>
          <p:cNvSpPr>
            <a:spLocks noEditPoints="1"/>
          </p:cNvSpPr>
          <p:nvPr/>
        </p:nvSpPr>
        <p:spPr bwMode="auto">
          <a:xfrm>
            <a:off x="278890" y="2442681"/>
            <a:ext cx="416610" cy="453510"/>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blipFill dpi="0" rotWithShape="1">
            <a:blip r:embed="rId4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16" name="Freeform 57"/>
          <p:cNvSpPr>
            <a:spLocks noEditPoints="1"/>
          </p:cNvSpPr>
          <p:nvPr/>
        </p:nvSpPr>
        <p:spPr bwMode="auto">
          <a:xfrm>
            <a:off x="1815587" y="1270221"/>
            <a:ext cx="396375" cy="38923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blipFill dpi="0" rotWithShape="1">
            <a:blip r:embed="rId4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17" name="Freeform 58"/>
          <p:cNvSpPr>
            <a:spLocks noEditPoints="1"/>
          </p:cNvSpPr>
          <p:nvPr/>
        </p:nvSpPr>
        <p:spPr bwMode="auto">
          <a:xfrm>
            <a:off x="415395" y="2894016"/>
            <a:ext cx="385662" cy="39042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blipFill dpi="0" rotWithShape="1">
            <a:blip r:embed="rId4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18" name="Rectangle 59"/>
          <p:cNvSpPr>
            <a:spLocks noChangeArrowheads="1"/>
          </p:cNvSpPr>
          <p:nvPr/>
        </p:nvSpPr>
        <p:spPr bwMode="auto">
          <a:xfrm>
            <a:off x="1912002" y="2523623"/>
            <a:ext cx="470175" cy="23806"/>
          </a:xfrm>
          <a:prstGeom prst="rect">
            <a:avLst/>
          </a:prstGeom>
          <a:blipFill dpi="0" rotWithShape="1">
            <a:blip r:embed="rId4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19" name="Rectangle 60"/>
          <p:cNvSpPr>
            <a:spLocks noChangeArrowheads="1"/>
          </p:cNvSpPr>
          <p:nvPr/>
        </p:nvSpPr>
        <p:spPr bwMode="auto">
          <a:xfrm>
            <a:off x="1931047" y="2476010"/>
            <a:ext cx="432085" cy="23806"/>
          </a:xfrm>
          <a:prstGeom prst="rect">
            <a:avLst/>
          </a:prstGeom>
          <a:blipFill dpi="0" rotWithShape="1">
            <a:blip r:embed="rId4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20" name="Rectangle 61"/>
          <p:cNvSpPr>
            <a:spLocks noChangeArrowheads="1"/>
          </p:cNvSpPr>
          <p:nvPr/>
        </p:nvSpPr>
        <p:spPr bwMode="auto">
          <a:xfrm>
            <a:off x="2101262" y="2427207"/>
            <a:ext cx="91655" cy="23806"/>
          </a:xfrm>
          <a:prstGeom prst="rect">
            <a:avLst/>
          </a:prstGeom>
          <a:blipFill dpi="0" rotWithShape="1">
            <a:blip r:embed="rId4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21" name="Rectangle 62"/>
          <p:cNvSpPr>
            <a:spLocks noChangeArrowheads="1"/>
          </p:cNvSpPr>
          <p:nvPr/>
        </p:nvSpPr>
        <p:spPr bwMode="auto">
          <a:xfrm>
            <a:off x="2117926" y="2252231"/>
            <a:ext cx="58326" cy="190450"/>
          </a:xfrm>
          <a:prstGeom prst="rect">
            <a:avLst/>
          </a:prstGeom>
          <a:blipFill dpi="0" rotWithShape="1">
            <a:blip r:embed="rId5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22" name="Rectangle 63"/>
          <p:cNvSpPr>
            <a:spLocks noChangeArrowheads="1"/>
          </p:cNvSpPr>
          <p:nvPr/>
        </p:nvSpPr>
        <p:spPr bwMode="auto">
          <a:xfrm>
            <a:off x="2101262" y="2242708"/>
            <a:ext cx="91655" cy="23806"/>
          </a:xfrm>
          <a:prstGeom prst="rect">
            <a:avLst/>
          </a:prstGeom>
          <a:blipFill dpi="0" rotWithShape="1">
            <a:blip r:embed="rId4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23" name="Rectangle 64"/>
          <p:cNvSpPr>
            <a:spLocks noChangeArrowheads="1"/>
          </p:cNvSpPr>
          <p:nvPr/>
        </p:nvSpPr>
        <p:spPr bwMode="auto">
          <a:xfrm>
            <a:off x="2240529" y="2427207"/>
            <a:ext cx="89274" cy="23806"/>
          </a:xfrm>
          <a:prstGeom prst="rect">
            <a:avLst/>
          </a:prstGeom>
          <a:blipFill dpi="0" rotWithShape="1">
            <a:blip r:embed="rId4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24" name="Rectangle 65"/>
          <p:cNvSpPr>
            <a:spLocks noChangeArrowheads="1"/>
          </p:cNvSpPr>
          <p:nvPr/>
        </p:nvSpPr>
        <p:spPr bwMode="auto">
          <a:xfrm>
            <a:off x="2256003" y="2252231"/>
            <a:ext cx="57135" cy="190450"/>
          </a:xfrm>
          <a:prstGeom prst="rect">
            <a:avLst/>
          </a:prstGeom>
          <a:blipFill dpi="0" rotWithShape="1">
            <a:blip r:embed="rId5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25" name="Rectangle 66"/>
          <p:cNvSpPr>
            <a:spLocks noChangeArrowheads="1"/>
          </p:cNvSpPr>
          <p:nvPr/>
        </p:nvSpPr>
        <p:spPr bwMode="auto">
          <a:xfrm>
            <a:off x="2240529" y="2242708"/>
            <a:ext cx="89274" cy="23806"/>
          </a:xfrm>
          <a:prstGeom prst="rect">
            <a:avLst/>
          </a:prstGeom>
          <a:blipFill dpi="0" rotWithShape="1">
            <a:blip r:embed="rId4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26" name="Rectangle 67"/>
          <p:cNvSpPr>
            <a:spLocks noChangeArrowheads="1"/>
          </p:cNvSpPr>
          <p:nvPr/>
        </p:nvSpPr>
        <p:spPr bwMode="auto">
          <a:xfrm>
            <a:off x="1964375" y="2427207"/>
            <a:ext cx="91655" cy="23806"/>
          </a:xfrm>
          <a:prstGeom prst="rect">
            <a:avLst/>
          </a:prstGeom>
          <a:blipFill dpi="0" rotWithShape="1">
            <a:blip r:embed="rId4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27" name="Rectangle 68"/>
          <p:cNvSpPr>
            <a:spLocks noChangeArrowheads="1"/>
          </p:cNvSpPr>
          <p:nvPr/>
        </p:nvSpPr>
        <p:spPr bwMode="auto">
          <a:xfrm>
            <a:off x="1979850" y="2252231"/>
            <a:ext cx="59516" cy="190450"/>
          </a:xfrm>
          <a:prstGeom prst="rect">
            <a:avLst/>
          </a:prstGeom>
          <a:blipFill dpi="0" rotWithShape="1">
            <a:blip r:embed="rId5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28" name="Rectangle 69"/>
          <p:cNvSpPr>
            <a:spLocks noChangeArrowheads="1"/>
          </p:cNvSpPr>
          <p:nvPr/>
        </p:nvSpPr>
        <p:spPr bwMode="auto">
          <a:xfrm>
            <a:off x="1964375" y="2242708"/>
            <a:ext cx="91655" cy="23806"/>
          </a:xfrm>
          <a:prstGeom prst="rect">
            <a:avLst/>
          </a:prstGeom>
          <a:blipFill dpi="0" rotWithShape="1">
            <a:blip r:embed="rId4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29" name="Rectangle 70"/>
          <p:cNvSpPr>
            <a:spLocks noChangeArrowheads="1"/>
          </p:cNvSpPr>
          <p:nvPr/>
        </p:nvSpPr>
        <p:spPr bwMode="auto">
          <a:xfrm>
            <a:off x="1931047" y="2190335"/>
            <a:ext cx="432085" cy="23806"/>
          </a:xfrm>
          <a:prstGeom prst="rect">
            <a:avLst/>
          </a:prstGeom>
          <a:blipFill dpi="0" rotWithShape="1">
            <a:blip r:embed="rId4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30" name="Freeform 71"/>
          <p:cNvSpPr>
            <a:spLocks/>
          </p:cNvSpPr>
          <p:nvPr/>
        </p:nvSpPr>
        <p:spPr bwMode="auto">
          <a:xfrm>
            <a:off x="1931047" y="2052258"/>
            <a:ext cx="432085" cy="138077"/>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blipFill dpi="0" rotWithShape="1">
            <a:blip r:embed="rId5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31" name="Freeform 72"/>
          <p:cNvSpPr>
            <a:spLocks noEditPoints="1"/>
          </p:cNvSpPr>
          <p:nvPr/>
        </p:nvSpPr>
        <p:spPr bwMode="auto">
          <a:xfrm>
            <a:off x="743112" y="2177241"/>
            <a:ext cx="599919" cy="391614"/>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blipFill dpi="0" rotWithShape="1">
            <a:blip r:embed="rId5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32" name="Freeform 73"/>
          <p:cNvSpPr>
            <a:spLocks noEditPoints="1"/>
          </p:cNvSpPr>
          <p:nvPr/>
        </p:nvSpPr>
        <p:spPr bwMode="auto">
          <a:xfrm>
            <a:off x="2066743" y="2606945"/>
            <a:ext cx="140457" cy="24520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blipFill dpi="0" rotWithShape="1">
            <a:blip r:embed="rId5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33" name="Freeform 74"/>
          <p:cNvSpPr>
            <a:spLocks noEditPoints="1"/>
          </p:cNvSpPr>
          <p:nvPr/>
        </p:nvSpPr>
        <p:spPr bwMode="auto">
          <a:xfrm>
            <a:off x="840718" y="1766583"/>
            <a:ext cx="282105" cy="34519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blipFill dpi="0" rotWithShape="1">
            <a:blip r:embed="rId55"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34" name="Freeform 75"/>
          <p:cNvSpPr>
            <a:spLocks noEditPoints="1"/>
          </p:cNvSpPr>
          <p:nvPr/>
        </p:nvSpPr>
        <p:spPr bwMode="auto">
          <a:xfrm>
            <a:off x="1383502" y="2129628"/>
            <a:ext cx="427323" cy="428513"/>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blipFill dpi="0" rotWithShape="1">
            <a:blip r:embed="rId56"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35" name="Freeform 76"/>
          <p:cNvSpPr>
            <a:spLocks noEditPoints="1"/>
          </p:cNvSpPr>
          <p:nvPr/>
        </p:nvSpPr>
        <p:spPr bwMode="auto">
          <a:xfrm>
            <a:off x="957369" y="2681935"/>
            <a:ext cx="482078" cy="365427"/>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blipFill dpi="0" rotWithShape="1">
            <a:blip r:embed="rId57"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36" name="Freeform 77"/>
          <p:cNvSpPr>
            <a:spLocks/>
          </p:cNvSpPr>
          <p:nvPr/>
        </p:nvSpPr>
        <p:spPr bwMode="auto">
          <a:xfrm>
            <a:off x="1168055" y="2146292"/>
            <a:ext cx="160693" cy="120222"/>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blipFill dpi="0" rotWithShape="1">
            <a:blip r:embed="rId5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37" name="Freeform 78"/>
          <p:cNvSpPr>
            <a:spLocks/>
          </p:cNvSpPr>
          <p:nvPr/>
        </p:nvSpPr>
        <p:spPr bwMode="auto">
          <a:xfrm>
            <a:off x="1239474" y="2115345"/>
            <a:ext cx="44042" cy="54754"/>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blipFill dpi="0" rotWithShape="1">
            <a:blip r:embed="rId5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38" name="Freeform 79"/>
          <p:cNvSpPr>
            <a:spLocks noEditPoints="1"/>
          </p:cNvSpPr>
          <p:nvPr/>
        </p:nvSpPr>
        <p:spPr bwMode="auto">
          <a:xfrm>
            <a:off x="989508" y="3117590"/>
            <a:ext cx="169025" cy="234492"/>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blipFill dpi="0" rotWithShape="1">
            <a:blip r:embed="rId6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39" name="Freeform 80"/>
          <p:cNvSpPr>
            <a:spLocks noEditPoints="1"/>
          </p:cNvSpPr>
          <p:nvPr/>
        </p:nvSpPr>
        <p:spPr bwMode="auto">
          <a:xfrm>
            <a:off x="2288142" y="1915372"/>
            <a:ext cx="211876" cy="23211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blipFill dpi="0" rotWithShape="1">
            <a:blip r:embed="rId6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40" name="Freeform 81"/>
          <p:cNvSpPr>
            <a:spLocks noEditPoints="1"/>
          </p:cNvSpPr>
          <p:nvPr/>
        </p:nvSpPr>
        <p:spPr bwMode="auto">
          <a:xfrm>
            <a:off x="1228761" y="1603509"/>
            <a:ext cx="320195" cy="46065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blipFill dpi="0" rotWithShape="1">
            <a:blip r:embed="rId6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41" name="Freeform 82"/>
          <p:cNvSpPr>
            <a:spLocks noEditPoints="1"/>
          </p:cNvSpPr>
          <p:nvPr/>
        </p:nvSpPr>
        <p:spPr bwMode="auto">
          <a:xfrm>
            <a:off x="1114491" y="1538042"/>
            <a:ext cx="184499" cy="163074"/>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blipFill dpi="0" rotWithShape="1">
            <a:blip r:embed="rId6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42" name="Freeform 83"/>
          <p:cNvSpPr>
            <a:spLocks/>
          </p:cNvSpPr>
          <p:nvPr/>
        </p:nvSpPr>
        <p:spPr bwMode="auto">
          <a:xfrm>
            <a:off x="1062117" y="1635648"/>
            <a:ext cx="80941" cy="51184"/>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blipFill dpi="0" rotWithShape="1">
            <a:blip r:embed="rId6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43" name="Freeform 84"/>
          <p:cNvSpPr>
            <a:spLocks/>
          </p:cNvSpPr>
          <p:nvPr/>
        </p:nvSpPr>
        <p:spPr bwMode="auto">
          <a:xfrm>
            <a:off x="1010933" y="1642789"/>
            <a:ext cx="109509" cy="66658"/>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blipFill dpi="0" rotWithShape="1">
            <a:blip r:embed="rId6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44" name="Freeform 85"/>
          <p:cNvSpPr>
            <a:spLocks noEditPoints="1"/>
          </p:cNvSpPr>
          <p:nvPr/>
        </p:nvSpPr>
        <p:spPr bwMode="auto">
          <a:xfrm>
            <a:off x="947846" y="2511719"/>
            <a:ext cx="334479" cy="119032"/>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blipFill dpi="0" rotWithShape="1">
            <a:blip r:embed="rId6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45" name="Freeform 86"/>
          <p:cNvSpPr>
            <a:spLocks/>
          </p:cNvSpPr>
          <p:nvPr/>
        </p:nvSpPr>
        <p:spPr bwMode="auto">
          <a:xfrm>
            <a:off x="2333374" y="2818821"/>
            <a:ext cx="184499" cy="23687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blipFill dpi="0" rotWithShape="1">
            <a:blip r:embed="rId6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46" name="Freeform 87"/>
          <p:cNvSpPr>
            <a:spLocks/>
          </p:cNvSpPr>
          <p:nvPr/>
        </p:nvSpPr>
        <p:spPr bwMode="auto">
          <a:xfrm>
            <a:off x="2438121" y="2810488"/>
            <a:ext cx="89274" cy="6189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blipFill dpi="0" rotWithShape="1">
            <a:blip r:embed="rId6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47" name="Freeform 88"/>
          <p:cNvSpPr>
            <a:spLocks/>
          </p:cNvSpPr>
          <p:nvPr/>
        </p:nvSpPr>
        <p:spPr bwMode="auto">
          <a:xfrm>
            <a:off x="2369083" y="2859292"/>
            <a:ext cx="122603" cy="170215"/>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blipFill dpi="0" rotWithShape="1">
            <a:blip r:embed="rId6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48" name="Freeform 89"/>
          <p:cNvSpPr>
            <a:spLocks noEditPoints="1"/>
          </p:cNvSpPr>
          <p:nvPr/>
        </p:nvSpPr>
        <p:spPr bwMode="auto">
          <a:xfrm>
            <a:off x="2083407" y="1890375"/>
            <a:ext cx="166644" cy="121412"/>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blipFill dpi="0" rotWithShape="1">
            <a:blip r:embed="rId7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49" name="Freeform 90"/>
          <p:cNvSpPr>
            <a:spLocks/>
          </p:cNvSpPr>
          <p:nvPr/>
        </p:nvSpPr>
        <p:spPr bwMode="auto">
          <a:xfrm>
            <a:off x="694310" y="2685505"/>
            <a:ext cx="154741" cy="199973"/>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blipFill dpi="0" rotWithShape="1">
            <a:blip r:embed="rId7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50" name="Freeform 91"/>
          <p:cNvSpPr>
            <a:spLocks/>
          </p:cNvSpPr>
          <p:nvPr/>
        </p:nvSpPr>
        <p:spPr bwMode="auto">
          <a:xfrm>
            <a:off x="684787" y="2678364"/>
            <a:ext cx="76180" cy="52374"/>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blipFill dpi="0" rotWithShape="1">
            <a:blip r:embed="rId7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51" name="Freeform 92"/>
          <p:cNvSpPr>
            <a:spLocks/>
          </p:cNvSpPr>
          <p:nvPr/>
        </p:nvSpPr>
        <p:spPr bwMode="auto">
          <a:xfrm>
            <a:off x="715735" y="2721215"/>
            <a:ext cx="104748" cy="14402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blipFill dpi="0" rotWithShape="1">
            <a:blip r:embed="rId7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52" name="Freeform 93"/>
          <p:cNvSpPr>
            <a:spLocks noEditPoints="1"/>
          </p:cNvSpPr>
          <p:nvPr/>
        </p:nvSpPr>
        <p:spPr bwMode="auto">
          <a:xfrm>
            <a:off x="1714410" y="3923433"/>
            <a:ext cx="164263" cy="179738"/>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blipFill dpi="0" rotWithShape="1">
            <a:blip r:embed="rId7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53" name="Freeform 94"/>
          <p:cNvSpPr>
            <a:spLocks/>
          </p:cNvSpPr>
          <p:nvPr/>
        </p:nvSpPr>
        <p:spPr bwMode="auto">
          <a:xfrm>
            <a:off x="1515627" y="2739070"/>
            <a:ext cx="47613" cy="45232"/>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blipFill dpi="0" rotWithShape="1">
            <a:blip r:embed="rId7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54" name="Freeform 95"/>
          <p:cNvSpPr>
            <a:spLocks/>
          </p:cNvSpPr>
          <p:nvPr/>
        </p:nvSpPr>
        <p:spPr bwMode="auto">
          <a:xfrm>
            <a:off x="1504914" y="2602183"/>
            <a:ext cx="44042" cy="147599"/>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blipFill dpi="0" rotWithShape="1">
            <a:blip r:embed="rId7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55" name="Freeform 96"/>
          <p:cNvSpPr>
            <a:spLocks/>
          </p:cNvSpPr>
          <p:nvPr/>
        </p:nvSpPr>
        <p:spPr bwMode="auto">
          <a:xfrm>
            <a:off x="1535862" y="2625990"/>
            <a:ext cx="95225" cy="127364"/>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blipFill dpi="0" rotWithShape="1">
            <a:blip r:embed="rId7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56" name="Freeform 97"/>
          <p:cNvSpPr>
            <a:spLocks/>
          </p:cNvSpPr>
          <p:nvPr/>
        </p:nvSpPr>
        <p:spPr bwMode="auto">
          <a:xfrm>
            <a:off x="1527531" y="2773589"/>
            <a:ext cx="11903" cy="23806"/>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blipFill dpi="0" rotWithShape="1">
            <a:blip r:embed="rId7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57" name="Freeform 98"/>
          <p:cNvSpPr>
            <a:spLocks noEditPoints="1"/>
          </p:cNvSpPr>
          <p:nvPr/>
        </p:nvSpPr>
        <p:spPr bwMode="auto">
          <a:xfrm>
            <a:off x="1489441" y="1567799"/>
            <a:ext cx="165454" cy="177357"/>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blipFill dpi="0" rotWithShape="1">
            <a:blip r:embed="rId7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nvGrpSpPr>
          <p:cNvPr id="358" name="组合 357"/>
          <p:cNvGrpSpPr/>
          <p:nvPr/>
        </p:nvGrpSpPr>
        <p:grpSpPr>
          <a:xfrm>
            <a:off x="2467465" y="1423727"/>
            <a:ext cx="208734" cy="138347"/>
            <a:chOff x="9482595" y="2565731"/>
            <a:chExt cx="278384" cy="184511"/>
          </a:xfrm>
          <a:blipFill dpi="0" rotWithShape="1">
            <a:blip r:embed="rId18">
              <a:extLst>
                <a:ext uri="{28A0092B-C50C-407E-A947-70E740481C1C}">
                  <a14:useLocalDpi xmlns:a14="http://schemas.microsoft.com/office/drawing/2010/main" val="0"/>
                </a:ext>
              </a:extLst>
            </a:blip>
            <a:srcRect/>
            <a:stretch>
              <a:fillRect/>
            </a:stretch>
          </a:blipFill>
        </p:grpSpPr>
        <p:sp>
          <p:nvSpPr>
            <p:cNvPr id="359" name="椭圆 358"/>
            <p:cNvSpPr/>
            <p:nvPr/>
          </p:nvSpPr>
          <p:spPr>
            <a:xfrm>
              <a:off x="9482595" y="2565731"/>
              <a:ext cx="71376" cy="71376"/>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414455"/>
                </a:solidFill>
              </a:endParaRPr>
            </a:p>
          </p:txBody>
        </p:sp>
        <p:sp>
          <p:nvSpPr>
            <p:cNvPr id="360" name="椭圆 359"/>
            <p:cNvSpPr/>
            <p:nvPr/>
          </p:nvSpPr>
          <p:spPr>
            <a:xfrm>
              <a:off x="9625979" y="2615242"/>
              <a:ext cx="135000" cy="135000"/>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414455"/>
                </a:solidFill>
              </a:endParaRPr>
            </a:p>
          </p:txBody>
        </p:sp>
      </p:grpSp>
    </p:spTree>
    <p:extLst>
      <p:ext uri="{BB962C8B-B14F-4D97-AF65-F5344CB8AC3E}">
        <p14:creationId xmlns:p14="http://schemas.microsoft.com/office/powerpoint/2010/main" val="29902760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0">
        <p15:prstTrans prst="pageCurlDouble"/>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0"/>
                                        </p:tgtEl>
                                        <p:attrNameLst>
                                          <p:attrName>style.visibility</p:attrName>
                                        </p:attrNameLst>
                                      </p:cBhvr>
                                      <p:to>
                                        <p:strVal val="visible"/>
                                      </p:to>
                                    </p:set>
                                    <p:anim calcmode="lin" valueType="num">
                                      <p:cBhvr additive="base">
                                        <p:cTn id="7" dur="500" fill="hold"/>
                                        <p:tgtEl>
                                          <p:spTgt spid="260"/>
                                        </p:tgtEl>
                                        <p:attrNameLst>
                                          <p:attrName>ppt_x</p:attrName>
                                        </p:attrNameLst>
                                      </p:cBhvr>
                                      <p:tavLst>
                                        <p:tav tm="0">
                                          <p:val>
                                            <p:strVal val="#ppt_x"/>
                                          </p:val>
                                        </p:tav>
                                        <p:tav tm="100000">
                                          <p:val>
                                            <p:strVal val="#ppt_x"/>
                                          </p:val>
                                        </p:tav>
                                      </p:tavLst>
                                    </p:anim>
                                    <p:anim calcmode="lin" valueType="num">
                                      <p:cBhvr additive="base">
                                        <p:cTn id="8" dur="500" fill="hold"/>
                                        <p:tgtEl>
                                          <p:spTgt spid="26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58"/>
                                        </p:tgtEl>
                                        <p:attrNameLst>
                                          <p:attrName>style.visibility</p:attrName>
                                        </p:attrNameLst>
                                      </p:cBhvr>
                                      <p:to>
                                        <p:strVal val="visible"/>
                                      </p:to>
                                    </p:set>
                                    <p:anim calcmode="lin" valueType="num">
                                      <p:cBhvr additive="base">
                                        <p:cTn id="12" dur="500" fill="hold"/>
                                        <p:tgtEl>
                                          <p:spTgt spid="258"/>
                                        </p:tgtEl>
                                        <p:attrNameLst>
                                          <p:attrName>ppt_x</p:attrName>
                                        </p:attrNameLst>
                                      </p:cBhvr>
                                      <p:tavLst>
                                        <p:tav tm="0">
                                          <p:val>
                                            <p:strVal val="#ppt_x"/>
                                          </p:val>
                                        </p:tav>
                                        <p:tav tm="100000">
                                          <p:val>
                                            <p:strVal val="#ppt_x"/>
                                          </p:val>
                                        </p:tav>
                                      </p:tavLst>
                                    </p:anim>
                                    <p:anim calcmode="lin" valueType="num">
                                      <p:cBhvr additive="base">
                                        <p:cTn id="13" dur="500" fill="hold"/>
                                        <p:tgtEl>
                                          <p:spTgt spid="25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59"/>
                                        </p:tgtEl>
                                        <p:attrNameLst>
                                          <p:attrName>style.visibility</p:attrName>
                                        </p:attrNameLst>
                                      </p:cBhvr>
                                      <p:to>
                                        <p:strVal val="visible"/>
                                      </p:to>
                                    </p:set>
                                    <p:anim calcmode="lin" valueType="num">
                                      <p:cBhvr additive="base">
                                        <p:cTn id="17" dur="500" fill="hold"/>
                                        <p:tgtEl>
                                          <p:spTgt spid="259"/>
                                        </p:tgtEl>
                                        <p:attrNameLst>
                                          <p:attrName>ppt_x</p:attrName>
                                        </p:attrNameLst>
                                      </p:cBhvr>
                                      <p:tavLst>
                                        <p:tav tm="0">
                                          <p:val>
                                            <p:strVal val="#ppt_x"/>
                                          </p:val>
                                        </p:tav>
                                        <p:tav tm="100000">
                                          <p:val>
                                            <p:strVal val="#ppt_x"/>
                                          </p:val>
                                        </p:tav>
                                      </p:tavLst>
                                    </p:anim>
                                    <p:anim calcmode="lin" valueType="num">
                                      <p:cBhvr additive="base">
                                        <p:cTn id="18" dur="500" fill="hold"/>
                                        <p:tgtEl>
                                          <p:spTgt spid="25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261"/>
                                        </p:tgtEl>
                                        <p:attrNameLst>
                                          <p:attrName>style.visibility</p:attrName>
                                        </p:attrNameLst>
                                      </p:cBhvr>
                                      <p:to>
                                        <p:strVal val="visible"/>
                                      </p:to>
                                    </p:set>
                                    <p:anim calcmode="lin" valueType="num">
                                      <p:cBhvr additive="base">
                                        <p:cTn id="22" dur="500" fill="hold"/>
                                        <p:tgtEl>
                                          <p:spTgt spid="261"/>
                                        </p:tgtEl>
                                        <p:attrNameLst>
                                          <p:attrName>ppt_x</p:attrName>
                                        </p:attrNameLst>
                                      </p:cBhvr>
                                      <p:tavLst>
                                        <p:tav tm="0">
                                          <p:val>
                                            <p:strVal val="1+#ppt_w/2"/>
                                          </p:val>
                                        </p:tav>
                                        <p:tav tm="100000">
                                          <p:val>
                                            <p:strVal val="#ppt_x"/>
                                          </p:val>
                                        </p:tav>
                                      </p:tavLst>
                                    </p:anim>
                                    <p:anim calcmode="lin" valueType="num">
                                      <p:cBhvr additive="base">
                                        <p:cTn id="23" dur="500" fill="hold"/>
                                        <p:tgtEl>
                                          <p:spTgt spid="261"/>
                                        </p:tgtEl>
                                        <p:attrNameLst>
                                          <p:attrName>ppt_y</p:attrName>
                                        </p:attrNameLst>
                                      </p:cBhvr>
                                      <p:tavLst>
                                        <p:tav tm="0">
                                          <p:val>
                                            <p:strVal val="#ppt_y"/>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262"/>
                                        </p:tgtEl>
                                        <p:attrNameLst>
                                          <p:attrName>style.visibility</p:attrName>
                                        </p:attrNameLst>
                                      </p:cBhvr>
                                      <p:to>
                                        <p:strVal val="visible"/>
                                      </p:to>
                                    </p:set>
                                    <p:anim calcmode="lin" valueType="num">
                                      <p:cBhvr additive="base">
                                        <p:cTn id="26" dur="500" fill="hold"/>
                                        <p:tgtEl>
                                          <p:spTgt spid="262"/>
                                        </p:tgtEl>
                                        <p:attrNameLst>
                                          <p:attrName>ppt_x</p:attrName>
                                        </p:attrNameLst>
                                      </p:cBhvr>
                                      <p:tavLst>
                                        <p:tav tm="0">
                                          <p:val>
                                            <p:strVal val="#ppt_x"/>
                                          </p:val>
                                        </p:tav>
                                        <p:tav tm="100000">
                                          <p:val>
                                            <p:strVal val="#ppt_x"/>
                                          </p:val>
                                        </p:tav>
                                      </p:tavLst>
                                    </p:anim>
                                    <p:anim calcmode="lin" valueType="num">
                                      <p:cBhvr additive="base">
                                        <p:cTn id="27" dur="500" fill="hold"/>
                                        <p:tgtEl>
                                          <p:spTgt spid="262"/>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263"/>
                                        </p:tgtEl>
                                        <p:attrNameLst>
                                          <p:attrName>style.visibility</p:attrName>
                                        </p:attrNameLst>
                                      </p:cBhvr>
                                      <p:to>
                                        <p:strVal val="visible"/>
                                      </p:to>
                                    </p:set>
                                    <p:anim calcmode="lin" valueType="num">
                                      <p:cBhvr additive="base">
                                        <p:cTn id="30" dur="500" fill="hold"/>
                                        <p:tgtEl>
                                          <p:spTgt spid="263"/>
                                        </p:tgtEl>
                                        <p:attrNameLst>
                                          <p:attrName>ppt_x</p:attrName>
                                        </p:attrNameLst>
                                      </p:cBhvr>
                                      <p:tavLst>
                                        <p:tav tm="0">
                                          <p:val>
                                            <p:strVal val="#ppt_x"/>
                                          </p:val>
                                        </p:tav>
                                        <p:tav tm="100000">
                                          <p:val>
                                            <p:strVal val="#ppt_x"/>
                                          </p:val>
                                        </p:tav>
                                      </p:tavLst>
                                    </p:anim>
                                    <p:anim calcmode="lin" valueType="num">
                                      <p:cBhvr additive="base">
                                        <p:cTn id="31" dur="500" fill="hold"/>
                                        <p:tgtEl>
                                          <p:spTgt spid="263"/>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264"/>
                                        </p:tgtEl>
                                        <p:attrNameLst>
                                          <p:attrName>style.visibility</p:attrName>
                                        </p:attrNameLst>
                                      </p:cBhvr>
                                      <p:to>
                                        <p:strVal val="visible"/>
                                      </p:to>
                                    </p:set>
                                    <p:anim calcmode="lin" valueType="num">
                                      <p:cBhvr additive="base">
                                        <p:cTn id="34" dur="500" fill="hold"/>
                                        <p:tgtEl>
                                          <p:spTgt spid="264"/>
                                        </p:tgtEl>
                                        <p:attrNameLst>
                                          <p:attrName>ppt_x</p:attrName>
                                        </p:attrNameLst>
                                      </p:cBhvr>
                                      <p:tavLst>
                                        <p:tav tm="0">
                                          <p:val>
                                            <p:strVal val="#ppt_x"/>
                                          </p:val>
                                        </p:tav>
                                        <p:tav tm="100000">
                                          <p:val>
                                            <p:strVal val="#ppt_x"/>
                                          </p:val>
                                        </p:tav>
                                      </p:tavLst>
                                    </p:anim>
                                    <p:anim calcmode="lin" valueType="num">
                                      <p:cBhvr additive="base">
                                        <p:cTn id="35" dur="500" fill="hold"/>
                                        <p:tgtEl>
                                          <p:spTgt spid="264"/>
                                        </p:tgtEl>
                                        <p:attrNameLst>
                                          <p:attrName>ppt_y</p:attrName>
                                        </p:attrNameLst>
                                      </p:cBhvr>
                                      <p:tavLst>
                                        <p:tav tm="0">
                                          <p:val>
                                            <p:strVal val="1+#ppt_h/2"/>
                                          </p:val>
                                        </p:tav>
                                        <p:tav tm="100000">
                                          <p:val>
                                            <p:strVal val="#ppt_y"/>
                                          </p:val>
                                        </p:tav>
                                      </p:tavLst>
                                    </p:anim>
                                  </p:childTnLst>
                                </p:cTn>
                              </p:par>
                              <p:par>
                                <p:cTn id="36" presetID="2" presetClass="entr" presetSubtype="3" fill="hold" grpId="0" nodeType="withEffect">
                                  <p:stCondLst>
                                    <p:cond delay="0"/>
                                  </p:stCondLst>
                                  <p:childTnLst>
                                    <p:set>
                                      <p:cBhvr>
                                        <p:cTn id="37" dur="1" fill="hold">
                                          <p:stCondLst>
                                            <p:cond delay="0"/>
                                          </p:stCondLst>
                                        </p:cTn>
                                        <p:tgtEl>
                                          <p:spTgt spid="265"/>
                                        </p:tgtEl>
                                        <p:attrNameLst>
                                          <p:attrName>style.visibility</p:attrName>
                                        </p:attrNameLst>
                                      </p:cBhvr>
                                      <p:to>
                                        <p:strVal val="visible"/>
                                      </p:to>
                                    </p:set>
                                    <p:anim calcmode="lin" valueType="num">
                                      <p:cBhvr additive="base">
                                        <p:cTn id="38" dur="500" fill="hold"/>
                                        <p:tgtEl>
                                          <p:spTgt spid="265"/>
                                        </p:tgtEl>
                                        <p:attrNameLst>
                                          <p:attrName>ppt_x</p:attrName>
                                        </p:attrNameLst>
                                      </p:cBhvr>
                                      <p:tavLst>
                                        <p:tav tm="0">
                                          <p:val>
                                            <p:strVal val="1+#ppt_w/2"/>
                                          </p:val>
                                        </p:tav>
                                        <p:tav tm="100000">
                                          <p:val>
                                            <p:strVal val="#ppt_x"/>
                                          </p:val>
                                        </p:tav>
                                      </p:tavLst>
                                    </p:anim>
                                    <p:anim calcmode="lin" valueType="num">
                                      <p:cBhvr additive="base">
                                        <p:cTn id="39" dur="500" fill="hold"/>
                                        <p:tgtEl>
                                          <p:spTgt spid="265"/>
                                        </p:tgtEl>
                                        <p:attrNameLst>
                                          <p:attrName>ppt_y</p:attrName>
                                        </p:attrNameLst>
                                      </p:cBhvr>
                                      <p:tavLst>
                                        <p:tav tm="0">
                                          <p:val>
                                            <p:strVal val="0-#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266"/>
                                        </p:tgtEl>
                                        <p:attrNameLst>
                                          <p:attrName>style.visibility</p:attrName>
                                        </p:attrNameLst>
                                      </p:cBhvr>
                                      <p:to>
                                        <p:strVal val="visible"/>
                                      </p:to>
                                    </p:set>
                                    <p:anim calcmode="lin" valueType="num">
                                      <p:cBhvr additive="base">
                                        <p:cTn id="42" dur="500" fill="hold"/>
                                        <p:tgtEl>
                                          <p:spTgt spid="266"/>
                                        </p:tgtEl>
                                        <p:attrNameLst>
                                          <p:attrName>ppt_x</p:attrName>
                                        </p:attrNameLst>
                                      </p:cBhvr>
                                      <p:tavLst>
                                        <p:tav tm="0">
                                          <p:val>
                                            <p:strVal val="#ppt_x"/>
                                          </p:val>
                                        </p:tav>
                                        <p:tav tm="100000">
                                          <p:val>
                                            <p:strVal val="#ppt_x"/>
                                          </p:val>
                                        </p:tav>
                                      </p:tavLst>
                                    </p:anim>
                                    <p:anim calcmode="lin" valueType="num">
                                      <p:cBhvr additive="base">
                                        <p:cTn id="43" dur="500" fill="hold"/>
                                        <p:tgtEl>
                                          <p:spTgt spid="266"/>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267"/>
                                        </p:tgtEl>
                                        <p:attrNameLst>
                                          <p:attrName>style.visibility</p:attrName>
                                        </p:attrNameLst>
                                      </p:cBhvr>
                                      <p:to>
                                        <p:strVal val="visible"/>
                                      </p:to>
                                    </p:set>
                                    <p:anim calcmode="lin" valueType="num">
                                      <p:cBhvr additive="base">
                                        <p:cTn id="46" dur="500" fill="hold"/>
                                        <p:tgtEl>
                                          <p:spTgt spid="267"/>
                                        </p:tgtEl>
                                        <p:attrNameLst>
                                          <p:attrName>ppt_x</p:attrName>
                                        </p:attrNameLst>
                                      </p:cBhvr>
                                      <p:tavLst>
                                        <p:tav tm="0">
                                          <p:val>
                                            <p:strVal val="#ppt_x"/>
                                          </p:val>
                                        </p:tav>
                                        <p:tav tm="100000">
                                          <p:val>
                                            <p:strVal val="#ppt_x"/>
                                          </p:val>
                                        </p:tav>
                                      </p:tavLst>
                                    </p:anim>
                                    <p:anim calcmode="lin" valueType="num">
                                      <p:cBhvr additive="base">
                                        <p:cTn id="47" dur="500" fill="hold"/>
                                        <p:tgtEl>
                                          <p:spTgt spid="267"/>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268"/>
                                        </p:tgtEl>
                                        <p:attrNameLst>
                                          <p:attrName>style.visibility</p:attrName>
                                        </p:attrNameLst>
                                      </p:cBhvr>
                                      <p:to>
                                        <p:strVal val="visible"/>
                                      </p:to>
                                    </p:set>
                                    <p:anim calcmode="lin" valueType="num">
                                      <p:cBhvr additive="base">
                                        <p:cTn id="50" dur="500" fill="hold"/>
                                        <p:tgtEl>
                                          <p:spTgt spid="268"/>
                                        </p:tgtEl>
                                        <p:attrNameLst>
                                          <p:attrName>ppt_x</p:attrName>
                                        </p:attrNameLst>
                                      </p:cBhvr>
                                      <p:tavLst>
                                        <p:tav tm="0">
                                          <p:val>
                                            <p:strVal val="#ppt_x"/>
                                          </p:val>
                                        </p:tav>
                                        <p:tav tm="100000">
                                          <p:val>
                                            <p:strVal val="#ppt_x"/>
                                          </p:val>
                                        </p:tav>
                                      </p:tavLst>
                                    </p:anim>
                                    <p:anim calcmode="lin" valueType="num">
                                      <p:cBhvr additive="base">
                                        <p:cTn id="51" dur="500" fill="hold"/>
                                        <p:tgtEl>
                                          <p:spTgt spid="268"/>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269"/>
                                        </p:tgtEl>
                                        <p:attrNameLst>
                                          <p:attrName>style.visibility</p:attrName>
                                        </p:attrNameLst>
                                      </p:cBhvr>
                                      <p:to>
                                        <p:strVal val="visible"/>
                                      </p:to>
                                    </p:set>
                                    <p:anim calcmode="lin" valueType="num">
                                      <p:cBhvr additive="base">
                                        <p:cTn id="54" dur="500" fill="hold"/>
                                        <p:tgtEl>
                                          <p:spTgt spid="269"/>
                                        </p:tgtEl>
                                        <p:attrNameLst>
                                          <p:attrName>ppt_x</p:attrName>
                                        </p:attrNameLst>
                                      </p:cBhvr>
                                      <p:tavLst>
                                        <p:tav tm="0">
                                          <p:val>
                                            <p:strVal val="#ppt_x"/>
                                          </p:val>
                                        </p:tav>
                                        <p:tav tm="100000">
                                          <p:val>
                                            <p:strVal val="#ppt_x"/>
                                          </p:val>
                                        </p:tav>
                                      </p:tavLst>
                                    </p:anim>
                                    <p:anim calcmode="lin" valueType="num">
                                      <p:cBhvr additive="base">
                                        <p:cTn id="55" dur="500" fill="hold"/>
                                        <p:tgtEl>
                                          <p:spTgt spid="269"/>
                                        </p:tgtEl>
                                        <p:attrNameLst>
                                          <p:attrName>ppt_y</p:attrName>
                                        </p:attrNameLst>
                                      </p:cBhvr>
                                      <p:tavLst>
                                        <p:tav tm="0">
                                          <p:val>
                                            <p:strVal val="1+#ppt_h/2"/>
                                          </p:val>
                                        </p:tav>
                                        <p:tav tm="100000">
                                          <p:val>
                                            <p:strVal val="#ppt_y"/>
                                          </p:val>
                                        </p:tav>
                                      </p:tavLst>
                                    </p:anim>
                                  </p:childTnLst>
                                </p:cTn>
                              </p:par>
                              <p:par>
                                <p:cTn id="56" presetID="2" presetClass="entr" presetSubtype="6" fill="hold" nodeType="withEffect">
                                  <p:stCondLst>
                                    <p:cond delay="0"/>
                                  </p:stCondLst>
                                  <p:childTnLst>
                                    <p:set>
                                      <p:cBhvr>
                                        <p:cTn id="57" dur="1" fill="hold">
                                          <p:stCondLst>
                                            <p:cond delay="0"/>
                                          </p:stCondLst>
                                        </p:cTn>
                                        <p:tgtEl>
                                          <p:spTgt spid="270"/>
                                        </p:tgtEl>
                                        <p:attrNameLst>
                                          <p:attrName>style.visibility</p:attrName>
                                        </p:attrNameLst>
                                      </p:cBhvr>
                                      <p:to>
                                        <p:strVal val="visible"/>
                                      </p:to>
                                    </p:set>
                                    <p:anim calcmode="lin" valueType="num">
                                      <p:cBhvr additive="base">
                                        <p:cTn id="58" dur="500" fill="hold"/>
                                        <p:tgtEl>
                                          <p:spTgt spid="270"/>
                                        </p:tgtEl>
                                        <p:attrNameLst>
                                          <p:attrName>ppt_x</p:attrName>
                                        </p:attrNameLst>
                                      </p:cBhvr>
                                      <p:tavLst>
                                        <p:tav tm="0">
                                          <p:val>
                                            <p:strVal val="1+#ppt_w/2"/>
                                          </p:val>
                                        </p:tav>
                                        <p:tav tm="100000">
                                          <p:val>
                                            <p:strVal val="#ppt_x"/>
                                          </p:val>
                                        </p:tav>
                                      </p:tavLst>
                                    </p:anim>
                                    <p:anim calcmode="lin" valueType="num">
                                      <p:cBhvr additive="base">
                                        <p:cTn id="59" dur="500" fill="hold"/>
                                        <p:tgtEl>
                                          <p:spTgt spid="270"/>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0"/>
                                  </p:stCondLst>
                                  <p:childTnLst>
                                    <p:set>
                                      <p:cBhvr>
                                        <p:cTn id="61" dur="1" fill="hold">
                                          <p:stCondLst>
                                            <p:cond delay="0"/>
                                          </p:stCondLst>
                                        </p:cTn>
                                        <p:tgtEl>
                                          <p:spTgt spid="277"/>
                                        </p:tgtEl>
                                        <p:attrNameLst>
                                          <p:attrName>style.visibility</p:attrName>
                                        </p:attrNameLst>
                                      </p:cBhvr>
                                      <p:to>
                                        <p:strVal val="visible"/>
                                      </p:to>
                                    </p:set>
                                    <p:anim calcmode="lin" valueType="num">
                                      <p:cBhvr additive="base">
                                        <p:cTn id="62" dur="500" fill="hold"/>
                                        <p:tgtEl>
                                          <p:spTgt spid="277"/>
                                        </p:tgtEl>
                                        <p:attrNameLst>
                                          <p:attrName>ppt_x</p:attrName>
                                        </p:attrNameLst>
                                      </p:cBhvr>
                                      <p:tavLst>
                                        <p:tav tm="0">
                                          <p:val>
                                            <p:strVal val="1+#ppt_w/2"/>
                                          </p:val>
                                        </p:tav>
                                        <p:tav tm="100000">
                                          <p:val>
                                            <p:strVal val="#ppt_x"/>
                                          </p:val>
                                        </p:tav>
                                      </p:tavLst>
                                    </p:anim>
                                    <p:anim calcmode="lin" valueType="num">
                                      <p:cBhvr additive="base">
                                        <p:cTn id="63" dur="500" fill="hold"/>
                                        <p:tgtEl>
                                          <p:spTgt spid="277"/>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278"/>
                                        </p:tgtEl>
                                        <p:attrNameLst>
                                          <p:attrName>style.visibility</p:attrName>
                                        </p:attrNameLst>
                                      </p:cBhvr>
                                      <p:to>
                                        <p:strVal val="visible"/>
                                      </p:to>
                                    </p:set>
                                    <p:anim calcmode="lin" valueType="num">
                                      <p:cBhvr additive="base">
                                        <p:cTn id="66" dur="500" fill="hold"/>
                                        <p:tgtEl>
                                          <p:spTgt spid="278"/>
                                        </p:tgtEl>
                                        <p:attrNameLst>
                                          <p:attrName>ppt_x</p:attrName>
                                        </p:attrNameLst>
                                      </p:cBhvr>
                                      <p:tavLst>
                                        <p:tav tm="0">
                                          <p:val>
                                            <p:strVal val="#ppt_x"/>
                                          </p:val>
                                        </p:tav>
                                        <p:tav tm="100000">
                                          <p:val>
                                            <p:strVal val="#ppt_x"/>
                                          </p:val>
                                        </p:tav>
                                      </p:tavLst>
                                    </p:anim>
                                    <p:anim calcmode="lin" valueType="num">
                                      <p:cBhvr additive="base">
                                        <p:cTn id="67" dur="500" fill="hold"/>
                                        <p:tgtEl>
                                          <p:spTgt spid="278"/>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279"/>
                                        </p:tgtEl>
                                        <p:attrNameLst>
                                          <p:attrName>style.visibility</p:attrName>
                                        </p:attrNameLst>
                                      </p:cBhvr>
                                      <p:to>
                                        <p:strVal val="visible"/>
                                      </p:to>
                                    </p:set>
                                    <p:anim calcmode="lin" valueType="num">
                                      <p:cBhvr additive="base">
                                        <p:cTn id="70" dur="500" fill="hold"/>
                                        <p:tgtEl>
                                          <p:spTgt spid="279"/>
                                        </p:tgtEl>
                                        <p:attrNameLst>
                                          <p:attrName>ppt_x</p:attrName>
                                        </p:attrNameLst>
                                      </p:cBhvr>
                                      <p:tavLst>
                                        <p:tav tm="0">
                                          <p:val>
                                            <p:strVal val="#ppt_x"/>
                                          </p:val>
                                        </p:tav>
                                        <p:tav tm="100000">
                                          <p:val>
                                            <p:strVal val="#ppt_x"/>
                                          </p:val>
                                        </p:tav>
                                      </p:tavLst>
                                    </p:anim>
                                    <p:anim calcmode="lin" valueType="num">
                                      <p:cBhvr additive="base">
                                        <p:cTn id="71" dur="500" fill="hold"/>
                                        <p:tgtEl>
                                          <p:spTgt spid="279"/>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280"/>
                                        </p:tgtEl>
                                        <p:attrNameLst>
                                          <p:attrName>style.visibility</p:attrName>
                                        </p:attrNameLst>
                                      </p:cBhvr>
                                      <p:to>
                                        <p:strVal val="visible"/>
                                      </p:to>
                                    </p:set>
                                    <p:anim calcmode="lin" valueType="num">
                                      <p:cBhvr additive="base">
                                        <p:cTn id="74" dur="500" fill="hold"/>
                                        <p:tgtEl>
                                          <p:spTgt spid="280"/>
                                        </p:tgtEl>
                                        <p:attrNameLst>
                                          <p:attrName>ppt_x</p:attrName>
                                        </p:attrNameLst>
                                      </p:cBhvr>
                                      <p:tavLst>
                                        <p:tav tm="0">
                                          <p:val>
                                            <p:strVal val="#ppt_x"/>
                                          </p:val>
                                        </p:tav>
                                        <p:tav tm="100000">
                                          <p:val>
                                            <p:strVal val="#ppt_x"/>
                                          </p:val>
                                        </p:tav>
                                      </p:tavLst>
                                    </p:anim>
                                    <p:anim calcmode="lin" valueType="num">
                                      <p:cBhvr additive="base">
                                        <p:cTn id="75" dur="500" fill="hold"/>
                                        <p:tgtEl>
                                          <p:spTgt spid="280"/>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281"/>
                                        </p:tgtEl>
                                        <p:attrNameLst>
                                          <p:attrName>style.visibility</p:attrName>
                                        </p:attrNameLst>
                                      </p:cBhvr>
                                      <p:to>
                                        <p:strVal val="visible"/>
                                      </p:to>
                                    </p:set>
                                    <p:anim calcmode="lin" valueType="num">
                                      <p:cBhvr additive="base">
                                        <p:cTn id="78" dur="500" fill="hold"/>
                                        <p:tgtEl>
                                          <p:spTgt spid="281"/>
                                        </p:tgtEl>
                                        <p:attrNameLst>
                                          <p:attrName>ppt_x</p:attrName>
                                        </p:attrNameLst>
                                      </p:cBhvr>
                                      <p:tavLst>
                                        <p:tav tm="0">
                                          <p:val>
                                            <p:strVal val="#ppt_x"/>
                                          </p:val>
                                        </p:tav>
                                        <p:tav tm="100000">
                                          <p:val>
                                            <p:strVal val="#ppt_x"/>
                                          </p:val>
                                        </p:tav>
                                      </p:tavLst>
                                    </p:anim>
                                    <p:anim calcmode="lin" valueType="num">
                                      <p:cBhvr additive="base">
                                        <p:cTn id="79" dur="500" fill="hold"/>
                                        <p:tgtEl>
                                          <p:spTgt spid="281"/>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282"/>
                                        </p:tgtEl>
                                        <p:attrNameLst>
                                          <p:attrName>style.visibility</p:attrName>
                                        </p:attrNameLst>
                                      </p:cBhvr>
                                      <p:to>
                                        <p:strVal val="visible"/>
                                      </p:to>
                                    </p:set>
                                    <p:anim calcmode="lin" valueType="num">
                                      <p:cBhvr additive="base">
                                        <p:cTn id="82" dur="500" fill="hold"/>
                                        <p:tgtEl>
                                          <p:spTgt spid="282"/>
                                        </p:tgtEl>
                                        <p:attrNameLst>
                                          <p:attrName>ppt_x</p:attrName>
                                        </p:attrNameLst>
                                      </p:cBhvr>
                                      <p:tavLst>
                                        <p:tav tm="0">
                                          <p:val>
                                            <p:strVal val="#ppt_x"/>
                                          </p:val>
                                        </p:tav>
                                        <p:tav tm="100000">
                                          <p:val>
                                            <p:strVal val="#ppt_x"/>
                                          </p:val>
                                        </p:tav>
                                      </p:tavLst>
                                    </p:anim>
                                    <p:anim calcmode="lin" valueType="num">
                                      <p:cBhvr additive="base">
                                        <p:cTn id="83" dur="500" fill="hold"/>
                                        <p:tgtEl>
                                          <p:spTgt spid="282"/>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283"/>
                                        </p:tgtEl>
                                        <p:attrNameLst>
                                          <p:attrName>style.visibility</p:attrName>
                                        </p:attrNameLst>
                                      </p:cBhvr>
                                      <p:to>
                                        <p:strVal val="visible"/>
                                      </p:to>
                                    </p:set>
                                    <p:anim calcmode="lin" valueType="num">
                                      <p:cBhvr additive="base">
                                        <p:cTn id="86" dur="500" fill="hold"/>
                                        <p:tgtEl>
                                          <p:spTgt spid="283"/>
                                        </p:tgtEl>
                                        <p:attrNameLst>
                                          <p:attrName>ppt_x</p:attrName>
                                        </p:attrNameLst>
                                      </p:cBhvr>
                                      <p:tavLst>
                                        <p:tav tm="0">
                                          <p:val>
                                            <p:strVal val="#ppt_x"/>
                                          </p:val>
                                        </p:tav>
                                        <p:tav tm="100000">
                                          <p:val>
                                            <p:strVal val="#ppt_x"/>
                                          </p:val>
                                        </p:tav>
                                      </p:tavLst>
                                    </p:anim>
                                    <p:anim calcmode="lin" valueType="num">
                                      <p:cBhvr additive="base">
                                        <p:cTn id="87" dur="500" fill="hold"/>
                                        <p:tgtEl>
                                          <p:spTgt spid="283"/>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284"/>
                                        </p:tgtEl>
                                        <p:attrNameLst>
                                          <p:attrName>style.visibility</p:attrName>
                                        </p:attrNameLst>
                                      </p:cBhvr>
                                      <p:to>
                                        <p:strVal val="visible"/>
                                      </p:to>
                                    </p:set>
                                    <p:anim calcmode="lin" valueType="num">
                                      <p:cBhvr additive="base">
                                        <p:cTn id="90" dur="500" fill="hold"/>
                                        <p:tgtEl>
                                          <p:spTgt spid="284"/>
                                        </p:tgtEl>
                                        <p:attrNameLst>
                                          <p:attrName>ppt_x</p:attrName>
                                        </p:attrNameLst>
                                      </p:cBhvr>
                                      <p:tavLst>
                                        <p:tav tm="0">
                                          <p:val>
                                            <p:strVal val="#ppt_x"/>
                                          </p:val>
                                        </p:tav>
                                        <p:tav tm="100000">
                                          <p:val>
                                            <p:strVal val="#ppt_x"/>
                                          </p:val>
                                        </p:tav>
                                      </p:tavLst>
                                    </p:anim>
                                    <p:anim calcmode="lin" valueType="num">
                                      <p:cBhvr additive="base">
                                        <p:cTn id="91" dur="500" fill="hold"/>
                                        <p:tgtEl>
                                          <p:spTgt spid="284"/>
                                        </p:tgtEl>
                                        <p:attrNameLst>
                                          <p:attrName>ppt_y</p:attrName>
                                        </p:attrNameLst>
                                      </p:cBhvr>
                                      <p:tavLst>
                                        <p:tav tm="0">
                                          <p:val>
                                            <p:strVal val="1+#ppt_h/2"/>
                                          </p:val>
                                        </p:tav>
                                        <p:tav tm="100000">
                                          <p:val>
                                            <p:strVal val="#ppt_y"/>
                                          </p:val>
                                        </p:tav>
                                      </p:tavLst>
                                    </p:anim>
                                  </p:childTnLst>
                                </p:cTn>
                              </p:par>
                              <p:par>
                                <p:cTn id="92" presetID="2" presetClass="entr" presetSubtype="1" fill="hold" grpId="0" nodeType="withEffect">
                                  <p:stCondLst>
                                    <p:cond delay="0"/>
                                  </p:stCondLst>
                                  <p:childTnLst>
                                    <p:set>
                                      <p:cBhvr>
                                        <p:cTn id="93" dur="1" fill="hold">
                                          <p:stCondLst>
                                            <p:cond delay="0"/>
                                          </p:stCondLst>
                                        </p:cTn>
                                        <p:tgtEl>
                                          <p:spTgt spid="285"/>
                                        </p:tgtEl>
                                        <p:attrNameLst>
                                          <p:attrName>style.visibility</p:attrName>
                                        </p:attrNameLst>
                                      </p:cBhvr>
                                      <p:to>
                                        <p:strVal val="visible"/>
                                      </p:to>
                                    </p:set>
                                    <p:anim calcmode="lin" valueType="num">
                                      <p:cBhvr additive="base">
                                        <p:cTn id="94" dur="500" fill="hold"/>
                                        <p:tgtEl>
                                          <p:spTgt spid="285"/>
                                        </p:tgtEl>
                                        <p:attrNameLst>
                                          <p:attrName>ppt_x</p:attrName>
                                        </p:attrNameLst>
                                      </p:cBhvr>
                                      <p:tavLst>
                                        <p:tav tm="0">
                                          <p:val>
                                            <p:strVal val="#ppt_x"/>
                                          </p:val>
                                        </p:tav>
                                        <p:tav tm="100000">
                                          <p:val>
                                            <p:strVal val="#ppt_x"/>
                                          </p:val>
                                        </p:tav>
                                      </p:tavLst>
                                    </p:anim>
                                    <p:anim calcmode="lin" valueType="num">
                                      <p:cBhvr additive="base">
                                        <p:cTn id="95" dur="500" fill="hold"/>
                                        <p:tgtEl>
                                          <p:spTgt spid="285"/>
                                        </p:tgtEl>
                                        <p:attrNameLst>
                                          <p:attrName>ppt_y</p:attrName>
                                        </p:attrNameLst>
                                      </p:cBhvr>
                                      <p:tavLst>
                                        <p:tav tm="0">
                                          <p:val>
                                            <p:strVal val="0-#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286"/>
                                        </p:tgtEl>
                                        <p:attrNameLst>
                                          <p:attrName>style.visibility</p:attrName>
                                        </p:attrNameLst>
                                      </p:cBhvr>
                                      <p:to>
                                        <p:strVal val="visible"/>
                                      </p:to>
                                    </p:set>
                                    <p:anim calcmode="lin" valueType="num">
                                      <p:cBhvr additive="base">
                                        <p:cTn id="98" dur="500" fill="hold"/>
                                        <p:tgtEl>
                                          <p:spTgt spid="286"/>
                                        </p:tgtEl>
                                        <p:attrNameLst>
                                          <p:attrName>ppt_x</p:attrName>
                                        </p:attrNameLst>
                                      </p:cBhvr>
                                      <p:tavLst>
                                        <p:tav tm="0">
                                          <p:val>
                                            <p:strVal val="#ppt_x"/>
                                          </p:val>
                                        </p:tav>
                                        <p:tav tm="100000">
                                          <p:val>
                                            <p:strVal val="#ppt_x"/>
                                          </p:val>
                                        </p:tav>
                                      </p:tavLst>
                                    </p:anim>
                                    <p:anim calcmode="lin" valueType="num">
                                      <p:cBhvr additive="base">
                                        <p:cTn id="99" dur="500" fill="hold"/>
                                        <p:tgtEl>
                                          <p:spTgt spid="286"/>
                                        </p:tgtEl>
                                        <p:attrNameLst>
                                          <p:attrName>ppt_y</p:attrName>
                                        </p:attrNameLst>
                                      </p:cBhvr>
                                      <p:tavLst>
                                        <p:tav tm="0">
                                          <p:val>
                                            <p:strVal val="1+#ppt_h/2"/>
                                          </p:val>
                                        </p:tav>
                                        <p:tav tm="100000">
                                          <p:val>
                                            <p:strVal val="#ppt_y"/>
                                          </p:val>
                                        </p:tav>
                                      </p:tavLst>
                                    </p:anim>
                                  </p:childTnLst>
                                </p:cTn>
                              </p:par>
                              <p:par>
                                <p:cTn id="100" presetID="2" presetClass="entr" presetSubtype="9" fill="hold" grpId="0" nodeType="withEffect">
                                  <p:stCondLst>
                                    <p:cond delay="0"/>
                                  </p:stCondLst>
                                  <p:childTnLst>
                                    <p:set>
                                      <p:cBhvr>
                                        <p:cTn id="101" dur="1" fill="hold">
                                          <p:stCondLst>
                                            <p:cond delay="0"/>
                                          </p:stCondLst>
                                        </p:cTn>
                                        <p:tgtEl>
                                          <p:spTgt spid="287"/>
                                        </p:tgtEl>
                                        <p:attrNameLst>
                                          <p:attrName>style.visibility</p:attrName>
                                        </p:attrNameLst>
                                      </p:cBhvr>
                                      <p:to>
                                        <p:strVal val="visible"/>
                                      </p:to>
                                    </p:set>
                                    <p:anim calcmode="lin" valueType="num">
                                      <p:cBhvr additive="base">
                                        <p:cTn id="102" dur="500" fill="hold"/>
                                        <p:tgtEl>
                                          <p:spTgt spid="287"/>
                                        </p:tgtEl>
                                        <p:attrNameLst>
                                          <p:attrName>ppt_x</p:attrName>
                                        </p:attrNameLst>
                                      </p:cBhvr>
                                      <p:tavLst>
                                        <p:tav tm="0">
                                          <p:val>
                                            <p:strVal val="0-#ppt_w/2"/>
                                          </p:val>
                                        </p:tav>
                                        <p:tav tm="100000">
                                          <p:val>
                                            <p:strVal val="#ppt_x"/>
                                          </p:val>
                                        </p:tav>
                                      </p:tavLst>
                                    </p:anim>
                                    <p:anim calcmode="lin" valueType="num">
                                      <p:cBhvr additive="base">
                                        <p:cTn id="103" dur="500" fill="hold"/>
                                        <p:tgtEl>
                                          <p:spTgt spid="287"/>
                                        </p:tgtEl>
                                        <p:attrNameLst>
                                          <p:attrName>ppt_y</p:attrName>
                                        </p:attrNameLst>
                                      </p:cBhvr>
                                      <p:tavLst>
                                        <p:tav tm="0">
                                          <p:val>
                                            <p:strVal val="0-#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288"/>
                                        </p:tgtEl>
                                        <p:attrNameLst>
                                          <p:attrName>style.visibility</p:attrName>
                                        </p:attrNameLst>
                                      </p:cBhvr>
                                      <p:to>
                                        <p:strVal val="visible"/>
                                      </p:to>
                                    </p:set>
                                    <p:anim calcmode="lin" valueType="num">
                                      <p:cBhvr additive="base">
                                        <p:cTn id="106" dur="500" fill="hold"/>
                                        <p:tgtEl>
                                          <p:spTgt spid="288"/>
                                        </p:tgtEl>
                                        <p:attrNameLst>
                                          <p:attrName>ppt_x</p:attrName>
                                        </p:attrNameLst>
                                      </p:cBhvr>
                                      <p:tavLst>
                                        <p:tav tm="0">
                                          <p:val>
                                            <p:strVal val="#ppt_x"/>
                                          </p:val>
                                        </p:tav>
                                        <p:tav tm="100000">
                                          <p:val>
                                            <p:strVal val="#ppt_x"/>
                                          </p:val>
                                        </p:tav>
                                      </p:tavLst>
                                    </p:anim>
                                    <p:anim calcmode="lin" valueType="num">
                                      <p:cBhvr additive="base">
                                        <p:cTn id="107" dur="500" fill="hold"/>
                                        <p:tgtEl>
                                          <p:spTgt spid="288"/>
                                        </p:tgtEl>
                                        <p:attrNameLst>
                                          <p:attrName>ppt_y</p:attrName>
                                        </p:attrNameLst>
                                      </p:cBhvr>
                                      <p:tavLst>
                                        <p:tav tm="0">
                                          <p:val>
                                            <p:strVal val="1+#ppt_h/2"/>
                                          </p:val>
                                        </p:tav>
                                        <p:tav tm="100000">
                                          <p:val>
                                            <p:strVal val="#ppt_y"/>
                                          </p:val>
                                        </p:tav>
                                      </p:tavLst>
                                    </p:anim>
                                  </p:childTnLst>
                                </p:cTn>
                              </p:par>
                              <p:par>
                                <p:cTn id="108" presetID="2" presetClass="entr" presetSubtype="9" fill="hold" grpId="0" nodeType="withEffect">
                                  <p:stCondLst>
                                    <p:cond delay="0"/>
                                  </p:stCondLst>
                                  <p:childTnLst>
                                    <p:set>
                                      <p:cBhvr>
                                        <p:cTn id="109" dur="1" fill="hold">
                                          <p:stCondLst>
                                            <p:cond delay="0"/>
                                          </p:stCondLst>
                                        </p:cTn>
                                        <p:tgtEl>
                                          <p:spTgt spid="289"/>
                                        </p:tgtEl>
                                        <p:attrNameLst>
                                          <p:attrName>style.visibility</p:attrName>
                                        </p:attrNameLst>
                                      </p:cBhvr>
                                      <p:to>
                                        <p:strVal val="visible"/>
                                      </p:to>
                                    </p:set>
                                    <p:anim calcmode="lin" valueType="num">
                                      <p:cBhvr additive="base">
                                        <p:cTn id="110" dur="500" fill="hold"/>
                                        <p:tgtEl>
                                          <p:spTgt spid="289"/>
                                        </p:tgtEl>
                                        <p:attrNameLst>
                                          <p:attrName>ppt_x</p:attrName>
                                        </p:attrNameLst>
                                      </p:cBhvr>
                                      <p:tavLst>
                                        <p:tav tm="0">
                                          <p:val>
                                            <p:strVal val="0-#ppt_w/2"/>
                                          </p:val>
                                        </p:tav>
                                        <p:tav tm="100000">
                                          <p:val>
                                            <p:strVal val="#ppt_x"/>
                                          </p:val>
                                        </p:tav>
                                      </p:tavLst>
                                    </p:anim>
                                    <p:anim calcmode="lin" valueType="num">
                                      <p:cBhvr additive="base">
                                        <p:cTn id="111" dur="500" fill="hold"/>
                                        <p:tgtEl>
                                          <p:spTgt spid="289"/>
                                        </p:tgtEl>
                                        <p:attrNameLst>
                                          <p:attrName>ppt_y</p:attrName>
                                        </p:attrNameLst>
                                      </p:cBhvr>
                                      <p:tavLst>
                                        <p:tav tm="0">
                                          <p:val>
                                            <p:strVal val="0-#ppt_h/2"/>
                                          </p:val>
                                        </p:tav>
                                        <p:tav tm="100000">
                                          <p:val>
                                            <p:strVal val="#ppt_y"/>
                                          </p:val>
                                        </p:tav>
                                      </p:tavLst>
                                    </p:anim>
                                  </p:childTnLst>
                                </p:cTn>
                              </p:par>
                              <p:par>
                                <p:cTn id="112" presetID="2" presetClass="entr" presetSubtype="12" fill="hold" nodeType="withEffect">
                                  <p:stCondLst>
                                    <p:cond delay="0"/>
                                  </p:stCondLst>
                                  <p:childTnLst>
                                    <p:set>
                                      <p:cBhvr>
                                        <p:cTn id="113" dur="1" fill="hold">
                                          <p:stCondLst>
                                            <p:cond delay="0"/>
                                          </p:stCondLst>
                                        </p:cTn>
                                        <p:tgtEl>
                                          <p:spTgt spid="290"/>
                                        </p:tgtEl>
                                        <p:attrNameLst>
                                          <p:attrName>style.visibility</p:attrName>
                                        </p:attrNameLst>
                                      </p:cBhvr>
                                      <p:to>
                                        <p:strVal val="visible"/>
                                      </p:to>
                                    </p:set>
                                    <p:anim calcmode="lin" valueType="num">
                                      <p:cBhvr additive="base">
                                        <p:cTn id="114" dur="500" fill="hold"/>
                                        <p:tgtEl>
                                          <p:spTgt spid="290"/>
                                        </p:tgtEl>
                                        <p:attrNameLst>
                                          <p:attrName>ppt_x</p:attrName>
                                        </p:attrNameLst>
                                      </p:cBhvr>
                                      <p:tavLst>
                                        <p:tav tm="0">
                                          <p:val>
                                            <p:strVal val="0-#ppt_w/2"/>
                                          </p:val>
                                        </p:tav>
                                        <p:tav tm="100000">
                                          <p:val>
                                            <p:strVal val="#ppt_x"/>
                                          </p:val>
                                        </p:tav>
                                      </p:tavLst>
                                    </p:anim>
                                    <p:anim calcmode="lin" valueType="num">
                                      <p:cBhvr additive="base">
                                        <p:cTn id="115" dur="500" fill="hold"/>
                                        <p:tgtEl>
                                          <p:spTgt spid="290"/>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299"/>
                                        </p:tgtEl>
                                        <p:attrNameLst>
                                          <p:attrName>style.visibility</p:attrName>
                                        </p:attrNameLst>
                                      </p:cBhvr>
                                      <p:to>
                                        <p:strVal val="visible"/>
                                      </p:to>
                                    </p:set>
                                    <p:anim calcmode="lin" valueType="num">
                                      <p:cBhvr additive="base">
                                        <p:cTn id="118" dur="500" fill="hold"/>
                                        <p:tgtEl>
                                          <p:spTgt spid="299"/>
                                        </p:tgtEl>
                                        <p:attrNameLst>
                                          <p:attrName>ppt_x</p:attrName>
                                        </p:attrNameLst>
                                      </p:cBhvr>
                                      <p:tavLst>
                                        <p:tav tm="0">
                                          <p:val>
                                            <p:strVal val="#ppt_x"/>
                                          </p:val>
                                        </p:tav>
                                        <p:tav tm="100000">
                                          <p:val>
                                            <p:strVal val="#ppt_x"/>
                                          </p:val>
                                        </p:tav>
                                      </p:tavLst>
                                    </p:anim>
                                    <p:anim calcmode="lin" valueType="num">
                                      <p:cBhvr additive="base">
                                        <p:cTn id="119" dur="500" fill="hold"/>
                                        <p:tgtEl>
                                          <p:spTgt spid="299"/>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300"/>
                                        </p:tgtEl>
                                        <p:attrNameLst>
                                          <p:attrName>style.visibility</p:attrName>
                                        </p:attrNameLst>
                                      </p:cBhvr>
                                      <p:to>
                                        <p:strVal val="visible"/>
                                      </p:to>
                                    </p:set>
                                    <p:anim calcmode="lin" valueType="num">
                                      <p:cBhvr additive="base">
                                        <p:cTn id="122" dur="500" fill="hold"/>
                                        <p:tgtEl>
                                          <p:spTgt spid="300"/>
                                        </p:tgtEl>
                                        <p:attrNameLst>
                                          <p:attrName>ppt_x</p:attrName>
                                        </p:attrNameLst>
                                      </p:cBhvr>
                                      <p:tavLst>
                                        <p:tav tm="0">
                                          <p:val>
                                            <p:strVal val="#ppt_x"/>
                                          </p:val>
                                        </p:tav>
                                        <p:tav tm="100000">
                                          <p:val>
                                            <p:strVal val="#ppt_x"/>
                                          </p:val>
                                        </p:tav>
                                      </p:tavLst>
                                    </p:anim>
                                    <p:anim calcmode="lin" valueType="num">
                                      <p:cBhvr additive="base">
                                        <p:cTn id="123" dur="500" fill="hold"/>
                                        <p:tgtEl>
                                          <p:spTgt spid="300"/>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301"/>
                                        </p:tgtEl>
                                        <p:attrNameLst>
                                          <p:attrName>style.visibility</p:attrName>
                                        </p:attrNameLst>
                                      </p:cBhvr>
                                      <p:to>
                                        <p:strVal val="visible"/>
                                      </p:to>
                                    </p:set>
                                    <p:anim calcmode="lin" valueType="num">
                                      <p:cBhvr additive="base">
                                        <p:cTn id="126" dur="500" fill="hold"/>
                                        <p:tgtEl>
                                          <p:spTgt spid="301"/>
                                        </p:tgtEl>
                                        <p:attrNameLst>
                                          <p:attrName>ppt_x</p:attrName>
                                        </p:attrNameLst>
                                      </p:cBhvr>
                                      <p:tavLst>
                                        <p:tav tm="0">
                                          <p:val>
                                            <p:strVal val="#ppt_x"/>
                                          </p:val>
                                        </p:tav>
                                        <p:tav tm="100000">
                                          <p:val>
                                            <p:strVal val="#ppt_x"/>
                                          </p:val>
                                        </p:tav>
                                      </p:tavLst>
                                    </p:anim>
                                    <p:anim calcmode="lin" valueType="num">
                                      <p:cBhvr additive="base">
                                        <p:cTn id="127" dur="500" fill="hold"/>
                                        <p:tgtEl>
                                          <p:spTgt spid="301"/>
                                        </p:tgtEl>
                                        <p:attrNameLst>
                                          <p:attrName>ppt_y</p:attrName>
                                        </p:attrNameLst>
                                      </p:cBhvr>
                                      <p:tavLst>
                                        <p:tav tm="0">
                                          <p:val>
                                            <p:strVal val="1+#ppt_h/2"/>
                                          </p:val>
                                        </p:tav>
                                        <p:tav tm="100000">
                                          <p:val>
                                            <p:strVal val="#ppt_y"/>
                                          </p:val>
                                        </p:tav>
                                      </p:tavLst>
                                    </p:anim>
                                  </p:childTnLst>
                                </p:cTn>
                              </p:par>
                              <p:par>
                                <p:cTn id="128" presetID="2" presetClass="entr" presetSubtype="12" fill="hold" grpId="0" nodeType="withEffect">
                                  <p:stCondLst>
                                    <p:cond delay="0"/>
                                  </p:stCondLst>
                                  <p:childTnLst>
                                    <p:set>
                                      <p:cBhvr>
                                        <p:cTn id="129" dur="1" fill="hold">
                                          <p:stCondLst>
                                            <p:cond delay="0"/>
                                          </p:stCondLst>
                                        </p:cTn>
                                        <p:tgtEl>
                                          <p:spTgt spid="302"/>
                                        </p:tgtEl>
                                        <p:attrNameLst>
                                          <p:attrName>style.visibility</p:attrName>
                                        </p:attrNameLst>
                                      </p:cBhvr>
                                      <p:to>
                                        <p:strVal val="visible"/>
                                      </p:to>
                                    </p:set>
                                    <p:anim calcmode="lin" valueType="num">
                                      <p:cBhvr additive="base">
                                        <p:cTn id="130" dur="500" fill="hold"/>
                                        <p:tgtEl>
                                          <p:spTgt spid="302"/>
                                        </p:tgtEl>
                                        <p:attrNameLst>
                                          <p:attrName>ppt_x</p:attrName>
                                        </p:attrNameLst>
                                      </p:cBhvr>
                                      <p:tavLst>
                                        <p:tav tm="0">
                                          <p:val>
                                            <p:strVal val="0-#ppt_w/2"/>
                                          </p:val>
                                        </p:tav>
                                        <p:tav tm="100000">
                                          <p:val>
                                            <p:strVal val="#ppt_x"/>
                                          </p:val>
                                        </p:tav>
                                      </p:tavLst>
                                    </p:anim>
                                    <p:anim calcmode="lin" valueType="num">
                                      <p:cBhvr additive="base">
                                        <p:cTn id="131" dur="500" fill="hold"/>
                                        <p:tgtEl>
                                          <p:spTgt spid="302"/>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303"/>
                                        </p:tgtEl>
                                        <p:attrNameLst>
                                          <p:attrName>style.visibility</p:attrName>
                                        </p:attrNameLst>
                                      </p:cBhvr>
                                      <p:to>
                                        <p:strVal val="visible"/>
                                      </p:to>
                                    </p:set>
                                    <p:anim calcmode="lin" valueType="num">
                                      <p:cBhvr additive="base">
                                        <p:cTn id="134" dur="500" fill="hold"/>
                                        <p:tgtEl>
                                          <p:spTgt spid="303"/>
                                        </p:tgtEl>
                                        <p:attrNameLst>
                                          <p:attrName>ppt_x</p:attrName>
                                        </p:attrNameLst>
                                      </p:cBhvr>
                                      <p:tavLst>
                                        <p:tav tm="0">
                                          <p:val>
                                            <p:strVal val="#ppt_x"/>
                                          </p:val>
                                        </p:tav>
                                        <p:tav tm="100000">
                                          <p:val>
                                            <p:strVal val="#ppt_x"/>
                                          </p:val>
                                        </p:tav>
                                      </p:tavLst>
                                    </p:anim>
                                    <p:anim calcmode="lin" valueType="num">
                                      <p:cBhvr additive="base">
                                        <p:cTn id="135" dur="500" fill="hold"/>
                                        <p:tgtEl>
                                          <p:spTgt spid="303"/>
                                        </p:tgtEl>
                                        <p:attrNameLst>
                                          <p:attrName>ppt_y</p:attrName>
                                        </p:attrNameLst>
                                      </p:cBhvr>
                                      <p:tavLst>
                                        <p:tav tm="0">
                                          <p:val>
                                            <p:strVal val="1+#ppt_h/2"/>
                                          </p:val>
                                        </p:tav>
                                        <p:tav tm="100000">
                                          <p:val>
                                            <p:strVal val="#ppt_y"/>
                                          </p:val>
                                        </p:tav>
                                      </p:tavLst>
                                    </p:anim>
                                  </p:childTnLst>
                                </p:cTn>
                              </p:par>
                              <p:par>
                                <p:cTn id="136" presetID="2" presetClass="entr" presetSubtype="12" fill="hold" grpId="0" nodeType="withEffect">
                                  <p:stCondLst>
                                    <p:cond delay="0"/>
                                  </p:stCondLst>
                                  <p:childTnLst>
                                    <p:set>
                                      <p:cBhvr>
                                        <p:cTn id="137" dur="1" fill="hold">
                                          <p:stCondLst>
                                            <p:cond delay="0"/>
                                          </p:stCondLst>
                                        </p:cTn>
                                        <p:tgtEl>
                                          <p:spTgt spid="304"/>
                                        </p:tgtEl>
                                        <p:attrNameLst>
                                          <p:attrName>style.visibility</p:attrName>
                                        </p:attrNameLst>
                                      </p:cBhvr>
                                      <p:to>
                                        <p:strVal val="visible"/>
                                      </p:to>
                                    </p:set>
                                    <p:anim calcmode="lin" valueType="num">
                                      <p:cBhvr additive="base">
                                        <p:cTn id="138" dur="500" fill="hold"/>
                                        <p:tgtEl>
                                          <p:spTgt spid="304"/>
                                        </p:tgtEl>
                                        <p:attrNameLst>
                                          <p:attrName>ppt_x</p:attrName>
                                        </p:attrNameLst>
                                      </p:cBhvr>
                                      <p:tavLst>
                                        <p:tav tm="0">
                                          <p:val>
                                            <p:strVal val="0-#ppt_w/2"/>
                                          </p:val>
                                        </p:tav>
                                        <p:tav tm="100000">
                                          <p:val>
                                            <p:strVal val="#ppt_x"/>
                                          </p:val>
                                        </p:tav>
                                      </p:tavLst>
                                    </p:anim>
                                    <p:anim calcmode="lin" valueType="num">
                                      <p:cBhvr additive="base">
                                        <p:cTn id="139" dur="500" fill="hold"/>
                                        <p:tgtEl>
                                          <p:spTgt spid="304"/>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305"/>
                                        </p:tgtEl>
                                        <p:attrNameLst>
                                          <p:attrName>style.visibility</p:attrName>
                                        </p:attrNameLst>
                                      </p:cBhvr>
                                      <p:to>
                                        <p:strVal val="visible"/>
                                      </p:to>
                                    </p:set>
                                    <p:anim calcmode="lin" valueType="num">
                                      <p:cBhvr additive="base">
                                        <p:cTn id="142" dur="500" fill="hold"/>
                                        <p:tgtEl>
                                          <p:spTgt spid="305"/>
                                        </p:tgtEl>
                                        <p:attrNameLst>
                                          <p:attrName>ppt_x</p:attrName>
                                        </p:attrNameLst>
                                      </p:cBhvr>
                                      <p:tavLst>
                                        <p:tav tm="0">
                                          <p:val>
                                            <p:strVal val="#ppt_x"/>
                                          </p:val>
                                        </p:tav>
                                        <p:tav tm="100000">
                                          <p:val>
                                            <p:strVal val="#ppt_x"/>
                                          </p:val>
                                        </p:tav>
                                      </p:tavLst>
                                    </p:anim>
                                    <p:anim calcmode="lin" valueType="num">
                                      <p:cBhvr additive="base">
                                        <p:cTn id="143" dur="500" fill="hold"/>
                                        <p:tgtEl>
                                          <p:spTgt spid="305"/>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306"/>
                                        </p:tgtEl>
                                        <p:attrNameLst>
                                          <p:attrName>style.visibility</p:attrName>
                                        </p:attrNameLst>
                                      </p:cBhvr>
                                      <p:to>
                                        <p:strVal val="visible"/>
                                      </p:to>
                                    </p:set>
                                    <p:anim calcmode="lin" valueType="num">
                                      <p:cBhvr additive="base">
                                        <p:cTn id="146" dur="500" fill="hold"/>
                                        <p:tgtEl>
                                          <p:spTgt spid="306"/>
                                        </p:tgtEl>
                                        <p:attrNameLst>
                                          <p:attrName>ppt_x</p:attrName>
                                        </p:attrNameLst>
                                      </p:cBhvr>
                                      <p:tavLst>
                                        <p:tav tm="0">
                                          <p:val>
                                            <p:strVal val="#ppt_x"/>
                                          </p:val>
                                        </p:tav>
                                        <p:tav tm="100000">
                                          <p:val>
                                            <p:strVal val="#ppt_x"/>
                                          </p:val>
                                        </p:tav>
                                      </p:tavLst>
                                    </p:anim>
                                    <p:anim calcmode="lin" valueType="num">
                                      <p:cBhvr additive="base">
                                        <p:cTn id="147" dur="500" fill="hold"/>
                                        <p:tgtEl>
                                          <p:spTgt spid="306"/>
                                        </p:tgtEl>
                                        <p:attrNameLst>
                                          <p:attrName>ppt_y</p:attrName>
                                        </p:attrNameLst>
                                      </p:cBhvr>
                                      <p:tavLst>
                                        <p:tav tm="0">
                                          <p:val>
                                            <p:strVal val="1+#ppt_h/2"/>
                                          </p:val>
                                        </p:tav>
                                        <p:tav tm="100000">
                                          <p:val>
                                            <p:strVal val="#ppt_y"/>
                                          </p:val>
                                        </p:tav>
                                      </p:tavLst>
                                    </p:anim>
                                  </p:childTnLst>
                                </p:cTn>
                              </p:par>
                              <p:par>
                                <p:cTn id="148" presetID="2" presetClass="entr" presetSubtype="4" fill="hold" grpId="0" nodeType="withEffect">
                                  <p:stCondLst>
                                    <p:cond delay="0"/>
                                  </p:stCondLst>
                                  <p:childTnLst>
                                    <p:set>
                                      <p:cBhvr>
                                        <p:cTn id="149" dur="1" fill="hold">
                                          <p:stCondLst>
                                            <p:cond delay="0"/>
                                          </p:stCondLst>
                                        </p:cTn>
                                        <p:tgtEl>
                                          <p:spTgt spid="307"/>
                                        </p:tgtEl>
                                        <p:attrNameLst>
                                          <p:attrName>style.visibility</p:attrName>
                                        </p:attrNameLst>
                                      </p:cBhvr>
                                      <p:to>
                                        <p:strVal val="visible"/>
                                      </p:to>
                                    </p:set>
                                    <p:anim calcmode="lin" valueType="num">
                                      <p:cBhvr additive="base">
                                        <p:cTn id="150" dur="500" fill="hold"/>
                                        <p:tgtEl>
                                          <p:spTgt spid="307"/>
                                        </p:tgtEl>
                                        <p:attrNameLst>
                                          <p:attrName>ppt_x</p:attrName>
                                        </p:attrNameLst>
                                      </p:cBhvr>
                                      <p:tavLst>
                                        <p:tav tm="0">
                                          <p:val>
                                            <p:strVal val="#ppt_x"/>
                                          </p:val>
                                        </p:tav>
                                        <p:tav tm="100000">
                                          <p:val>
                                            <p:strVal val="#ppt_x"/>
                                          </p:val>
                                        </p:tav>
                                      </p:tavLst>
                                    </p:anim>
                                    <p:anim calcmode="lin" valueType="num">
                                      <p:cBhvr additive="base">
                                        <p:cTn id="151" dur="500" fill="hold"/>
                                        <p:tgtEl>
                                          <p:spTgt spid="307"/>
                                        </p:tgtEl>
                                        <p:attrNameLst>
                                          <p:attrName>ppt_y</p:attrName>
                                        </p:attrNameLst>
                                      </p:cBhvr>
                                      <p:tavLst>
                                        <p:tav tm="0">
                                          <p:val>
                                            <p:strVal val="1+#ppt_h/2"/>
                                          </p:val>
                                        </p:tav>
                                        <p:tav tm="100000">
                                          <p:val>
                                            <p:strVal val="#ppt_y"/>
                                          </p:val>
                                        </p:tav>
                                      </p:tavLst>
                                    </p:anim>
                                  </p:childTnLst>
                                </p:cTn>
                              </p:par>
                              <p:par>
                                <p:cTn id="152" presetID="2" presetClass="entr" presetSubtype="8" fill="hold" nodeType="withEffect">
                                  <p:stCondLst>
                                    <p:cond delay="0"/>
                                  </p:stCondLst>
                                  <p:childTnLst>
                                    <p:set>
                                      <p:cBhvr>
                                        <p:cTn id="153" dur="1" fill="hold">
                                          <p:stCondLst>
                                            <p:cond delay="0"/>
                                          </p:stCondLst>
                                        </p:cTn>
                                        <p:tgtEl>
                                          <p:spTgt spid="308"/>
                                        </p:tgtEl>
                                        <p:attrNameLst>
                                          <p:attrName>style.visibility</p:attrName>
                                        </p:attrNameLst>
                                      </p:cBhvr>
                                      <p:to>
                                        <p:strVal val="visible"/>
                                      </p:to>
                                    </p:set>
                                    <p:anim calcmode="lin" valueType="num">
                                      <p:cBhvr additive="base">
                                        <p:cTn id="154" dur="500" fill="hold"/>
                                        <p:tgtEl>
                                          <p:spTgt spid="308"/>
                                        </p:tgtEl>
                                        <p:attrNameLst>
                                          <p:attrName>ppt_x</p:attrName>
                                        </p:attrNameLst>
                                      </p:cBhvr>
                                      <p:tavLst>
                                        <p:tav tm="0">
                                          <p:val>
                                            <p:strVal val="0-#ppt_w/2"/>
                                          </p:val>
                                        </p:tav>
                                        <p:tav tm="100000">
                                          <p:val>
                                            <p:strVal val="#ppt_x"/>
                                          </p:val>
                                        </p:tav>
                                      </p:tavLst>
                                    </p:anim>
                                    <p:anim calcmode="lin" valueType="num">
                                      <p:cBhvr additive="base">
                                        <p:cTn id="155" dur="500" fill="hold"/>
                                        <p:tgtEl>
                                          <p:spTgt spid="308"/>
                                        </p:tgtEl>
                                        <p:attrNameLst>
                                          <p:attrName>ppt_y</p:attrName>
                                        </p:attrNameLst>
                                      </p:cBhvr>
                                      <p:tavLst>
                                        <p:tav tm="0">
                                          <p:val>
                                            <p:strVal val="#ppt_y"/>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311"/>
                                        </p:tgtEl>
                                        <p:attrNameLst>
                                          <p:attrName>style.visibility</p:attrName>
                                        </p:attrNameLst>
                                      </p:cBhvr>
                                      <p:to>
                                        <p:strVal val="visible"/>
                                      </p:to>
                                    </p:set>
                                    <p:anim calcmode="lin" valueType="num">
                                      <p:cBhvr additive="base">
                                        <p:cTn id="158" dur="500" fill="hold"/>
                                        <p:tgtEl>
                                          <p:spTgt spid="311"/>
                                        </p:tgtEl>
                                        <p:attrNameLst>
                                          <p:attrName>ppt_x</p:attrName>
                                        </p:attrNameLst>
                                      </p:cBhvr>
                                      <p:tavLst>
                                        <p:tav tm="0">
                                          <p:val>
                                            <p:strVal val="#ppt_x"/>
                                          </p:val>
                                        </p:tav>
                                        <p:tav tm="100000">
                                          <p:val>
                                            <p:strVal val="#ppt_x"/>
                                          </p:val>
                                        </p:tav>
                                      </p:tavLst>
                                    </p:anim>
                                    <p:anim calcmode="lin" valueType="num">
                                      <p:cBhvr additive="base">
                                        <p:cTn id="159" dur="500" fill="hold"/>
                                        <p:tgtEl>
                                          <p:spTgt spid="311"/>
                                        </p:tgtEl>
                                        <p:attrNameLst>
                                          <p:attrName>ppt_y</p:attrName>
                                        </p:attrNameLst>
                                      </p:cBhvr>
                                      <p:tavLst>
                                        <p:tav tm="0">
                                          <p:val>
                                            <p:strVal val="1+#ppt_h/2"/>
                                          </p:val>
                                        </p:tav>
                                        <p:tav tm="100000">
                                          <p:val>
                                            <p:strVal val="#ppt_y"/>
                                          </p:val>
                                        </p:tav>
                                      </p:tavLst>
                                    </p:anim>
                                  </p:childTnLst>
                                </p:cTn>
                              </p:par>
                              <p:par>
                                <p:cTn id="160" presetID="2" presetClass="entr" presetSubtype="4" fill="hold" grpId="0" nodeType="withEffect">
                                  <p:stCondLst>
                                    <p:cond delay="0"/>
                                  </p:stCondLst>
                                  <p:childTnLst>
                                    <p:set>
                                      <p:cBhvr>
                                        <p:cTn id="161" dur="1" fill="hold">
                                          <p:stCondLst>
                                            <p:cond delay="0"/>
                                          </p:stCondLst>
                                        </p:cTn>
                                        <p:tgtEl>
                                          <p:spTgt spid="312"/>
                                        </p:tgtEl>
                                        <p:attrNameLst>
                                          <p:attrName>style.visibility</p:attrName>
                                        </p:attrNameLst>
                                      </p:cBhvr>
                                      <p:to>
                                        <p:strVal val="visible"/>
                                      </p:to>
                                    </p:set>
                                    <p:anim calcmode="lin" valueType="num">
                                      <p:cBhvr additive="base">
                                        <p:cTn id="162" dur="500" fill="hold"/>
                                        <p:tgtEl>
                                          <p:spTgt spid="312"/>
                                        </p:tgtEl>
                                        <p:attrNameLst>
                                          <p:attrName>ppt_x</p:attrName>
                                        </p:attrNameLst>
                                      </p:cBhvr>
                                      <p:tavLst>
                                        <p:tav tm="0">
                                          <p:val>
                                            <p:strVal val="#ppt_x"/>
                                          </p:val>
                                        </p:tav>
                                        <p:tav tm="100000">
                                          <p:val>
                                            <p:strVal val="#ppt_x"/>
                                          </p:val>
                                        </p:tav>
                                      </p:tavLst>
                                    </p:anim>
                                    <p:anim calcmode="lin" valueType="num">
                                      <p:cBhvr additive="base">
                                        <p:cTn id="163" dur="500" fill="hold"/>
                                        <p:tgtEl>
                                          <p:spTgt spid="312"/>
                                        </p:tgtEl>
                                        <p:attrNameLst>
                                          <p:attrName>ppt_y</p:attrName>
                                        </p:attrNameLst>
                                      </p:cBhvr>
                                      <p:tavLst>
                                        <p:tav tm="0">
                                          <p:val>
                                            <p:strVal val="1+#ppt_h/2"/>
                                          </p:val>
                                        </p:tav>
                                        <p:tav tm="100000">
                                          <p:val>
                                            <p:strVal val="#ppt_y"/>
                                          </p:val>
                                        </p:tav>
                                      </p:tavLst>
                                    </p:anim>
                                  </p:childTnLst>
                                </p:cTn>
                              </p:par>
                              <p:par>
                                <p:cTn id="164" presetID="2" presetClass="entr" presetSubtype="4" fill="hold" grpId="0" nodeType="withEffect">
                                  <p:stCondLst>
                                    <p:cond delay="0"/>
                                  </p:stCondLst>
                                  <p:childTnLst>
                                    <p:set>
                                      <p:cBhvr>
                                        <p:cTn id="165" dur="1" fill="hold">
                                          <p:stCondLst>
                                            <p:cond delay="0"/>
                                          </p:stCondLst>
                                        </p:cTn>
                                        <p:tgtEl>
                                          <p:spTgt spid="313"/>
                                        </p:tgtEl>
                                        <p:attrNameLst>
                                          <p:attrName>style.visibility</p:attrName>
                                        </p:attrNameLst>
                                      </p:cBhvr>
                                      <p:to>
                                        <p:strVal val="visible"/>
                                      </p:to>
                                    </p:set>
                                    <p:anim calcmode="lin" valueType="num">
                                      <p:cBhvr additive="base">
                                        <p:cTn id="166" dur="500" fill="hold"/>
                                        <p:tgtEl>
                                          <p:spTgt spid="313"/>
                                        </p:tgtEl>
                                        <p:attrNameLst>
                                          <p:attrName>ppt_x</p:attrName>
                                        </p:attrNameLst>
                                      </p:cBhvr>
                                      <p:tavLst>
                                        <p:tav tm="0">
                                          <p:val>
                                            <p:strVal val="#ppt_x"/>
                                          </p:val>
                                        </p:tav>
                                        <p:tav tm="100000">
                                          <p:val>
                                            <p:strVal val="#ppt_x"/>
                                          </p:val>
                                        </p:tav>
                                      </p:tavLst>
                                    </p:anim>
                                    <p:anim calcmode="lin" valueType="num">
                                      <p:cBhvr additive="base">
                                        <p:cTn id="167" dur="500" fill="hold"/>
                                        <p:tgtEl>
                                          <p:spTgt spid="313"/>
                                        </p:tgtEl>
                                        <p:attrNameLst>
                                          <p:attrName>ppt_y</p:attrName>
                                        </p:attrNameLst>
                                      </p:cBhvr>
                                      <p:tavLst>
                                        <p:tav tm="0">
                                          <p:val>
                                            <p:strVal val="1+#ppt_h/2"/>
                                          </p:val>
                                        </p:tav>
                                        <p:tav tm="100000">
                                          <p:val>
                                            <p:strVal val="#ppt_y"/>
                                          </p:val>
                                        </p:tav>
                                      </p:tavLst>
                                    </p:anim>
                                  </p:childTnLst>
                                </p:cTn>
                              </p:par>
                              <p:par>
                                <p:cTn id="168" presetID="2" presetClass="entr" presetSubtype="4" fill="hold" grpId="0" nodeType="withEffect">
                                  <p:stCondLst>
                                    <p:cond delay="0"/>
                                  </p:stCondLst>
                                  <p:childTnLst>
                                    <p:set>
                                      <p:cBhvr>
                                        <p:cTn id="169" dur="1" fill="hold">
                                          <p:stCondLst>
                                            <p:cond delay="0"/>
                                          </p:stCondLst>
                                        </p:cTn>
                                        <p:tgtEl>
                                          <p:spTgt spid="314"/>
                                        </p:tgtEl>
                                        <p:attrNameLst>
                                          <p:attrName>style.visibility</p:attrName>
                                        </p:attrNameLst>
                                      </p:cBhvr>
                                      <p:to>
                                        <p:strVal val="visible"/>
                                      </p:to>
                                    </p:set>
                                    <p:anim calcmode="lin" valueType="num">
                                      <p:cBhvr additive="base">
                                        <p:cTn id="170" dur="500" fill="hold"/>
                                        <p:tgtEl>
                                          <p:spTgt spid="314"/>
                                        </p:tgtEl>
                                        <p:attrNameLst>
                                          <p:attrName>ppt_x</p:attrName>
                                        </p:attrNameLst>
                                      </p:cBhvr>
                                      <p:tavLst>
                                        <p:tav tm="0">
                                          <p:val>
                                            <p:strVal val="#ppt_x"/>
                                          </p:val>
                                        </p:tav>
                                        <p:tav tm="100000">
                                          <p:val>
                                            <p:strVal val="#ppt_x"/>
                                          </p:val>
                                        </p:tav>
                                      </p:tavLst>
                                    </p:anim>
                                    <p:anim calcmode="lin" valueType="num">
                                      <p:cBhvr additive="base">
                                        <p:cTn id="171" dur="500" fill="hold"/>
                                        <p:tgtEl>
                                          <p:spTgt spid="314"/>
                                        </p:tgtEl>
                                        <p:attrNameLst>
                                          <p:attrName>ppt_y</p:attrName>
                                        </p:attrNameLst>
                                      </p:cBhvr>
                                      <p:tavLst>
                                        <p:tav tm="0">
                                          <p:val>
                                            <p:strVal val="1+#ppt_h/2"/>
                                          </p:val>
                                        </p:tav>
                                        <p:tav tm="100000">
                                          <p:val>
                                            <p:strVal val="#ppt_y"/>
                                          </p:val>
                                        </p:tav>
                                      </p:tavLst>
                                    </p:anim>
                                  </p:childTnLst>
                                </p:cTn>
                              </p:par>
                              <p:par>
                                <p:cTn id="172" presetID="2" presetClass="entr" presetSubtype="4" fill="hold" grpId="0" nodeType="withEffect">
                                  <p:stCondLst>
                                    <p:cond delay="0"/>
                                  </p:stCondLst>
                                  <p:childTnLst>
                                    <p:set>
                                      <p:cBhvr>
                                        <p:cTn id="173" dur="1" fill="hold">
                                          <p:stCondLst>
                                            <p:cond delay="0"/>
                                          </p:stCondLst>
                                        </p:cTn>
                                        <p:tgtEl>
                                          <p:spTgt spid="315"/>
                                        </p:tgtEl>
                                        <p:attrNameLst>
                                          <p:attrName>style.visibility</p:attrName>
                                        </p:attrNameLst>
                                      </p:cBhvr>
                                      <p:to>
                                        <p:strVal val="visible"/>
                                      </p:to>
                                    </p:set>
                                    <p:anim calcmode="lin" valueType="num">
                                      <p:cBhvr additive="base">
                                        <p:cTn id="174" dur="500" fill="hold"/>
                                        <p:tgtEl>
                                          <p:spTgt spid="315"/>
                                        </p:tgtEl>
                                        <p:attrNameLst>
                                          <p:attrName>ppt_x</p:attrName>
                                        </p:attrNameLst>
                                      </p:cBhvr>
                                      <p:tavLst>
                                        <p:tav tm="0">
                                          <p:val>
                                            <p:strVal val="#ppt_x"/>
                                          </p:val>
                                        </p:tav>
                                        <p:tav tm="100000">
                                          <p:val>
                                            <p:strVal val="#ppt_x"/>
                                          </p:val>
                                        </p:tav>
                                      </p:tavLst>
                                    </p:anim>
                                    <p:anim calcmode="lin" valueType="num">
                                      <p:cBhvr additive="base">
                                        <p:cTn id="175" dur="500" fill="hold"/>
                                        <p:tgtEl>
                                          <p:spTgt spid="315"/>
                                        </p:tgtEl>
                                        <p:attrNameLst>
                                          <p:attrName>ppt_y</p:attrName>
                                        </p:attrNameLst>
                                      </p:cBhvr>
                                      <p:tavLst>
                                        <p:tav tm="0">
                                          <p:val>
                                            <p:strVal val="1+#ppt_h/2"/>
                                          </p:val>
                                        </p:tav>
                                        <p:tav tm="100000">
                                          <p:val>
                                            <p:strVal val="#ppt_y"/>
                                          </p:val>
                                        </p:tav>
                                      </p:tavLst>
                                    </p:anim>
                                  </p:childTnLst>
                                </p:cTn>
                              </p:par>
                              <p:par>
                                <p:cTn id="176" presetID="2" presetClass="entr" presetSubtype="8" fill="hold" grpId="0" nodeType="withEffect">
                                  <p:stCondLst>
                                    <p:cond delay="0"/>
                                  </p:stCondLst>
                                  <p:childTnLst>
                                    <p:set>
                                      <p:cBhvr>
                                        <p:cTn id="177" dur="1" fill="hold">
                                          <p:stCondLst>
                                            <p:cond delay="0"/>
                                          </p:stCondLst>
                                        </p:cTn>
                                        <p:tgtEl>
                                          <p:spTgt spid="316"/>
                                        </p:tgtEl>
                                        <p:attrNameLst>
                                          <p:attrName>style.visibility</p:attrName>
                                        </p:attrNameLst>
                                      </p:cBhvr>
                                      <p:to>
                                        <p:strVal val="visible"/>
                                      </p:to>
                                    </p:set>
                                    <p:anim calcmode="lin" valueType="num">
                                      <p:cBhvr additive="base">
                                        <p:cTn id="178" dur="500" fill="hold"/>
                                        <p:tgtEl>
                                          <p:spTgt spid="316"/>
                                        </p:tgtEl>
                                        <p:attrNameLst>
                                          <p:attrName>ppt_x</p:attrName>
                                        </p:attrNameLst>
                                      </p:cBhvr>
                                      <p:tavLst>
                                        <p:tav tm="0">
                                          <p:val>
                                            <p:strVal val="0-#ppt_w/2"/>
                                          </p:val>
                                        </p:tav>
                                        <p:tav tm="100000">
                                          <p:val>
                                            <p:strVal val="#ppt_x"/>
                                          </p:val>
                                        </p:tav>
                                      </p:tavLst>
                                    </p:anim>
                                    <p:anim calcmode="lin" valueType="num">
                                      <p:cBhvr additive="base">
                                        <p:cTn id="179" dur="500" fill="hold"/>
                                        <p:tgtEl>
                                          <p:spTgt spid="316"/>
                                        </p:tgtEl>
                                        <p:attrNameLst>
                                          <p:attrName>ppt_y</p:attrName>
                                        </p:attrNameLst>
                                      </p:cBhvr>
                                      <p:tavLst>
                                        <p:tav tm="0">
                                          <p:val>
                                            <p:strVal val="#ppt_y"/>
                                          </p:val>
                                        </p:tav>
                                        <p:tav tm="100000">
                                          <p:val>
                                            <p:strVal val="#ppt_y"/>
                                          </p:val>
                                        </p:tav>
                                      </p:tavLst>
                                    </p:anim>
                                  </p:childTnLst>
                                </p:cTn>
                              </p:par>
                              <p:par>
                                <p:cTn id="180" presetID="2" presetClass="entr" presetSubtype="4" fill="hold" grpId="0" nodeType="withEffect">
                                  <p:stCondLst>
                                    <p:cond delay="0"/>
                                  </p:stCondLst>
                                  <p:childTnLst>
                                    <p:set>
                                      <p:cBhvr>
                                        <p:cTn id="181" dur="1" fill="hold">
                                          <p:stCondLst>
                                            <p:cond delay="0"/>
                                          </p:stCondLst>
                                        </p:cTn>
                                        <p:tgtEl>
                                          <p:spTgt spid="317"/>
                                        </p:tgtEl>
                                        <p:attrNameLst>
                                          <p:attrName>style.visibility</p:attrName>
                                        </p:attrNameLst>
                                      </p:cBhvr>
                                      <p:to>
                                        <p:strVal val="visible"/>
                                      </p:to>
                                    </p:set>
                                    <p:anim calcmode="lin" valueType="num">
                                      <p:cBhvr additive="base">
                                        <p:cTn id="182" dur="500" fill="hold"/>
                                        <p:tgtEl>
                                          <p:spTgt spid="317"/>
                                        </p:tgtEl>
                                        <p:attrNameLst>
                                          <p:attrName>ppt_x</p:attrName>
                                        </p:attrNameLst>
                                      </p:cBhvr>
                                      <p:tavLst>
                                        <p:tav tm="0">
                                          <p:val>
                                            <p:strVal val="#ppt_x"/>
                                          </p:val>
                                        </p:tav>
                                        <p:tav tm="100000">
                                          <p:val>
                                            <p:strVal val="#ppt_x"/>
                                          </p:val>
                                        </p:tav>
                                      </p:tavLst>
                                    </p:anim>
                                    <p:anim calcmode="lin" valueType="num">
                                      <p:cBhvr additive="base">
                                        <p:cTn id="183" dur="500" fill="hold"/>
                                        <p:tgtEl>
                                          <p:spTgt spid="317"/>
                                        </p:tgtEl>
                                        <p:attrNameLst>
                                          <p:attrName>ppt_y</p:attrName>
                                        </p:attrNameLst>
                                      </p:cBhvr>
                                      <p:tavLst>
                                        <p:tav tm="0">
                                          <p:val>
                                            <p:strVal val="1+#ppt_h/2"/>
                                          </p:val>
                                        </p:tav>
                                        <p:tav tm="100000">
                                          <p:val>
                                            <p:strVal val="#ppt_y"/>
                                          </p:val>
                                        </p:tav>
                                      </p:tavLst>
                                    </p:anim>
                                  </p:childTnLst>
                                </p:cTn>
                              </p:par>
                              <p:par>
                                <p:cTn id="184" presetID="2" presetClass="entr" presetSubtype="4" fill="hold" grpId="0" nodeType="withEffect">
                                  <p:stCondLst>
                                    <p:cond delay="0"/>
                                  </p:stCondLst>
                                  <p:childTnLst>
                                    <p:set>
                                      <p:cBhvr>
                                        <p:cTn id="185" dur="1" fill="hold">
                                          <p:stCondLst>
                                            <p:cond delay="0"/>
                                          </p:stCondLst>
                                        </p:cTn>
                                        <p:tgtEl>
                                          <p:spTgt spid="318"/>
                                        </p:tgtEl>
                                        <p:attrNameLst>
                                          <p:attrName>style.visibility</p:attrName>
                                        </p:attrNameLst>
                                      </p:cBhvr>
                                      <p:to>
                                        <p:strVal val="visible"/>
                                      </p:to>
                                    </p:set>
                                    <p:anim calcmode="lin" valueType="num">
                                      <p:cBhvr additive="base">
                                        <p:cTn id="186" dur="500" fill="hold"/>
                                        <p:tgtEl>
                                          <p:spTgt spid="318"/>
                                        </p:tgtEl>
                                        <p:attrNameLst>
                                          <p:attrName>ppt_x</p:attrName>
                                        </p:attrNameLst>
                                      </p:cBhvr>
                                      <p:tavLst>
                                        <p:tav tm="0">
                                          <p:val>
                                            <p:strVal val="#ppt_x"/>
                                          </p:val>
                                        </p:tav>
                                        <p:tav tm="100000">
                                          <p:val>
                                            <p:strVal val="#ppt_x"/>
                                          </p:val>
                                        </p:tav>
                                      </p:tavLst>
                                    </p:anim>
                                    <p:anim calcmode="lin" valueType="num">
                                      <p:cBhvr additive="base">
                                        <p:cTn id="187" dur="500" fill="hold"/>
                                        <p:tgtEl>
                                          <p:spTgt spid="318"/>
                                        </p:tgtEl>
                                        <p:attrNameLst>
                                          <p:attrName>ppt_y</p:attrName>
                                        </p:attrNameLst>
                                      </p:cBhvr>
                                      <p:tavLst>
                                        <p:tav tm="0">
                                          <p:val>
                                            <p:strVal val="1+#ppt_h/2"/>
                                          </p:val>
                                        </p:tav>
                                        <p:tav tm="100000">
                                          <p:val>
                                            <p:strVal val="#ppt_y"/>
                                          </p:val>
                                        </p:tav>
                                      </p:tavLst>
                                    </p:anim>
                                  </p:childTnLst>
                                </p:cTn>
                              </p:par>
                              <p:par>
                                <p:cTn id="188" presetID="2" presetClass="entr" presetSubtype="4" fill="hold" grpId="0" nodeType="withEffect">
                                  <p:stCondLst>
                                    <p:cond delay="0"/>
                                  </p:stCondLst>
                                  <p:childTnLst>
                                    <p:set>
                                      <p:cBhvr>
                                        <p:cTn id="189" dur="1" fill="hold">
                                          <p:stCondLst>
                                            <p:cond delay="0"/>
                                          </p:stCondLst>
                                        </p:cTn>
                                        <p:tgtEl>
                                          <p:spTgt spid="319"/>
                                        </p:tgtEl>
                                        <p:attrNameLst>
                                          <p:attrName>style.visibility</p:attrName>
                                        </p:attrNameLst>
                                      </p:cBhvr>
                                      <p:to>
                                        <p:strVal val="visible"/>
                                      </p:to>
                                    </p:set>
                                    <p:anim calcmode="lin" valueType="num">
                                      <p:cBhvr additive="base">
                                        <p:cTn id="190" dur="500" fill="hold"/>
                                        <p:tgtEl>
                                          <p:spTgt spid="319"/>
                                        </p:tgtEl>
                                        <p:attrNameLst>
                                          <p:attrName>ppt_x</p:attrName>
                                        </p:attrNameLst>
                                      </p:cBhvr>
                                      <p:tavLst>
                                        <p:tav tm="0">
                                          <p:val>
                                            <p:strVal val="#ppt_x"/>
                                          </p:val>
                                        </p:tav>
                                        <p:tav tm="100000">
                                          <p:val>
                                            <p:strVal val="#ppt_x"/>
                                          </p:val>
                                        </p:tav>
                                      </p:tavLst>
                                    </p:anim>
                                    <p:anim calcmode="lin" valueType="num">
                                      <p:cBhvr additive="base">
                                        <p:cTn id="191" dur="500" fill="hold"/>
                                        <p:tgtEl>
                                          <p:spTgt spid="319"/>
                                        </p:tgtEl>
                                        <p:attrNameLst>
                                          <p:attrName>ppt_y</p:attrName>
                                        </p:attrNameLst>
                                      </p:cBhvr>
                                      <p:tavLst>
                                        <p:tav tm="0">
                                          <p:val>
                                            <p:strVal val="1+#ppt_h/2"/>
                                          </p:val>
                                        </p:tav>
                                        <p:tav tm="100000">
                                          <p:val>
                                            <p:strVal val="#ppt_y"/>
                                          </p:val>
                                        </p:tav>
                                      </p:tavLst>
                                    </p:anim>
                                  </p:childTnLst>
                                </p:cTn>
                              </p:par>
                              <p:par>
                                <p:cTn id="192" presetID="2" presetClass="entr" presetSubtype="4" fill="hold" grpId="0" nodeType="withEffect">
                                  <p:stCondLst>
                                    <p:cond delay="0"/>
                                  </p:stCondLst>
                                  <p:childTnLst>
                                    <p:set>
                                      <p:cBhvr>
                                        <p:cTn id="193" dur="1" fill="hold">
                                          <p:stCondLst>
                                            <p:cond delay="0"/>
                                          </p:stCondLst>
                                        </p:cTn>
                                        <p:tgtEl>
                                          <p:spTgt spid="320"/>
                                        </p:tgtEl>
                                        <p:attrNameLst>
                                          <p:attrName>style.visibility</p:attrName>
                                        </p:attrNameLst>
                                      </p:cBhvr>
                                      <p:to>
                                        <p:strVal val="visible"/>
                                      </p:to>
                                    </p:set>
                                    <p:anim calcmode="lin" valueType="num">
                                      <p:cBhvr additive="base">
                                        <p:cTn id="194" dur="500" fill="hold"/>
                                        <p:tgtEl>
                                          <p:spTgt spid="320"/>
                                        </p:tgtEl>
                                        <p:attrNameLst>
                                          <p:attrName>ppt_x</p:attrName>
                                        </p:attrNameLst>
                                      </p:cBhvr>
                                      <p:tavLst>
                                        <p:tav tm="0">
                                          <p:val>
                                            <p:strVal val="#ppt_x"/>
                                          </p:val>
                                        </p:tav>
                                        <p:tav tm="100000">
                                          <p:val>
                                            <p:strVal val="#ppt_x"/>
                                          </p:val>
                                        </p:tav>
                                      </p:tavLst>
                                    </p:anim>
                                    <p:anim calcmode="lin" valueType="num">
                                      <p:cBhvr additive="base">
                                        <p:cTn id="195" dur="500" fill="hold"/>
                                        <p:tgtEl>
                                          <p:spTgt spid="320"/>
                                        </p:tgtEl>
                                        <p:attrNameLst>
                                          <p:attrName>ppt_y</p:attrName>
                                        </p:attrNameLst>
                                      </p:cBhvr>
                                      <p:tavLst>
                                        <p:tav tm="0">
                                          <p:val>
                                            <p:strVal val="1+#ppt_h/2"/>
                                          </p:val>
                                        </p:tav>
                                        <p:tav tm="100000">
                                          <p:val>
                                            <p:strVal val="#ppt_y"/>
                                          </p:val>
                                        </p:tav>
                                      </p:tavLst>
                                    </p:anim>
                                  </p:childTnLst>
                                </p:cTn>
                              </p:par>
                              <p:par>
                                <p:cTn id="196" presetID="2" presetClass="entr" presetSubtype="4" fill="hold" grpId="0" nodeType="withEffect">
                                  <p:stCondLst>
                                    <p:cond delay="0"/>
                                  </p:stCondLst>
                                  <p:childTnLst>
                                    <p:set>
                                      <p:cBhvr>
                                        <p:cTn id="197" dur="1" fill="hold">
                                          <p:stCondLst>
                                            <p:cond delay="0"/>
                                          </p:stCondLst>
                                        </p:cTn>
                                        <p:tgtEl>
                                          <p:spTgt spid="321"/>
                                        </p:tgtEl>
                                        <p:attrNameLst>
                                          <p:attrName>style.visibility</p:attrName>
                                        </p:attrNameLst>
                                      </p:cBhvr>
                                      <p:to>
                                        <p:strVal val="visible"/>
                                      </p:to>
                                    </p:set>
                                    <p:anim calcmode="lin" valueType="num">
                                      <p:cBhvr additive="base">
                                        <p:cTn id="198" dur="500" fill="hold"/>
                                        <p:tgtEl>
                                          <p:spTgt spid="321"/>
                                        </p:tgtEl>
                                        <p:attrNameLst>
                                          <p:attrName>ppt_x</p:attrName>
                                        </p:attrNameLst>
                                      </p:cBhvr>
                                      <p:tavLst>
                                        <p:tav tm="0">
                                          <p:val>
                                            <p:strVal val="#ppt_x"/>
                                          </p:val>
                                        </p:tav>
                                        <p:tav tm="100000">
                                          <p:val>
                                            <p:strVal val="#ppt_x"/>
                                          </p:val>
                                        </p:tav>
                                      </p:tavLst>
                                    </p:anim>
                                    <p:anim calcmode="lin" valueType="num">
                                      <p:cBhvr additive="base">
                                        <p:cTn id="199" dur="500" fill="hold"/>
                                        <p:tgtEl>
                                          <p:spTgt spid="321"/>
                                        </p:tgtEl>
                                        <p:attrNameLst>
                                          <p:attrName>ppt_y</p:attrName>
                                        </p:attrNameLst>
                                      </p:cBhvr>
                                      <p:tavLst>
                                        <p:tav tm="0">
                                          <p:val>
                                            <p:strVal val="1+#ppt_h/2"/>
                                          </p:val>
                                        </p:tav>
                                        <p:tav tm="100000">
                                          <p:val>
                                            <p:strVal val="#ppt_y"/>
                                          </p:val>
                                        </p:tav>
                                      </p:tavLst>
                                    </p:anim>
                                  </p:childTnLst>
                                </p:cTn>
                              </p:par>
                              <p:par>
                                <p:cTn id="200" presetID="2" presetClass="entr" presetSubtype="4" fill="hold" grpId="0" nodeType="withEffect">
                                  <p:stCondLst>
                                    <p:cond delay="0"/>
                                  </p:stCondLst>
                                  <p:childTnLst>
                                    <p:set>
                                      <p:cBhvr>
                                        <p:cTn id="201" dur="1" fill="hold">
                                          <p:stCondLst>
                                            <p:cond delay="0"/>
                                          </p:stCondLst>
                                        </p:cTn>
                                        <p:tgtEl>
                                          <p:spTgt spid="322"/>
                                        </p:tgtEl>
                                        <p:attrNameLst>
                                          <p:attrName>style.visibility</p:attrName>
                                        </p:attrNameLst>
                                      </p:cBhvr>
                                      <p:to>
                                        <p:strVal val="visible"/>
                                      </p:to>
                                    </p:set>
                                    <p:anim calcmode="lin" valueType="num">
                                      <p:cBhvr additive="base">
                                        <p:cTn id="202" dur="500" fill="hold"/>
                                        <p:tgtEl>
                                          <p:spTgt spid="322"/>
                                        </p:tgtEl>
                                        <p:attrNameLst>
                                          <p:attrName>ppt_x</p:attrName>
                                        </p:attrNameLst>
                                      </p:cBhvr>
                                      <p:tavLst>
                                        <p:tav tm="0">
                                          <p:val>
                                            <p:strVal val="#ppt_x"/>
                                          </p:val>
                                        </p:tav>
                                        <p:tav tm="100000">
                                          <p:val>
                                            <p:strVal val="#ppt_x"/>
                                          </p:val>
                                        </p:tav>
                                      </p:tavLst>
                                    </p:anim>
                                    <p:anim calcmode="lin" valueType="num">
                                      <p:cBhvr additive="base">
                                        <p:cTn id="203" dur="500" fill="hold"/>
                                        <p:tgtEl>
                                          <p:spTgt spid="322"/>
                                        </p:tgtEl>
                                        <p:attrNameLst>
                                          <p:attrName>ppt_y</p:attrName>
                                        </p:attrNameLst>
                                      </p:cBhvr>
                                      <p:tavLst>
                                        <p:tav tm="0">
                                          <p:val>
                                            <p:strVal val="1+#ppt_h/2"/>
                                          </p:val>
                                        </p:tav>
                                        <p:tav tm="100000">
                                          <p:val>
                                            <p:strVal val="#ppt_y"/>
                                          </p:val>
                                        </p:tav>
                                      </p:tavLst>
                                    </p:anim>
                                  </p:childTnLst>
                                </p:cTn>
                              </p:par>
                              <p:par>
                                <p:cTn id="204" presetID="2" presetClass="entr" presetSubtype="4" fill="hold" grpId="0" nodeType="withEffect">
                                  <p:stCondLst>
                                    <p:cond delay="0"/>
                                  </p:stCondLst>
                                  <p:childTnLst>
                                    <p:set>
                                      <p:cBhvr>
                                        <p:cTn id="205" dur="1" fill="hold">
                                          <p:stCondLst>
                                            <p:cond delay="0"/>
                                          </p:stCondLst>
                                        </p:cTn>
                                        <p:tgtEl>
                                          <p:spTgt spid="323"/>
                                        </p:tgtEl>
                                        <p:attrNameLst>
                                          <p:attrName>style.visibility</p:attrName>
                                        </p:attrNameLst>
                                      </p:cBhvr>
                                      <p:to>
                                        <p:strVal val="visible"/>
                                      </p:to>
                                    </p:set>
                                    <p:anim calcmode="lin" valueType="num">
                                      <p:cBhvr additive="base">
                                        <p:cTn id="206" dur="500" fill="hold"/>
                                        <p:tgtEl>
                                          <p:spTgt spid="323"/>
                                        </p:tgtEl>
                                        <p:attrNameLst>
                                          <p:attrName>ppt_x</p:attrName>
                                        </p:attrNameLst>
                                      </p:cBhvr>
                                      <p:tavLst>
                                        <p:tav tm="0">
                                          <p:val>
                                            <p:strVal val="#ppt_x"/>
                                          </p:val>
                                        </p:tav>
                                        <p:tav tm="100000">
                                          <p:val>
                                            <p:strVal val="#ppt_x"/>
                                          </p:val>
                                        </p:tav>
                                      </p:tavLst>
                                    </p:anim>
                                    <p:anim calcmode="lin" valueType="num">
                                      <p:cBhvr additive="base">
                                        <p:cTn id="207" dur="500" fill="hold"/>
                                        <p:tgtEl>
                                          <p:spTgt spid="323"/>
                                        </p:tgtEl>
                                        <p:attrNameLst>
                                          <p:attrName>ppt_y</p:attrName>
                                        </p:attrNameLst>
                                      </p:cBhvr>
                                      <p:tavLst>
                                        <p:tav tm="0">
                                          <p:val>
                                            <p:strVal val="1+#ppt_h/2"/>
                                          </p:val>
                                        </p:tav>
                                        <p:tav tm="100000">
                                          <p:val>
                                            <p:strVal val="#ppt_y"/>
                                          </p:val>
                                        </p:tav>
                                      </p:tavLst>
                                    </p:anim>
                                  </p:childTnLst>
                                </p:cTn>
                              </p:par>
                              <p:par>
                                <p:cTn id="208" presetID="2" presetClass="entr" presetSubtype="4" fill="hold" grpId="0" nodeType="withEffect">
                                  <p:stCondLst>
                                    <p:cond delay="0"/>
                                  </p:stCondLst>
                                  <p:childTnLst>
                                    <p:set>
                                      <p:cBhvr>
                                        <p:cTn id="209" dur="1" fill="hold">
                                          <p:stCondLst>
                                            <p:cond delay="0"/>
                                          </p:stCondLst>
                                        </p:cTn>
                                        <p:tgtEl>
                                          <p:spTgt spid="324"/>
                                        </p:tgtEl>
                                        <p:attrNameLst>
                                          <p:attrName>style.visibility</p:attrName>
                                        </p:attrNameLst>
                                      </p:cBhvr>
                                      <p:to>
                                        <p:strVal val="visible"/>
                                      </p:to>
                                    </p:set>
                                    <p:anim calcmode="lin" valueType="num">
                                      <p:cBhvr additive="base">
                                        <p:cTn id="210" dur="500" fill="hold"/>
                                        <p:tgtEl>
                                          <p:spTgt spid="324"/>
                                        </p:tgtEl>
                                        <p:attrNameLst>
                                          <p:attrName>ppt_x</p:attrName>
                                        </p:attrNameLst>
                                      </p:cBhvr>
                                      <p:tavLst>
                                        <p:tav tm="0">
                                          <p:val>
                                            <p:strVal val="#ppt_x"/>
                                          </p:val>
                                        </p:tav>
                                        <p:tav tm="100000">
                                          <p:val>
                                            <p:strVal val="#ppt_x"/>
                                          </p:val>
                                        </p:tav>
                                      </p:tavLst>
                                    </p:anim>
                                    <p:anim calcmode="lin" valueType="num">
                                      <p:cBhvr additive="base">
                                        <p:cTn id="211" dur="500" fill="hold"/>
                                        <p:tgtEl>
                                          <p:spTgt spid="324"/>
                                        </p:tgtEl>
                                        <p:attrNameLst>
                                          <p:attrName>ppt_y</p:attrName>
                                        </p:attrNameLst>
                                      </p:cBhvr>
                                      <p:tavLst>
                                        <p:tav tm="0">
                                          <p:val>
                                            <p:strVal val="1+#ppt_h/2"/>
                                          </p:val>
                                        </p:tav>
                                        <p:tav tm="100000">
                                          <p:val>
                                            <p:strVal val="#ppt_y"/>
                                          </p:val>
                                        </p:tav>
                                      </p:tavLst>
                                    </p:anim>
                                  </p:childTnLst>
                                </p:cTn>
                              </p:par>
                              <p:par>
                                <p:cTn id="212" presetID="2" presetClass="entr" presetSubtype="4" fill="hold" grpId="0" nodeType="withEffect">
                                  <p:stCondLst>
                                    <p:cond delay="0"/>
                                  </p:stCondLst>
                                  <p:childTnLst>
                                    <p:set>
                                      <p:cBhvr>
                                        <p:cTn id="213" dur="1" fill="hold">
                                          <p:stCondLst>
                                            <p:cond delay="0"/>
                                          </p:stCondLst>
                                        </p:cTn>
                                        <p:tgtEl>
                                          <p:spTgt spid="325"/>
                                        </p:tgtEl>
                                        <p:attrNameLst>
                                          <p:attrName>style.visibility</p:attrName>
                                        </p:attrNameLst>
                                      </p:cBhvr>
                                      <p:to>
                                        <p:strVal val="visible"/>
                                      </p:to>
                                    </p:set>
                                    <p:anim calcmode="lin" valueType="num">
                                      <p:cBhvr additive="base">
                                        <p:cTn id="214" dur="500" fill="hold"/>
                                        <p:tgtEl>
                                          <p:spTgt spid="325"/>
                                        </p:tgtEl>
                                        <p:attrNameLst>
                                          <p:attrName>ppt_x</p:attrName>
                                        </p:attrNameLst>
                                      </p:cBhvr>
                                      <p:tavLst>
                                        <p:tav tm="0">
                                          <p:val>
                                            <p:strVal val="#ppt_x"/>
                                          </p:val>
                                        </p:tav>
                                        <p:tav tm="100000">
                                          <p:val>
                                            <p:strVal val="#ppt_x"/>
                                          </p:val>
                                        </p:tav>
                                      </p:tavLst>
                                    </p:anim>
                                    <p:anim calcmode="lin" valueType="num">
                                      <p:cBhvr additive="base">
                                        <p:cTn id="215" dur="500" fill="hold"/>
                                        <p:tgtEl>
                                          <p:spTgt spid="325"/>
                                        </p:tgtEl>
                                        <p:attrNameLst>
                                          <p:attrName>ppt_y</p:attrName>
                                        </p:attrNameLst>
                                      </p:cBhvr>
                                      <p:tavLst>
                                        <p:tav tm="0">
                                          <p:val>
                                            <p:strVal val="1+#ppt_h/2"/>
                                          </p:val>
                                        </p:tav>
                                        <p:tav tm="100000">
                                          <p:val>
                                            <p:strVal val="#ppt_y"/>
                                          </p:val>
                                        </p:tav>
                                      </p:tavLst>
                                    </p:anim>
                                  </p:childTnLst>
                                </p:cTn>
                              </p:par>
                              <p:par>
                                <p:cTn id="216" presetID="2" presetClass="entr" presetSubtype="4" fill="hold" grpId="0" nodeType="withEffect">
                                  <p:stCondLst>
                                    <p:cond delay="0"/>
                                  </p:stCondLst>
                                  <p:childTnLst>
                                    <p:set>
                                      <p:cBhvr>
                                        <p:cTn id="217" dur="1" fill="hold">
                                          <p:stCondLst>
                                            <p:cond delay="0"/>
                                          </p:stCondLst>
                                        </p:cTn>
                                        <p:tgtEl>
                                          <p:spTgt spid="326"/>
                                        </p:tgtEl>
                                        <p:attrNameLst>
                                          <p:attrName>style.visibility</p:attrName>
                                        </p:attrNameLst>
                                      </p:cBhvr>
                                      <p:to>
                                        <p:strVal val="visible"/>
                                      </p:to>
                                    </p:set>
                                    <p:anim calcmode="lin" valueType="num">
                                      <p:cBhvr additive="base">
                                        <p:cTn id="218" dur="500" fill="hold"/>
                                        <p:tgtEl>
                                          <p:spTgt spid="326"/>
                                        </p:tgtEl>
                                        <p:attrNameLst>
                                          <p:attrName>ppt_x</p:attrName>
                                        </p:attrNameLst>
                                      </p:cBhvr>
                                      <p:tavLst>
                                        <p:tav tm="0">
                                          <p:val>
                                            <p:strVal val="#ppt_x"/>
                                          </p:val>
                                        </p:tav>
                                        <p:tav tm="100000">
                                          <p:val>
                                            <p:strVal val="#ppt_x"/>
                                          </p:val>
                                        </p:tav>
                                      </p:tavLst>
                                    </p:anim>
                                    <p:anim calcmode="lin" valueType="num">
                                      <p:cBhvr additive="base">
                                        <p:cTn id="219" dur="500" fill="hold"/>
                                        <p:tgtEl>
                                          <p:spTgt spid="326"/>
                                        </p:tgtEl>
                                        <p:attrNameLst>
                                          <p:attrName>ppt_y</p:attrName>
                                        </p:attrNameLst>
                                      </p:cBhvr>
                                      <p:tavLst>
                                        <p:tav tm="0">
                                          <p:val>
                                            <p:strVal val="1+#ppt_h/2"/>
                                          </p:val>
                                        </p:tav>
                                        <p:tav tm="100000">
                                          <p:val>
                                            <p:strVal val="#ppt_y"/>
                                          </p:val>
                                        </p:tav>
                                      </p:tavLst>
                                    </p:anim>
                                  </p:childTnLst>
                                </p:cTn>
                              </p:par>
                              <p:par>
                                <p:cTn id="220" presetID="2" presetClass="entr" presetSubtype="4" fill="hold" grpId="0" nodeType="withEffect">
                                  <p:stCondLst>
                                    <p:cond delay="0"/>
                                  </p:stCondLst>
                                  <p:childTnLst>
                                    <p:set>
                                      <p:cBhvr>
                                        <p:cTn id="221" dur="1" fill="hold">
                                          <p:stCondLst>
                                            <p:cond delay="0"/>
                                          </p:stCondLst>
                                        </p:cTn>
                                        <p:tgtEl>
                                          <p:spTgt spid="327"/>
                                        </p:tgtEl>
                                        <p:attrNameLst>
                                          <p:attrName>style.visibility</p:attrName>
                                        </p:attrNameLst>
                                      </p:cBhvr>
                                      <p:to>
                                        <p:strVal val="visible"/>
                                      </p:to>
                                    </p:set>
                                    <p:anim calcmode="lin" valueType="num">
                                      <p:cBhvr additive="base">
                                        <p:cTn id="222" dur="500" fill="hold"/>
                                        <p:tgtEl>
                                          <p:spTgt spid="327"/>
                                        </p:tgtEl>
                                        <p:attrNameLst>
                                          <p:attrName>ppt_x</p:attrName>
                                        </p:attrNameLst>
                                      </p:cBhvr>
                                      <p:tavLst>
                                        <p:tav tm="0">
                                          <p:val>
                                            <p:strVal val="#ppt_x"/>
                                          </p:val>
                                        </p:tav>
                                        <p:tav tm="100000">
                                          <p:val>
                                            <p:strVal val="#ppt_x"/>
                                          </p:val>
                                        </p:tav>
                                      </p:tavLst>
                                    </p:anim>
                                    <p:anim calcmode="lin" valueType="num">
                                      <p:cBhvr additive="base">
                                        <p:cTn id="223" dur="500" fill="hold"/>
                                        <p:tgtEl>
                                          <p:spTgt spid="327"/>
                                        </p:tgtEl>
                                        <p:attrNameLst>
                                          <p:attrName>ppt_y</p:attrName>
                                        </p:attrNameLst>
                                      </p:cBhvr>
                                      <p:tavLst>
                                        <p:tav tm="0">
                                          <p:val>
                                            <p:strVal val="1+#ppt_h/2"/>
                                          </p:val>
                                        </p:tav>
                                        <p:tav tm="100000">
                                          <p:val>
                                            <p:strVal val="#ppt_y"/>
                                          </p:val>
                                        </p:tav>
                                      </p:tavLst>
                                    </p:anim>
                                  </p:childTnLst>
                                </p:cTn>
                              </p:par>
                              <p:par>
                                <p:cTn id="224" presetID="2" presetClass="entr" presetSubtype="4" fill="hold" grpId="0" nodeType="withEffect">
                                  <p:stCondLst>
                                    <p:cond delay="0"/>
                                  </p:stCondLst>
                                  <p:childTnLst>
                                    <p:set>
                                      <p:cBhvr>
                                        <p:cTn id="225" dur="1" fill="hold">
                                          <p:stCondLst>
                                            <p:cond delay="0"/>
                                          </p:stCondLst>
                                        </p:cTn>
                                        <p:tgtEl>
                                          <p:spTgt spid="328"/>
                                        </p:tgtEl>
                                        <p:attrNameLst>
                                          <p:attrName>style.visibility</p:attrName>
                                        </p:attrNameLst>
                                      </p:cBhvr>
                                      <p:to>
                                        <p:strVal val="visible"/>
                                      </p:to>
                                    </p:set>
                                    <p:anim calcmode="lin" valueType="num">
                                      <p:cBhvr additive="base">
                                        <p:cTn id="226" dur="500" fill="hold"/>
                                        <p:tgtEl>
                                          <p:spTgt spid="328"/>
                                        </p:tgtEl>
                                        <p:attrNameLst>
                                          <p:attrName>ppt_x</p:attrName>
                                        </p:attrNameLst>
                                      </p:cBhvr>
                                      <p:tavLst>
                                        <p:tav tm="0">
                                          <p:val>
                                            <p:strVal val="#ppt_x"/>
                                          </p:val>
                                        </p:tav>
                                        <p:tav tm="100000">
                                          <p:val>
                                            <p:strVal val="#ppt_x"/>
                                          </p:val>
                                        </p:tav>
                                      </p:tavLst>
                                    </p:anim>
                                    <p:anim calcmode="lin" valueType="num">
                                      <p:cBhvr additive="base">
                                        <p:cTn id="227" dur="500" fill="hold"/>
                                        <p:tgtEl>
                                          <p:spTgt spid="328"/>
                                        </p:tgtEl>
                                        <p:attrNameLst>
                                          <p:attrName>ppt_y</p:attrName>
                                        </p:attrNameLst>
                                      </p:cBhvr>
                                      <p:tavLst>
                                        <p:tav tm="0">
                                          <p:val>
                                            <p:strVal val="1+#ppt_h/2"/>
                                          </p:val>
                                        </p:tav>
                                        <p:tav tm="100000">
                                          <p:val>
                                            <p:strVal val="#ppt_y"/>
                                          </p:val>
                                        </p:tav>
                                      </p:tavLst>
                                    </p:anim>
                                  </p:childTnLst>
                                </p:cTn>
                              </p:par>
                              <p:par>
                                <p:cTn id="228" presetID="2" presetClass="entr" presetSubtype="4" fill="hold" grpId="0" nodeType="withEffect">
                                  <p:stCondLst>
                                    <p:cond delay="0"/>
                                  </p:stCondLst>
                                  <p:childTnLst>
                                    <p:set>
                                      <p:cBhvr>
                                        <p:cTn id="229" dur="1" fill="hold">
                                          <p:stCondLst>
                                            <p:cond delay="0"/>
                                          </p:stCondLst>
                                        </p:cTn>
                                        <p:tgtEl>
                                          <p:spTgt spid="329"/>
                                        </p:tgtEl>
                                        <p:attrNameLst>
                                          <p:attrName>style.visibility</p:attrName>
                                        </p:attrNameLst>
                                      </p:cBhvr>
                                      <p:to>
                                        <p:strVal val="visible"/>
                                      </p:to>
                                    </p:set>
                                    <p:anim calcmode="lin" valueType="num">
                                      <p:cBhvr additive="base">
                                        <p:cTn id="230" dur="500" fill="hold"/>
                                        <p:tgtEl>
                                          <p:spTgt spid="329"/>
                                        </p:tgtEl>
                                        <p:attrNameLst>
                                          <p:attrName>ppt_x</p:attrName>
                                        </p:attrNameLst>
                                      </p:cBhvr>
                                      <p:tavLst>
                                        <p:tav tm="0">
                                          <p:val>
                                            <p:strVal val="#ppt_x"/>
                                          </p:val>
                                        </p:tav>
                                        <p:tav tm="100000">
                                          <p:val>
                                            <p:strVal val="#ppt_x"/>
                                          </p:val>
                                        </p:tav>
                                      </p:tavLst>
                                    </p:anim>
                                    <p:anim calcmode="lin" valueType="num">
                                      <p:cBhvr additive="base">
                                        <p:cTn id="231" dur="500" fill="hold"/>
                                        <p:tgtEl>
                                          <p:spTgt spid="329"/>
                                        </p:tgtEl>
                                        <p:attrNameLst>
                                          <p:attrName>ppt_y</p:attrName>
                                        </p:attrNameLst>
                                      </p:cBhvr>
                                      <p:tavLst>
                                        <p:tav tm="0">
                                          <p:val>
                                            <p:strVal val="1+#ppt_h/2"/>
                                          </p:val>
                                        </p:tav>
                                        <p:tav tm="100000">
                                          <p:val>
                                            <p:strVal val="#ppt_y"/>
                                          </p:val>
                                        </p:tav>
                                      </p:tavLst>
                                    </p:anim>
                                  </p:childTnLst>
                                </p:cTn>
                              </p:par>
                              <p:par>
                                <p:cTn id="232" presetID="2" presetClass="entr" presetSubtype="4" fill="hold" grpId="0" nodeType="withEffect">
                                  <p:stCondLst>
                                    <p:cond delay="0"/>
                                  </p:stCondLst>
                                  <p:childTnLst>
                                    <p:set>
                                      <p:cBhvr>
                                        <p:cTn id="233" dur="1" fill="hold">
                                          <p:stCondLst>
                                            <p:cond delay="0"/>
                                          </p:stCondLst>
                                        </p:cTn>
                                        <p:tgtEl>
                                          <p:spTgt spid="330"/>
                                        </p:tgtEl>
                                        <p:attrNameLst>
                                          <p:attrName>style.visibility</p:attrName>
                                        </p:attrNameLst>
                                      </p:cBhvr>
                                      <p:to>
                                        <p:strVal val="visible"/>
                                      </p:to>
                                    </p:set>
                                    <p:anim calcmode="lin" valueType="num">
                                      <p:cBhvr additive="base">
                                        <p:cTn id="234" dur="500" fill="hold"/>
                                        <p:tgtEl>
                                          <p:spTgt spid="330"/>
                                        </p:tgtEl>
                                        <p:attrNameLst>
                                          <p:attrName>ppt_x</p:attrName>
                                        </p:attrNameLst>
                                      </p:cBhvr>
                                      <p:tavLst>
                                        <p:tav tm="0">
                                          <p:val>
                                            <p:strVal val="#ppt_x"/>
                                          </p:val>
                                        </p:tav>
                                        <p:tav tm="100000">
                                          <p:val>
                                            <p:strVal val="#ppt_x"/>
                                          </p:val>
                                        </p:tav>
                                      </p:tavLst>
                                    </p:anim>
                                    <p:anim calcmode="lin" valueType="num">
                                      <p:cBhvr additive="base">
                                        <p:cTn id="235" dur="500" fill="hold"/>
                                        <p:tgtEl>
                                          <p:spTgt spid="330"/>
                                        </p:tgtEl>
                                        <p:attrNameLst>
                                          <p:attrName>ppt_y</p:attrName>
                                        </p:attrNameLst>
                                      </p:cBhvr>
                                      <p:tavLst>
                                        <p:tav tm="0">
                                          <p:val>
                                            <p:strVal val="1+#ppt_h/2"/>
                                          </p:val>
                                        </p:tav>
                                        <p:tav tm="100000">
                                          <p:val>
                                            <p:strVal val="#ppt_y"/>
                                          </p:val>
                                        </p:tav>
                                      </p:tavLst>
                                    </p:anim>
                                  </p:childTnLst>
                                </p:cTn>
                              </p:par>
                              <p:par>
                                <p:cTn id="236" presetID="2" presetClass="entr" presetSubtype="1" fill="hold" grpId="0" nodeType="withEffect">
                                  <p:stCondLst>
                                    <p:cond delay="0"/>
                                  </p:stCondLst>
                                  <p:childTnLst>
                                    <p:set>
                                      <p:cBhvr>
                                        <p:cTn id="237" dur="1" fill="hold">
                                          <p:stCondLst>
                                            <p:cond delay="0"/>
                                          </p:stCondLst>
                                        </p:cTn>
                                        <p:tgtEl>
                                          <p:spTgt spid="331"/>
                                        </p:tgtEl>
                                        <p:attrNameLst>
                                          <p:attrName>style.visibility</p:attrName>
                                        </p:attrNameLst>
                                      </p:cBhvr>
                                      <p:to>
                                        <p:strVal val="visible"/>
                                      </p:to>
                                    </p:set>
                                    <p:anim calcmode="lin" valueType="num">
                                      <p:cBhvr additive="base">
                                        <p:cTn id="238" dur="500" fill="hold"/>
                                        <p:tgtEl>
                                          <p:spTgt spid="331"/>
                                        </p:tgtEl>
                                        <p:attrNameLst>
                                          <p:attrName>ppt_x</p:attrName>
                                        </p:attrNameLst>
                                      </p:cBhvr>
                                      <p:tavLst>
                                        <p:tav tm="0">
                                          <p:val>
                                            <p:strVal val="#ppt_x"/>
                                          </p:val>
                                        </p:tav>
                                        <p:tav tm="100000">
                                          <p:val>
                                            <p:strVal val="#ppt_x"/>
                                          </p:val>
                                        </p:tav>
                                      </p:tavLst>
                                    </p:anim>
                                    <p:anim calcmode="lin" valueType="num">
                                      <p:cBhvr additive="base">
                                        <p:cTn id="239" dur="500" fill="hold"/>
                                        <p:tgtEl>
                                          <p:spTgt spid="331"/>
                                        </p:tgtEl>
                                        <p:attrNameLst>
                                          <p:attrName>ppt_y</p:attrName>
                                        </p:attrNameLst>
                                      </p:cBhvr>
                                      <p:tavLst>
                                        <p:tav tm="0">
                                          <p:val>
                                            <p:strVal val="0-#ppt_h/2"/>
                                          </p:val>
                                        </p:tav>
                                        <p:tav tm="100000">
                                          <p:val>
                                            <p:strVal val="#ppt_y"/>
                                          </p:val>
                                        </p:tav>
                                      </p:tavLst>
                                    </p:anim>
                                  </p:childTnLst>
                                </p:cTn>
                              </p:par>
                              <p:par>
                                <p:cTn id="240" presetID="2" presetClass="entr" presetSubtype="4" fill="hold" grpId="0" nodeType="withEffect">
                                  <p:stCondLst>
                                    <p:cond delay="0"/>
                                  </p:stCondLst>
                                  <p:childTnLst>
                                    <p:set>
                                      <p:cBhvr>
                                        <p:cTn id="241" dur="1" fill="hold">
                                          <p:stCondLst>
                                            <p:cond delay="0"/>
                                          </p:stCondLst>
                                        </p:cTn>
                                        <p:tgtEl>
                                          <p:spTgt spid="332"/>
                                        </p:tgtEl>
                                        <p:attrNameLst>
                                          <p:attrName>style.visibility</p:attrName>
                                        </p:attrNameLst>
                                      </p:cBhvr>
                                      <p:to>
                                        <p:strVal val="visible"/>
                                      </p:to>
                                    </p:set>
                                    <p:anim calcmode="lin" valueType="num">
                                      <p:cBhvr additive="base">
                                        <p:cTn id="242" dur="500" fill="hold"/>
                                        <p:tgtEl>
                                          <p:spTgt spid="332"/>
                                        </p:tgtEl>
                                        <p:attrNameLst>
                                          <p:attrName>ppt_x</p:attrName>
                                        </p:attrNameLst>
                                      </p:cBhvr>
                                      <p:tavLst>
                                        <p:tav tm="0">
                                          <p:val>
                                            <p:strVal val="#ppt_x"/>
                                          </p:val>
                                        </p:tav>
                                        <p:tav tm="100000">
                                          <p:val>
                                            <p:strVal val="#ppt_x"/>
                                          </p:val>
                                        </p:tav>
                                      </p:tavLst>
                                    </p:anim>
                                    <p:anim calcmode="lin" valueType="num">
                                      <p:cBhvr additive="base">
                                        <p:cTn id="243" dur="500" fill="hold"/>
                                        <p:tgtEl>
                                          <p:spTgt spid="332"/>
                                        </p:tgtEl>
                                        <p:attrNameLst>
                                          <p:attrName>ppt_y</p:attrName>
                                        </p:attrNameLst>
                                      </p:cBhvr>
                                      <p:tavLst>
                                        <p:tav tm="0">
                                          <p:val>
                                            <p:strVal val="1+#ppt_h/2"/>
                                          </p:val>
                                        </p:tav>
                                        <p:tav tm="100000">
                                          <p:val>
                                            <p:strVal val="#ppt_y"/>
                                          </p:val>
                                        </p:tav>
                                      </p:tavLst>
                                    </p:anim>
                                  </p:childTnLst>
                                </p:cTn>
                              </p:par>
                              <p:par>
                                <p:cTn id="244" presetID="2" presetClass="entr" presetSubtype="4" fill="hold" grpId="0" nodeType="withEffect">
                                  <p:stCondLst>
                                    <p:cond delay="0"/>
                                  </p:stCondLst>
                                  <p:childTnLst>
                                    <p:set>
                                      <p:cBhvr>
                                        <p:cTn id="245" dur="1" fill="hold">
                                          <p:stCondLst>
                                            <p:cond delay="0"/>
                                          </p:stCondLst>
                                        </p:cTn>
                                        <p:tgtEl>
                                          <p:spTgt spid="333"/>
                                        </p:tgtEl>
                                        <p:attrNameLst>
                                          <p:attrName>style.visibility</p:attrName>
                                        </p:attrNameLst>
                                      </p:cBhvr>
                                      <p:to>
                                        <p:strVal val="visible"/>
                                      </p:to>
                                    </p:set>
                                    <p:anim calcmode="lin" valueType="num">
                                      <p:cBhvr additive="base">
                                        <p:cTn id="246" dur="500" fill="hold"/>
                                        <p:tgtEl>
                                          <p:spTgt spid="333"/>
                                        </p:tgtEl>
                                        <p:attrNameLst>
                                          <p:attrName>ppt_x</p:attrName>
                                        </p:attrNameLst>
                                      </p:cBhvr>
                                      <p:tavLst>
                                        <p:tav tm="0">
                                          <p:val>
                                            <p:strVal val="#ppt_x"/>
                                          </p:val>
                                        </p:tav>
                                        <p:tav tm="100000">
                                          <p:val>
                                            <p:strVal val="#ppt_x"/>
                                          </p:val>
                                        </p:tav>
                                      </p:tavLst>
                                    </p:anim>
                                    <p:anim calcmode="lin" valueType="num">
                                      <p:cBhvr additive="base">
                                        <p:cTn id="247" dur="500" fill="hold"/>
                                        <p:tgtEl>
                                          <p:spTgt spid="333"/>
                                        </p:tgtEl>
                                        <p:attrNameLst>
                                          <p:attrName>ppt_y</p:attrName>
                                        </p:attrNameLst>
                                      </p:cBhvr>
                                      <p:tavLst>
                                        <p:tav tm="0">
                                          <p:val>
                                            <p:strVal val="1+#ppt_h/2"/>
                                          </p:val>
                                        </p:tav>
                                        <p:tav tm="100000">
                                          <p:val>
                                            <p:strVal val="#ppt_y"/>
                                          </p:val>
                                        </p:tav>
                                      </p:tavLst>
                                    </p:anim>
                                  </p:childTnLst>
                                </p:cTn>
                              </p:par>
                              <p:par>
                                <p:cTn id="248" presetID="2" presetClass="entr" presetSubtype="3" fill="hold" grpId="0" nodeType="withEffect">
                                  <p:stCondLst>
                                    <p:cond delay="0"/>
                                  </p:stCondLst>
                                  <p:childTnLst>
                                    <p:set>
                                      <p:cBhvr>
                                        <p:cTn id="249" dur="1" fill="hold">
                                          <p:stCondLst>
                                            <p:cond delay="0"/>
                                          </p:stCondLst>
                                        </p:cTn>
                                        <p:tgtEl>
                                          <p:spTgt spid="334"/>
                                        </p:tgtEl>
                                        <p:attrNameLst>
                                          <p:attrName>style.visibility</p:attrName>
                                        </p:attrNameLst>
                                      </p:cBhvr>
                                      <p:to>
                                        <p:strVal val="visible"/>
                                      </p:to>
                                    </p:set>
                                    <p:anim calcmode="lin" valueType="num">
                                      <p:cBhvr additive="base">
                                        <p:cTn id="250" dur="500" fill="hold"/>
                                        <p:tgtEl>
                                          <p:spTgt spid="334"/>
                                        </p:tgtEl>
                                        <p:attrNameLst>
                                          <p:attrName>ppt_x</p:attrName>
                                        </p:attrNameLst>
                                      </p:cBhvr>
                                      <p:tavLst>
                                        <p:tav tm="0">
                                          <p:val>
                                            <p:strVal val="1+#ppt_w/2"/>
                                          </p:val>
                                        </p:tav>
                                        <p:tav tm="100000">
                                          <p:val>
                                            <p:strVal val="#ppt_x"/>
                                          </p:val>
                                        </p:tav>
                                      </p:tavLst>
                                    </p:anim>
                                    <p:anim calcmode="lin" valueType="num">
                                      <p:cBhvr additive="base">
                                        <p:cTn id="251" dur="500" fill="hold"/>
                                        <p:tgtEl>
                                          <p:spTgt spid="334"/>
                                        </p:tgtEl>
                                        <p:attrNameLst>
                                          <p:attrName>ppt_y</p:attrName>
                                        </p:attrNameLst>
                                      </p:cBhvr>
                                      <p:tavLst>
                                        <p:tav tm="0">
                                          <p:val>
                                            <p:strVal val="0-#ppt_h/2"/>
                                          </p:val>
                                        </p:tav>
                                        <p:tav tm="100000">
                                          <p:val>
                                            <p:strVal val="#ppt_y"/>
                                          </p:val>
                                        </p:tav>
                                      </p:tavLst>
                                    </p:anim>
                                  </p:childTnLst>
                                </p:cTn>
                              </p:par>
                              <p:par>
                                <p:cTn id="252" presetID="2" presetClass="entr" presetSubtype="2" fill="hold" grpId="0" nodeType="withEffect">
                                  <p:stCondLst>
                                    <p:cond delay="0"/>
                                  </p:stCondLst>
                                  <p:childTnLst>
                                    <p:set>
                                      <p:cBhvr>
                                        <p:cTn id="253" dur="1" fill="hold">
                                          <p:stCondLst>
                                            <p:cond delay="0"/>
                                          </p:stCondLst>
                                        </p:cTn>
                                        <p:tgtEl>
                                          <p:spTgt spid="335"/>
                                        </p:tgtEl>
                                        <p:attrNameLst>
                                          <p:attrName>style.visibility</p:attrName>
                                        </p:attrNameLst>
                                      </p:cBhvr>
                                      <p:to>
                                        <p:strVal val="visible"/>
                                      </p:to>
                                    </p:set>
                                    <p:anim calcmode="lin" valueType="num">
                                      <p:cBhvr additive="base">
                                        <p:cTn id="254" dur="500" fill="hold"/>
                                        <p:tgtEl>
                                          <p:spTgt spid="335"/>
                                        </p:tgtEl>
                                        <p:attrNameLst>
                                          <p:attrName>ppt_x</p:attrName>
                                        </p:attrNameLst>
                                      </p:cBhvr>
                                      <p:tavLst>
                                        <p:tav tm="0">
                                          <p:val>
                                            <p:strVal val="1+#ppt_w/2"/>
                                          </p:val>
                                        </p:tav>
                                        <p:tav tm="100000">
                                          <p:val>
                                            <p:strVal val="#ppt_x"/>
                                          </p:val>
                                        </p:tav>
                                      </p:tavLst>
                                    </p:anim>
                                    <p:anim calcmode="lin" valueType="num">
                                      <p:cBhvr additive="base">
                                        <p:cTn id="255" dur="500" fill="hold"/>
                                        <p:tgtEl>
                                          <p:spTgt spid="335"/>
                                        </p:tgtEl>
                                        <p:attrNameLst>
                                          <p:attrName>ppt_y</p:attrName>
                                        </p:attrNameLst>
                                      </p:cBhvr>
                                      <p:tavLst>
                                        <p:tav tm="0">
                                          <p:val>
                                            <p:strVal val="#ppt_y"/>
                                          </p:val>
                                        </p:tav>
                                        <p:tav tm="100000">
                                          <p:val>
                                            <p:strVal val="#ppt_y"/>
                                          </p:val>
                                        </p:tav>
                                      </p:tavLst>
                                    </p:anim>
                                  </p:childTnLst>
                                </p:cTn>
                              </p:par>
                              <p:par>
                                <p:cTn id="256" presetID="2" presetClass="entr" presetSubtype="12" fill="hold" grpId="0" nodeType="withEffect">
                                  <p:stCondLst>
                                    <p:cond delay="0"/>
                                  </p:stCondLst>
                                  <p:childTnLst>
                                    <p:set>
                                      <p:cBhvr>
                                        <p:cTn id="257" dur="1" fill="hold">
                                          <p:stCondLst>
                                            <p:cond delay="0"/>
                                          </p:stCondLst>
                                        </p:cTn>
                                        <p:tgtEl>
                                          <p:spTgt spid="336"/>
                                        </p:tgtEl>
                                        <p:attrNameLst>
                                          <p:attrName>style.visibility</p:attrName>
                                        </p:attrNameLst>
                                      </p:cBhvr>
                                      <p:to>
                                        <p:strVal val="visible"/>
                                      </p:to>
                                    </p:set>
                                    <p:anim calcmode="lin" valueType="num">
                                      <p:cBhvr additive="base">
                                        <p:cTn id="258" dur="500" fill="hold"/>
                                        <p:tgtEl>
                                          <p:spTgt spid="336"/>
                                        </p:tgtEl>
                                        <p:attrNameLst>
                                          <p:attrName>ppt_x</p:attrName>
                                        </p:attrNameLst>
                                      </p:cBhvr>
                                      <p:tavLst>
                                        <p:tav tm="0">
                                          <p:val>
                                            <p:strVal val="0-#ppt_w/2"/>
                                          </p:val>
                                        </p:tav>
                                        <p:tav tm="100000">
                                          <p:val>
                                            <p:strVal val="#ppt_x"/>
                                          </p:val>
                                        </p:tav>
                                      </p:tavLst>
                                    </p:anim>
                                    <p:anim calcmode="lin" valueType="num">
                                      <p:cBhvr additive="base">
                                        <p:cTn id="259" dur="500" fill="hold"/>
                                        <p:tgtEl>
                                          <p:spTgt spid="336"/>
                                        </p:tgtEl>
                                        <p:attrNameLst>
                                          <p:attrName>ppt_y</p:attrName>
                                        </p:attrNameLst>
                                      </p:cBhvr>
                                      <p:tavLst>
                                        <p:tav tm="0">
                                          <p:val>
                                            <p:strVal val="1+#ppt_h/2"/>
                                          </p:val>
                                        </p:tav>
                                        <p:tav tm="100000">
                                          <p:val>
                                            <p:strVal val="#ppt_y"/>
                                          </p:val>
                                        </p:tav>
                                      </p:tavLst>
                                    </p:anim>
                                  </p:childTnLst>
                                </p:cTn>
                              </p:par>
                              <p:par>
                                <p:cTn id="260" presetID="2" presetClass="entr" presetSubtype="4" fill="hold" grpId="0" nodeType="withEffect">
                                  <p:stCondLst>
                                    <p:cond delay="0"/>
                                  </p:stCondLst>
                                  <p:childTnLst>
                                    <p:set>
                                      <p:cBhvr>
                                        <p:cTn id="261" dur="1" fill="hold">
                                          <p:stCondLst>
                                            <p:cond delay="0"/>
                                          </p:stCondLst>
                                        </p:cTn>
                                        <p:tgtEl>
                                          <p:spTgt spid="337"/>
                                        </p:tgtEl>
                                        <p:attrNameLst>
                                          <p:attrName>style.visibility</p:attrName>
                                        </p:attrNameLst>
                                      </p:cBhvr>
                                      <p:to>
                                        <p:strVal val="visible"/>
                                      </p:to>
                                    </p:set>
                                    <p:anim calcmode="lin" valueType="num">
                                      <p:cBhvr additive="base">
                                        <p:cTn id="262" dur="500" fill="hold"/>
                                        <p:tgtEl>
                                          <p:spTgt spid="337"/>
                                        </p:tgtEl>
                                        <p:attrNameLst>
                                          <p:attrName>ppt_x</p:attrName>
                                        </p:attrNameLst>
                                      </p:cBhvr>
                                      <p:tavLst>
                                        <p:tav tm="0">
                                          <p:val>
                                            <p:strVal val="#ppt_x"/>
                                          </p:val>
                                        </p:tav>
                                        <p:tav tm="100000">
                                          <p:val>
                                            <p:strVal val="#ppt_x"/>
                                          </p:val>
                                        </p:tav>
                                      </p:tavLst>
                                    </p:anim>
                                    <p:anim calcmode="lin" valueType="num">
                                      <p:cBhvr additive="base">
                                        <p:cTn id="263" dur="500" fill="hold"/>
                                        <p:tgtEl>
                                          <p:spTgt spid="337"/>
                                        </p:tgtEl>
                                        <p:attrNameLst>
                                          <p:attrName>ppt_y</p:attrName>
                                        </p:attrNameLst>
                                      </p:cBhvr>
                                      <p:tavLst>
                                        <p:tav tm="0">
                                          <p:val>
                                            <p:strVal val="1+#ppt_h/2"/>
                                          </p:val>
                                        </p:tav>
                                        <p:tav tm="100000">
                                          <p:val>
                                            <p:strVal val="#ppt_y"/>
                                          </p:val>
                                        </p:tav>
                                      </p:tavLst>
                                    </p:anim>
                                  </p:childTnLst>
                                </p:cTn>
                              </p:par>
                              <p:par>
                                <p:cTn id="264" presetID="2" presetClass="entr" presetSubtype="4" fill="hold" grpId="0" nodeType="withEffect">
                                  <p:stCondLst>
                                    <p:cond delay="0"/>
                                  </p:stCondLst>
                                  <p:childTnLst>
                                    <p:set>
                                      <p:cBhvr>
                                        <p:cTn id="265" dur="1" fill="hold">
                                          <p:stCondLst>
                                            <p:cond delay="0"/>
                                          </p:stCondLst>
                                        </p:cTn>
                                        <p:tgtEl>
                                          <p:spTgt spid="338"/>
                                        </p:tgtEl>
                                        <p:attrNameLst>
                                          <p:attrName>style.visibility</p:attrName>
                                        </p:attrNameLst>
                                      </p:cBhvr>
                                      <p:to>
                                        <p:strVal val="visible"/>
                                      </p:to>
                                    </p:set>
                                    <p:anim calcmode="lin" valueType="num">
                                      <p:cBhvr additive="base">
                                        <p:cTn id="266" dur="500" fill="hold"/>
                                        <p:tgtEl>
                                          <p:spTgt spid="338"/>
                                        </p:tgtEl>
                                        <p:attrNameLst>
                                          <p:attrName>ppt_x</p:attrName>
                                        </p:attrNameLst>
                                      </p:cBhvr>
                                      <p:tavLst>
                                        <p:tav tm="0">
                                          <p:val>
                                            <p:strVal val="#ppt_x"/>
                                          </p:val>
                                        </p:tav>
                                        <p:tav tm="100000">
                                          <p:val>
                                            <p:strVal val="#ppt_x"/>
                                          </p:val>
                                        </p:tav>
                                      </p:tavLst>
                                    </p:anim>
                                    <p:anim calcmode="lin" valueType="num">
                                      <p:cBhvr additive="base">
                                        <p:cTn id="267" dur="500" fill="hold"/>
                                        <p:tgtEl>
                                          <p:spTgt spid="338"/>
                                        </p:tgtEl>
                                        <p:attrNameLst>
                                          <p:attrName>ppt_y</p:attrName>
                                        </p:attrNameLst>
                                      </p:cBhvr>
                                      <p:tavLst>
                                        <p:tav tm="0">
                                          <p:val>
                                            <p:strVal val="1+#ppt_h/2"/>
                                          </p:val>
                                        </p:tav>
                                        <p:tav tm="100000">
                                          <p:val>
                                            <p:strVal val="#ppt_y"/>
                                          </p:val>
                                        </p:tav>
                                      </p:tavLst>
                                    </p:anim>
                                  </p:childTnLst>
                                </p:cTn>
                              </p:par>
                              <p:par>
                                <p:cTn id="268" presetID="2" presetClass="entr" presetSubtype="4" fill="hold" grpId="0" nodeType="withEffect">
                                  <p:stCondLst>
                                    <p:cond delay="0"/>
                                  </p:stCondLst>
                                  <p:childTnLst>
                                    <p:set>
                                      <p:cBhvr>
                                        <p:cTn id="269" dur="1" fill="hold">
                                          <p:stCondLst>
                                            <p:cond delay="0"/>
                                          </p:stCondLst>
                                        </p:cTn>
                                        <p:tgtEl>
                                          <p:spTgt spid="339"/>
                                        </p:tgtEl>
                                        <p:attrNameLst>
                                          <p:attrName>style.visibility</p:attrName>
                                        </p:attrNameLst>
                                      </p:cBhvr>
                                      <p:to>
                                        <p:strVal val="visible"/>
                                      </p:to>
                                    </p:set>
                                    <p:anim calcmode="lin" valueType="num">
                                      <p:cBhvr additive="base">
                                        <p:cTn id="270" dur="500" fill="hold"/>
                                        <p:tgtEl>
                                          <p:spTgt spid="339"/>
                                        </p:tgtEl>
                                        <p:attrNameLst>
                                          <p:attrName>ppt_x</p:attrName>
                                        </p:attrNameLst>
                                      </p:cBhvr>
                                      <p:tavLst>
                                        <p:tav tm="0">
                                          <p:val>
                                            <p:strVal val="#ppt_x"/>
                                          </p:val>
                                        </p:tav>
                                        <p:tav tm="100000">
                                          <p:val>
                                            <p:strVal val="#ppt_x"/>
                                          </p:val>
                                        </p:tav>
                                      </p:tavLst>
                                    </p:anim>
                                    <p:anim calcmode="lin" valueType="num">
                                      <p:cBhvr additive="base">
                                        <p:cTn id="271" dur="500" fill="hold"/>
                                        <p:tgtEl>
                                          <p:spTgt spid="339"/>
                                        </p:tgtEl>
                                        <p:attrNameLst>
                                          <p:attrName>ppt_y</p:attrName>
                                        </p:attrNameLst>
                                      </p:cBhvr>
                                      <p:tavLst>
                                        <p:tav tm="0">
                                          <p:val>
                                            <p:strVal val="1+#ppt_h/2"/>
                                          </p:val>
                                        </p:tav>
                                        <p:tav tm="100000">
                                          <p:val>
                                            <p:strVal val="#ppt_y"/>
                                          </p:val>
                                        </p:tav>
                                      </p:tavLst>
                                    </p:anim>
                                  </p:childTnLst>
                                </p:cTn>
                              </p:par>
                              <p:par>
                                <p:cTn id="272" presetID="2" presetClass="entr" presetSubtype="8" fill="hold" grpId="0" nodeType="withEffect">
                                  <p:stCondLst>
                                    <p:cond delay="0"/>
                                  </p:stCondLst>
                                  <p:childTnLst>
                                    <p:set>
                                      <p:cBhvr>
                                        <p:cTn id="273" dur="1" fill="hold">
                                          <p:stCondLst>
                                            <p:cond delay="0"/>
                                          </p:stCondLst>
                                        </p:cTn>
                                        <p:tgtEl>
                                          <p:spTgt spid="340"/>
                                        </p:tgtEl>
                                        <p:attrNameLst>
                                          <p:attrName>style.visibility</p:attrName>
                                        </p:attrNameLst>
                                      </p:cBhvr>
                                      <p:to>
                                        <p:strVal val="visible"/>
                                      </p:to>
                                    </p:set>
                                    <p:anim calcmode="lin" valueType="num">
                                      <p:cBhvr additive="base">
                                        <p:cTn id="274" dur="500" fill="hold"/>
                                        <p:tgtEl>
                                          <p:spTgt spid="340"/>
                                        </p:tgtEl>
                                        <p:attrNameLst>
                                          <p:attrName>ppt_x</p:attrName>
                                        </p:attrNameLst>
                                      </p:cBhvr>
                                      <p:tavLst>
                                        <p:tav tm="0">
                                          <p:val>
                                            <p:strVal val="0-#ppt_w/2"/>
                                          </p:val>
                                        </p:tav>
                                        <p:tav tm="100000">
                                          <p:val>
                                            <p:strVal val="#ppt_x"/>
                                          </p:val>
                                        </p:tav>
                                      </p:tavLst>
                                    </p:anim>
                                    <p:anim calcmode="lin" valueType="num">
                                      <p:cBhvr additive="base">
                                        <p:cTn id="275" dur="500" fill="hold"/>
                                        <p:tgtEl>
                                          <p:spTgt spid="340"/>
                                        </p:tgtEl>
                                        <p:attrNameLst>
                                          <p:attrName>ppt_y</p:attrName>
                                        </p:attrNameLst>
                                      </p:cBhvr>
                                      <p:tavLst>
                                        <p:tav tm="0">
                                          <p:val>
                                            <p:strVal val="#ppt_y"/>
                                          </p:val>
                                        </p:tav>
                                        <p:tav tm="100000">
                                          <p:val>
                                            <p:strVal val="#ppt_y"/>
                                          </p:val>
                                        </p:tav>
                                      </p:tavLst>
                                    </p:anim>
                                  </p:childTnLst>
                                </p:cTn>
                              </p:par>
                              <p:par>
                                <p:cTn id="276" presetID="2" presetClass="entr" presetSubtype="4" fill="hold" grpId="0" nodeType="withEffect">
                                  <p:stCondLst>
                                    <p:cond delay="0"/>
                                  </p:stCondLst>
                                  <p:childTnLst>
                                    <p:set>
                                      <p:cBhvr>
                                        <p:cTn id="277" dur="1" fill="hold">
                                          <p:stCondLst>
                                            <p:cond delay="0"/>
                                          </p:stCondLst>
                                        </p:cTn>
                                        <p:tgtEl>
                                          <p:spTgt spid="341"/>
                                        </p:tgtEl>
                                        <p:attrNameLst>
                                          <p:attrName>style.visibility</p:attrName>
                                        </p:attrNameLst>
                                      </p:cBhvr>
                                      <p:to>
                                        <p:strVal val="visible"/>
                                      </p:to>
                                    </p:set>
                                    <p:anim calcmode="lin" valueType="num">
                                      <p:cBhvr additive="base">
                                        <p:cTn id="278" dur="500" fill="hold"/>
                                        <p:tgtEl>
                                          <p:spTgt spid="341"/>
                                        </p:tgtEl>
                                        <p:attrNameLst>
                                          <p:attrName>ppt_x</p:attrName>
                                        </p:attrNameLst>
                                      </p:cBhvr>
                                      <p:tavLst>
                                        <p:tav tm="0">
                                          <p:val>
                                            <p:strVal val="#ppt_x"/>
                                          </p:val>
                                        </p:tav>
                                        <p:tav tm="100000">
                                          <p:val>
                                            <p:strVal val="#ppt_x"/>
                                          </p:val>
                                        </p:tav>
                                      </p:tavLst>
                                    </p:anim>
                                    <p:anim calcmode="lin" valueType="num">
                                      <p:cBhvr additive="base">
                                        <p:cTn id="279" dur="500" fill="hold"/>
                                        <p:tgtEl>
                                          <p:spTgt spid="341"/>
                                        </p:tgtEl>
                                        <p:attrNameLst>
                                          <p:attrName>ppt_y</p:attrName>
                                        </p:attrNameLst>
                                      </p:cBhvr>
                                      <p:tavLst>
                                        <p:tav tm="0">
                                          <p:val>
                                            <p:strVal val="1+#ppt_h/2"/>
                                          </p:val>
                                        </p:tav>
                                        <p:tav tm="100000">
                                          <p:val>
                                            <p:strVal val="#ppt_y"/>
                                          </p:val>
                                        </p:tav>
                                      </p:tavLst>
                                    </p:anim>
                                  </p:childTnLst>
                                </p:cTn>
                              </p:par>
                              <p:par>
                                <p:cTn id="280" presetID="2" presetClass="entr" presetSubtype="4" fill="hold" grpId="0" nodeType="withEffect">
                                  <p:stCondLst>
                                    <p:cond delay="0"/>
                                  </p:stCondLst>
                                  <p:childTnLst>
                                    <p:set>
                                      <p:cBhvr>
                                        <p:cTn id="281" dur="1" fill="hold">
                                          <p:stCondLst>
                                            <p:cond delay="0"/>
                                          </p:stCondLst>
                                        </p:cTn>
                                        <p:tgtEl>
                                          <p:spTgt spid="342"/>
                                        </p:tgtEl>
                                        <p:attrNameLst>
                                          <p:attrName>style.visibility</p:attrName>
                                        </p:attrNameLst>
                                      </p:cBhvr>
                                      <p:to>
                                        <p:strVal val="visible"/>
                                      </p:to>
                                    </p:set>
                                    <p:anim calcmode="lin" valueType="num">
                                      <p:cBhvr additive="base">
                                        <p:cTn id="282" dur="500" fill="hold"/>
                                        <p:tgtEl>
                                          <p:spTgt spid="342"/>
                                        </p:tgtEl>
                                        <p:attrNameLst>
                                          <p:attrName>ppt_x</p:attrName>
                                        </p:attrNameLst>
                                      </p:cBhvr>
                                      <p:tavLst>
                                        <p:tav tm="0">
                                          <p:val>
                                            <p:strVal val="#ppt_x"/>
                                          </p:val>
                                        </p:tav>
                                        <p:tav tm="100000">
                                          <p:val>
                                            <p:strVal val="#ppt_x"/>
                                          </p:val>
                                        </p:tav>
                                      </p:tavLst>
                                    </p:anim>
                                    <p:anim calcmode="lin" valueType="num">
                                      <p:cBhvr additive="base">
                                        <p:cTn id="283" dur="500" fill="hold"/>
                                        <p:tgtEl>
                                          <p:spTgt spid="342"/>
                                        </p:tgtEl>
                                        <p:attrNameLst>
                                          <p:attrName>ppt_y</p:attrName>
                                        </p:attrNameLst>
                                      </p:cBhvr>
                                      <p:tavLst>
                                        <p:tav tm="0">
                                          <p:val>
                                            <p:strVal val="1+#ppt_h/2"/>
                                          </p:val>
                                        </p:tav>
                                        <p:tav tm="100000">
                                          <p:val>
                                            <p:strVal val="#ppt_y"/>
                                          </p:val>
                                        </p:tav>
                                      </p:tavLst>
                                    </p:anim>
                                  </p:childTnLst>
                                </p:cTn>
                              </p:par>
                              <p:par>
                                <p:cTn id="284" presetID="2" presetClass="entr" presetSubtype="4" fill="hold" grpId="0" nodeType="withEffect">
                                  <p:stCondLst>
                                    <p:cond delay="0"/>
                                  </p:stCondLst>
                                  <p:childTnLst>
                                    <p:set>
                                      <p:cBhvr>
                                        <p:cTn id="285" dur="1" fill="hold">
                                          <p:stCondLst>
                                            <p:cond delay="0"/>
                                          </p:stCondLst>
                                        </p:cTn>
                                        <p:tgtEl>
                                          <p:spTgt spid="343"/>
                                        </p:tgtEl>
                                        <p:attrNameLst>
                                          <p:attrName>style.visibility</p:attrName>
                                        </p:attrNameLst>
                                      </p:cBhvr>
                                      <p:to>
                                        <p:strVal val="visible"/>
                                      </p:to>
                                    </p:set>
                                    <p:anim calcmode="lin" valueType="num">
                                      <p:cBhvr additive="base">
                                        <p:cTn id="286" dur="500" fill="hold"/>
                                        <p:tgtEl>
                                          <p:spTgt spid="343"/>
                                        </p:tgtEl>
                                        <p:attrNameLst>
                                          <p:attrName>ppt_x</p:attrName>
                                        </p:attrNameLst>
                                      </p:cBhvr>
                                      <p:tavLst>
                                        <p:tav tm="0">
                                          <p:val>
                                            <p:strVal val="#ppt_x"/>
                                          </p:val>
                                        </p:tav>
                                        <p:tav tm="100000">
                                          <p:val>
                                            <p:strVal val="#ppt_x"/>
                                          </p:val>
                                        </p:tav>
                                      </p:tavLst>
                                    </p:anim>
                                    <p:anim calcmode="lin" valueType="num">
                                      <p:cBhvr additive="base">
                                        <p:cTn id="287" dur="500" fill="hold"/>
                                        <p:tgtEl>
                                          <p:spTgt spid="343"/>
                                        </p:tgtEl>
                                        <p:attrNameLst>
                                          <p:attrName>ppt_y</p:attrName>
                                        </p:attrNameLst>
                                      </p:cBhvr>
                                      <p:tavLst>
                                        <p:tav tm="0">
                                          <p:val>
                                            <p:strVal val="1+#ppt_h/2"/>
                                          </p:val>
                                        </p:tav>
                                        <p:tav tm="100000">
                                          <p:val>
                                            <p:strVal val="#ppt_y"/>
                                          </p:val>
                                        </p:tav>
                                      </p:tavLst>
                                    </p:anim>
                                  </p:childTnLst>
                                </p:cTn>
                              </p:par>
                              <p:par>
                                <p:cTn id="288" presetID="2" presetClass="entr" presetSubtype="4" fill="hold" grpId="0" nodeType="withEffect">
                                  <p:stCondLst>
                                    <p:cond delay="0"/>
                                  </p:stCondLst>
                                  <p:childTnLst>
                                    <p:set>
                                      <p:cBhvr>
                                        <p:cTn id="289" dur="1" fill="hold">
                                          <p:stCondLst>
                                            <p:cond delay="0"/>
                                          </p:stCondLst>
                                        </p:cTn>
                                        <p:tgtEl>
                                          <p:spTgt spid="344"/>
                                        </p:tgtEl>
                                        <p:attrNameLst>
                                          <p:attrName>style.visibility</p:attrName>
                                        </p:attrNameLst>
                                      </p:cBhvr>
                                      <p:to>
                                        <p:strVal val="visible"/>
                                      </p:to>
                                    </p:set>
                                    <p:anim calcmode="lin" valueType="num">
                                      <p:cBhvr additive="base">
                                        <p:cTn id="290" dur="500" fill="hold"/>
                                        <p:tgtEl>
                                          <p:spTgt spid="344"/>
                                        </p:tgtEl>
                                        <p:attrNameLst>
                                          <p:attrName>ppt_x</p:attrName>
                                        </p:attrNameLst>
                                      </p:cBhvr>
                                      <p:tavLst>
                                        <p:tav tm="0">
                                          <p:val>
                                            <p:strVal val="#ppt_x"/>
                                          </p:val>
                                        </p:tav>
                                        <p:tav tm="100000">
                                          <p:val>
                                            <p:strVal val="#ppt_x"/>
                                          </p:val>
                                        </p:tav>
                                      </p:tavLst>
                                    </p:anim>
                                    <p:anim calcmode="lin" valueType="num">
                                      <p:cBhvr additive="base">
                                        <p:cTn id="291" dur="500" fill="hold"/>
                                        <p:tgtEl>
                                          <p:spTgt spid="344"/>
                                        </p:tgtEl>
                                        <p:attrNameLst>
                                          <p:attrName>ppt_y</p:attrName>
                                        </p:attrNameLst>
                                      </p:cBhvr>
                                      <p:tavLst>
                                        <p:tav tm="0">
                                          <p:val>
                                            <p:strVal val="1+#ppt_h/2"/>
                                          </p:val>
                                        </p:tav>
                                        <p:tav tm="100000">
                                          <p:val>
                                            <p:strVal val="#ppt_y"/>
                                          </p:val>
                                        </p:tav>
                                      </p:tavLst>
                                    </p:anim>
                                  </p:childTnLst>
                                </p:cTn>
                              </p:par>
                              <p:par>
                                <p:cTn id="292" presetID="2" presetClass="entr" presetSubtype="4" fill="hold" grpId="0" nodeType="withEffect">
                                  <p:stCondLst>
                                    <p:cond delay="0"/>
                                  </p:stCondLst>
                                  <p:childTnLst>
                                    <p:set>
                                      <p:cBhvr>
                                        <p:cTn id="293" dur="1" fill="hold">
                                          <p:stCondLst>
                                            <p:cond delay="0"/>
                                          </p:stCondLst>
                                        </p:cTn>
                                        <p:tgtEl>
                                          <p:spTgt spid="345"/>
                                        </p:tgtEl>
                                        <p:attrNameLst>
                                          <p:attrName>style.visibility</p:attrName>
                                        </p:attrNameLst>
                                      </p:cBhvr>
                                      <p:to>
                                        <p:strVal val="visible"/>
                                      </p:to>
                                    </p:set>
                                    <p:anim calcmode="lin" valueType="num">
                                      <p:cBhvr additive="base">
                                        <p:cTn id="294" dur="500" fill="hold"/>
                                        <p:tgtEl>
                                          <p:spTgt spid="345"/>
                                        </p:tgtEl>
                                        <p:attrNameLst>
                                          <p:attrName>ppt_x</p:attrName>
                                        </p:attrNameLst>
                                      </p:cBhvr>
                                      <p:tavLst>
                                        <p:tav tm="0">
                                          <p:val>
                                            <p:strVal val="#ppt_x"/>
                                          </p:val>
                                        </p:tav>
                                        <p:tav tm="100000">
                                          <p:val>
                                            <p:strVal val="#ppt_x"/>
                                          </p:val>
                                        </p:tav>
                                      </p:tavLst>
                                    </p:anim>
                                    <p:anim calcmode="lin" valueType="num">
                                      <p:cBhvr additive="base">
                                        <p:cTn id="295" dur="500" fill="hold"/>
                                        <p:tgtEl>
                                          <p:spTgt spid="345"/>
                                        </p:tgtEl>
                                        <p:attrNameLst>
                                          <p:attrName>ppt_y</p:attrName>
                                        </p:attrNameLst>
                                      </p:cBhvr>
                                      <p:tavLst>
                                        <p:tav tm="0">
                                          <p:val>
                                            <p:strVal val="1+#ppt_h/2"/>
                                          </p:val>
                                        </p:tav>
                                        <p:tav tm="100000">
                                          <p:val>
                                            <p:strVal val="#ppt_y"/>
                                          </p:val>
                                        </p:tav>
                                      </p:tavLst>
                                    </p:anim>
                                  </p:childTnLst>
                                </p:cTn>
                              </p:par>
                              <p:par>
                                <p:cTn id="296" presetID="2" presetClass="entr" presetSubtype="4" fill="hold" grpId="0" nodeType="withEffect">
                                  <p:stCondLst>
                                    <p:cond delay="0"/>
                                  </p:stCondLst>
                                  <p:childTnLst>
                                    <p:set>
                                      <p:cBhvr>
                                        <p:cTn id="297" dur="1" fill="hold">
                                          <p:stCondLst>
                                            <p:cond delay="0"/>
                                          </p:stCondLst>
                                        </p:cTn>
                                        <p:tgtEl>
                                          <p:spTgt spid="346"/>
                                        </p:tgtEl>
                                        <p:attrNameLst>
                                          <p:attrName>style.visibility</p:attrName>
                                        </p:attrNameLst>
                                      </p:cBhvr>
                                      <p:to>
                                        <p:strVal val="visible"/>
                                      </p:to>
                                    </p:set>
                                    <p:anim calcmode="lin" valueType="num">
                                      <p:cBhvr additive="base">
                                        <p:cTn id="298" dur="500" fill="hold"/>
                                        <p:tgtEl>
                                          <p:spTgt spid="346"/>
                                        </p:tgtEl>
                                        <p:attrNameLst>
                                          <p:attrName>ppt_x</p:attrName>
                                        </p:attrNameLst>
                                      </p:cBhvr>
                                      <p:tavLst>
                                        <p:tav tm="0">
                                          <p:val>
                                            <p:strVal val="#ppt_x"/>
                                          </p:val>
                                        </p:tav>
                                        <p:tav tm="100000">
                                          <p:val>
                                            <p:strVal val="#ppt_x"/>
                                          </p:val>
                                        </p:tav>
                                      </p:tavLst>
                                    </p:anim>
                                    <p:anim calcmode="lin" valueType="num">
                                      <p:cBhvr additive="base">
                                        <p:cTn id="299" dur="500" fill="hold"/>
                                        <p:tgtEl>
                                          <p:spTgt spid="346"/>
                                        </p:tgtEl>
                                        <p:attrNameLst>
                                          <p:attrName>ppt_y</p:attrName>
                                        </p:attrNameLst>
                                      </p:cBhvr>
                                      <p:tavLst>
                                        <p:tav tm="0">
                                          <p:val>
                                            <p:strVal val="1+#ppt_h/2"/>
                                          </p:val>
                                        </p:tav>
                                        <p:tav tm="100000">
                                          <p:val>
                                            <p:strVal val="#ppt_y"/>
                                          </p:val>
                                        </p:tav>
                                      </p:tavLst>
                                    </p:anim>
                                  </p:childTnLst>
                                </p:cTn>
                              </p:par>
                              <p:par>
                                <p:cTn id="300" presetID="2" presetClass="entr" presetSubtype="4" fill="hold" grpId="0" nodeType="withEffect">
                                  <p:stCondLst>
                                    <p:cond delay="0"/>
                                  </p:stCondLst>
                                  <p:childTnLst>
                                    <p:set>
                                      <p:cBhvr>
                                        <p:cTn id="301" dur="1" fill="hold">
                                          <p:stCondLst>
                                            <p:cond delay="0"/>
                                          </p:stCondLst>
                                        </p:cTn>
                                        <p:tgtEl>
                                          <p:spTgt spid="347"/>
                                        </p:tgtEl>
                                        <p:attrNameLst>
                                          <p:attrName>style.visibility</p:attrName>
                                        </p:attrNameLst>
                                      </p:cBhvr>
                                      <p:to>
                                        <p:strVal val="visible"/>
                                      </p:to>
                                    </p:set>
                                    <p:anim calcmode="lin" valueType="num">
                                      <p:cBhvr additive="base">
                                        <p:cTn id="302" dur="500" fill="hold"/>
                                        <p:tgtEl>
                                          <p:spTgt spid="347"/>
                                        </p:tgtEl>
                                        <p:attrNameLst>
                                          <p:attrName>ppt_x</p:attrName>
                                        </p:attrNameLst>
                                      </p:cBhvr>
                                      <p:tavLst>
                                        <p:tav tm="0">
                                          <p:val>
                                            <p:strVal val="#ppt_x"/>
                                          </p:val>
                                        </p:tav>
                                        <p:tav tm="100000">
                                          <p:val>
                                            <p:strVal val="#ppt_x"/>
                                          </p:val>
                                        </p:tav>
                                      </p:tavLst>
                                    </p:anim>
                                    <p:anim calcmode="lin" valueType="num">
                                      <p:cBhvr additive="base">
                                        <p:cTn id="303" dur="500" fill="hold"/>
                                        <p:tgtEl>
                                          <p:spTgt spid="347"/>
                                        </p:tgtEl>
                                        <p:attrNameLst>
                                          <p:attrName>ppt_y</p:attrName>
                                        </p:attrNameLst>
                                      </p:cBhvr>
                                      <p:tavLst>
                                        <p:tav tm="0">
                                          <p:val>
                                            <p:strVal val="1+#ppt_h/2"/>
                                          </p:val>
                                        </p:tav>
                                        <p:tav tm="100000">
                                          <p:val>
                                            <p:strVal val="#ppt_y"/>
                                          </p:val>
                                        </p:tav>
                                      </p:tavLst>
                                    </p:anim>
                                  </p:childTnLst>
                                </p:cTn>
                              </p:par>
                              <p:par>
                                <p:cTn id="304" presetID="2" presetClass="entr" presetSubtype="4" fill="hold" grpId="0" nodeType="withEffect">
                                  <p:stCondLst>
                                    <p:cond delay="0"/>
                                  </p:stCondLst>
                                  <p:childTnLst>
                                    <p:set>
                                      <p:cBhvr>
                                        <p:cTn id="305" dur="1" fill="hold">
                                          <p:stCondLst>
                                            <p:cond delay="0"/>
                                          </p:stCondLst>
                                        </p:cTn>
                                        <p:tgtEl>
                                          <p:spTgt spid="348"/>
                                        </p:tgtEl>
                                        <p:attrNameLst>
                                          <p:attrName>style.visibility</p:attrName>
                                        </p:attrNameLst>
                                      </p:cBhvr>
                                      <p:to>
                                        <p:strVal val="visible"/>
                                      </p:to>
                                    </p:set>
                                    <p:anim calcmode="lin" valueType="num">
                                      <p:cBhvr additive="base">
                                        <p:cTn id="306" dur="500" fill="hold"/>
                                        <p:tgtEl>
                                          <p:spTgt spid="348"/>
                                        </p:tgtEl>
                                        <p:attrNameLst>
                                          <p:attrName>ppt_x</p:attrName>
                                        </p:attrNameLst>
                                      </p:cBhvr>
                                      <p:tavLst>
                                        <p:tav tm="0">
                                          <p:val>
                                            <p:strVal val="#ppt_x"/>
                                          </p:val>
                                        </p:tav>
                                        <p:tav tm="100000">
                                          <p:val>
                                            <p:strVal val="#ppt_x"/>
                                          </p:val>
                                        </p:tav>
                                      </p:tavLst>
                                    </p:anim>
                                    <p:anim calcmode="lin" valueType="num">
                                      <p:cBhvr additive="base">
                                        <p:cTn id="307" dur="500" fill="hold"/>
                                        <p:tgtEl>
                                          <p:spTgt spid="348"/>
                                        </p:tgtEl>
                                        <p:attrNameLst>
                                          <p:attrName>ppt_y</p:attrName>
                                        </p:attrNameLst>
                                      </p:cBhvr>
                                      <p:tavLst>
                                        <p:tav tm="0">
                                          <p:val>
                                            <p:strVal val="1+#ppt_h/2"/>
                                          </p:val>
                                        </p:tav>
                                        <p:tav tm="100000">
                                          <p:val>
                                            <p:strVal val="#ppt_y"/>
                                          </p:val>
                                        </p:tav>
                                      </p:tavLst>
                                    </p:anim>
                                  </p:childTnLst>
                                </p:cTn>
                              </p:par>
                              <p:par>
                                <p:cTn id="308" presetID="2" presetClass="entr" presetSubtype="4" fill="hold" grpId="0" nodeType="withEffect">
                                  <p:stCondLst>
                                    <p:cond delay="0"/>
                                  </p:stCondLst>
                                  <p:childTnLst>
                                    <p:set>
                                      <p:cBhvr>
                                        <p:cTn id="309" dur="1" fill="hold">
                                          <p:stCondLst>
                                            <p:cond delay="0"/>
                                          </p:stCondLst>
                                        </p:cTn>
                                        <p:tgtEl>
                                          <p:spTgt spid="349"/>
                                        </p:tgtEl>
                                        <p:attrNameLst>
                                          <p:attrName>style.visibility</p:attrName>
                                        </p:attrNameLst>
                                      </p:cBhvr>
                                      <p:to>
                                        <p:strVal val="visible"/>
                                      </p:to>
                                    </p:set>
                                    <p:anim calcmode="lin" valueType="num">
                                      <p:cBhvr additive="base">
                                        <p:cTn id="310" dur="500" fill="hold"/>
                                        <p:tgtEl>
                                          <p:spTgt spid="349"/>
                                        </p:tgtEl>
                                        <p:attrNameLst>
                                          <p:attrName>ppt_x</p:attrName>
                                        </p:attrNameLst>
                                      </p:cBhvr>
                                      <p:tavLst>
                                        <p:tav tm="0">
                                          <p:val>
                                            <p:strVal val="#ppt_x"/>
                                          </p:val>
                                        </p:tav>
                                        <p:tav tm="100000">
                                          <p:val>
                                            <p:strVal val="#ppt_x"/>
                                          </p:val>
                                        </p:tav>
                                      </p:tavLst>
                                    </p:anim>
                                    <p:anim calcmode="lin" valueType="num">
                                      <p:cBhvr additive="base">
                                        <p:cTn id="311" dur="500" fill="hold"/>
                                        <p:tgtEl>
                                          <p:spTgt spid="349"/>
                                        </p:tgtEl>
                                        <p:attrNameLst>
                                          <p:attrName>ppt_y</p:attrName>
                                        </p:attrNameLst>
                                      </p:cBhvr>
                                      <p:tavLst>
                                        <p:tav tm="0">
                                          <p:val>
                                            <p:strVal val="1+#ppt_h/2"/>
                                          </p:val>
                                        </p:tav>
                                        <p:tav tm="100000">
                                          <p:val>
                                            <p:strVal val="#ppt_y"/>
                                          </p:val>
                                        </p:tav>
                                      </p:tavLst>
                                    </p:anim>
                                  </p:childTnLst>
                                </p:cTn>
                              </p:par>
                              <p:par>
                                <p:cTn id="312" presetID="2" presetClass="entr" presetSubtype="4" fill="hold" grpId="0" nodeType="withEffect">
                                  <p:stCondLst>
                                    <p:cond delay="0"/>
                                  </p:stCondLst>
                                  <p:childTnLst>
                                    <p:set>
                                      <p:cBhvr>
                                        <p:cTn id="313" dur="1" fill="hold">
                                          <p:stCondLst>
                                            <p:cond delay="0"/>
                                          </p:stCondLst>
                                        </p:cTn>
                                        <p:tgtEl>
                                          <p:spTgt spid="350"/>
                                        </p:tgtEl>
                                        <p:attrNameLst>
                                          <p:attrName>style.visibility</p:attrName>
                                        </p:attrNameLst>
                                      </p:cBhvr>
                                      <p:to>
                                        <p:strVal val="visible"/>
                                      </p:to>
                                    </p:set>
                                    <p:anim calcmode="lin" valueType="num">
                                      <p:cBhvr additive="base">
                                        <p:cTn id="314" dur="500" fill="hold"/>
                                        <p:tgtEl>
                                          <p:spTgt spid="350"/>
                                        </p:tgtEl>
                                        <p:attrNameLst>
                                          <p:attrName>ppt_x</p:attrName>
                                        </p:attrNameLst>
                                      </p:cBhvr>
                                      <p:tavLst>
                                        <p:tav tm="0">
                                          <p:val>
                                            <p:strVal val="#ppt_x"/>
                                          </p:val>
                                        </p:tav>
                                        <p:tav tm="100000">
                                          <p:val>
                                            <p:strVal val="#ppt_x"/>
                                          </p:val>
                                        </p:tav>
                                      </p:tavLst>
                                    </p:anim>
                                    <p:anim calcmode="lin" valueType="num">
                                      <p:cBhvr additive="base">
                                        <p:cTn id="315" dur="500" fill="hold"/>
                                        <p:tgtEl>
                                          <p:spTgt spid="350"/>
                                        </p:tgtEl>
                                        <p:attrNameLst>
                                          <p:attrName>ppt_y</p:attrName>
                                        </p:attrNameLst>
                                      </p:cBhvr>
                                      <p:tavLst>
                                        <p:tav tm="0">
                                          <p:val>
                                            <p:strVal val="1+#ppt_h/2"/>
                                          </p:val>
                                        </p:tav>
                                        <p:tav tm="100000">
                                          <p:val>
                                            <p:strVal val="#ppt_y"/>
                                          </p:val>
                                        </p:tav>
                                      </p:tavLst>
                                    </p:anim>
                                  </p:childTnLst>
                                </p:cTn>
                              </p:par>
                              <p:par>
                                <p:cTn id="316" presetID="2" presetClass="entr" presetSubtype="4" fill="hold" grpId="0" nodeType="withEffect">
                                  <p:stCondLst>
                                    <p:cond delay="0"/>
                                  </p:stCondLst>
                                  <p:childTnLst>
                                    <p:set>
                                      <p:cBhvr>
                                        <p:cTn id="317" dur="1" fill="hold">
                                          <p:stCondLst>
                                            <p:cond delay="0"/>
                                          </p:stCondLst>
                                        </p:cTn>
                                        <p:tgtEl>
                                          <p:spTgt spid="351"/>
                                        </p:tgtEl>
                                        <p:attrNameLst>
                                          <p:attrName>style.visibility</p:attrName>
                                        </p:attrNameLst>
                                      </p:cBhvr>
                                      <p:to>
                                        <p:strVal val="visible"/>
                                      </p:to>
                                    </p:set>
                                    <p:anim calcmode="lin" valueType="num">
                                      <p:cBhvr additive="base">
                                        <p:cTn id="318" dur="500" fill="hold"/>
                                        <p:tgtEl>
                                          <p:spTgt spid="351"/>
                                        </p:tgtEl>
                                        <p:attrNameLst>
                                          <p:attrName>ppt_x</p:attrName>
                                        </p:attrNameLst>
                                      </p:cBhvr>
                                      <p:tavLst>
                                        <p:tav tm="0">
                                          <p:val>
                                            <p:strVal val="#ppt_x"/>
                                          </p:val>
                                        </p:tav>
                                        <p:tav tm="100000">
                                          <p:val>
                                            <p:strVal val="#ppt_x"/>
                                          </p:val>
                                        </p:tav>
                                      </p:tavLst>
                                    </p:anim>
                                    <p:anim calcmode="lin" valueType="num">
                                      <p:cBhvr additive="base">
                                        <p:cTn id="319" dur="500" fill="hold"/>
                                        <p:tgtEl>
                                          <p:spTgt spid="351"/>
                                        </p:tgtEl>
                                        <p:attrNameLst>
                                          <p:attrName>ppt_y</p:attrName>
                                        </p:attrNameLst>
                                      </p:cBhvr>
                                      <p:tavLst>
                                        <p:tav tm="0">
                                          <p:val>
                                            <p:strVal val="1+#ppt_h/2"/>
                                          </p:val>
                                        </p:tav>
                                        <p:tav tm="100000">
                                          <p:val>
                                            <p:strVal val="#ppt_y"/>
                                          </p:val>
                                        </p:tav>
                                      </p:tavLst>
                                    </p:anim>
                                  </p:childTnLst>
                                </p:cTn>
                              </p:par>
                              <p:par>
                                <p:cTn id="320" presetID="2" presetClass="entr" presetSubtype="4" fill="hold" grpId="0" nodeType="withEffect">
                                  <p:stCondLst>
                                    <p:cond delay="0"/>
                                  </p:stCondLst>
                                  <p:childTnLst>
                                    <p:set>
                                      <p:cBhvr>
                                        <p:cTn id="321" dur="1" fill="hold">
                                          <p:stCondLst>
                                            <p:cond delay="0"/>
                                          </p:stCondLst>
                                        </p:cTn>
                                        <p:tgtEl>
                                          <p:spTgt spid="352"/>
                                        </p:tgtEl>
                                        <p:attrNameLst>
                                          <p:attrName>style.visibility</p:attrName>
                                        </p:attrNameLst>
                                      </p:cBhvr>
                                      <p:to>
                                        <p:strVal val="visible"/>
                                      </p:to>
                                    </p:set>
                                    <p:anim calcmode="lin" valueType="num">
                                      <p:cBhvr additive="base">
                                        <p:cTn id="322" dur="500" fill="hold"/>
                                        <p:tgtEl>
                                          <p:spTgt spid="352"/>
                                        </p:tgtEl>
                                        <p:attrNameLst>
                                          <p:attrName>ppt_x</p:attrName>
                                        </p:attrNameLst>
                                      </p:cBhvr>
                                      <p:tavLst>
                                        <p:tav tm="0">
                                          <p:val>
                                            <p:strVal val="#ppt_x"/>
                                          </p:val>
                                        </p:tav>
                                        <p:tav tm="100000">
                                          <p:val>
                                            <p:strVal val="#ppt_x"/>
                                          </p:val>
                                        </p:tav>
                                      </p:tavLst>
                                    </p:anim>
                                    <p:anim calcmode="lin" valueType="num">
                                      <p:cBhvr additive="base">
                                        <p:cTn id="323" dur="500" fill="hold"/>
                                        <p:tgtEl>
                                          <p:spTgt spid="352"/>
                                        </p:tgtEl>
                                        <p:attrNameLst>
                                          <p:attrName>ppt_y</p:attrName>
                                        </p:attrNameLst>
                                      </p:cBhvr>
                                      <p:tavLst>
                                        <p:tav tm="0">
                                          <p:val>
                                            <p:strVal val="1+#ppt_h/2"/>
                                          </p:val>
                                        </p:tav>
                                        <p:tav tm="100000">
                                          <p:val>
                                            <p:strVal val="#ppt_y"/>
                                          </p:val>
                                        </p:tav>
                                      </p:tavLst>
                                    </p:anim>
                                  </p:childTnLst>
                                </p:cTn>
                              </p:par>
                              <p:par>
                                <p:cTn id="324" presetID="2" presetClass="entr" presetSubtype="4" fill="hold" grpId="0" nodeType="withEffect">
                                  <p:stCondLst>
                                    <p:cond delay="0"/>
                                  </p:stCondLst>
                                  <p:childTnLst>
                                    <p:set>
                                      <p:cBhvr>
                                        <p:cTn id="325" dur="1" fill="hold">
                                          <p:stCondLst>
                                            <p:cond delay="0"/>
                                          </p:stCondLst>
                                        </p:cTn>
                                        <p:tgtEl>
                                          <p:spTgt spid="353"/>
                                        </p:tgtEl>
                                        <p:attrNameLst>
                                          <p:attrName>style.visibility</p:attrName>
                                        </p:attrNameLst>
                                      </p:cBhvr>
                                      <p:to>
                                        <p:strVal val="visible"/>
                                      </p:to>
                                    </p:set>
                                    <p:anim calcmode="lin" valueType="num">
                                      <p:cBhvr additive="base">
                                        <p:cTn id="326" dur="500" fill="hold"/>
                                        <p:tgtEl>
                                          <p:spTgt spid="353"/>
                                        </p:tgtEl>
                                        <p:attrNameLst>
                                          <p:attrName>ppt_x</p:attrName>
                                        </p:attrNameLst>
                                      </p:cBhvr>
                                      <p:tavLst>
                                        <p:tav tm="0">
                                          <p:val>
                                            <p:strVal val="#ppt_x"/>
                                          </p:val>
                                        </p:tav>
                                        <p:tav tm="100000">
                                          <p:val>
                                            <p:strVal val="#ppt_x"/>
                                          </p:val>
                                        </p:tav>
                                      </p:tavLst>
                                    </p:anim>
                                    <p:anim calcmode="lin" valueType="num">
                                      <p:cBhvr additive="base">
                                        <p:cTn id="327" dur="500" fill="hold"/>
                                        <p:tgtEl>
                                          <p:spTgt spid="353"/>
                                        </p:tgtEl>
                                        <p:attrNameLst>
                                          <p:attrName>ppt_y</p:attrName>
                                        </p:attrNameLst>
                                      </p:cBhvr>
                                      <p:tavLst>
                                        <p:tav tm="0">
                                          <p:val>
                                            <p:strVal val="1+#ppt_h/2"/>
                                          </p:val>
                                        </p:tav>
                                        <p:tav tm="100000">
                                          <p:val>
                                            <p:strVal val="#ppt_y"/>
                                          </p:val>
                                        </p:tav>
                                      </p:tavLst>
                                    </p:anim>
                                  </p:childTnLst>
                                </p:cTn>
                              </p:par>
                              <p:par>
                                <p:cTn id="328" presetID="2" presetClass="entr" presetSubtype="4" fill="hold" grpId="0" nodeType="withEffect">
                                  <p:stCondLst>
                                    <p:cond delay="0"/>
                                  </p:stCondLst>
                                  <p:childTnLst>
                                    <p:set>
                                      <p:cBhvr>
                                        <p:cTn id="329" dur="1" fill="hold">
                                          <p:stCondLst>
                                            <p:cond delay="0"/>
                                          </p:stCondLst>
                                        </p:cTn>
                                        <p:tgtEl>
                                          <p:spTgt spid="354"/>
                                        </p:tgtEl>
                                        <p:attrNameLst>
                                          <p:attrName>style.visibility</p:attrName>
                                        </p:attrNameLst>
                                      </p:cBhvr>
                                      <p:to>
                                        <p:strVal val="visible"/>
                                      </p:to>
                                    </p:set>
                                    <p:anim calcmode="lin" valueType="num">
                                      <p:cBhvr additive="base">
                                        <p:cTn id="330" dur="500" fill="hold"/>
                                        <p:tgtEl>
                                          <p:spTgt spid="354"/>
                                        </p:tgtEl>
                                        <p:attrNameLst>
                                          <p:attrName>ppt_x</p:attrName>
                                        </p:attrNameLst>
                                      </p:cBhvr>
                                      <p:tavLst>
                                        <p:tav tm="0">
                                          <p:val>
                                            <p:strVal val="#ppt_x"/>
                                          </p:val>
                                        </p:tav>
                                        <p:tav tm="100000">
                                          <p:val>
                                            <p:strVal val="#ppt_x"/>
                                          </p:val>
                                        </p:tav>
                                      </p:tavLst>
                                    </p:anim>
                                    <p:anim calcmode="lin" valueType="num">
                                      <p:cBhvr additive="base">
                                        <p:cTn id="331" dur="500" fill="hold"/>
                                        <p:tgtEl>
                                          <p:spTgt spid="354"/>
                                        </p:tgtEl>
                                        <p:attrNameLst>
                                          <p:attrName>ppt_y</p:attrName>
                                        </p:attrNameLst>
                                      </p:cBhvr>
                                      <p:tavLst>
                                        <p:tav tm="0">
                                          <p:val>
                                            <p:strVal val="1+#ppt_h/2"/>
                                          </p:val>
                                        </p:tav>
                                        <p:tav tm="100000">
                                          <p:val>
                                            <p:strVal val="#ppt_y"/>
                                          </p:val>
                                        </p:tav>
                                      </p:tavLst>
                                    </p:anim>
                                  </p:childTnLst>
                                </p:cTn>
                              </p:par>
                              <p:par>
                                <p:cTn id="332" presetID="2" presetClass="entr" presetSubtype="4" fill="hold" grpId="0" nodeType="withEffect">
                                  <p:stCondLst>
                                    <p:cond delay="0"/>
                                  </p:stCondLst>
                                  <p:childTnLst>
                                    <p:set>
                                      <p:cBhvr>
                                        <p:cTn id="333" dur="1" fill="hold">
                                          <p:stCondLst>
                                            <p:cond delay="0"/>
                                          </p:stCondLst>
                                        </p:cTn>
                                        <p:tgtEl>
                                          <p:spTgt spid="355"/>
                                        </p:tgtEl>
                                        <p:attrNameLst>
                                          <p:attrName>style.visibility</p:attrName>
                                        </p:attrNameLst>
                                      </p:cBhvr>
                                      <p:to>
                                        <p:strVal val="visible"/>
                                      </p:to>
                                    </p:set>
                                    <p:anim calcmode="lin" valueType="num">
                                      <p:cBhvr additive="base">
                                        <p:cTn id="334" dur="500" fill="hold"/>
                                        <p:tgtEl>
                                          <p:spTgt spid="355"/>
                                        </p:tgtEl>
                                        <p:attrNameLst>
                                          <p:attrName>ppt_x</p:attrName>
                                        </p:attrNameLst>
                                      </p:cBhvr>
                                      <p:tavLst>
                                        <p:tav tm="0">
                                          <p:val>
                                            <p:strVal val="#ppt_x"/>
                                          </p:val>
                                        </p:tav>
                                        <p:tav tm="100000">
                                          <p:val>
                                            <p:strVal val="#ppt_x"/>
                                          </p:val>
                                        </p:tav>
                                      </p:tavLst>
                                    </p:anim>
                                    <p:anim calcmode="lin" valueType="num">
                                      <p:cBhvr additive="base">
                                        <p:cTn id="335" dur="500" fill="hold"/>
                                        <p:tgtEl>
                                          <p:spTgt spid="355"/>
                                        </p:tgtEl>
                                        <p:attrNameLst>
                                          <p:attrName>ppt_y</p:attrName>
                                        </p:attrNameLst>
                                      </p:cBhvr>
                                      <p:tavLst>
                                        <p:tav tm="0">
                                          <p:val>
                                            <p:strVal val="1+#ppt_h/2"/>
                                          </p:val>
                                        </p:tav>
                                        <p:tav tm="100000">
                                          <p:val>
                                            <p:strVal val="#ppt_y"/>
                                          </p:val>
                                        </p:tav>
                                      </p:tavLst>
                                    </p:anim>
                                  </p:childTnLst>
                                </p:cTn>
                              </p:par>
                              <p:par>
                                <p:cTn id="336" presetID="2" presetClass="entr" presetSubtype="4" fill="hold" grpId="0" nodeType="withEffect">
                                  <p:stCondLst>
                                    <p:cond delay="0"/>
                                  </p:stCondLst>
                                  <p:childTnLst>
                                    <p:set>
                                      <p:cBhvr>
                                        <p:cTn id="337" dur="1" fill="hold">
                                          <p:stCondLst>
                                            <p:cond delay="0"/>
                                          </p:stCondLst>
                                        </p:cTn>
                                        <p:tgtEl>
                                          <p:spTgt spid="356"/>
                                        </p:tgtEl>
                                        <p:attrNameLst>
                                          <p:attrName>style.visibility</p:attrName>
                                        </p:attrNameLst>
                                      </p:cBhvr>
                                      <p:to>
                                        <p:strVal val="visible"/>
                                      </p:to>
                                    </p:set>
                                    <p:anim calcmode="lin" valueType="num">
                                      <p:cBhvr additive="base">
                                        <p:cTn id="338" dur="500" fill="hold"/>
                                        <p:tgtEl>
                                          <p:spTgt spid="356"/>
                                        </p:tgtEl>
                                        <p:attrNameLst>
                                          <p:attrName>ppt_x</p:attrName>
                                        </p:attrNameLst>
                                      </p:cBhvr>
                                      <p:tavLst>
                                        <p:tav tm="0">
                                          <p:val>
                                            <p:strVal val="#ppt_x"/>
                                          </p:val>
                                        </p:tav>
                                        <p:tav tm="100000">
                                          <p:val>
                                            <p:strVal val="#ppt_x"/>
                                          </p:val>
                                        </p:tav>
                                      </p:tavLst>
                                    </p:anim>
                                    <p:anim calcmode="lin" valueType="num">
                                      <p:cBhvr additive="base">
                                        <p:cTn id="339" dur="500" fill="hold"/>
                                        <p:tgtEl>
                                          <p:spTgt spid="356"/>
                                        </p:tgtEl>
                                        <p:attrNameLst>
                                          <p:attrName>ppt_y</p:attrName>
                                        </p:attrNameLst>
                                      </p:cBhvr>
                                      <p:tavLst>
                                        <p:tav tm="0">
                                          <p:val>
                                            <p:strVal val="1+#ppt_h/2"/>
                                          </p:val>
                                        </p:tav>
                                        <p:tav tm="100000">
                                          <p:val>
                                            <p:strVal val="#ppt_y"/>
                                          </p:val>
                                        </p:tav>
                                      </p:tavLst>
                                    </p:anim>
                                  </p:childTnLst>
                                </p:cTn>
                              </p:par>
                              <p:par>
                                <p:cTn id="340" presetID="2" presetClass="entr" presetSubtype="4" fill="hold" grpId="0" nodeType="withEffect">
                                  <p:stCondLst>
                                    <p:cond delay="0"/>
                                  </p:stCondLst>
                                  <p:childTnLst>
                                    <p:set>
                                      <p:cBhvr>
                                        <p:cTn id="341" dur="1" fill="hold">
                                          <p:stCondLst>
                                            <p:cond delay="0"/>
                                          </p:stCondLst>
                                        </p:cTn>
                                        <p:tgtEl>
                                          <p:spTgt spid="357"/>
                                        </p:tgtEl>
                                        <p:attrNameLst>
                                          <p:attrName>style.visibility</p:attrName>
                                        </p:attrNameLst>
                                      </p:cBhvr>
                                      <p:to>
                                        <p:strVal val="visible"/>
                                      </p:to>
                                    </p:set>
                                    <p:anim calcmode="lin" valueType="num">
                                      <p:cBhvr additive="base">
                                        <p:cTn id="342" dur="500" fill="hold"/>
                                        <p:tgtEl>
                                          <p:spTgt spid="357"/>
                                        </p:tgtEl>
                                        <p:attrNameLst>
                                          <p:attrName>ppt_x</p:attrName>
                                        </p:attrNameLst>
                                      </p:cBhvr>
                                      <p:tavLst>
                                        <p:tav tm="0">
                                          <p:val>
                                            <p:strVal val="#ppt_x"/>
                                          </p:val>
                                        </p:tav>
                                        <p:tav tm="100000">
                                          <p:val>
                                            <p:strVal val="#ppt_x"/>
                                          </p:val>
                                        </p:tav>
                                      </p:tavLst>
                                    </p:anim>
                                    <p:anim calcmode="lin" valueType="num">
                                      <p:cBhvr additive="base">
                                        <p:cTn id="343" dur="500" fill="hold"/>
                                        <p:tgtEl>
                                          <p:spTgt spid="357"/>
                                        </p:tgtEl>
                                        <p:attrNameLst>
                                          <p:attrName>ppt_y</p:attrName>
                                        </p:attrNameLst>
                                      </p:cBhvr>
                                      <p:tavLst>
                                        <p:tav tm="0">
                                          <p:val>
                                            <p:strVal val="1+#ppt_h/2"/>
                                          </p:val>
                                        </p:tav>
                                        <p:tav tm="100000">
                                          <p:val>
                                            <p:strVal val="#ppt_y"/>
                                          </p:val>
                                        </p:tav>
                                      </p:tavLst>
                                    </p:anim>
                                  </p:childTnLst>
                                </p:cTn>
                              </p:par>
                            </p:childTnLst>
                          </p:cTn>
                        </p:par>
                        <p:par>
                          <p:cTn id="344" fill="hold">
                            <p:stCondLst>
                              <p:cond delay="2000"/>
                            </p:stCondLst>
                            <p:childTnLst>
                              <p:par>
                                <p:cTn id="345" presetID="42" presetClass="entr" presetSubtype="0" fill="hold" nodeType="afterEffect">
                                  <p:stCondLst>
                                    <p:cond delay="0"/>
                                  </p:stCondLst>
                                  <p:childTnLst>
                                    <p:set>
                                      <p:cBhvr>
                                        <p:cTn id="346" dur="1" fill="hold">
                                          <p:stCondLst>
                                            <p:cond delay="0"/>
                                          </p:stCondLst>
                                        </p:cTn>
                                        <p:tgtEl>
                                          <p:spTgt spid="358"/>
                                        </p:tgtEl>
                                        <p:attrNameLst>
                                          <p:attrName>style.visibility</p:attrName>
                                        </p:attrNameLst>
                                      </p:cBhvr>
                                      <p:to>
                                        <p:strVal val="visible"/>
                                      </p:to>
                                    </p:set>
                                    <p:animEffect transition="in" filter="fade">
                                      <p:cBhvr>
                                        <p:cTn id="347" dur="1000"/>
                                        <p:tgtEl>
                                          <p:spTgt spid="358"/>
                                        </p:tgtEl>
                                      </p:cBhvr>
                                    </p:animEffect>
                                    <p:anim calcmode="lin" valueType="num">
                                      <p:cBhvr>
                                        <p:cTn id="348" dur="1000" fill="hold"/>
                                        <p:tgtEl>
                                          <p:spTgt spid="358"/>
                                        </p:tgtEl>
                                        <p:attrNameLst>
                                          <p:attrName>ppt_x</p:attrName>
                                        </p:attrNameLst>
                                      </p:cBhvr>
                                      <p:tavLst>
                                        <p:tav tm="0">
                                          <p:val>
                                            <p:strVal val="#ppt_x"/>
                                          </p:val>
                                        </p:tav>
                                        <p:tav tm="100000">
                                          <p:val>
                                            <p:strVal val="#ppt_x"/>
                                          </p:val>
                                        </p:tav>
                                      </p:tavLst>
                                    </p:anim>
                                    <p:anim calcmode="lin" valueType="num">
                                      <p:cBhvr>
                                        <p:cTn id="349" dur="1000" fill="hold"/>
                                        <p:tgtEl>
                                          <p:spTgt spid="358"/>
                                        </p:tgtEl>
                                        <p:attrNameLst>
                                          <p:attrName>ppt_y</p:attrName>
                                        </p:attrNameLst>
                                      </p:cBhvr>
                                      <p:tavLst>
                                        <p:tav tm="0">
                                          <p:val>
                                            <p:strVal val="#ppt_y+.1"/>
                                          </p:val>
                                        </p:tav>
                                        <p:tav tm="100000">
                                          <p:val>
                                            <p:strVal val="#ppt_y"/>
                                          </p:val>
                                        </p:tav>
                                      </p:tavLst>
                                    </p:anim>
                                  </p:childTnLst>
                                </p:cTn>
                              </p:par>
                            </p:childTnLst>
                          </p:cTn>
                        </p:par>
                        <p:par>
                          <p:cTn id="350" fill="hold">
                            <p:stCondLst>
                              <p:cond delay="3000"/>
                            </p:stCondLst>
                            <p:childTnLst>
                              <p:par>
                                <p:cTn id="351" presetID="52" presetClass="entr" presetSubtype="0" fill="hold" grpId="0" nodeType="afterEffect">
                                  <p:stCondLst>
                                    <p:cond delay="0"/>
                                  </p:stCondLst>
                                  <p:iterate type="lt">
                                    <p:tmPct val="10000"/>
                                  </p:iterate>
                                  <p:childTnLst>
                                    <p:set>
                                      <p:cBhvr>
                                        <p:cTn id="352" dur="1" fill="hold">
                                          <p:stCondLst>
                                            <p:cond delay="0"/>
                                          </p:stCondLst>
                                        </p:cTn>
                                        <p:tgtEl>
                                          <p:spTgt spid="13"/>
                                        </p:tgtEl>
                                        <p:attrNameLst>
                                          <p:attrName>style.visibility</p:attrName>
                                        </p:attrNameLst>
                                      </p:cBhvr>
                                      <p:to>
                                        <p:strVal val="visible"/>
                                      </p:to>
                                    </p:set>
                                    <p:animScale>
                                      <p:cBhvr>
                                        <p:cTn id="353"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4" dur="1000" decel="50000" fill="hold">
                                          <p:stCondLst>
                                            <p:cond delay="0"/>
                                          </p:stCondLst>
                                        </p:cTn>
                                        <p:tgtEl>
                                          <p:spTgt spid="13"/>
                                        </p:tgtEl>
                                        <p:attrNameLst>
                                          <p:attrName>ppt_x</p:attrName>
                                          <p:attrName>ppt_y</p:attrName>
                                        </p:attrNameLst>
                                      </p:cBhvr>
                                    </p:animMotion>
                                    <p:animEffect transition="in" filter="fade">
                                      <p:cBhvr>
                                        <p:cTn id="355" dur="1000"/>
                                        <p:tgtEl>
                                          <p:spTgt spid="13"/>
                                        </p:tgtEl>
                                      </p:cBhvr>
                                    </p:animEffect>
                                  </p:childTnLst>
                                </p:cTn>
                              </p:par>
                            </p:childTnLst>
                          </p:cTn>
                        </p:par>
                        <p:par>
                          <p:cTn id="356" fill="hold">
                            <p:stCondLst>
                              <p:cond delay="5800"/>
                            </p:stCondLst>
                            <p:childTnLst>
                              <p:par>
                                <p:cTn id="357" presetID="2" presetClass="entr" presetSubtype="2" fill="hold" grpId="0" nodeType="afterEffect">
                                  <p:stCondLst>
                                    <p:cond delay="0"/>
                                  </p:stCondLst>
                                  <p:iterate type="lt">
                                    <p:tmPct val="10000"/>
                                  </p:iterate>
                                  <p:childTnLst>
                                    <p:set>
                                      <p:cBhvr>
                                        <p:cTn id="358" dur="1" fill="hold">
                                          <p:stCondLst>
                                            <p:cond delay="0"/>
                                          </p:stCondLst>
                                        </p:cTn>
                                        <p:tgtEl>
                                          <p:spTgt spid="3084"/>
                                        </p:tgtEl>
                                        <p:attrNameLst>
                                          <p:attrName>style.visibility</p:attrName>
                                        </p:attrNameLst>
                                      </p:cBhvr>
                                      <p:to>
                                        <p:strVal val="visible"/>
                                      </p:to>
                                    </p:set>
                                    <p:anim calcmode="lin" valueType="num">
                                      <p:cBhvr>
                                        <p:cTn id="359" dur="500" fill="hold"/>
                                        <p:tgtEl>
                                          <p:spTgt spid="3084"/>
                                        </p:tgtEl>
                                        <p:attrNameLst>
                                          <p:attrName>ppt_x</p:attrName>
                                        </p:attrNameLst>
                                      </p:cBhvr>
                                      <p:tavLst>
                                        <p:tav tm="0">
                                          <p:val>
                                            <p:strVal val="1+#ppt_w/2"/>
                                          </p:val>
                                        </p:tav>
                                        <p:tav tm="100000">
                                          <p:val>
                                            <p:strVal val="#ppt_x"/>
                                          </p:val>
                                        </p:tav>
                                      </p:tavLst>
                                    </p:anim>
                                    <p:anim calcmode="lin" valueType="num">
                                      <p:cBhvr>
                                        <p:cTn id="360" dur="500" fill="hold"/>
                                        <p:tgtEl>
                                          <p:spTgt spid="3084"/>
                                        </p:tgtEl>
                                        <p:attrNameLst>
                                          <p:attrName>ppt_y</p:attrName>
                                        </p:attrNameLst>
                                      </p:cBhvr>
                                      <p:tavLst>
                                        <p:tav tm="0">
                                          <p:val>
                                            <p:strVal val="#ppt_y"/>
                                          </p:val>
                                        </p:tav>
                                        <p:tav tm="100000">
                                          <p:val>
                                            <p:strVal val="#ppt_y"/>
                                          </p:val>
                                        </p:tav>
                                      </p:tavLst>
                                    </p:anim>
                                  </p:childTnLst>
                                </p:cTn>
                              </p:par>
                            </p:childTnLst>
                          </p:cTn>
                        </p:par>
                        <p:par>
                          <p:cTn id="361" fill="hold">
                            <p:stCondLst>
                              <p:cond delay="6500"/>
                            </p:stCondLst>
                            <p:childTnLst>
                              <p:par>
                                <p:cTn id="362" presetID="22" presetClass="entr" presetSubtype="8" fill="hold" nodeType="afterEffect">
                                  <p:stCondLst>
                                    <p:cond delay="0"/>
                                  </p:stCondLst>
                                  <p:childTnLst>
                                    <p:set>
                                      <p:cBhvr>
                                        <p:cTn id="363" dur="1" fill="hold">
                                          <p:stCondLst>
                                            <p:cond delay="0"/>
                                          </p:stCondLst>
                                        </p:cTn>
                                        <p:tgtEl>
                                          <p:spTgt spid="63"/>
                                        </p:tgtEl>
                                        <p:attrNameLst>
                                          <p:attrName>style.visibility</p:attrName>
                                        </p:attrNameLst>
                                      </p:cBhvr>
                                      <p:to>
                                        <p:strVal val="visible"/>
                                      </p:to>
                                    </p:set>
                                    <p:animEffect transition="in" filter="wipe(left)">
                                      <p:cBhvr>
                                        <p:cTn id="364" dur="1000"/>
                                        <p:tgtEl>
                                          <p:spTgt spid="63"/>
                                        </p:tgtEl>
                                      </p:cBhvr>
                                    </p:animEffect>
                                  </p:childTnLst>
                                </p:cTn>
                              </p:par>
                              <p:par>
                                <p:cTn id="365" presetID="1" presetClass="entr" presetSubtype="0" fill="hold" nodeType="withEffect">
                                  <p:stCondLst>
                                    <p:cond delay="0"/>
                                  </p:stCondLst>
                                  <p:childTnLst>
                                    <p:set>
                                      <p:cBhvr>
                                        <p:cTn id="366" dur="1" fill="hold">
                                          <p:stCondLst>
                                            <p:cond delay="0"/>
                                          </p:stCondLst>
                                        </p:cTn>
                                        <p:tgtEl>
                                          <p:spTgt spid="62"/>
                                        </p:tgtEl>
                                        <p:attrNameLst>
                                          <p:attrName>style.visibility</p:attrName>
                                        </p:attrNameLst>
                                      </p:cBhvr>
                                      <p:to>
                                        <p:strVal val="visible"/>
                                      </p:to>
                                    </p:set>
                                  </p:childTnLst>
                                </p:cTn>
                              </p:par>
                              <p:par>
                                <p:cTn id="367" presetID="63" presetClass="path" presetSubtype="0" accel="50000" decel="50000" fill="hold" nodeType="withEffect">
                                  <p:stCondLst>
                                    <p:cond delay="0"/>
                                  </p:stCondLst>
                                  <p:childTnLst>
                                    <p:animMotion origin="layout" path="M -0.58698 -0.00445 L 8.33333E-7 3.33333E-6 " pathEditMode="relative" rAng="0" ptsTypes="AA">
                                      <p:cBhvr>
                                        <p:cTn id="368" dur="1000" fill="hold"/>
                                        <p:tgtEl>
                                          <p:spTgt spid="62"/>
                                        </p:tgtEl>
                                        <p:attrNameLst>
                                          <p:attrName>ppt_x</p:attrName>
                                          <p:attrName>ppt_y</p:attrName>
                                        </p:attrNameLst>
                                      </p:cBhvr>
                                      <p:rCtr x="29340" y="222"/>
                                    </p:animMotion>
                                  </p:childTnLst>
                                </p:cTn>
                              </p:par>
                            </p:childTnLst>
                          </p:cTn>
                        </p:par>
                        <p:par>
                          <p:cTn id="369" fill="hold">
                            <p:stCondLst>
                              <p:cond delay="7500"/>
                            </p:stCondLst>
                            <p:childTnLst>
                              <p:par>
                                <p:cTn id="370" presetID="22" presetClass="entr" presetSubtype="8" fill="hold" grpId="0" nodeType="afterEffect">
                                  <p:stCondLst>
                                    <p:cond delay="0"/>
                                  </p:stCondLst>
                                  <p:childTnLst>
                                    <p:set>
                                      <p:cBhvr>
                                        <p:cTn id="371" dur="1" fill="hold">
                                          <p:stCondLst>
                                            <p:cond delay="0"/>
                                          </p:stCondLst>
                                        </p:cTn>
                                        <p:tgtEl>
                                          <p:spTgt spid="36"/>
                                        </p:tgtEl>
                                        <p:attrNameLst>
                                          <p:attrName>style.visibility</p:attrName>
                                        </p:attrNameLst>
                                      </p:cBhvr>
                                      <p:to>
                                        <p:strVal val="visible"/>
                                      </p:to>
                                    </p:set>
                                    <p:animEffect transition="in" filter="wipe(left)">
                                      <p:cBhvr>
                                        <p:cTn id="372" dur="500"/>
                                        <p:tgtEl>
                                          <p:spTgt spid="36"/>
                                        </p:tgtEl>
                                      </p:cBhvr>
                                    </p:animEffect>
                                  </p:childTnLst>
                                </p:cTn>
                              </p:par>
                            </p:childTnLst>
                          </p:cTn>
                        </p:par>
                        <p:par>
                          <p:cTn id="373" fill="hold">
                            <p:stCondLst>
                              <p:cond delay="8000"/>
                            </p:stCondLst>
                            <p:childTnLst>
                              <p:par>
                                <p:cTn id="374" presetID="2" presetClass="entr" presetSubtype="2" fill="hold" nodeType="afterEffect">
                                  <p:stCondLst>
                                    <p:cond delay="0"/>
                                  </p:stCondLst>
                                  <p:childTnLst>
                                    <p:set>
                                      <p:cBhvr>
                                        <p:cTn id="375" dur="1" fill="hold">
                                          <p:stCondLst>
                                            <p:cond delay="0"/>
                                          </p:stCondLst>
                                        </p:cTn>
                                        <p:tgtEl>
                                          <p:spTgt spid="55"/>
                                        </p:tgtEl>
                                        <p:attrNameLst>
                                          <p:attrName>style.visibility</p:attrName>
                                        </p:attrNameLst>
                                      </p:cBhvr>
                                      <p:to>
                                        <p:strVal val="visible"/>
                                      </p:to>
                                    </p:set>
                                    <p:anim calcmode="lin" valueType="num">
                                      <p:cBhvr additive="base">
                                        <p:cTn id="376" dur="500" fill="hold"/>
                                        <p:tgtEl>
                                          <p:spTgt spid="55"/>
                                        </p:tgtEl>
                                        <p:attrNameLst>
                                          <p:attrName>ppt_x</p:attrName>
                                        </p:attrNameLst>
                                      </p:cBhvr>
                                      <p:tavLst>
                                        <p:tav tm="0">
                                          <p:val>
                                            <p:strVal val="1+#ppt_w/2"/>
                                          </p:val>
                                        </p:tav>
                                        <p:tav tm="100000">
                                          <p:val>
                                            <p:strVal val="#ppt_x"/>
                                          </p:val>
                                        </p:tav>
                                      </p:tavLst>
                                    </p:anim>
                                    <p:anim calcmode="lin" valueType="num">
                                      <p:cBhvr additive="base">
                                        <p:cTn id="377" dur="500" fill="hold"/>
                                        <p:tgtEl>
                                          <p:spTgt spid="55"/>
                                        </p:tgtEl>
                                        <p:attrNameLst>
                                          <p:attrName>ppt_y</p:attrName>
                                        </p:attrNameLst>
                                      </p:cBhvr>
                                      <p:tavLst>
                                        <p:tav tm="0">
                                          <p:val>
                                            <p:strVal val="#ppt_y"/>
                                          </p:val>
                                        </p:tav>
                                        <p:tav tm="100000">
                                          <p:val>
                                            <p:strVal val="#ppt_y"/>
                                          </p:val>
                                        </p:tav>
                                      </p:tavLst>
                                    </p:anim>
                                  </p:childTnLst>
                                </p:cTn>
                              </p:par>
                              <p:par>
                                <p:cTn id="378" presetID="2" presetClass="entr" presetSubtype="2" fill="hold" nodeType="withEffect">
                                  <p:stCondLst>
                                    <p:cond delay="200"/>
                                  </p:stCondLst>
                                  <p:childTnLst>
                                    <p:set>
                                      <p:cBhvr>
                                        <p:cTn id="379" dur="1" fill="hold">
                                          <p:stCondLst>
                                            <p:cond delay="0"/>
                                          </p:stCondLst>
                                        </p:cTn>
                                        <p:tgtEl>
                                          <p:spTgt spid="52"/>
                                        </p:tgtEl>
                                        <p:attrNameLst>
                                          <p:attrName>style.visibility</p:attrName>
                                        </p:attrNameLst>
                                      </p:cBhvr>
                                      <p:to>
                                        <p:strVal val="visible"/>
                                      </p:to>
                                    </p:set>
                                    <p:anim calcmode="lin" valueType="num">
                                      <p:cBhvr additive="base">
                                        <p:cTn id="380" dur="500" fill="hold"/>
                                        <p:tgtEl>
                                          <p:spTgt spid="52"/>
                                        </p:tgtEl>
                                        <p:attrNameLst>
                                          <p:attrName>ppt_x</p:attrName>
                                        </p:attrNameLst>
                                      </p:cBhvr>
                                      <p:tavLst>
                                        <p:tav tm="0">
                                          <p:val>
                                            <p:strVal val="1+#ppt_w/2"/>
                                          </p:val>
                                        </p:tav>
                                        <p:tav tm="100000">
                                          <p:val>
                                            <p:strVal val="#ppt_x"/>
                                          </p:val>
                                        </p:tav>
                                      </p:tavLst>
                                    </p:anim>
                                    <p:anim calcmode="lin" valueType="num">
                                      <p:cBhvr additive="base">
                                        <p:cTn id="381" dur="500" fill="hold"/>
                                        <p:tgtEl>
                                          <p:spTgt spid="52"/>
                                        </p:tgtEl>
                                        <p:attrNameLst>
                                          <p:attrName>ppt_y</p:attrName>
                                        </p:attrNameLst>
                                      </p:cBhvr>
                                      <p:tavLst>
                                        <p:tav tm="0">
                                          <p:val>
                                            <p:strVal val="#ppt_y"/>
                                          </p:val>
                                        </p:tav>
                                        <p:tav tm="100000">
                                          <p:val>
                                            <p:strVal val="#ppt_y"/>
                                          </p:val>
                                        </p:tav>
                                      </p:tavLst>
                                    </p:anim>
                                  </p:childTnLst>
                                </p:cTn>
                              </p:par>
                              <p:par>
                                <p:cTn id="382" presetID="2" presetClass="entr" presetSubtype="2" fill="hold" nodeType="withEffect">
                                  <p:stCondLst>
                                    <p:cond delay="400"/>
                                  </p:stCondLst>
                                  <p:childTnLst>
                                    <p:set>
                                      <p:cBhvr>
                                        <p:cTn id="383" dur="1" fill="hold">
                                          <p:stCondLst>
                                            <p:cond delay="0"/>
                                          </p:stCondLst>
                                        </p:cTn>
                                        <p:tgtEl>
                                          <p:spTgt spid="49"/>
                                        </p:tgtEl>
                                        <p:attrNameLst>
                                          <p:attrName>style.visibility</p:attrName>
                                        </p:attrNameLst>
                                      </p:cBhvr>
                                      <p:to>
                                        <p:strVal val="visible"/>
                                      </p:to>
                                    </p:set>
                                    <p:anim calcmode="lin" valueType="num">
                                      <p:cBhvr additive="base">
                                        <p:cTn id="384" dur="500" fill="hold"/>
                                        <p:tgtEl>
                                          <p:spTgt spid="49"/>
                                        </p:tgtEl>
                                        <p:attrNameLst>
                                          <p:attrName>ppt_x</p:attrName>
                                        </p:attrNameLst>
                                      </p:cBhvr>
                                      <p:tavLst>
                                        <p:tav tm="0">
                                          <p:val>
                                            <p:strVal val="1+#ppt_w/2"/>
                                          </p:val>
                                        </p:tav>
                                        <p:tav tm="100000">
                                          <p:val>
                                            <p:strVal val="#ppt_x"/>
                                          </p:val>
                                        </p:tav>
                                      </p:tavLst>
                                    </p:anim>
                                    <p:anim calcmode="lin" valueType="num">
                                      <p:cBhvr additive="base">
                                        <p:cTn id="385" dur="500" fill="hold"/>
                                        <p:tgtEl>
                                          <p:spTgt spid="49"/>
                                        </p:tgtEl>
                                        <p:attrNameLst>
                                          <p:attrName>ppt_y</p:attrName>
                                        </p:attrNameLst>
                                      </p:cBhvr>
                                      <p:tavLst>
                                        <p:tav tm="0">
                                          <p:val>
                                            <p:strVal val="#ppt_y"/>
                                          </p:val>
                                        </p:tav>
                                        <p:tav tm="100000">
                                          <p:val>
                                            <p:strVal val="#ppt_y"/>
                                          </p:val>
                                        </p:tav>
                                      </p:tavLst>
                                    </p:anim>
                                  </p:childTnLst>
                                </p:cTn>
                              </p:par>
                              <p:par>
                                <p:cTn id="386" presetID="2" presetClass="entr" presetSubtype="2" fill="hold" nodeType="withEffect">
                                  <p:stCondLst>
                                    <p:cond delay="600"/>
                                  </p:stCondLst>
                                  <p:childTnLst>
                                    <p:set>
                                      <p:cBhvr>
                                        <p:cTn id="387" dur="1" fill="hold">
                                          <p:stCondLst>
                                            <p:cond delay="0"/>
                                          </p:stCondLst>
                                        </p:cTn>
                                        <p:tgtEl>
                                          <p:spTgt spid="46"/>
                                        </p:tgtEl>
                                        <p:attrNameLst>
                                          <p:attrName>style.visibility</p:attrName>
                                        </p:attrNameLst>
                                      </p:cBhvr>
                                      <p:to>
                                        <p:strVal val="visible"/>
                                      </p:to>
                                    </p:set>
                                    <p:anim calcmode="lin" valueType="num">
                                      <p:cBhvr additive="base">
                                        <p:cTn id="388" dur="500" fill="hold"/>
                                        <p:tgtEl>
                                          <p:spTgt spid="46"/>
                                        </p:tgtEl>
                                        <p:attrNameLst>
                                          <p:attrName>ppt_x</p:attrName>
                                        </p:attrNameLst>
                                      </p:cBhvr>
                                      <p:tavLst>
                                        <p:tav tm="0">
                                          <p:val>
                                            <p:strVal val="1+#ppt_w/2"/>
                                          </p:val>
                                        </p:tav>
                                        <p:tav tm="100000">
                                          <p:val>
                                            <p:strVal val="#ppt_x"/>
                                          </p:val>
                                        </p:tav>
                                      </p:tavLst>
                                    </p:anim>
                                    <p:anim calcmode="lin" valueType="num">
                                      <p:cBhvr additive="base">
                                        <p:cTn id="389" dur="500" fill="hold"/>
                                        <p:tgtEl>
                                          <p:spTgt spid="46"/>
                                        </p:tgtEl>
                                        <p:attrNameLst>
                                          <p:attrName>ppt_y</p:attrName>
                                        </p:attrNameLst>
                                      </p:cBhvr>
                                      <p:tavLst>
                                        <p:tav tm="0">
                                          <p:val>
                                            <p:strVal val="#ppt_y"/>
                                          </p:val>
                                        </p:tav>
                                        <p:tav tm="100000">
                                          <p:val>
                                            <p:strVal val="#ppt_y"/>
                                          </p:val>
                                        </p:tav>
                                      </p:tavLst>
                                    </p:anim>
                                  </p:childTnLst>
                                </p:cTn>
                              </p:par>
                              <p:par>
                                <p:cTn id="390" presetID="2" presetClass="entr" presetSubtype="2" fill="hold" nodeType="withEffect">
                                  <p:stCondLst>
                                    <p:cond delay="800"/>
                                  </p:stCondLst>
                                  <p:childTnLst>
                                    <p:set>
                                      <p:cBhvr>
                                        <p:cTn id="391" dur="1" fill="hold">
                                          <p:stCondLst>
                                            <p:cond delay="0"/>
                                          </p:stCondLst>
                                        </p:cTn>
                                        <p:tgtEl>
                                          <p:spTgt spid="43"/>
                                        </p:tgtEl>
                                        <p:attrNameLst>
                                          <p:attrName>style.visibility</p:attrName>
                                        </p:attrNameLst>
                                      </p:cBhvr>
                                      <p:to>
                                        <p:strVal val="visible"/>
                                      </p:to>
                                    </p:set>
                                    <p:anim calcmode="lin" valueType="num">
                                      <p:cBhvr additive="base">
                                        <p:cTn id="392" dur="500" fill="hold"/>
                                        <p:tgtEl>
                                          <p:spTgt spid="43"/>
                                        </p:tgtEl>
                                        <p:attrNameLst>
                                          <p:attrName>ppt_x</p:attrName>
                                        </p:attrNameLst>
                                      </p:cBhvr>
                                      <p:tavLst>
                                        <p:tav tm="0">
                                          <p:val>
                                            <p:strVal val="1+#ppt_w/2"/>
                                          </p:val>
                                        </p:tav>
                                        <p:tav tm="100000">
                                          <p:val>
                                            <p:strVal val="#ppt_x"/>
                                          </p:val>
                                        </p:tav>
                                      </p:tavLst>
                                    </p:anim>
                                    <p:anim calcmode="lin" valueType="num">
                                      <p:cBhvr additive="base">
                                        <p:cTn id="393"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4" grpId="0" bldLvl="0" autoUpdateAnimBg="0"/>
      <p:bldP spid="13" grpId="0"/>
      <p:bldP spid="36" grpId="0"/>
      <p:bldP spid="258" grpId="0" animBg="1"/>
      <p:bldP spid="259" grpId="0" animBg="1"/>
      <p:bldP spid="260" grpId="0" animBg="1"/>
      <p:bldP spid="261" grpId="0" animBg="1"/>
      <p:bldP spid="262" grpId="0" animBg="1"/>
      <p:bldP spid="263" grpId="0" animBg="1"/>
      <p:bldP spid="264" grpId="0" animBg="1"/>
      <p:bldP spid="265" grpId="0" animBg="1"/>
      <p:bldP spid="266" grpId="0" animBg="1"/>
      <p:bldP spid="267" grpId="0" animBg="1"/>
      <p:bldP spid="268" grpId="0" animBg="1"/>
      <p:bldP spid="269" grpId="0" animBg="1"/>
      <p:bldP spid="277" grpId="0" animBg="1"/>
      <p:bldP spid="278" grpId="0" animBg="1"/>
      <p:bldP spid="279" grpId="0" animBg="1"/>
      <p:bldP spid="280" grpId="0" animBg="1"/>
      <p:bldP spid="281" grpId="0" animBg="1"/>
      <p:bldP spid="282" grpId="0" animBg="1"/>
      <p:bldP spid="283" grpId="0" animBg="1"/>
      <p:bldP spid="284" grpId="0" animBg="1"/>
      <p:bldP spid="285" grpId="0" animBg="1"/>
      <p:bldP spid="286" grpId="0" animBg="1"/>
      <p:bldP spid="287" grpId="0" animBg="1"/>
      <p:bldP spid="288" grpId="0" animBg="1"/>
      <p:bldP spid="289" grpId="0" animBg="1"/>
      <p:bldP spid="299" grpId="0" animBg="1"/>
      <p:bldP spid="300" grpId="0" animBg="1"/>
      <p:bldP spid="301" grpId="0" animBg="1"/>
      <p:bldP spid="302" grpId="0" animBg="1"/>
      <p:bldP spid="303" grpId="0" animBg="1"/>
      <p:bldP spid="304" grpId="0" animBg="1"/>
      <p:bldP spid="305" grpId="0" animBg="1"/>
      <p:bldP spid="306" grpId="0" animBg="1"/>
      <p:bldP spid="307" grpId="0" animBg="1"/>
      <p:bldP spid="311" grpId="0" animBg="1"/>
      <p:bldP spid="312" grpId="0" animBg="1"/>
      <p:bldP spid="313" grpId="0" animBg="1"/>
      <p:bldP spid="314" grpId="0" animBg="1"/>
      <p:bldP spid="315" grpId="0" animBg="1"/>
      <p:bldP spid="316" grpId="0" animBg="1"/>
      <p:bldP spid="317" grpId="0" animBg="1"/>
      <p:bldP spid="318" grpId="0" animBg="1"/>
      <p:bldP spid="319" grpId="0" animBg="1"/>
      <p:bldP spid="320" grpId="0" animBg="1"/>
      <p:bldP spid="321" grpId="0" animBg="1"/>
      <p:bldP spid="322" grpId="0" animBg="1"/>
      <p:bldP spid="323" grpId="0" animBg="1"/>
      <p:bldP spid="324" grpId="0" animBg="1"/>
      <p:bldP spid="325" grpId="0" animBg="1"/>
      <p:bldP spid="326" grpId="0" animBg="1"/>
      <p:bldP spid="327" grpId="0" animBg="1"/>
      <p:bldP spid="328" grpId="0" animBg="1"/>
      <p:bldP spid="329" grpId="0" animBg="1"/>
      <p:bldP spid="330" grpId="0" animBg="1"/>
      <p:bldP spid="331" grpId="0" animBg="1"/>
      <p:bldP spid="332" grpId="0" animBg="1"/>
      <p:bldP spid="333" grpId="0" animBg="1"/>
      <p:bldP spid="334" grpId="0" animBg="1"/>
      <p:bldP spid="335" grpId="0" animBg="1"/>
      <p:bldP spid="336" grpId="0" animBg="1"/>
      <p:bldP spid="337" grpId="0" animBg="1"/>
      <p:bldP spid="338" grpId="0" animBg="1"/>
      <p:bldP spid="339" grpId="0" animBg="1"/>
      <p:bldP spid="340" grpId="0" animBg="1"/>
      <p:bldP spid="341" grpId="0" animBg="1"/>
      <p:bldP spid="342" grpId="0" animBg="1"/>
      <p:bldP spid="343" grpId="0" animBg="1"/>
      <p:bldP spid="344" grpId="0" animBg="1"/>
      <p:bldP spid="345" grpId="0" animBg="1"/>
      <p:bldP spid="346" grpId="0" animBg="1"/>
      <p:bldP spid="347" grpId="0" animBg="1"/>
      <p:bldP spid="348" grpId="0" animBg="1"/>
      <p:bldP spid="349" grpId="0" animBg="1"/>
      <p:bldP spid="350" grpId="0" animBg="1"/>
      <p:bldP spid="351" grpId="0" animBg="1"/>
      <p:bldP spid="352" grpId="0" animBg="1"/>
      <p:bldP spid="353" grpId="0" animBg="1"/>
      <p:bldP spid="354" grpId="0" animBg="1"/>
      <p:bldP spid="355" grpId="0" animBg="1"/>
      <p:bldP spid="356" grpId="0" animBg="1"/>
      <p:bldP spid="357"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3" name="直接连接符 2"/>
          <p:cNvCxnSpPr/>
          <p:nvPr/>
        </p:nvCxnSpPr>
        <p:spPr>
          <a:xfrm>
            <a:off x="1" y="698269"/>
            <a:ext cx="1170507" cy="34255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193322" y="1030221"/>
            <a:ext cx="118283" cy="118283"/>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7" name="椭圆 6"/>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cxnSp>
        <p:nvCxnSpPr>
          <p:cNvPr id="10" name="直接连接符 9"/>
          <p:cNvCxnSpPr>
            <a:stCxn id="6" idx="5"/>
          </p:cNvCxnSpPr>
          <p:nvPr/>
        </p:nvCxnSpPr>
        <p:spPr>
          <a:xfrm>
            <a:off x="1294284" y="1131183"/>
            <a:ext cx="1172031" cy="47904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2412322" y="1556238"/>
            <a:ext cx="215968" cy="215968"/>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4" name="椭圆 13"/>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15" name="直接连接符 14"/>
          <p:cNvCxnSpPr>
            <a:stCxn id="14" idx="5"/>
          </p:cNvCxnSpPr>
          <p:nvPr/>
        </p:nvCxnSpPr>
        <p:spPr>
          <a:xfrm>
            <a:off x="2593330" y="1737245"/>
            <a:ext cx="250928" cy="68286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21" idx="3"/>
          </p:cNvCxnSpPr>
          <p:nvPr/>
        </p:nvCxnSpPr>
        <p:spPr>
          <a:xfrm flipH="1">
            <a:off x="1764420" y="3172550"/>
            <a:ext cx="764788" cy="651062"/>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flipV="1">
            <a:off x="1193323" y="3232284"/>
            <a:ext cx="317787" cy="44729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1160209" y="3181452"/>
            <a:ext cx="118283" cy="118283"/>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31" name="椭圆 30"/>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grpSp>
        <p:nvGrpSpPr>
          <p:cNvPr id="18" name="组合 17"/>
          <p:cNvGrpSpPr/>
          <p:nvPr/>
        </p:nvGrpSpPr>
        <p:grpSpPr>
          <a:xfrm>
            <a:off x="2364074" y="2317581"/>
            <a:ext cx="1020104" cy="1020104"/>
            <a:chOff x="304800" y="673100"/>
            <a:chExt cx="4000500" cy="4000500"/>
          </a:xfrm>
          <a:blipFill dpi="0" rotWithShape="1">
            <a:blip r:embed="rId6">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1" name="椭圆 20"/>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77" name="组合 76"/>
          <p:cNvGrpSpPr/>
          <p:nvPr/>
        </p:nvGrpSpPr>
        <p:grpSpPr>
          <a:xfrm>
            <a:off x="1352215" y="3602255"/>
            <a:ext cx="510052" cy="510052"/>
            <a:chOff x="1008115" y="2542722"/>
            <a:chExt cx="1360493" cy="1360493"/>
          </a:xfrm>
          <a:blipFill dpi="0" rotWithShape="1">
            <a:blip r:embed="rId3">
              <a:extLst>
                <a:ext uri="{28A0092B-C50C-407E-A947-70E740481C1C}">
                  <a14:useLocalDpi xmlns:a14="http://schemas.microsoft.com/office/drawing/2010/main" val="0"/>
                </a:ext>
              </a:extLst>
            </a:blip>
            <a:srcRect/>
            <a:stretch>
              <a:fillRect/>
            </a:stretch>
          </a:blipFill>
        </p:grpSpPr>
        <p:grpSp>
          <p:nvGrpSpPr>
            <p:cNvPr id="78" name="组合 77"/>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81" name="椭圆 80"/>
              <p:cNvSpPr/>
              <p:nvPr/>
            </p:nvSpPr>
            <p:spPr>
              <a:xfrm>
                <a:off x="392115" y="760415"/>
                <a:ext cx="3825877" cy="38258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79" name="TextBox 78"/>
            <p:cNvSpPr txBox="1"/>
            <p:nvPr/>
          </p:nvSpPr>
          <p:spPr>
            <a:xfrm>
              <a:off x="1379308" y="2863851"/>
              <a:ext cx="492744" cy="861998"/>
            </a:xfrm>
            <a:prstGeom prst="rect">
              <a:avLst/>
            </a:prstGeom>
            <a:grpFill/>
          </p:spPr>
          <p:txBody>
            <a:bodyPr wrap="none" rtlCol="0">
              <a:spAutoFit/>
            </a:bodyPr>
            <a:lstStyle/>
            <a:p>
              <a:endParaRPr lang="zh-CN" altLang="en-US" sz="1500" dirty="0">
                <a:latin typeface="Impact MT Std" pitchFamily="34" charset="0"/>
                <a:ea typeface="微软雅黑" panose="020B0503020204020204" pitchFamily="34" charset="-122"/>
              </a:endParaRPr>
            </a:p>
          </p:txBody>
        </p:sp>
      </p:grpSp>
      <p:sp>
        <p:nvSpPr>
          <p:cNvPr id="82" name="标题 4"/>
          <p:cNvSpPr txBox="1">
            <a:spLocks/>
          </p:cNvSpPr>
          <p:nvPr/>
        </p:nvSpPr>
        <p:spPr>
          <a:xfrm>
            <a:off x="3866468" y="2198989"/>
            <a:ext cx="2685531"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3200" b="1" dirty="0">
                <a:solidFill>
                  <a:schemeClr val="bg1"/>
                </a:solidFill>
                <a:latin typeface="微软雅黑" panose="020B0503020204020204" pitchFamily="34" charset="-122"/>
                <a:ea typeface="微软雅黑" panose="020B0503020204020204" pitchFamily="34" charset="-122"/>
              </a:rPr>
              <a:t>01</a:t>
            </a:r>
            <a:r>
              <a:rPr lang="zh-CN" altLang="en-US" sz="3200" b="1" dirty="0">
                <a:solidFill>
                  <a:schemeClr val="bg1"/>
                </a:solidFill>
                <a:latin typeface="微软雅黑" panose="020B0503020204020204" pitchFamily="34" charset="-122"/>
                <a:ea typeface="微软雅黑" panose="020B0503020204020204" pitchFamily="34" charset="-122"/>
              </a:rPr>
              <a:t>输入标题</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grpSp>
        <p:nvGrpSpPr>
          <p:cNvPr id="94" name="组合 93"/>
          <p:cNvGrpSpPr/>
          <p:nvPr/>
        </p:nvGrpSpPr>
        <p:grpSpPr>
          <a:xfrm>
            <a:off x="3848934" y="3020345"/>
            <a:ext cx="1047018" cy="646331"/>
            <a:chOff x="4409683" y="3284984"/>
            <a:chExt cx="1396387" cy="861999"/>
          </a:xfrm>
        </p:grpSpPr>
        <p:sp>
          <p:nvSpPr>
            <p:cNvPr id="95" name="文本框 9"/>
            <p:cNvSpPr txBox="1"/>
            <p:nvPr/>
          </p:nvSpPr>
          <p:spPr>
            <a:xfrm>
              <a:off x="4581936" y="3284984"/>
              <a:ext cx="1224134" cy="861999"/>
            </a:xfrm>
            <a:prstGeom prst="rect">
              <a:avLst/>
            </a:prstGeom>
            <a:noFill/>
          </p:spPr>
          <p:txBody>
            <a:bodyPr wrap="square" lIns="0" tIns="0" rIns="0" bIns="0" rtlCol="0">
              <a:spAutoFit/>
            </a:bodyPr>
            <a:lstStyle/>
            <a:p>
              <a:pPr marL="0" lvl="1"/>
              <a:r>
                <a:rPr lang="zh-CN" altLang="en-US" sz="1050" dirty="0">
                  <a:solidFill>
                    <a:schemeClr val="bg1"/>
                  </a:solidFill>
                  <a:latin typeface="微软雅黑" pitchFamily="34" charset="-122"/>
                  <a:ea typeface="微软雅黑" pitchFamily="34" charset="-122"/>
                </a:rPr>
                <a:t>输入详细的文字介绍信息和简介，表达图表的含义</a:t>
              </a:r>
            </a:p>
          </p:txBody>
        </p:sp>
        <p:sp>
          <p:nvSpPr>
            <p:cNvPr id="98" name="等腰三角形 97"/>
            <p:cNvSpPr/>
            <p:nvPr/>
          </p:nvSpPr>
          <p:spPr>
            <a:xfrm rot="5400000">
              <a:off x="4404121" y="334093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grpSp>
        <p:nvGrpSpPr>
          <p:cNvPr id="99" name="组合 98"/>
          <p:cNvGrpSpPr/>
          <p:nvPr/>
        </p:nvGrpSpPr>
        <p:grpSpPr>
          <a:xfrm>
            <a:off x="4928771" y="3020345"/>
            <a:ext cx="1047017" cy="646331"/>
            <a:chOff x="4409683" y="3284984"/>
            <a:chExt cx="1396387" cy="861999"/>
          </a:xfrm>
        </p:grpSpPr>
        <p:sp>
          <p:nvSpPr>
            <p:cNvPr id="100" name="文本框 9"/>
            <p:cNvSpPr txBox="1"/>
            <p:nvPr/>
          </p:nvSpPr>
          <p:spPr>
            <a:xfrm>
              <a:off x="4581936" y="3284984"/>
              <a:ext cx="1224134" cy="861999"/>
            </a:xfrm>
            <a:prstGeom prst="rect">
              <a:avLst/>
            </a:prstGeom>
            <a:noFill/>
          </p:spPr>
          <p:txBody>
            <a:bodyPr wrap="square" lIns="0" tIns="0" rIns="0" bIns="0" rtlCol="0">
              <a:spAutoFit/>
            </a:bodyPr>
            <a:lstStyle/>
            <a:p>
              <a:pPr marL="0" lvl="1"/>
              <a:r>
                <a:rPr lang="zh-CN" altLang="en-US" sz="1050" dirty="0">
                  <a:solidFill>
                    <a:schemeClr val="bg1"/>
                  </a:solidFill>
                  <a:latin typeface="微软雅黑" pitchFamily="34" charset="-122"/>
                  <a:ea typeface="微软雅黑" pitchFamily="34" charset="-122"/>
                </a:rPr>
                <a:t>输入详细的文字介绍信息和简介，表达图表的含义</a:t>
              </a:r>
            </a:p>
          </p:txBody>
        </p:sp>
        <p:sp>
          <p:nvSpPr>
            <p:cNvPr id="103" name="等腰三角形 102"/>
            <p:cNvSpPr/>
            <p:nvPr/>
          </p:nvSpPr>
          <p:spPr>
            <a:xfrm rot="5400000">
              <a:off x="4404121" y="334093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cxnSp>
        <p:nvCxnSpPr>
          <p:cNvPr id="119" name="直接连接符 118"/>
          <p:cNvCxnSpPr/>
          <p:nvPr/>
        </p:nvCxnSpPr>
        <p:spPr>
          <a:xfrm>
            <a:off x="3854510" y="2695959"/>
            <a:ext cx="2179090" cy="0"/>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51" name="直接连接符 2050"/>
          <p:cNvCxnSpPr/>
          <p:nvPr/>
        </p:nvCxnSpPr>
        <p:spPr>
          <a:xfrm flipV="1">
            <a:off x="3161101" y="1723669"/>
            <a:ext cx="1032956" cy="66343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3" name="组合 122"/>
          <p:cNvGrpSpPr/>
          <p:nvPr/>
        </p:nvGrpSpPr>
        <p:grpSpPr>
          <a:xfrm>
            <a:off x="4194057" y="1507702"/>
            <a:ext cx="265651" cy="265651"/>
            <a:chOff x="304800" y="673100"/>
            <a:chExt cx="4000500" cy="4000500"/>
          </a:xfrm>
          <a:blipFill dpi="0" rotWithShape="1">
            <a:blip r:embed="rId7">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24" name="同心圆 12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25" name="椭圆 124"/>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2053" name="直接连接符 2052"/>
          <p:cNvCxnSpPr>
            <a:stCxn id="124" idx="6"/>
            <a:endCxn id="130" idx="3"/>
          </p:cNvCxnSpPr>
          <p:nvPr/>
        </p:nvCxnSpPr>
        <p:spPr>
          <a:xfrm>
            <a:off x="4459707" y="1640528"/>
            <a:ext cx="1258000" cy="19588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8" name="组合 127"/>
          <p:cNvGrpSpPr/>
          <p:nvPr/>
        </p:nvGrpSpPr>
        <p:grpSpPr>
          <a:xfrm>
            <a:off x="5698559" y="1737279"/>
            <a:ext cx="118283" cy="118283"/>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130" name="椭圆 129"/>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cxnSp>
        <p:nvCxnSpPr>
          <p:cNvPr id="2055" name="直接连接符 2054"/>
          <p:cNvCxnSpPr>
            <a:stCxn id="130" idx="6"/>
            <a:endCxn id="143" idx="3"/>
          </p:cNvCxnSpPr>
          <p:nvPr/>
        </p:nvCxnSpPr>
        <p:spPr>
          <a:xfrm flipV="1">
            <a:off x="5814261" y="770846"/>
            <a:ext cx="1978225" cy="102557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7927219" y="697822"/>
            <a:ext cx="1216782"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41" name="组合 140"/>
          <p:cNvGrpSpPr/>
          <p:nvPr/>
        </p:nvGrpSpPr>
        <p:grpSpPr>
          <a:xfrm>
            <a:off x="7757524" y="589838"/>
            <a:ext cx="215968" cy="215968"/>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42" name="同心圆 14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43" name="椭圆 142"/>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70" name="KSO_Shape"/>
          <p:cNvSpPr>
            <a:spLocks/>
          </p:cNvSpPr>
          <p:nvPr/>
        </p:nvSpPr>
        <p:spPr bwMode="auto">
          <a:xfrm>
            <a:off x="2574299" y="2572984"/>
            <a:ext cx="577578" cy="554476"/>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200">
              <a:solidFill>
                <a:srgbClr val="FFFFFF"/>
              </a:solidFill>
              <a:ea typeface="宋体" panose="02010600030101010101" pitchFamily="2" charset="-122"/>
            </a:endParaRPr>
          </a:p>
        </p:txBody>
      </p:sp>
      <p:pic>
        <p:nvPicPr>
          <p:cNvPr id="46" name="Picture 5" descr="C:\Users\ABC\Desktop\图片1.png"/>
          <p:cNvPicPr>
            <a:picLocks noChangeAspect="1" noChangeArrowheads="1"/>
          </p:cNvPicPr>
          <p:nvPr/>
        </p:nvPicPr>
        <p:blipFill>
          <a:blip r:embed="rId8">
            <a:extLst>
              <a:ext uri="{BEBA8EAE-BF5A-486C-A8C5-ECC9F3942E4B}">
                <a14:imgProps xmlns:a14="http://schemas.microsoft.com/office/drawing/2010/main">
                  <a14:imgLayer r:embed="rId9">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62702" y="-184298"/>
            <a:ext cx="9247188" cy="5961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13947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53"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500" fill="hold"/>
                                        <p:tgtEl>
                                          <p:spTgt spid="5"/>
                                        </p:tgtEl>
                                        <p:attrNameLst>
                                          <p:attrName>ppt_w</p:attrName>
                                        </p:attrNameLst>
                                      </p:cBhvr>
                                      <p:tavLst>
                                        <p:tav tm="0">
                                          <p:val>
                                            <p:fltVal val="0"/>
                                          </p:val>
                                        </p:tav>
                                        <p:tav tm="100000">
                                          <p:val>
                                            <p:strVal val="#ppt_w"/>
                                          </p:val>
                                        </p:tav>
                                      </p:tavLst>
                                    </p:anim>
                                    <p:anim calcmode="lin" valueType="num">
                                      <p:cBhvr>
                                        <p:cTn id="11" dur="500" fill="hold"/>
                                        <p:tgtEl>
                                          <p:spTgt spid="5"/>
                                        </p:tgtEl>
                                        <p:attrNameLst>
                                          <p:attrName>ppt_h</p:attrName>
                                        </p:attrNameLst>
                                      </p:cBhvr>
                                      <p:tavLst>
                                        <p:tav tm="0">
                                          <p:val>
                                            <p:fltVal val="0"/>
                                          </p:val>
                                        </p:tav>
                                        <p:tav tm="100000">
                                          <p:val>
                                            <p:strVal val="#ppt_h"/>
                                          </p:val>
                                        </p:tav>
                                      </p:tavLst>
                                    </p:anim>
                                    <p:animEffect transition="in" filter="fade">
                                      <p:cBhvr>
                                        <p:cTn id="12" dur="500"/>
                                        <p:tgtEl>
                                          <p:spTgt spid="5"/>
                                        </p:tgtEl>
                                      </p:cBhvr>
                                    </p:animEffect>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up)">
                                      <p:cBhvr>
                                        <p:cTn id="16" dur="500"/>
                                        <p:tgtEl>
                                          <p:spTgt spid="10"/>
                                        </p:tgtEl>
                                      </p:cBhvr>
                                    </p:animEffect>
                                  </p:childTnLst>
                                </p:cTn>
                              </p:par>
                              <p:par>
                                <p:cTn id="17" presetID="53" presetClass="entr" presetSubtype="16"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000"/>
                            </p:stCondLst>
                            <p:childTnLst>
                              <p:par>
                                <p:cTn id="23" presetID="22" presetClass="entr" presetSubtype="1"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up)">
                                      <p:cBhvr>
                                        <p:cTn id="25" dur="500"/>
                                        <p:tgtEl>
                                          <p:spTgt spid="15"/>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528" fill="hold" grpId="0" nodeType="withEffect">
                                  <p:stCondLst>
                                    <p:cond delay="0"/>
                                  </p:stCondLst>
                                  <p:childTnLst>
                                    <p:set>
                                      <p:cBhvr>
                                        <p:cTn id="33" dur="1" fill="hold">
                                          <p:stCondLst>
                                            <p:cond delay="0"/>
                                          </p:stCondLst>
                                        </p:cTn>
                                        <p:tgtEl>
                                          <p:spTgt spid="70"/>
                                        </p:tgtEl>
                                        <p:attrNameLst>
                                          <p:attrName>style.visibility</p:attrName>
                                        </p:attrNameLst>
                                      </p:cBhvr>
                                      <p:to>
                                        <p:strVal val="visible"/>
                                      </p:to>
                                    </p:set>
                                    <p:anim calcmode="lin" valueType="num">
                                      <p:cBhvr>
                                        <p:cTn id="34" dur="500" fill="hold"/>
                                        <p:tgtEl>
                                          <p:spTgt spid="70"/>
                                        </p:tgtEl>
                                        <p:attrNameLst>
                                          <p:attrName>ppt_w</p:attrName>
                                        </p:attrNameLst>
                                      </p:cBhvr>
                                      <p:tavLst>
                                        <p:tav tm="0">
                                          <p:val>
                                            <p:fltVal val="0"/>
                                          </p:val>
                                        </p:tav>
                                        <p:tav tm="100000">
                                          <p:val>
                                            <p:strVal val="#ppt_w"/>
                                          </p:val>
                                        </p:tav>
                                      </p:tavLst>
                                    </p:anim>
                                    <p:anim calcmode="lin" valueType="num">
                                      <p:cBhvr>
                                        <p:cTn id="35" dur="500" fill="hold"/>
                                        <p:tgtEl>
                                          <p:spTgt spid="70"/>
                                        </p:tgtEl>
                                        <p:attrNameLst>
                                          <p:attrName>ppt_h</p:attrName>
                                        </p:attrNameLst>
                                      </p:cBhvr>
                                      <p:tavLst>
                                        <p:tav tm="0">
                                          <p:val>
                                            <p:fltVal val="0"/>
                                          </p:val>
                                        </p:tav>
                                        <p:tav tm="100000">
                                          <p:val>
                                            <p:strVal val="#ppt_h"/>
                                          </p:val>
                                        </p:tav>
                                      </p:tavLst>
                                    </p:anim>
                                    <p:animEffect transition="in" filter="fade">
                                      <p:cBhvr>
                                        <p:cTn id="36" dur="500"/>
                                        <p:tgtEl>
                                          <p:spTgt spid="70"/>
                                        </p:tgtEl>
                                      </p:cBhvr>
                                    </p:animEffect>
                                    <p:anim calcmode="lin" valueType="num">
                                      <p:cBhvr>
                                        <p:cTn id="37" dur="500" fill="hold"/>
                                        <p:tgtEl>
                                          <p:spTgt spid="70"/>
                                        </p:tgtEl>
                                        <p:attrNameLst>
                                          <p:attrName>ppt_x</p:attrName>
                                        </p:attrNameLst>
                                      </p:cBhvr>
                                      <p:tavLst>
                                        <p:tav tm="0">
                                          <p:val>
                                            <p:fltVal val="0.5"/>
                                          </p:val>
                                        </p:tav>
                                        <p:tav tm="100000">
                                          <p:val>
                                            <p:strVal val="#ppt_x"/>
                                          </p:val>
                                        </p:tav>
                                      </p:tavLst>
                                    </p:anim>
                                    <p:anim calcmode="lin" valueType="num">
                                      <p:cBhvr>
                                        <p:cTn id="38" dur="500" fill="hold"/>
                                        <p:tgtEl>
                                          <p:spTgt spid="70"/>
                                        </p:tgtEl>
                                        <p:attrNameLst>
                                          <p:attrName>ppt_y</p:attrName>
                                        </p:attrNameLst>
                                      </p:cBhvr>
                                      <p:tavLst>
                                        <p:tav tm="0">
                                          <p:val>
                                            <p:fltVal val="0.5"/>
                                          </p:val>
                                        </p:tav>
                                        <p:tav tm="100000">
                                          <p:val>
                                            <p:strVal val="#ppt_y"/>
                                          </p:val>
                                        </p:tav>
                                      </p:tavLst>
                                    </p:anim>
                                  </p:childTnLst>
                                </p:cTn>
                              </p:par>
                            </p:childTnLst>
                          </p:cTn>
                        </p:par>
                        <p:par>
                          <p:cTn id="39" fill="hold">
                            <p:stCondLst>
                              <p:cond delay="2000"/>
                            </p:stCondLst>
                            <p:childTnLst>
                              <p:par>
                                <p:cTn id="40" presetID="22" presetClass="entr" presetSubtype="1" fill="hold"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up)">
                                      <p:cBhvr>
                                        <p:cTn id="42" dur="500"/>
                                        <p:tgtEl>
                                          <p:spTgt spid="22"/>
                                        </p:tgtEl>
                                      </p:cBhvr>
                                    </p:animEffect>
                                  </p:childTnLst>
                                </p:cTn>
                              </p:par>
                            </p:childTnLst>
                          </p:cTn>
                        </p:par>
                        <p:par>
                          <p:cTn id="43" fill="hold">
                            <p:stCondLst>
                              <p:cond delay="2500"/>
                            </p:stCondLst>
                            <p:childTnLst>
                              <p:par>
                                <p:cTn id="44" presetID="53" presetClass="entr" presetSubtype="16" fill="hold" nodeType="afterEffect">
                                  <p:stCondLst>
                                    <p:cond delay="0"/>
                                  </p:stCondLst>
                                  <p:childTnLst>
                                    <p:set>
                                      <p:cBhvr>
                                        <p:cTn id="45" dur="1" fill="hold">
                                          <p:stCondLst>
                                            <p:cond delay="0"/>
                                          </p:stCondLst>
                                        </p:cTn>
                                        <p:tgtEl>
                                          <p:spTgt spid="77"/>
                                        </p:tgtEl>
                                        <p:attrNameLst>
                                          <p:attrName>style.visibility</p:attrName>
                                        </p:attrNameLst>
                                      </p:cBhvr>
                                      <p:to>
                                        <p:strVal val="visible"/>
                                      </p:to>
                                    </p:set>
                                    <p:anim calcmode="lin" valueType="num">
                                      <p:cBhvr>
                                        <p:cTn id="46" dur="500" fill="hold"/>
                                        <p:tgtEl>
                                          <p:spTgt spid="77"/>
                                        </p:tgtEl>
                                        <p:attrNameLst>
                                          <p:attrName>ppt_w</p:attrName>
                                        </p:attrNameLst>
                                      </p:cBhvr>
                                      <p:tavLst>
                                        <p:tav tm="0">
                                          <p:val>
                                            <p:fltVal val="0"/>
                                          </p:val>
                                        </p:tav>
                                        <p:tav tm="100000">
                                          <p:val>
                                            <p:strVal val="#ppt_w"/>
                                          </p:val>
                                        </p:tav>
                                      </p:tavLst>
                                    </p:anim>
                                    <p:anim calcmode="lin" valueType="num">
                                      <p:cBhvr>
                                        <p:cTn id="47" dur="500" fill="hold"/>
                                        <p:tgtEl>
                                          <p:spTgt spid="77"/>
                                        </p:tgtEl>
                                        <p:attrNameLst>
                                          <p:attrName>ppt_h</p:attrName>
                                        </p:attrNameLst>
                                      </p:cBhvr>
                                      <p:tavLst>
                                        <p:tav tm="0">
                                          <p:val>
                                            <p:fltVal val="0"/>
                                          </p:val>
                                        </p:tav>
                                        <p:tav tm="100000">
                                          <p:val>
                                            <p:strVal val="#ppt_h"/>
                                          </p:val>
                                        </p:tav>
                                      </p:tavLst>
                                    </p:anim>
                                    <p:animEffect transition="in" filter="fade">
                                      <p:cBhvr>
                                        <p:cTn id="48" dur="500"/>
                                        <p:tgtEl>
                                          <p:spTgt spid="77"/>
                                        </p:tgtEl>
                                      </p:cBhvr>
                                    </p:animEffect>
                                  </p:childTnLst>
                                </p:cTn>
                              </p:par>
                            </p:childTnLst>
                          </p:cTn>
                        </p:par>
                        <p:par>
                          <p:cTn id="49" fill="hold">
                            <p:stCondLst>
                              <p:cond delay="3000"/>
                            </p:stCondLst>
                            <p:childTnLst>
                              <p:par>
                                <p:cTn id="50" presetID="22" presetClass="entr" presetSubtype="4" fill="hold"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down)">
                                      <p:cBhvr>
                                        <p:cTn id="52" dur="500"/>
                                        <p:tgtEl>
                                          <p:spTgt spid="27"/>
                                        </p:tgtEl>
                                      </p:cBhvr>
                                    </p:animEffect>
                                  </p:childTnLst>
                                </p:cTn>
                              </p:par>
                              <p:par>
                                <p:cTn id="53" presetID="53" presetClass="entr" presetSubtype="16" fill="hold" nodeType="with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Effect transition="in" filter="fade">
                                      <p:cBhvr>
                                        <p:cTn id="57" dur="500"/>
                                        <p:tgtEl>
                                          <p:spTgt spid="29"/>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82"/>
                                        </p:tgtEl>
                                        <p:attrNameLst>
                                          <p:attrName>style.visibility</p:attrName>
                                        </p:attrNameLst>
                                      </p:cBhvr>
                                      <p:to>
                                        <p:strVal val="visible"/>
                                      </p:to>
                                    </p:set>
                                    <p:anim calcmode="lin" valueType="num">
                                      <p:cBhvr>
                                        <p:cTn id="60" dur="500" fill="hold"/>
                                        <p:tgtEl>
                                          <p:spTgt spid="82"/>
                                        </p:tgtEl>
                                        <p:attrNameLst>
                                          <p:attrName>ppt_w</p:attrName>
                                        </p:attrNameLst>
                                      </p:cBhvr>
                                      <p:tavLst>
                                        <p:tav tm="0">
                                          <p:val>
                                            <p:fltVal val="0"/>
                                          </p:val>
                                        </p:tav>
                                        <p:tav tm="100000">
                                          <p:val>
                                            <p:strVal val="#ppt_w"/>
                                          </p:val>
                                        </p:tav>
                                      </p:tavLst>
                                    </p:anim>
                                    <p:anim calcmode="lin" valueType="num">
                                      <p:cBhvr>
                                        <p:cTn id="61" dur="500" fill="hold"/>
                                        <p:tgtEl>
                                          <p:spTgt spid="82"/>
                                        </p:tgtEl>
                                        <p:attrNameLst>
                                          <p:attrName>ppt_h</p:attrName>
                                        </p:attrNameLst>
                                      </p:cBhvr>
                                      <p:tavLst>
                                        <p:tav tm="0">
                                          <p:val>
                                            <p:fltVal val="0"/>
                                          </p:val>
                                        </p:tav>
                                        <p:tav tm="100000">
                                          <p:val>
                                            <p:strVal val="#ppt_h"/>
                                          </p:val>
                                        </p:tav>
                                      </p:tavLst>
                                    </p:anim>
                                    <p:animEffect transition="in" filter="fade">
                                      <p:cBhvr>
                                        <p:cTn id="62" dur="500"/>
                                        <p:tgtEl>
                                          <p:spTgt spid="82"/>
                                        </p:tgtEl>
                                      </p:cBhvr>
                                    </p:animEffect>
                                  </p:childTnLst>
                                </p:cTn>
                              </p:par>
                              <p:par>
                                <p:cTn id="63" presetID="53" presetClass="entr" presetSubtype="16" fill="hold" nodeType="withEffect">
                                  <p:stCondLst>
                                    <p:cond delay="500"/>
                                  </p:stCondLst>
                                  <p:childTnLst>
                                    <p:set>
                                      <p:cBhvr>
                                        <p:cTn id="64" dur="1" fill="hold">
                                          <p:stCondLst>
                                            <p:cond delay="0"/>
                                          </p:stCondLst>
                                        </p:cTn>
                                        <p:tgtEl>
                                          <p:spTgt spid="94"/>
                                        </p:tgtEl>
                                        <p:attrNameLst>
                                          <p:attrName>style.visibility</p:attrName>
                                        </p:attrNameLst>
                                      </p:cBhvr>
                                      <p:to>
                                        <p:strVal val="visible"/>
                                      </p:to>
                                    </p:set>
                                    <p:anim calcmode="lin" valueType="num">
                                      <p:cBhvr>
                                        <p:cTn id="65" dur="500" fill="hold"/>
                                        <p:tgtEl>
                                          <p:spTgt spid="94"/>
                                        </p:tgtEl>
                                        <p:attrNameLst>
                                          <p:attrName>ppt_w</p:attrName>
                                        </p:attrNameLst>
                                      </p:cBhvr>
                                      <p:tavLst>
                                        <p:tav tm="0">
                                          <p:val>
                                            <p:fltVal val="0"/>
                                          </p:val>
                                        </p:tav>
                                        <p:tav tm="100000">
                                          <p:val>
                                            <p:strVal val="#ppt_w"/>
                                          </p:val>
                                        </p:tav>
                                      </p:tavLst>
                                    </p:anim>
                                    <p:anim calcmode="lin" valueType="num">
                                      <p:cBhvr>
                                        <p:cTn id="66" dur="500" fill="hold"/>
                                        <p:tgtEl>
                                          <p:spTgt spid="94"/>
                                        </p:tgtEl>
                                        <p:attrNameLst>
                                          <p:attrName>ppt_h</p:attrName>
                                        </p:attrNameLst>
                                      </p:cBhvr>
                                      <p:tavLst>
                                        <p:tav tm="0">
                                          <p:val>
                                            <p:fltVal val="0"/>
                                          </p:val>
                                        </p:tav>
                                        <p:tav tm="100000">
                                          <p:val>
                                            <p:strVal val="#ppt_h"/>
                                          </p:val>
                                        </p:tav>
                                      </p:tavLst>
                                    </p:anim>
                                    <p:animEffect transition="in" filter="fade">
                                      <p:cBhvr>
                                        <p:cTn id="67" dur="500"/>
                                        <p:tgtEl>
                                          <p:spTgt spid="94"/>
                                        </p:tgtEl>
                                      </p:cBhvr>
                                    </p:animEffect>
                                  </p:childTnLst>
                                </p:cTn>
                              </p:par>
                              <p:par>
                                <p:cTn id="68" presetID="53" presetClass="entr" presetSubtype="16" fill="hold" nodeType="withEffect">
                                  <p:stCondLst>
                                    <p:cond delay="500"/>
                                  </p:stCondLst>
                                  <p:childTnLst>
                                    <p:set>
                                      <p:cBhvr>
                                        <p:cTn id="69" dur="1" fill="hold">
                                          <p:stCondLst>
                                            <p:cond delay="0"/>
                                          </p:stCondLst>
                                        </p:cTn>
                                        <p:tgtEl>
                                          <p:spTgt spid="99"/>
                                        </p:tgtEl>
                                        <p:attrNameLst>
                                          <p:attrName>style.visibility</p:attrName>
                                        </p:attrNameLst>
                                      </p:cBhvr>
                                      <p:to>
                                        <p:strVal val="visible"/>
                                      </p:to>
                                    </p:set>
                                    <p:anim calcmode="lin" valueType="num">
                                      <p:cBhvr>
                                        <p:cTn id="70" dur="500" fill="hold"/>
                                        <p:tgtEl>
                                          <p:spTgt spid="99"/>
                                        </p:tgtEl>
                                        <p:attrNameLst>
                                          <p:attrName>ppt_w</p:attrName>
                                        </p:attrNameLst>
                                      </p:cBhvr>
                                      <p:tavLst>
                                        <p:tav tm="0">
                                          <p:val>
                                            <p:fltVal val="0"/>
                                          </p:val>
                                        </p:tav>
                                        <p:tav tm="100000">
                                          <p:val>
                                            <p:strVal val="#ppt_w"/>
                                          </p:val>
                                        </p:tav>
                                      </p:tavLst>
                                    </p:anim>
                                    <p:anim calcmode="lin" valueType="num">
                                      <p:cBhvr>
                                        <p:cTn id="71" dur="500" fill="hold"/>
                                        <p:tgtEl>
                                          <p:spTgt spid="99"/>
                                        </p:tgtEl>
                                        <p:attrNameLst>
                                          <p:attrName>ppt_h</p:attrName>
                                        </p:attrNameLst>
                                      </p:cBhvr>
                                      <p:tavLst>
                                        <p:tav tm="0">
                                          <p:val>
                                            <p:fltVal val="0"/>
                                          </p:val>
                                        </p:tav>
                                        <p:tav tm="100000">
                                          <p:val>
                                            <p:strVal val="#ppt_h"/>
                                          </p:val>
                                        </p:tav>
                                      </p:tavLst>
                                    </p:anim>
                                    <p:animEffect transition="in" filter="fade">
                                      <p:cBhvr>
                                        <p:cTn id="72" dur="500"/>
                                        <p:tgtEl>
                                          <p:spTgt spid="99"/>
                                        </p:tgtEl>
                                      </p:cBhvr>
                                    </p:animEffect>
                                  </p:childTnLst>
                                </p:cTn>
                              </p:par>
                              <p:par>
                                <p:cTn id="73" presetID="53" presetClass="entr" presetSubtype="16" fill="hold" nodeType="withEffect">
                                  <p:stCondLst>
                                    <p:cond delay="500"/>
                                  </p:stCondLst>
                                  <p:childTnLst>
                                    <p:set>
                                      <p:cBhvr>
                                        <p:cTn id="74" dur="1" fill="hold">
                                          <p:stCondLst>
                                            <p:cond delay="0"/>
                                          </p:stCondLst>
                                        </p:cTn>
                                        <p:tgtEl>
                                          <p:spTgt spid="119"/>
                                        </p:tgtEl>
                                        <p:attrNameLst>
                                          <p:attrName>style.visibility</p:attrName>
                                        </p:attrNameLst>
                                      </p:cBhvr>
                                      <p:to>
                                        <p:strVal val="visible"/>
                                      </p:to>
                                    </p:set>
                                    <p:anim calcmode="lin" valueType="num">
                                      <p:cBhvr>
                                        <p:cTn id="75" dur="500" fill="hold"/>
                                        <p:tgtEl>
                                          <p:spTgt spid="119"/>
                                        </p:tgtEl>
                                        <p:attrNameLst>
                                          <p:attrName>ppt_w</p:attrName>
                                        </p:attrNameLst>
                                      </p:cBhvr>
                                      <p:tavLst>
                                        <p:tav tm="0">
                                          <p:val>
                                            <p:fltVal val="0"/>
                                          </p:val>
                                        </p:tav>
                                        <p:tav tm="100000">
                                          <p:val>
                                            <p:strVal val="#ppt_w"/>
                                          </p:val>
                                        </p:tav>
                                      </p:tavLst>
                                    </p:anim>
                                    <p:anim calcmode="lin" valueType="num">
                                      <p:cBhvr>
                                        <p:cTn id="76" dur="500" fill="hold"/>
                                        <p:tgtEl>
                                          <p:spTgt spid="119"/>
                                        </p:tgtEl>
                                        <p:attrNameLst>
                                          <p:attrName>ppt_h</p:attrName>
                                        </p:attrNameLst>
                                      </p:cBhvr>
                                      <p:tavLst>
                                        <p:tav tm="0">
                                          <p:val>
                                            <p:fltVal val="0"/>
                                          </p:val>
                                        </p:tav>
                                        <p:tav tm="100000">
                                          <p:val>
                                            <p:strVal val="#ppt_h"/>
                                          </p:val>
                                        </p:tav>
                                      </p:tavLst>
                                    </p:anim>
                                    <p:animEffect transition="in" filter="fade">
                                      <p:cBhvr>
                                        <p:cTn id="77" dur="500"/>
                                        <p:tgtEl>
                                          <p:spTgt spid="119"/>
                                        </p:tgtEl>
                                      </p:cBhvr>
                                    </p:animEffect>
                                  </p:childTnLst>
                                </p:cTn>
                              </p:par>
                            </p:childTnLst>
                          </p:cTn>
                        </p:par>
                        <p:par>
                          <p:cTn id="78" fill="hold">
                            <p:stCondLst>
                              <p:cond delay="4000"/>
                            </p:stCondLst>
                            <p:childTnLst>
                              <p:par>
                                <p:cTn id="79" presetID="22" presetClass="entr" presetSubtype="4" fill="hold" nodeType="afterEffect">
                                  <p:stCondLst>
                                    <p:cond delay="0"/>
                                  </p:stCondLst>
                                  <p:childTnLst>
                                    <p:set>
                                      <p:cBhvr>
                                        <p:cTn id="80" dur="1" fill="hold">
                                          <p:stCondLst>
                                            <p:cond delay="0"/>
                                          </p:stCondLst>
                                        </p:cTn>
                                        <p:tgtEl>
                                          <p:spTgt spid="2051"/>
                                        </p:tgtEl>
                                        <p:attrNameLst>
                                          <p:attrName>style.visibility</p:attrName>
                                        </p:attrNameLst>
                                      </p:cBhvr>
                                      <p:to>
                                        <p:strVal val="visible"/>
                                      </p:to>
                                    </p:set>
                                    <p:animEffect transition="in" filter="wipe(down)">
                                      <p:cBhvr>
                                        <p:cTn id="81" dur="500"/>
                                        <p:tgtEl>
                                          <p:spTgt spid="2051"/>
                                        </p:tgtEl>
                                      </p:cBhvr>
                                    </p:animEffect>
                                  </p:childTnLst>
                                </p:cTn>
                              </p:par>
                              <p:par>
                                <p:cTn id="82" presetID="53" presetClass="entr" presetSubtype="16" fill="hold" nodeType="withEffect">
                                  <p:stCondLst>
                                    <p:cond delay="0"/>
                                  </p:stCondLst>
                                  <p:childTnLst>
                                    <p:set>
                                      <p:cBhvr>
                                        <p:cTn id="83" dur="1" fill="hold">
                                          <p:stCondLst>
                                            <p:cond delay="0"/>
                                          </p:stCondLst>
                                        </p:cTn>
                                        <p:tgtEl>
                                          <p:spTgt spid="123"/>
                                        </p:tgtEl>
                                        <p:attrNameLst>
                                          <p:attrName>style.visibility</p:attrName>
                                        </p:attrNameLst>
                                      </p:cBhvr>
                                      <p:to>
                                        <p:strVal val="visible"/>
                                      </p:to>
                                    </p:set>
                                    <p:anim calcmode="lin" valueType="num">
                                      <p:cBhvr>
                                        <p:cTn id="84" dur="500" fill="hold"/>
                                        <p:tgtEl>
                                          <p:spTgt spid="123"/>
                                        </p:tgtEl>
                                        <p:attrNameLst>
                                          <p:attrName>ppt_w</p:attrName>
                                        </p:attrNameLst>
                                      </p:cBhvr>
                                      <p:tavLst>
                                        <p:tav tm="0">
                                          <p:val>
                                            <p:fltVal val="0"/>
                                          </p:val>
                                        </p:tav>
                                        <p:tav tm="100000">
                                          <p:val>
                                            <p:strVal val="#ppt_w"/>
                                          </p:val>
                                        </p:tav>
                                      </p:tavLst>
                                    </p:anim>
                                    <p:anim calcmode="lin" valueType="num">
                                      <p:cBhvr>
                                        <p:cTn id="85" dur="500" fill="hold"/>
                                        <p:tgtEl>
                                          <p:spTgt spid="123"/>
                                        </p:tgtEl>
                                        <p:attrNameLst>
                                          <p:attrName>ppt_h</p:attrName>
                                        </p:attrNameLst>
                                      </p:cBhvr>
                                      <p:tavLst>
                                        <p:tav tm="0">
                                          <p:val>
                                            <p:fltVal val="0"/>
                                          </p:val>
                                        </p:tav>
                                        <p:tav tm="100000">
                                          <p:val>
                                            <p:strVal val="#ppt_h"/>
                                          </p:val>
                                        </p:tav>
                                      </p:tavLst>
                                    </p:anim>
                                    <p:animEffect transition="in" filter="fade">
                                      <p:cBhvr>
                                        <p:cTn id="86" dur="500"/>
                                        <p:tgtEl>
                                          <p:spTgt spid="123"/>
                                        </p:tgtEl>
                                      </p:cBhvr>
                                    </p:animEffect>
                                  </p:childTnLst>
                                </p:cTn>
                              </p:par>
                            </p:childTnLst>
                          </p:cTn>
                        </p:par>
                        <p:par>
                          <p:cTn id="87" fill="hold">
                            <p:stCondLst>
                              <p:cond delay="4500"/>
                            </p:stCondLst>
                            <p:childTnLst>
                              <p:par>
                                <p:cTn id="88" presetID="22" presetClass="entr" presetSubtype="1" fill="hold" nodeType="afterEffect">
                                  <p:stCondLst>
                                    <p:cond delay="0"/>
                                  </p:stCondLst>
                                  <p:childTnLst>
                                    <p:set>
                                      <p:cBhvr>
                                        <p:cTn id="89" dur="1" fill="hold">
                                          <p:stCondLst>
                                            <p:cond delay="0"/>
                                          </p:stCondLst>
                                        </p:cTn>
                                        <p:tgtEl>
                                          <p:spTgt spid="2053"/>
                                        </p:tgtEl>
                                        <p:attrNameLst>
                                          <p:attrName>style.visibility</p:attrName>
                                        </p:attrNameLst>
                                      </p:cBhvr>
                                      <p:to>
                                        <p:strVal val="visible"/>
                                      </p:to>
                                    </p:set>
                                    <p:animEffect transition="in" filter="wipe(up)">
                                      <p:cBhvr>
                                        <p:cTn id="90" dur="500"/>
                                        <p:tgtEl>
                                          <p:spTgt spid="2053"/>
                                        </p:tgtEl>
                                      </p:cBhvr>
                                    </p:animEffect>
                                  </p:childTnLst>
                                </p:cTn>
                              </p:par>
                              <p:par>
                                <p:cTn id="91" presetID="53" presetClass="entr" presetSubtype="16" fill="hold" nodeType="withEffect">
                                  <p:stCondLst>
                                    <p:cond delay="0"/>
                                  </p:stCondLst>
                                  <p:childTnLst>
                                    <p:set>
                                      <p:cBhvr>
                                        <p:cTn id="92" dur="1" fill="hold">
                                          <p:stCondLst>
                                            <p:cond delay="0"/>
                                          </p:stCondLst>
                                        </p:cTn>
                                        <p:tgtEl>
                                          <p:spTgt spid="128"/>
                                        </p:tgtEl>
                                        <p:attrNameLst>
                                          <p:attrName>style.visibility</p:attrName>
                                        </p:attrNameLst>
                                      </p:cBhvr>
                                      <p:to>
                                        <p:strVal val="visible"/>
                                      </p:to>
                                    </p:set>
                                    <p:anim calcmode="lin" valueType="num">
                                      <p:cBhvr>
                                        <p:cTn id="93" dur="500" fill="hold"/>
                                        <p:tgtEl>
                                          <p:spTgt spid="128"/>
                                        </p:tgtEl>
                                        <p:attrNameLst>
                                          <p:attrName>ppt_w</p:attrName>
                                        </p:attrNameLst>
                                      </p:cBhvr>
                                      <p:tavLst>
                                        <p:tav tm="0">
                                          <p:val>
                                            <p:fltVal val="0"/>
                                          </p:val>
                                        </p:tav>
                                        <p:tav tm="100000">
                                          <p:val>
                                            <p:strVal val="#ppt_w"/>
                                          </p:val>
                                        </p:tav>
                                      </p:tavLst>
                                    </p:anim>
                                    <p:anim calcmode="lin" valueType="num">
                                      <p:cBhvr>
                                        <p:cTn id="94" dur="500" fill="hold"/>
                                        <p:tgtEl>
                                          <p:spTgt spid="128"/>
                                        </p:tgtEl>
                                        <p:attrNameLst>
                                          <p:attrName>ppt_h</p:attrName>
                                        </p:attrNameLst>
                                      </p:cBhvr>
                                      <p:tavLst>
                                        <p:tav tm="0">
                                          <p:val>
                                            <p:fltVal val="0"/>
                                          </p:val>
                                        </p:tav>
                                        <p:tav tm="100000">
                                          <p:val>
                                            <p:strVal val="#ppt_h"/>
                                          </p:val>
                                        </p:tav>
                                      </p:tavLst>
                                    </p:anim>
                                    <p:animEffect transition="in" filter="fade">
                                      <p:cBhvr>
                                        <p:cTn id="95" dur="500"/>
                                        <p:tgtEl>
                                          <p:spTgt spid="128"/>
                                        </p:tgtEl>
                                      </p:cBhvr>
                                    </p:animEffect>
                                  </p:childTnLst>
                                </p:cTn>
                              </p:par>
                            </p:childTnLst>
                          </p:cTn>
                        </p:par>
                        <p:par>
                          <p:cTn id="96" fill="hold">
                            <p:stCondLst>
                              <p:cond delay="5000"/>
                            </p:stCondLst>
                            <p:childTnLst>
                              <p:par>
                                <p:cTn id="97" presetID="22" presetClass="entr" presetSubtype="4" fill="hold" nodeType="afterEffect">
                                  <p:stCondLst>
                                    <p:cond delay="0"/>
                                  </p:stCondLst>
                                  <p:childTnLst>
                                    <p:set>
                                      <p:cBhvr>
                                        <p:cTn id="98" dur="1" fill="hold">
                                          <p:stCondLst>
                                            <p:cond delay="0"/>
                                          </p:stCondLst>
                                        </p:cTn>
                                        <p:tgtEl>
                                          <p:spTgt spid="2055"/>
                                        </p:tgtEl>
                                        <p:attrNameLst>
                                          <p:attrName>style.visibility</p:attrName>
                                        </p:attrNameLst>
                                      </p:cBhvr>
                                      <p:to>
                                        <p:strVal val="visible"/>
                                      </p:to>
                                    </p:set>
                                    <p:animEffect transition="in" filter="wipe(down)">
                                      <p:cBhvr>
                                        <p:cTn id="99" dur="500"/>
                                        <p:tgtEl>
                                          <p:spTgt spid="2055"/>
                                        </p:tgtEl>
                                      </p:cBhvr>
                                    </p:animEffect>
                                  </p:childTnLst>
                                </p:cTn>
                              </p:par>
                              <p:par>
                                <p:cTn id="100" presetID="53" presetClass="entr" presetSubtype="16" fill="hold" nodeType="withEffect">
                                  <p:stCondLst>
                                    <p:cond delay="0"/>
                                  </p:stCondLst>
                                  <p:childTnLst>
                                    <p:set>
                                      <p:cBhvr>
                                        <p:cTn id="101" dur="1" fill="hold">
                                          <p:stCondLst>
                                            <p:cond delay="0"/>
                                          </p:stCondLst>
                                        </p:cTn>
                                        <p:tgtEl>
                                          <p:spTgt spid="141"/>
                                        </p:tgtEl>
                                        <p:attrNameLst>
                                          <p:attrName>style.visibility</p:attrName>
                                        </p:attrNameLst>
                                      </p:cBhvr>
                                      <p:to>
                                        <p:strVal val="visible"/>
                                      </p:to>
                                    </p:set>
                                    <p:anim calcmode="lin" valueType="num">
                                      <p:cBhvr>
                                        <p:cTn id="102" dur="500" fill="hold"/>
                                        <p:tgtEl>
                                          <p:spTgt spid="141"/>
                                        </p:tgtEl>
                                        <p:attrNameLst>
                                          <p:attrName>ppt_w</p:attrName>
                                        </p:attrNameLst>
                                      </p:cBhvr>
                                      <p:tavLst>
                                        <p:tav tm="0">
                                          <p:val>
                                            <p:fltVal val="0"/>
                                          </p:val>
                                        </p:tav>
                                        <p:tav tm="100000">
                                          <p:val>
                                            <p:strVal val="#ppt_w"/>
                                          </p:val>
                                        </p:tav>
                                      </p:tavLst>
                                    </p:anim>
                                    <p:anim calcmode="lin" valueType="num">
                                      <p:cBhvr>
                                        <p:cTn id="103" dur="500" fill="hold"/>
                                        <p:tgtEl>
                                          <p:spTgt spid="141"/>
                                        </p:tgtEl>
                                        <p:attrNameLst>
                                          <p:attrName>ppt_h</p:attrName>
                                        </p:attrNameLst>
                                      </p:cBhvr>
                                      <p:tavLst>
                                        <p:tav tm="0">
                                          <p:val>
                                            <p:fltVal val="0"/>
                                          </p:val>
                                        </p:tav>
                                        <p:tav tm="100000">
                                          <p:val>
                                            <p:strVal val="#ppt_h"/>
                                          </p:val>
                                        </p:tav>
                                      </p:tavLst>
                                    </p:anim>
                                    <p:animEffect transition="in" filter="fade">
                                      <p:cBhvr>
                                        <p:cTn id="104" dur="500"/>
                                        <p:tgtEl>
                                          <p:spTgt spid="141"/>
                                        </p:tgtEl>
                                      </p:cBhvr>
                                    </p:animEffect>
                                  </p:childTnLst>
                                </p:cTn>
                              </p:par>
                            </p:childTnLst>
                          </p:cTn>
                        </p:par>
                        <p:par>
                          <p:cTn id="105" fill="hold">
                            <p:stCondLst>
                              <p:cond delay="5500"/>
                            </p:stCondLst>
                            <p:childTnLst>
                              <p:par>
                                <p:cTn id="106" presetID="22" presetClass="entr" presetSubtype="8" fill="hold" nodeType="afterEffect">
                                  <p:stCondLst>
                                    <p:cond delay="0"/>
                                  </p:stCondLst>
                                  <p:childTnLst>
                                    <p:set>
                                      <p:cBhvr>
                                        <p:cTn id="107" dur="1" fill="hold">
                                          <p:stCondLst>
                                            <p:cond delay="0"/>
                                          </p:stCondLst>
                                        </p:cTn>
                                        <p:tgtEl>
                                          <p:spTgt spid="136"/>
                                        </p:tgtEl>
                                        <p:attrNameLst>
                                          <p:attrName>style.visibility</p:attrName>
                                        </p:attrNameLst>
                                      </p:cBhvr>
                                      <p:to>
                                        <p:strVal val="visible"/>
                                      </p:to>
                                    </p:set>
                                    <p:animEffect transition="in" filter="wipe(left)">
                                      <p:cBhvr>
                                        <p:cTn id="108"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70"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2" name="右箭头 17"/>
          <p:cNvSpPr>
            <a:spLocks noChangeArrowheads="1"/>
          </p:cNvSpPr>
          <p:nvPr/>
        </p:nvSpPr>
        <p:spPr bwMode="auto">
          <a:xfrm>
            <a:off x="5556602" y="2210224"/>
            <a:ext cx="1870445" cy="1132737"/>
          </a:xfrm>
          <a:prstGeom prst="rightArrow">
            <a:avLst>
              <a:gd name="adj1" fmla="val 69093"/>
              <a:gd name="adj2" fmla="val 44439"/>
            </a:avLst>
          </a:prstGeom>
          <a:blipFill dpi="0" rotWithShape="1">
            <a:blip r:embed="rId3">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83" name="TextBox 18"/>
          <p:cNvSpPr txBox="1">
            <a:spLocks noChangeArrowheads="1"/>
          </p:cNvSpPr>
          <p:nvPr/>
        </p:nvSpPr>
        <p:spPr bwMode="auto">
          <a:xfrm>
            <a:off x="5576829" y="2626670"/>
            <a:ext cx="158726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a:solidFill>
                  <a:schemeClr val="bg1"/>
                </a:solidFill>
                <a:latin typeface="微软雅黑" panose="020B0503020204020204" pitchFamily="34" charset="-122"/>
                <a:ea typeface="微软雅黑" panose="020B0503020204020204" pitchFamily="34" charset="-122"/>
              </a:rPr>
              <a:t>添加标题</a:t>
            </a:r>
          </a:p>
        </p:txBody>
      </p:sp>
      <p:sp>
        <p:nvSpPr>
          <p:cNvPr id="84" name="右箭头 19"/>
          <p:cNvSpPr>
            <a:spLocks noChangeArrowheads="1"/>
          </p:cNvSpPr>
          <p:nvPr/>
        </p:nvSpPr>
        <p:spPr bwMode="auto">
          <a:xfrm flipH="1">
            <a:off x="1274333" y="2200705"/>
            <a:ext cx="3471983" cy="1133927"/>
          </a:xfrm>
          <a:prstGeom prst="rightArrow">
            <a:avLst>
              <a:gd name="adj1" fmla="val 69093"/>
              <a:gd name="adj2" fmla="val 44412"/>
            </a:avLst>
          </a:prstGeom>
          <a:blipFill dpi="0" rotWithShape="1">
            <a:blip r:embed="rId4">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85" name="TextBox 20"/>
          <p:cNvSpPr txBox="1">
            <a:spLocks noChangeArrowheads="1"/>
          </p:cNvSpPr>
          <p:nvPr/>
        </p:nvSpPr>
        <p:spPr bwMode="auto">
          <a:xfrm>
            <a:off x="1760983" y="2615962"/>
            <a:ext cx="1319543"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a:solidFill>
                  <a:schemeClr val="bg1"/>
                </a:solidFill>
                <a:latin typeface="微软雅黑" panose="020B0503020204020204" pitchFamily="34" charset="-122"/>
                <a:ea typeface="微软雅黑" panose="020B0503020204020204" pitchFamily="34" charset="-122"/>
              </a:rPr>
              <a:t>添加标题</a:t>
            </a:r>
          </a:p>
        </p:txBody>
      </p:sp>
      <p:sp>
        <p:nvSpPr>
          <p:cNvPr id="86" name="右箭头 21"/>
          <p:cNvSpPr>
            <a:spLocks noChangeArrowheads="1"/>
          </p:cNvSpPr>
          <p:nvPr/>
        </p:nvSpPr>
        <p:spPr bwMode="auto">
          <a:xfrm rot="5400000" flipH="1">
            <a:off x="4450044" y="1212535"/>
            <a:ext cx="1402833" cy="1133927"/>
          </a:xfrm>
          <a:prstGeom prst="rightArrow">
            <a:avLst>
              <a:gd name="adj1" fmla="val 69093"/>
              <a:gd name="adj2" fmla="val 44394"/>
            </a:avLst>
          </a:prstGeom>
          <a:blipFill dpi="0" rotWithShape="1">
            <a:blip r:embed="rId5">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latin typeface="微软雅黑" panose="020B0503020204020204" pitchFamily="34" charset="-122"/>
              <a:ea typeface="微软雅黑" panose="020B0503020204020204" pitchFamily="34" charset="-122"/>
            </a:endParaRPr>
          </a:p>
        </p:txBody>
      </p:sp>
      <p:sp>
        <p:nvSpPr>
          <p:cNvPr id="87" name="TextBox 22"/>
          <p:cNvSpPr txBox="1">
            <a:spLocks noChangeArrowheads="1"/>
          </p:cNvSpPr>
          <p:nvPr/>
        </p:nvSpPr>
        <p:spPr bwMode="auto">
          <a:xfrm>
            <a:off x="4930634" y="1361861"/>
            <a:ext cx="415370" cy="8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a:solidFill>
                  <a:schemeClr val="bg1"/>
                </a:solidFill>
                <a:latin typeface="微软雅黑" panose="020B0503020204020204" pitchFamily="34" charset="-122"/>
                <a:ea typeface="微软雅黑" panose="020B0503020204020204" pitchFamily="34" charset="-122"/>
              </a:rPr>
              <a:t>添加标题</a:t>
            </a:r>
          </a:p>
        </p:txBody>
      </p:sp>
      <p:sp>
        <p:nvSpPr>
          <p:cNvPr id="88" name="右箭头 23"/>
          <p:cNvSpPr>
            <a:spLocks noChangeArrowheads="1"/>
          </p:cNvSpPr>
          <p:nvPr/>
        </p:nvSpPr>
        <p:spPr bwMode="auto">
          <a:xfrm rot="16200000" flipH="1" flipV="1">
            <a:off x="4310831" y="3446478"/>
            <a:ext cx="1681258" cy="1133927"/>
          </a:xfrm>
          <a:prstGeom prst="rightArrow">
            <a:avLst>
              <a:gd name="adj1" fmla="val 69093"/>
              <a:gd name="adj2" fmla="val 44384"/>
            </a:avLst>
          </a:prstGeom>
          <a:blipFill dpi="0" rotWithShape="1">
            <a:blip r:embed="rId6">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latin typeface="微软雅黑" panose="020B0503020204020204" pitchFamily="34" charset="-122"/>
              <a:ea typeface="微软雅黑" panose="020B0503020204020204" pitchFamily="34" charset="-122"/>
            </a:endParaRPr>
          </a:p>
        </p:txBody>
      </p:sp>
      <p:sp>
        <p:nvSpPr>
          <p:cNvPr id="89" name="TextBox 24"/>
          <p:cNvSpPr txBox="1">
            <a:spLocks noChangeArrowheads="1"/>
          </p:cNvSpPr>
          <p:nvPr/>
        </p:nvSpPr>
        <p:spPr bwMode="auto">
          <a:xfrm>
            <a:off x="4938963" y="3290609"/>
            <a:ext cx="415370" cy="1188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a:solidFill>
                  <a:schemeClr val="bg1"/>
                </a:solidFill>
                <a:latin typeface="微软雅黑" panose="020B0503020204020204" pitchFamily="34" charset="-122"/>
                <a:ea typeface="微软雅黑" panose="020B0503020204020204" pitchFamily="34" charset="-122"/>
              </a:rPr>
              <a:t>添加标题</a:t>
            </a:r>
          </a:p>
        </p:txBody>
      </p:sp>
      <p:sp>
        <p:nvSpPr>
          <p:cNvPr id="90" name="TextBox 26"/>
          <p:cNvSpPr txBox="1">
            <a:spLocks noChangeArrowheads="1"/>
          </p:cNvSpPr>
          <p:nvPr/>
        </p:nvSpPr>
        <p:spPr bwMode="auto">
          <a:xfrm>
            <a:off x="5718421" y="3385796"/>
            <a:ext cx="1229224" cy="891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999" dirty="0">
                <a:solidFill>
                  <a:schemeClr val="bg1"/>
                </a:solidFill>
                <a:latin typeface="微软雅黑" panose="020B0503020204020204" pitchFamily="34" charset="-122"/>
                <a:ea typeface="微软雅黑" panose="020B0503020204020204" pitchFamily="34" charset="-122"/>
              </a:rPr>
              <a:t>单击此处添加文本</a:t>
            </a:r>
            <a:endParaRPr lang="en-US" sz="999" dirty="0">
              <a:solidFill>
                <a:schemeClr val="bg1"/>
              </a:solidFill>
              <a:latin typeface="微软雅黑" panose="020B0503020204020204" pitchFamily="34" charset="-122"/>
              <a:ea typeface="微软雅黑" panose="020B0503020204020204" pitchFamily="34" charset="-122"/>
            </a:endParaRPr>
          </a:p>
          <a:p>
            <a:pPr eaLnBrk="1" hangingPunct="1">
              <a:lnSpc>
                <a:spcPct val="130000"/>
              </a:lnSpc>
            </a:pPr>
            <a:r>
              <a:rPr lang="zh-CN" altLang="en-US" sz="999" dirty="0">
                <a:solidFill>
                  <a:schemeClr val="bg1"/>
                </a:solidFill>
                <a:latin typeface="微软雅黑" panose="020B0503020204020204" pitchFamily="34" charset="-122"/>
                <a:ea typeface="微软雅黑" panose="020B0503020204020204" pitchFamily="34" charset="-122"/>
              </a:rPr>
              <a:t>单击此处添加文本</a:t>
            </a:r>
            <a:endParaRPr lang="en-US" sz="999" dirty="0">
              <a:solidFill>
                <a:schemeClr val="bg1"/>
              </a:solidFill>
              <a:latin typeface="微软雅黑" panose="020B0503020204020204" pitchFamily="34" charset="-122"/>
              <a:ea typeface="微软雅黑" panose="020B0503020204020204" pitchFamily="34" charset="-122"/>
            </a:endParaRPr>
          </a:p>
          <a:p>
            <a:pPr eaLnBrk="1" hangingPunct="1">
              <a:lnSpc>
                <a:spcPct val="130000"/>
              </a:lnSpc>
            </a:pPr>
            <a:r>
              <a:rPr lang="zh-CN" altLang="en-US" sz="999" dirty="0">
                <a:solidFill>
                  <a:schemeClr val="bg1"/>
                </a:solidFill>
                <a:latin typeface="微软雅黑" panose="020B0503020204020204" pitchFamily="34" charset="-122"/>
                <a:ea typeface="微软雅黑" panose="020B0503020204020204" pitchFamily="34" charset="-122"/>
              </a:rPr>
              <a:t>单击此处添加文本</a:t>
            </a:r>
            <a:endParaRPr lang="en-US" sz="999" dirty="0">
              <a:solidFill>
                <a:schemeClr val="bg1"/>
              </a:solidFill>
              <a:latin typeface="微软雅黑" panose="020B0503020204020204" pitchFamily="34" charset="-122"/>
              <a:ea typeface="微软雅黑" panose="020B0503020204020204" pitchFamily="34" charset="-122"/>
            </a:endParaRPr>
          </a:p>
          <a:p>
            <a:pPr eaLnBrk="1" hangingPunct="1">
              <a:lnSpc>
                <a:spcPct val="130000"/>
              </a:lnSpc>
            </a:pPr>
            <a:r>
              <a:rPr lang="zh-CN" altLang="en-US" sz="999" dirty="0">
                <a:solidFill>
                  <a:schemeClr val="bg1"/>
                </a:solidFill>
                <a:latin typeface="微软雅黑" panose="020B0503020204020204" pitchFamily="34" charset="-122"/>
                <a:ea typeface="微软雅黑" panose="020B0503020204020204" pitchFamily="34" charset="-122"/>
              </a:rPr>
              <a:t>单击此处添加文本</a:t>
            </a:r>
            <a:endParaRPr lang="en-US" sz="999" dirty="0">
              <a:solidFill>
                <a:schemeClr val="bg1"/>
              </a:solidFill>
              <a:latin typeface="微软雅黑" panose="020B0503020204020204" pitchFamily="34" charset="-122"/>
              <a:ea typeface="微软雅黑" panose="020B0503020204020204" pitchFamily="34" charset="-122"/>
            </a:endParaRPr>
          </a:p>
        </p:txBody>
      </p:sp>
      <p:sp>
        <p:nvSpPr>
          <p:cNvPr id="91" name="TextBox 27"/>
          <p:cNvSpPr txBox="1">
            <a:spLocks noChangeArrowheads="1"/>
          </p:cNvSpPr>
          <p:nvPr/>
        </p:nvSpPr>
        <p:spPr bwMode="auto">
          <a:xfrm>
            <a:off x="2265481" y="3310206"/>
            <a:ext cx="1712195" cy="69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999" dirty="0">
                <a:solidFill>
                  <a:schemeClr val="bg1"/>
                </a:solidFill>
                <a:latin typeface="微软雅黑" panose="020B0503020204020204" pitchFamily="34" charset="-122"/>
                <a:ea typeface="微软雅黑" panose="020B0503020204020204" pitchFamily="34" charset="-122"/>
              </a:rPr>
              <a:t>单击此处添加文本单击此处添加文本单击此处添加文本单击此处添加文本</a:t>
            </a:r>
            <a:endParaRPr lang="en-US" altLang="zh-CN" sz="999" dirty="0">
              <a:solidFill>
                <a:schemeClr val="bg1"/>
              </a:solidFill>
              <a:latin typeface="微软雅黑" panose="020B0503020204020204" pitchFamily="34" charset="-122"/>
              <a:ea typeface="微软雅黑" panose="020B0503020204020204" pitchFamily="34" charset="-122"/>
            </a:endParaRPr>
          </a:p>
        </p:txBody>
      </p:sp>
      <p:sp>
        <p:nvSpPr>
          <p:cNvPr id="92" name="TextBox 28"/>
          <p:cNvSpPr txBox="1">
            <a:spLocks noChangeArrowheads="1"/>
          </p:cNvSpPr>
          <p:nvPr/>
        </p:nvSpPr>
        <p:spPr bwMode="auto">
          <a:xfrm>
            <a:off x="2850287" y="1503618"/>
            <a:ext cx="1683638" cy="69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999" dirty="0">
                <a:solidFill>
                  <a:schemeClr val="bg1"/>
                </a:solidFill>
                <a:latin typeface="微软雅黑" panose="020B0503020204020204" pitchFamily="34" charset="-122"/>
                <a:ea typeface="微软雅黑" panose="020B0503020204020204" pitchFamily="34" charset="-122"/>
              </a:rPr>
              <a:t>单击此处添加文本单击此处添加文本单击此处添加文本单击此处添加文本</a:t>
            </a:r>
            <a:endParaRPr lang="en-US" sz="999" dirty="0">
              <a:solidFill>
                <a:schemeClr val="bg1"/>
              </a:solidFill>
              <a:latin typeface="微软雅黑" panose="020B0503020204020204" pitchFamily="34" charset="-122"/>
              <a:ea typeface="微软雅黑" panose="020B0503020204020204" pitchFamily="34" charset="-122"/>
            </a:endParaRPr>
          </a:p>
        </p:txBody>
      </p:sp>
      <p:pic>
        <p:nvPicPr>
          <p:cNvPr id="13" name="Picture 3" descr="C:\Users\ABC\Desktop\GR-010 (2).png"/>
          <p:cNvPicPr>
            <a:picLocks noChangeAspect="1" noChangeArrowheads="1"/>
          </p:cNvPicPr>
          <p:nvPr/>
        </p:nvPicPr>
        <p:blipFill>
          <a:blip r:embed="rId7" cstate="screen">
            <a:grayscl/>
            <a:extLst>
              <a:ext uri="{28A0092B-C50C-407E-A947-70E740481C1C}">
                <a14:useLocalDpi xmlns:a14="http://schemas.microsoft.com/office/drawing/2010/main"/>
              </a:ext>
            </a:extLst>
          </a:blip>
          <a:srcRect/>
          <a:stretch>
            <a:fillRect/>
          </a:stretch>
        </p:blipFill>
        <p:spPr bwMode="auto">
          <a:xfrm rot="19741709">
            <a:off x="8317030" y="248113"/>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C:\Users\ABC\Desktop\GR-010 (2).png"/>
          <p:cNvPicPr>
            <a:picLocks noChangeAspect="1" noChangeArrowheads="1"/>
          </p:cNvPicPr>
          <p:nvPr/>
        </p:nvPicPr>
        <p:blipFill>
          <a:blip r:embed="rId8">
            <a:biLevel thresh="25000"/>
            <a:extLst>
              <a:ext uri="{28A0092B-C50C-407E-A947-70E740481C1C}">
                <a14:useLocalDpi xmlns:a14="http://schemas.microsoft.com/office/drawing/2010/main"/>
              </a:ext>
            </a:extLst>
          </a:blip>
          <a:srcRect/>
          <a:stretch>
            <a:fillRect/>
          </a:stretch>
        </p:blipFill>
        <p:spPr bwMode="auto">
          <a:xfrm>
            <a:off x="-178303" y="422858"/>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223170" y="134412"/>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点击添加标题</a:t>
            </a:r>
          </a:p>
        </p:txBody>
      </p:sp>
      <p:pic>
        <p:nvPicPr>
          <p:cNvPr id="16" name="Picture 5" descr="C:\Users\ABC\Desktop\图片1.png"/>
          <p:cNvPicPr>
            <a:picLocks noChangeAspect="1" noChangeArrowheads="1"/>
          </p:cNvPicPr>
          <p:nvPr/>
        </p:nvPicPr>
        <p:blipFill>
          <a:blip r:embed="rId9">
            <a:extLst>
              <a:ext uri="{BEBA8EAE-BF5A-486C-A8C5-ECC9F3942E4B}">
                <a14:imgProps xmlns:a14="http://schemas.microsoft.com/office/drawing/2010/main">
                  <a14:imgLayer r:embed="rId10">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62702" y="-184298"/>
            <a:ext cx="9247188" cy="5961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98353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par>
                                <p:cTn id="8" presetID="1"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13"/>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childTnLst>
                                </p:cTn>
                              </p:par>
                            </p:childTnLst>
                          </p:cTn>
                        </p:par>
                        <p:par>
                          <p:cTn id="18" fill="hold">
                            <p:stCondLst>
                              <p:cond delay="500"/>
                            </p:stCondLst>
                            <p:childTnLst>
                              <p:par>
                                <p:cTn id="19" presetID="12" presetClass="entr" presetSubtype="2" fill="hold" grpId="0" nodeType="afterEffect">
                                  <p:stCondLst>
                                    <p:cond delay="0"/>
                                  </p:stCondLst>
                                  <p:childTnLst>
                                    <p:set>
                                      <p:cBhvr>
                                        <p:cTn id="20" dur="1" fill="hold">
                                          <p:stCondLst>
                                            <p:cond delay="0"/>
                                          </p:stCondLst>
                                        </p:cTn>
                                        <p:tgtEl>
                                          <p:spTgt spid="84"/>
                                        </p:tgtEl>
                                        <p:attrNameLst>
                                          <p:attrName>style.visibility</p:attrName>
                                        </p:attrNameLst>
                                      </p:cBhvr>
                                      <p:to>
                                        <p:strVal val="visible"/>
                                      </p:to>
                                    </p:set>
                                    <p:anim calcmode="lin" valueType="num">
                                      <p:cBhvr additive="base">
                                        <p:cTn id="21" dur="500"/>
                                        <p:tgtEl>
                                          <p:spTgt spid="84"/>
                                        </p:tgtEl>
                                        <p:attrNameLst>
                                          <p:attrName>ppt_x</p:attrName>
                                        </p:attrNameLst>
                                      </p:cBhvr>
                                      <p:tavLst>
                                        <p:tav tm="0">
                                          <p:val>
                                            <p:strVal val="#ppt_x+#ppt_w*1.125000"/>
                                          </p:val>
                                        </p:tav>
                                        <p:tav tm="100000">
                                          <p:val>
                                            <p:strVal val="#ppt_x"/>
                                          </p:val>
                                        </p:tav>
                                      </p:tavLst>
                                    </p:anim>
                                    <p:animEffect transition="in" filter="wipe(left)">
                                      <p:cBhvr>
                                        <p:cTn id="22" dur="500"/>
                                        <p:tgtEl>
                                          <p:spTgt spid="84"/>
                                        </p:tgtEl>
                                      </p:cBhvr>
                                    </p:animEffect>
                                  </p:childTnLst>
                                </p:cTn>
                              </p:par>
                              <p:par>
                                <p:cTn id="23" presetID="12" presetClass="entr" presetSubtype="8" fill="hold" grpId="0" nodeType="withEffect">
                                  <p:stCondLst>
                                    <p:cond delay="0"/>
                                  </p:stCondLst>
                                  <p:childTnLst>
                                    <p:set>
                                      <p:cBhvr>
                                        <p:cTn id="24" dur="1" fill="hold">
                                          <p:stCondLst>
                                            <p:cond delay="0"/>
                                          </p:stCondLst>
                                        </p:cTn>
                                        <p:tgtEl>
                                          <p:spTgt spid="82"/>
                                        </p:tgtEl>
                                        <p:attrNameLst>
                                          <p:attrName>style.visibility</p:attrName>
                                        </p:attrNameLst>
                                      </p:cBhvr>
                                      <p:to>
                                        <p:strVal val="visible"/>
                                      </p:to>
                                    </p:set>
                                    <p:anim calcmode="lin" valueType="num">
                                      <p:cBhvr additive="base">
                                        <p:cTn id="25" dur="500"/>
                                        <p:tgtEl>
                                          <p:spTgt spid="82"/>
                                        </p:tgtEl>
                                        <p:attrNameLst>
                                          <p:attrName>ppt_x</p:attrName>
                                        </p:attrNameLst>
                                      </p:cBhvr>
                                      <p:tavLst>
                                        <p:tav tm="0">
                                          <p:val>
                                            <p:strVal val="#ppt_x-#ppt_w*1.125000"/>
                                          </p:val>
                                        </p:tav>
                                        <p:tav tm="100000">
                                          <p:val>
                                            <p:strVal val="#ppt_x"/>
                                          </p:val>
                                        </p:tav>
                                      </p:tavLst>
                                    </p:anim>
                                    <p:animEffect transition="in" filter="wipe(right)">
                                      <p:cBhvr>
                                        <p:cTn id="26" dur="500"/>
                                        <p:tgtEl>
                                          <p:spTgt spid="82"/>
                                        </p:tgtEl>
                                      </p:cBhvr>
                                    </p:animEffect>
                                  </p:childTnLst>
                                </p:cTn>
                              </p:par>
                              <p:par>
                                <p:cTn id="27" presetID="12" presetClass="entr" presetSubtype="4" fill="hold" grpId="0" nodeType="withEffect">
                                  <p:stCondLst>
                                    <p:cond delay="0"/>
                                  </p:stCondLst>
                                  <p:childTnLst>
                                    <p:set>
                                      <p:cBhvr>
                                        <p:cTn id="28" dur="1" fill="hold">
                                          <p:stCondLst>
                                            <p:cond delay="0"/>
                                          </p:stCondLst>
                                        </p:cTn>
                                        <p:tgtEl>
                                          <p:spTgt spid="86"/>
                                        </p:tgtEl>
                                        <p:attrNameLst>
                                          <p:attrName>style.visibility</p:attrName>
                                        </p:attrNameLst>
                                      </p:cBhvr>
                                      <p:to>
                                        <p:strVal val="visible"/>
                                      </p:to>
                                    </p:set>
                                    <p:anim calcmode="lin" valueType="num">
                                      <p:cBhvr additive="base">
                                        <p:cTn id="29" dur="500"/>
                                        <p:tgtEl>
                                          <p:spTgt spid="86"/>
                                        </p:tgtEl>
                                        <p:attrNameLst>
                                          <p:attrName>ppt_y</p:attrName>
                                        </p:attrNameLst>
                                      </p:cBhvr>
                                      <p:tavLst>
                                        <p:tav tm="0">
                                          <p:val>
                                            <p:strVal val="#ppt_y+#ppt_h*1.125000"/>
                                          </p:val>
                                        </p:tav>
                                        <p:tav tm="100000">
                                          <p:val>
                                            <p:strVal val="#ppt_y"/>
                                          </p:val>
                                        </p:tav>
                                      </p:tavLst>
                                    </p:anim>
                                    <p:animEffect transition="in" filter="wipe(up)">
                                      <p:cBhvr>
                                        <p:cTn id="30" dur="500"/>
                                        <p:tgtEl>
                                          <p:spTgt spid="86"/>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87"/>
                                        </p:tgtEl>
                                        <p:attrNameLst>
                                          <p:attrName>style.visibility</p:attrName>
                                        </p:attrNameLst>
                                      </p:cBhvr>
                                      <p:to>
                                        <p:strVal val="visible"/>
                                      </p:to>
                                    </p:set>
                                    <p:anim calcmode="lin" valueType="num">
                                      <p:cBhvr additive="base">
                                        <p:cTn id="33" dur="500"/>
                                        <p:tgtEl>
                                          <p:spTgt spid="87"/>
                                        </p:tgtEl>
                                        <p:attrNameLst>
                                          <p:attrName>ppt_y</p:attrName>
                                        </p:attrNameLst>
                                      </p:cBhvr>
                                      <p:tavLst>
                                        <p:tav tm="0">
                                          <p:val>
                                            <p:strVal val="#ppt_y+#ppt_h*1.125000"/>
                                          </p:val>
                                        </p:tav>
                                        <p:tav tm="100000">
                                          <p:val>
                                            <p:strVal val="#ppt_y"/>
                                          </p:val>
                                        </p:tav>
                                      </p:tavLst>
                                    </p:anim>
                                    <p:animEffect transition="in" filter="wipe(up)">
                                      <p:cBhvr>
                                        <p:cTn id="34" dur="500"/>
                                        <p:tgtEl>
                                          <p:spTgt spid="87"/>
                                        </p:tgtEl>
                                      </p:cBhvr>
                                    </p:animEffect>
                                  </p:childTnLst>
                                </p:cTn>
                              </p:par>
                              <p:par>
                                <p:cTn id="35" presetID="12" presetClass="entr" presetSubtype="1" fill="hold" grpId="0" nodeType="withEffect">
                                  <p:stCondLst>
                                    <p:cond delay="0"/>
                                  </p:stCondLst>
                                  <p:childTnLst>
                                    <p:set>
                                      <p:cBhvr>
                                        <p:cTn id="36" dur="1" fill="hold">
                                          <p:stCondLst>
                                            <p:cond delay="0"/>
                                          </p:stCondLst>
                                        </p:cTn>
                                        <p:tgtEl>
                                          <p:spTgt spid="88"/>
                                        </p:tgtEl>
                                        <p:attrNameLst>
                                          <p:attrName>style.visibility</p:attrName>
                                        </p:attrNameLst>
                                      </p:cBhvr>
                                      <p:to>
                                        <p:strVal val="visible"/>
                                      </p:to>
                                    </p:set>
                                    <p:anim calcmode="lin" valueType="num">
                                      <p:cBhvr additive="base">
                                        <p:cTn id="37" dur="500"/>
                                        <p:tgtEl>
                                          <p:spTgt spid="88"/>
                                        </p:tgtEl>
                                        <p:attrNameLst>
                                          <p:attrName>ppt_y</p:attrName>
                                        </p:attrNameLst>
                                      </p:cBhvr>
                                      <p:tavLst>
                                        <p:tav tm="0">
                                          <p:val>
                                            <p:strVal val="#ppt_y-#ppt_h*1.125000"/>
                                          </p:val>
                                        </p:tav>
                                        <p:tav tm="100000">
                                          <p:val>
                                            <p:strVal val="#ppt_y"/>
                                          </p:val>
                                        </p:tav>
                                      </p:tavLst>
                                    </p:anim>
                                    <p:animEffect transition="in" filter="wipe(down)">
                                      <p:cBhvr>
                                        <p:cTn id="38" dur="500"/>
                                        <p:tgtEl>
                                          <p:spTgt spid="88"/>
                                        </p:tgtEl>
                                      </p:cBhvr>
                                    </p:animEffect>
                                  </p:childTnLst>
                                </p:cTn>
                              </p:par>
                              <p:par>
                                <p:cTn id="39" presetID="12" presetClass="entr" presetSubtype="2" fill="hold" grpId="0" nodeType="withEffect">
                                  <p:stCondLst>
                                    <p:cond delay="0"/>
                                  </p:stCondLst>
                                  <p:childTnLst>
                                    <p:set>
                                      <p:cBhvr>
                                        <p:cTn id="40" dur="1" fill="hold">
                                          <p:stCondLst>
                                            <p:cond delay="0"/>
                                          </p:stCondLst>
                                        </p:cTn>
                                        <p:tgtEl>
                                          <p:spTgt spid="85"/>
                                        </p:tgtEl>
                                        <p:attrNameLst>
                                          <p:attrName>style.visibility</p:attrName>
                                        </p:attrNameLst>
                                      </p:cBhvr>
                                      <p:to>
                                        <p:strVal val="visible"/>
                                      </p:to>
                                    </p:set>
                                    <p:anim calcmode="lin" valueType="num">
                                      <p:cBhvr additive="base">
                                        <p:cTn id="41" dur="500"/>
                                        <p:tgtEl>
                                          <p:spTgt spid="85"/>
                                        </p:tgtEl>
                                        <p:attrNameLst>
                                          <p:attrName>ppt_x</p:attrName>
                                        </p:attrNameLst>
                                      </p:cBhvr>
                                      <p:tavLst>
                                        <p:tav tm="0">
                                          <p:val>
                                            <p:strVal val="#ppt_x+#ppt_w*1.125000"/>
                                          </p:val>
                                        </p:tav>
                                        <p:tav tm="100000">
                                          <p:val>
                                            <p:strVal val="#ppt_x"/>
                                          </p:val>
                                        </p:tav>
                                      </p:tavLst>
                                    </p:anim>
                                    <p:animEffect transition="in" filter="wipe(left)">
                                      <p:cBhvr>
                                        <p:cTn id="42" dur="500"/>
                                        <p:tgtEl>
                                          <p:spTgt spid="85"/>
                                        </p:tgtEl>
                                      </p:cBhvr>
                                    </p:animEffect>
                                  </p:childTnLst>
                                </p:cTn>
                              </p:par>
                              <p:par>
                                <p:cTn id="43" presetID="12" presetClass="entr" presetSubtype="1" fill="hold" grpId="0" nodeType="withEffect">
                                  <p:stCondLst>
                                    <p:cond delay="0"/>
                                  </p:stCondLst>
                                  <p:childTnLst>
                                    <p:set>
                                      <p:cBhvr>
                                        <p:cTn id="44" dur="1" fill="hold">
                                          <p:stCondLst>
                                            <p:cond delay="0"/>
                                          </p:stCondLst>
                                        </p:cTn>
                                        <p:tgtEl>
                                          <p:spTgt spid="89"/>
                                        </p:tgtEl>
                                        <p:attrNameLst>
                                          <p:attrName>style.visibility</p:attrName>
                                        </p:attrNameLst>
                                      </p:cBhvr>
                                      <p:to>
                                        <p:strVal val="visible"/>
                                      </p:to>
                                    </p:set>
                                    <p:anim calcmode="lin" valueType="num">
                                      <p:cBhvr additive="base">
                                        <p:cTn id="45" dur="500"/>
                                        <p:tgtEl>
                                          <p:spTgt spid="89"/>
                                        </p:tgtEl>
                                        <p:attrNameLst>
                                          <p:attrName>ppt_y</p:attrName>
                                        </p:attrNameLst>
                                      </p:cBhvr>
                                      <p:tavLst>
                                        <p:tav tm="0">
                                          <p:val>
                                            <p:strVal val="#ppt_y-#ppt_h*1.125000"/>
                                          </p:val>
                                        </p:tav>
                                        <p:tav tm="100000">
                                          <p:val>
                                            <p:strVal val="#ppt_y"/>
                                          </p:val>
                                        </p:tav>
                                      </p:tavLst>
                                    </p:anim>
                                    <p:animEffect transition="in" filter="wipe(down)">
                                      <p:cBhvr>
                                        <p:cTn id="46" dur="500"/>
                                        <p:tgtEl>
                                          <p:spTgt spid="89"/>
                                        </p:tgtEl>
                                      </p:cBhvr>
                                    </p:animEffect>
                                  </p:childTnLst>
                                </p:cTn>
                              </p:par>
                              <p:par>
                                <p:cTn id="47" presetID="12" presetClass="entr" presetSubtype="8" fill="hold" grpId="0" nodeType="withEffect">
                                  <p:stCondLst>
                                    <p:cond delay="0"/>
                                  </p:stCondLst>
                                  <p:childTnLst>
                                    <p:set>
                                      <p:cBhvr>
                                        <p:cTn id="48" dur="1" fill="hold">
                                          <p:stCondLst>
                                            <p:cond delay="0"/>
                                          </p:stCondLst>
                                        </p:cTn>
                                        <p:tgtEl>
                                          <p:spTgt spid="83"/>
                                        </p:tgtEl>
                                        <p:attrNameLst>
                                          <p:attrName>style.visibility</p:attrName>
                                        </p:attrNameLst>
                                      </p:cBhvr>
                                      <p:to>
                                        <p:strVal val="visible"/>
                                      </p:to>
                                    </p:set>
                                    <p:anim calcmode="lin" valueType="num">
                                      <p:cBhvr additive="base">
                                        <p:cTn id="49" dur="500"/>
                                        <p:tgtEl>
                                          <p:spTgt spid="83"/>
                                        </p:tgtEl>
                                        <p:attrNameLst>
                                          <p:attrName>ppt_x</p:attrName>
                                        </p:attrNameLst>
                                      </p:cBhvr>
                                      <p:tavLst>
                                        <p:tav tm="0">
                                          <p:val>
                                            <p:strVal val="#ppt_x-#ppt_w*1.125000"/>
                                          </p:val>
                                        </p:tav>
                                        <p:tav tm="100000">
                                          <p:val>
                                            <p:strVal val="#ppt_x"/>
                                          </p:val>
                                        </p:tav>
                                      </p:tavLst>
                                    </p:anim>
                                    <p:animEffect transition="in" filter="wipe(right)">
                                      <p:cBhvr>
                                        <p:cTn id="50" dur="500"/>
                                        <p:tgtEl>
                                          <p:spTgt spid="83"/>
                                        </p:tgtEl>
                                      </p:cBhvr>
                                    </p:animEffect>
                                  </p:childTnLst>
                                </p:cTn>
                              </p:par>
                            </p:childTnLst>
                          </p:cTn>
                        </p:par>
                        <p:par>
                          <p:cTn id="51" fill="hold">
                            <p:stCondLst>
                              <p:cond delay="1000"/>
                            </p:stCondLst>
                            <p:childTnLst>
                              <p:par>
                                <p:cTn id="52" presetID="22" presetClass="entr" presetSubtype="2" fill="hold" grpId="0" nodeType="afterEffect">
                                  <p:stCondLst>
                                    <p:cond delay="0"/>
                                  </p:stCondLst>
                                  <p:childTnLst>
                                    <p:set>
                                      <p:cBhvr>
                                        <p:cTn id="53" dur="1" fill="hold">
                                          <p:stCondLst>
                                            <p:cond delay="0"/>
                                          </p:stCondLst>
                                        </p:cTn>
                                        <p:tgtEl>
                                          <p:spTgt spid="92"/>
                                        </p:tgtEl>
                                        <p:attrNameLst>
                                          <p:attrName>style.visibility</p:attrName>
                                        </p:attrNameLst>
                                      </p:cBhvr>
                                      <p:to>
                                        <p:strVal val="visible"/>
                                      </p:to>
                                    </p:set>
                                    <p:animEffect transition="in" filter="wipe(right)">
                                      <p:cBhvr>
                                        <p:cTn id="54" dur="500"/>
                                        <p:tgtEl>
                                          <p:spTgt spid="92"/>
                                        </p:tgtEl>
                                      </p:cBhvr>
                                    </p:animEffect>
                                  </p:childTnLst>
                                </p:cTn>
                              </p:par>
                            </p:childTnLst>
                          </p:cTn>
                        </p:par>
                        <p:par>
                          <p:cTn id="55" fill="hold">
                            <p:stCondLst>
                              <p:cond delay="1500"/>
                            </p:stCondLst>
                            <p:childTnLst>
                              <p:par>
                                <p:cTn id="56" presetID="22" presetClass="entr" presetSubtype="1" fill="hold" grpId="0" nodeType="afterEffect">
                                  <p:stCondLst>
                                    <p:cond delay="0"/>
                                  </p:stCondLst>
                                  <p:childTnLst>
                                    <p:set>
                                      <p:cBhvr>
                                        <p:cTn id="57" dur="1" fill="hold">
                                          <p:stCondLst>
                                            <p:cond delay="0"/>
                                          </p:stCondLst>
                                        </p:cTn>
                                        <p:tgtEl>
                                          <p:spTgt spid="90"/>
                                        </p:tgtEl>
                                        <p:attrNameLst>
                                          <p:attrName>style.visibility</p:attrName>
                                        </p:attrNameLst>
                                      </p:cBhvr>
                                      <p:to>
                                        <p:strVal val="visible"/>
                                      </p:to>
                                    </p:set>
                                    <p:animEffect transition="in" filter="wipe(up)">
                                      <p:cBhvr>
                                        <p:cTn id="58" dur="500"/>
                                        <p:tgtEl>
                                          <p:spTgt spid="90"/>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91"/>
                                        </p:tgtEl>
                                        <p:attrNameLst>
                                          <p:attrName>style.visibility</p:attrName>
                                        </p:attrNameLst>
                                      </p:cBhvr>
                                      <p:to>
                                        <p:strVal val="visible"/>
                                      </p:to>
                                    </p:set>
                                    <p:animEffect transition="in" filter="wipe(up)">
                                      <p:cBhvr>
                                        <p:cTn id="61"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autoUpdateAnimBg="0"/>
      <p:bldP spid="83" grpId="0" autoUpdateAnimBg="0"/>
      <p:bldP spid="84" grpId="0" animBg="1" autoUpdateAnimBg="0"/>
      <p:bldP spid="85" grpId="0" autoUpdateAnimBg="0"/>
      <p:bldP spid="86" grpId="0" animBg="1" autoUpdateAnimBg="0"/>
      <p:bldP spid="87" grpId="0" autoUpdateAnimBg="0"/>
      <p:bldP spid="88" grpId="0" animBg="1" autoUpdateAnimBg="0"/>
      <p:bldP spid="89" grpId="0" autoUpdateAnimBg="0"/>
      <p:bldP spid="90" grpId="0" autoUpdateAnimBg="0"/>
      <p:bldP spid="91" grpId="0" autoUpdateAnimBg="0"/>
      <p:bldP spid="92" grpId="0" autoUpdateAnimBg="0"/>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3" name="直接连接符 2"/>
          <p:cNvCxnSpPr>
            <a:endCxn id="6" idx="2"/>
          </p:cNvCxnSpPr>
          <p:nvPr/>
        </p:nvCxnSpPr>
        <p:spPr>
          <a:xfrm>
            <a:off x="3060226" y="3451412"/>
            <a:ext cx="641330" cy="83400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5" idx="0"/>
          </p:cNvCxnSpPr>
          <p:nvPr/>
        </p:nvCxnSpPr>
        <p:spPr>
          <a:xfrm flipV="1">
            <a:off x="4086073" y="3019476"/>
            <a:ext cx="0" cy="86387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6" idx="6"/>
          </p:cNvCxnSpPr>
          <p:nvPr/>
        </p:nvCxnSpPr>
        <p:spPr>
          <a:xfrm flipV="1">
            <a:off x="4470590" y="3451412"/>
            <a:ext cx="587337" cy="83400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3684005" y="3883347"/>
            <a:ext cx="804136" cy="804136"/>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6" name="椭圆 5"/>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8" name="Freeform 75"/>
          <p:cNvSpPr>
            <a:spLocks noEditPoints="1"/>
          </p:cNvSpPr>
          <p:nvPr/>
        </p:nvSpPr>
        <p:spPr bwMode="auto">
          <a:xfrm>
            <a:off x="3925120" y="4141624"/>
            <a:ext cx="321905" cy="318288"/>
          </a:xfrm>
          <a:custGeom>
            <a:avLst/>
            <a:gdLst>
              <a:gd name="T0" fmla="*/ 190 w 196"/>
              <a:gd name="T1" fmla="*/ 166 h 194"/>
              <a:gd name="T2" fmla="*/ 143 w 196"/>
              <a:gd name="T3" fmla="*/ 120 h 194"/>
              <a:gd name="T4" fmla="*/ 142 w 196"/>
              <a:gd name="T5" fmla="*/ 118 h 194"/>
              <a:gd name="T6" fmla="*/ 154 w 196"/>
              <a:gd name="T7" fmla="*/ 76 h 194"/>
              <a:gd name="T8" fmla="*/ 77 w 196"/>
              <a:gd name="T9" fmla="*/ 0 h 194"/>
              <a:gd name="T10" fmla="*/ 0 w 196"/>
              <a:gd name="T11" fmla="*/ 76 h 194"/>
              <a:gd name="T12" fmla="*/ 77 w 196"/>
              <a:gd name="T13" fmla="*/ 153 h 194"/>
              <a:gd name="T14" fmla="*/ 119 w 196"/>
              <a:gd name="T15" fmla="*/ 141 h 194"/>
              <a:gd name="T16" fmla="*/ 120 w 196"/>
              <a:gd name="T17" fmla="*/ 143 h 194"/>
              <a:gd name="T18" fmla="*/ 167 w 196"/>
              <a:gd name="T19" fmla="*/ 189 h 194"/>
              <a:gd name="T20" fmla="*/ 178 w 196"/>
              <a:gd name="T21" fmla="*/ 194 h 194"/>
              <a:gd name="T22" fmla="*/ 190 w 196"/>
              <a:gd name="T23" fmla="*/ 189 h 194"/>
              <a:gd name="T24" fmla="*/ 190 w 196"/>
              <a:gd name="T25" fmla="*/ 166 h 194"/>
              <a:gd name="T26" fmla="*/ 77 w 196"/>
              <a:gd name="T27" fmla="*/ 129 h 194"/>
              <a:gd name="T28" fmla="*/ 25 w 196"/>
              <a:gd name="T29" fmla="*/ 76 h 194"/>
              <a:gd name="T30" fmla="*/ 77 w 196"/>
              <a:gd name="T31" fmla="*/ 24 h 194"/>
              <a:gd name="T32" fmla="*/ 130 w 196"/>
              <a:gd name="T33" fmla="*/ 76 h 194"/>
              <a:gd name="T34" fmla="*/ 77 w 196"/>
              <a:gd name="T35" fmla="*/ 12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6" h="194">
                <a:moveTo>
                  <a:pt x="190" y="166"/>
                </a:moveTo>
                <a:cubicBezTo>
                  <a:pt x="143" y="120"/>
                  <a:pt x="143" y="120"/>
                  <a:pt x="143" y="120"/>
                </a:cubicBezTo>
                <a:cubicBezTo>
                  <a:pt x="143" y="119"/>
                  <a:pt x="142" y="119"/>
                  <a:pt x="142" y="118"/>
                </a:cubicBezTo>
                <a:cubicBezTo>
                  <a:pt x="149" y="106"/>
                  <a:pt x="154" y="92"/>
                  <a:pt x="154" y="76"/>
                </a:cubicBezTo>
                <a:cubicBezTo>
                  <a:pt x="154" y="34"/>
                  <a:pt x="120" y="0"/>
                  <a:pt x="77" y="0"/>
                </a:cubicBezTo>
                <a:cubicBezTo>
                  <a:pt x="35" y="0"/>
                  <a:pt x="0" y="34"/>
                  <a:pt x="0" y="76"/>
                </a:cubicBezTo>
                <a:cubicBezTo>
                  <a:pt x="0" y="119"/>
                  <a:pt x="35" y="153"/>
                  <a:pt x="77" y="153"/>
                </a:cubicBezTo>
                <a:cubicBezTo>
                  <a:pt x="93" y="153"/>
                  <a:pt x="107" y="149"/>
                  <a:pt x="119" y="141"/>
                </a:cubicBezTo>
                <a:cubicBezTo>
                  <a:pt x="119" y="141"/>
                  <a:pt x="120" y="142"/>
                  <a:pt x="120" y="143"/>
                </a:cubicBezTo>
                <a:cubicBezTo>
                  <a:pt x="167" y="189"/>
                  <a:pt x="167" y="189"/>
                  <a:pt x="167" y="189"/>
                </a:cubicBezTo>
                <a:cubicBezTo>
                  <a:pt x="170" y="192"/>
                  <a:pt x="174" y="194"/>
                  <a:pt x="178" y="194"/>
                </a:cubicBezTo>
                <a:cubicBezTo>
                  <a:pt x="182" y="194"/>
                  <a:pt x="187" y="192"/>
                  <a:pt x="190" y="189"/>
                </a:cubicBezTo>
                <a:cubicBezTo>
                  <a:pt x="196" y="183"/>
                  <a:pt x="196" y="172"/>
                  <a:pt x="190" y="166"/>
                </a:cubicBezTo>
                <a:moveTo>
                  <a:pt x="77" y="129"/>
                </a:moveTo>
                <a:cubicBezTo>
                  <a:pt x="48" y="129"/>
                  <a:pt x="25" y="105"/>
                  <a:pt x="25" y="76"/>
                </a:cubicBezTo>
                <a:cubicBezTo>
                  <a:pt x="25" y="48"/>
                  <a:pt x="48" y="24"/>
                  <a:pt x="77" y="24"/>
                </a:cubicBezTo>
                <a:cubicBezTo>
                  <a:pt x="106" y="24"/>
                  <a:pt x="130" y="48"/>
                  <a:pt x="130" y="76"/>
                </a:cubicBezTo>
                <a:cubicBezTo>
                  <a:pt x="130" y="105"/>
                  <a:pt x="106" y="129"/>
                  <a:pt x="77" y="129"/>
                </a:cubicBezTo>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200"/>
          </a:p>
        </p:txBody>
      </p:sp>
      <p:grpSp>
        <p:nvGrpSpPr>
          <p:cNvPr id="15" name="组合 14"/>
          <p:cNvGrpSpPr/>
          <p:nvPr/>
        </p:nvGrpSpPr>
        <p:grpSpPr>
          <a:xfrm>
            <a:off x="2790266" y="3010818"/>
            <a:ext cx="593911" cy="593911"/>
            <a:chOff x="1008115" y="2542722"/>
            <a:chExt cx="1360493" cy="1360493"/>
          </a:xfrm>
          <a:blipFill dpi="0" rotWithShape="1">
            <a:blip r:embed="rId4">
              <a:extLst>
                <a:ext uri="{28A0092B-C50C-407E-A947-70E740481C1C}">
                  <a14:useLocalDpi xmlns:a14="http://schemas.microsoft.com/office/drawing/2010/main" val="0"/>
                </a:ext>
              </a:extLst>
            </a:blip>
            <a:srcRect/>
            <a:stretch>
              <a:fillRect/>
            </a:stretch>
          </a:blipFill>
        </p:grpSpPr>
        <p:grpSp>
          <p:nvGrpSpPr>
            <p:cNvPr id="16" name="组合 15"/>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Impact MT Std" pitchFamily="34" charset="0"/>
                </a:endParaRPr>
              </a:p>
            </p:txBody>
          </p:sp>
          <p:sp>
            <p:nvSpPr>
              <p:cNvPr id="19" name="椭圆 18"/>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Impact MT Std" pitchFamily="34" charset="0"/>
                </a:endParaRPr>
              </a:p>
            </p:txBody>
          </p:sp>
        </p:grpSp>
        <p:sp>
          <p:nvSpPr>
            <p:cNvPr id="17" name="TextBox 16"/>
            <p:cNvSpPr txBox="1"/>
            <p:nvPr/>
          </p:nvSpPr>
          <p:spPr>
            <a:xfrm>
              <a:off x="1280394" y="2684182"/>
              <a:ext cx="815932" cy="1057552"/>
            </a:xfrm>
            <a:prstGeom prst="rect">
              <a:avLst/>
            </a:prstGeom>
            <a:noFill/>
          </p:spPr>
          <p:txBody>
            <a:bodyPr wrap="none" rtlCol="0">
              <a:spAutoFit/>
            </a:bodyPr>
            <a:lstStyle/>
            <a:p>
              <a:pPr algn="ctr"/>
              <a:r>
                <a:rPr lang="en-US" altLang="zh-CN" sz="2400" b="1" dirty="0">
                  <a:solidFill>
                    <a:schemeClr val="bg1"/>
                  </a:solidFill>
                  <a:latin typeface="Impact MT Std" pitchFamily="34" charset="0"/>
                  <a:ea typeface="微软雅黑" panose="020B0503020204020204" pitchFamily="34" charset="-122"/>
                </a:rPr>
                <a:t>1</a:t>
              </a:r>
            </a:p>
          </p:txBody>
        </p:sp>
      </p:grpSp>
      <p:grpSp>
        <p:nvGrpSpPr>
          <p:cNvPr id="20" name="组合 19"/>
          <p:cNvGrpSpPr/>
          <p:nvPr/>
        </p:nvGrpSpPr>
        <p:grpSpPr>
          <a:xfrm>
            <a:off x="3816113" y="2425565"/>
            <a:ext cx="593911" cy="593911"/>
            <a:chOff x="1008115" y="2542722"/>
            <a:chExt cx="1360493" cy="1360493"/>
          </a:xfrm>
          <a:blipFill dpi="0" rotWithShape="1">
            <a:blip r:embed="rId5">
              <a:extLst>
                <a:ext uri="{28A0092B-C50C-407E-A947-70E740481C1C}">
                  <a14:useLocalDpi xmlns:a14="http://schemas.microsoft.com/office/drawing/2010/main" val="0"/>
                </a:ext>
              </a:extLst>
            </a:blip>
            <a:srcRect/>
            <a:stretch>
              <a:fillRect/>
            </a:stretch>
          </a:blipFill>
        </p:grpSpPr>
        <p:grpSp>
          <p:nvGrpSpPr>
            <p:cNvPr id="21" name="组合 20"/>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Impact MT Std" pitchFamily="34" charset="0"/>
                </a:endParaRPr>
              </a:p>
            </p:txBody>
          </p:sp>
          <p:sp>
            <p:nvSpPr>
              <p:cNvPr id="24" name="椭圆 23"/>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Impact MT Std" pitchFamily="34" charset="0"/>
                </a:endParaRPr>
              </a:p>
            </p:txBody>
          </p:sp>
        </p:grpSp>
        <p:sp>
          <p:nvSpPr>
            <p:cNvPr id="22" name="TextBox 21"/>
            <p:cNvSpPr txBox="1"/>
            <p:nvPr/>
          </p:nvSpPr>
          <p:spPr>
            <a:xfrm>
              <a:off x="1233949" y="2635973"/>
              <a:ext cx="882029" cy="1198559"/>
            </a:xfrm>
            <a:prstGeom prst="rect">
              <a:avLst/>
            </a:prstGeom>
            <a:noFill/>
          </p:spPr>
          <p:txBody>
            <a:bodyPr wrap="none" rtlCol="0">
              <a:spAutoFit/>
            </a:bodyPr>
            <a:lstStyle/>
            <a:p>
              <a:pPr algn="ctr"/>
              <a:r>
                <a:rPr lang="en-US" altLang="zh-CN" sz="2800" b="1" dirty="0">
                  <a:solidFill>
                    <a:schemeClr val="bg1"/>
                  </a:solidFill>
                  <a:latin typeface="Impact MT Std" pitchFamily="34" charset="0"/>
                  <a:ea typeface="微软雅黑" panose="020B0503020204020204" pitchFamily="34" charset="-122"/>
                </a:rPr>
                <a:t>2</a:t>
              </a:r>
            </a:p>
          </p:txBody>
        </p:sp>
      </p:grpSp>
      <p:grpSp>
        <p:nvGrpSpPr>
          <p:cNvPr id="25" name="组合 24"/>
          <p:cNvGrpSpPr/>
          <p:nvPr/>
        </p:nvGrpSpPr>
        <p:grpSpPr>
          <a:xfrm>
            <a:off x="4787968" y="3019476"/>
            <a:ext cx="593911" cy="593911"/>
            <a:chOff x="1008115" y="2542722"/>
            <a:chExt cx="1360493" cy="1360493"/>
          </a:xfrm>
          <a:blipFill dpi="0" rotWithShape="1">
            <a:blip r:embed="rId6">
              <a:extLst>
                <a:ext uri="{28A0092B-C50C-407E-A947-70E740481C1C}">
                  <a14:useLocalDpi xmlns:a14="http://schemas.microsoft.com/office/drawing/2010/main" val="0"/>
                </a:ext>
              </a:extLst>
            </a:blip>
            <a:srcRect/>
            <a:stretch>
              <a:fillRect/>
            </a:stretch>
          </a:blipFill>
        </p:grpSpPr>
        <p:grpSp>
          <p:nvGrpSpPr>
            <p:cNvPr id="26" name="组合 25"/>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Impact MT Std" pitchFamily="34" charset="0"/>
                </a:endParaRPr>
              </a:p>
            </p:txBody>
          </p:sp>
          <p:sp>
            <p:nvSpPr>
              <p:cNvPr id="29" name="椭圆 28"/>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Impact MT Std" pitchFamily="34" charset="0"/>
                </a:endParaRPr>
              </a:p>
            </p:txBody>
          </p:sp>
        </p:grpSp>
        <p:sp>
          <p:nvSpPr>
            <p:cNvPr id="27" name="TextBox 26"/>
            <p:cNvSpPr txBox="1"/>
            <p:nvPr/>
          </p:nvSpPr>
          <p:spPr>
            <a:xfrm>
              <a:off x="1258481" y="2664351"/>
              <a:ext cx="882029" cy="1198559"/>
            </a:xfrm>
            <a:prstGeom prst="rect">
              <a:avLst/>
            </a:prstGeom>
            <a:noFill/>
          </p:spPr>
          <p:txBody>
            <a:bodyPr wrap="none" rtlCol="0">
              <a:spAutoFit/>
            </a:bodyPr>
            <a:lstStyle/>
            <a:p>
              <a:pPr algn="ctr"/>
              <a:r>
                <a:rPr lang="en-US" altLang="zh-CN" sz="2800" b="1" dirty="0">
                  <a:solidFill>
                    <a:schemeClr val="bg1"/>
                  </a:solidFill>
                  <a:latin typeface="Impact MT Std" pitchFamily="34" charset="0"/>
                  <a:ea typeface="微软雅黑" panose="020B0503020204020204" pitchFamily="34" charset="-122"/>
                </a:rPr>
                <a:t>3</a:t>
              </a:r>
            </a:p>
          </p:txBody>
        </p:sp>
      </p:grpSp>
      <p:sp>
        <p:nvSpPr>
          <p:cNvPr id="30" name="标题 11"/>
          <p:cNvSpPr txBox="1">
            <a:spLocks/>
          </p:cNvSpPr>
          <p:nvPr/>
        </p:nvSpPr>
        <p:spPr>
          <a:xfrm>
            <a:off x="1386476" y="2317581"/>
            <a:ext cx="1673749"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输入标题</a:t>
            </a:r>
            <a:endParaRPr lang="en-US" altLang="zh-CN" sz="1350" b="1" dirty="0">
              <a:solidFill>
                <a:schemeClr val="bg1"/>
              </a:solidFill>
              <a:latin typeface="微软雅黑" panose="020B0503020204020204" pitchFamily="34" charset="-122"/>
              <a:ea typeface="微软雅黑" panose="020B0503020204020204" pitchFamily="34" charset="-122"/>
            </a:endParaRPr>
          </a:p>
          <a:p>
            <a:pPr algn="l"/>
            <a:r>
              <a:rPr lang="zh-CN" altLang="en-US" sz="105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p>
        </p:txBody>
      </p:sp>
      <p:sp>
        <p:nvSpPr>
          <p:cNvPr id="31" name="标题 11"/>
          <p:cNvSpPr txBox="1">
            <a:spLocks/>
          </p:cNvSpPr>
          <p:nvPr/>
        </p:nvSpPr>
        <p:spPr>
          <a:xfrm>
            <a:off x="3384178" y="1555951"/>
            <a:ext cx="1729147"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输入标题</a:t>
            </a:r>
            <a:endParaRPr lang="en-US" altLang="zh-CN" sz="1350" b="1" dirty="0">
              <a:solidFill>
                <a:schemeClr val="bg1"/>
              </a:solidFill>
              <a:latin typeface="微软雅黑" panose="020B0503020204020204" pitchFamily="34" charset="-122"/>
              <a:ea typeface="微软雅黑" panose="020B0503020204020204" pitchFamily="34" charset="-122"/>
            </a:endParaRPr>
          </a:p>
          <a:p>
            <a:pPr algn="l"/>
            <a:r>
              <a:rPr lang="zh-CN" altLang="en-US" sz="105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p>
        </p:txBody>
      </p:sp>
      <p:sp>
        <p:nvSpPr>
          <p:cNvPr id="32" name="标题 11"/>
          <p:cNvSpPr txBox="1">
            <a:spLocks/>
          </p:cNvSpPr>
          <p:nvPr/>
        </p:nvSpPr>
        <p:spPr>
          <a:xfrm>
            <a:off x="5165912" y="2317581"/>
            <a:ext cx="1666485"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输入标题</a:t>
            </a:r>
            <a:endParaRPr lang="en-US" altLang="zh-CN" sz="1350" b="1" dirty="0">
              <a:solidFill>
                <a:schemeClr val="bg1"/>
              </a:solidFill>
              <a:latin typeface="微软雅黑" panose="020B0503020204020204" pitchFamily="34" charset="-122"/>
              <a:ea typeface="微软雅黑" panose="020B0503020204020204" pitchFamily="34" charset="-122"/>
            </a:endParaRPr>
          </a:p>
          <a:p>
            <a:pPr algn="l"/>
            <a:r>
              <a:rPr lang="zh-CN" altLang="en-US" sz="105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p>
        </p:txBody>
      </p:sp>
      <p:sp>
        <p:nvSpPr>
          <p:cNvPr id="34" name="矩形 85"/>
          <p:cNvSpPr>
            <a:spLocks noChangeArrowheads="1"/>
          </p:cNvSpPr>
          <p:nvPr/>
        </p:nvSpPr>
        <p:spPr bwMode="auto">
          <a:xfrm>
            <a:off x="4356034" y="3704076"/>
            <a:ext cx="2322686" cy="341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384" tIns="43191" rIns="86384" bIns="4319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eaLnBrk="1" hangingPunct="1">
              <a:spcBef>
                <a:spcPct val="0"/>
              </a:spcBef>
              <a:buFont typeface="Arial" charset="0"/>
              <a:buNone/>
            </a:pPr>
            <a:r>
              <a:rPr lang="zh-CN" altLang="en-US" sz="1650" b="1" dirty="0">
                <a:solidFill>
                  <a:schemeClr val="bg1"/>
                </a:solidFill>
                <a:sym typeface="微软雅黑" pitchFamily="34" charset="-122"/>
              </a:rPr>
              <a:t>添加主要观点</a:t>
            </a:r>
            <a:endParaRPr lang="zh-CN" altLang="en-US" sz="1650" dirty="0">
              <a:solidFill>
                <a:schemeClr val="bg1"/>
              </a:solidFill>
              <a:latin typeface="Arial" charset="0"/>
              <a:ea typeface="宋体" pitchFamily="2" charset="-122"/>
            </a:endParaRPr>
          </a:p>
        </p:txBody>
      </p:sp>
      <p:sp>
        <p:nvSpPr>
          <p:cNvPr id="35" name="文本框 13"/>
          <p:cNvSpPr txBox="1"/>
          <p:nvPr/>
        </p:nvSpPr>
        <p:spPr>
          <a:xfrm>
            <a:off x="5287572" y="4026958"/>
            <a:ext cx="2739912" cy="1038722"/>
          </a:xfrm>
          <a:prstGeom prst="rect">
            <a:avLst/>
          </a:prstGeom>
          <a:noFill/>
        </p:spPr>
        <p:txBody>
          <a:bodyPr wrap="square" lIns="68558" tIns="34278" rIns="68558" bIns="34278" rtlCol="0">
            <a:spAutoFit/>
          </a:bodyPr>
          <a:lstStyle/>
          <a:p>
            <a:pPr>
              <a:lnSpc>
                <a:spcPct val="120000"/>
              </a:lnSpc>
              <a:spcBef>
                <a:spcPct val="0"/>
              </a:spcBef>
              <a:buNone/>
            </a:pPr>
            <a:r>
              <a:rPr lang="zh-CN" altLang="en-US" sz="105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pic>
        <p:nvPicPr>
          <p:cNvPr id="33" name="Picture 3" descr="C:\Users\ABC\Desktop\GR-010 (2).png"/>
          <p:cNvPicPr>
            <a:picLocks noChangeAspect="1" noChangeArrowheads="1"/>
          </p:cNvPicPr>
          <p:nvPr/>
        </p:nvPicPr>
        <p:blipFill>
          <a:blip r:embed="rId7" cstate="screen">
            <a:grayscl/>
            <a:extLst>
              <a:ext uri="{28A0092B-C50C-407E-A947-70E740481C1C}">
                <a14:useLocalDpi xmlns:a14="http://schemas.microsoft.com/office/drawing/2010/main"/>
              </a:ext>
            </a:extLst>
          </a:blip>
          <a:srcRect/>
          <a:stretch>
            <a:fillRect/>
          </a:stretch>
        </p:blipFill>
        <p:spPr bwMode="auto">
          <a:xfrm rot="19741709">
            <a:off x="8361718" y="252169"/>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4" descr="C:\Users\ABC\Desktop\GR-010 (2).png"/>
          <p:cNvPicPr>
            <a:picLocks noChangeAspect="1" noChangeArrowheads="1"/>
          </p:cNvPicPr>
          <p:nvPr/>
        </p:nvPicPr>
        <p:blipFill>
          <a:blip r:embed="rId8">
            <a:biLevel thresh="25000"/>
            <a:extLst>
              <a:ext uri="{28A0092B-C50C-407E-A947-70E740481C1C}">
                <a14:useLocalDpi xmlns:a14="http://schemas.microsoft.com/office/drawing/2010/main"/>
              </a:ext>
            </a:extLst>
          </a:blip>
          <a:srcRect/>
          <a:stretch>
            <a:fillRect/>
          </a:stretch>
        </p:blipFill>
        <p:spPr bwMode="auto">
          <a:xfrm>
            <a:off x="-201908" y="449220"/>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37" name="矩形 36"/>
          <p:cNvSpPr/>
          <p:nvPr/>
        </p:nvSpPr>
        <p:spPr>
          <a:xfrm>
            <a:off x="223170" y="237965"/>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点击添加标题</a:t>
            </a:r>
          </a:p>
        </p:txBody>
      </p:sp>
      <p:pic>
        <p:nvPicPr>
          <p:cNvPr id="38" name="Picture 5" descr="C:\Users\ABC\Desktop\图片1.png"/>
          <p:cNvPicPr>
            <a:picLocks noChangeAspect="1" noChangeArrowheads="1"/>
          </p:cNvPicPr>
          <p:nvPr/>
        </p:nvPicPr>
        <p:blipFill>
          <a:blip r:embed="rId9">
            <a:extLst>
              <a:ext uri="{BEBA8EAE-BF5A-486C-A8C5-ECC9F3942E4B}">
                <a14:imgProps xmlns:a14="http://schemas.microsoft.com/office/drawing/2010/main">
                  <a14:imgLayer r:embed="rId10">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62702" y="-184298"/>
            <a:ext cx="9247188" cy="5961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04021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1000"/>
                                        <p:tgtEl>
                                          <p:spTgt spid="36"/>
                                        </p:tgtEl>
                                      </p:cBhvr>
                                    </p:animEffect>
                                  </p:childTnLst>
                                </p:cTn>
                              </p:par>
                              <p:par>
                                <p:cTn id="8" presetID="1" presetClass="entr" presetSubtype="0" fill="hold" nodeType="withEffect">
                                  <p:stCondLst>
                                    <p:cond delay="0"/>
                                  </p:stCondLst>
                                  <p:childTnLst>
                                    <p:set>
                                      <p:cBhvr>
                                        <p:cTn id="9" dur="1" fill="hold">
                                          <p:stCondLst>
                                            <p:cond delay="0"/>
                                          </p:stCondLst>
                                        </p:cTn>
                                        <p:tgtEl>
                                          <p:spTgt spid="33"/>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1.11111E-6 -2.22222E-6 " pathEditMode="relative" rAng="0" ptsTypes="AA">
                                      <p:cBhvr>
                                        <p:cTn id="11" dur="1000" fill="hold"/>
                                        <p:tgtEl>
                                          <p:spTgt spid="33"/>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p:cTn id="16" dur="500" fill="hold"/>
                                        <p:tgtEl>
                                          <p:spTgt spid="37"/>
                                        </p:tgtEl>
                                        <p:attrNameLst>
                                          <p:attrName>ppt_w</p:attrName>
                                        </p:attrNameLst>
                                      </p:cBhvr>
                                      <p:tavLst>
                                        <p:tav tm="0">
                                          <p:val>
                                            <p:fltVal val="0"/>
                                          </p:val>
                                        </p:tav>
                                        <p:tav tm="100000">
                                          <p:val>
                                            <p:strVal val="#ppt_w"/>
                                          </p:val>
                                        </p:tav>
                                      </p:tavLst>
                                    </p:anim>
                                    <p:anim calcmode="lin" valueType="num">
                                      <p:cBhvr>
                                        <p:cTn id="17" dur="500" fill="hold"/>
                                        <p:tgtEl>
                                          <p:spTgt spid="37"/>
                                        </p:tgtEl>
                                        <p:attrNameLst>
                                          <p:attrName>ppt_h</p:attrName>
                                        </p:attrNameLst>
                                      </p:cBhvr>
                                      <p:tavLst>
                                        <p:tav tm="0">
                                          <p:val>
                                            <p:fltVal val="0"/>
                                          </p:val>
                                        </p:tav>
                                        <p:tav tm="100000">
                                          <p:val>
                                            <p:strVal val="#ppt_h"/>
                                          </p:val>
                                        </p:tav>
                                      </p:tavLst>
                                    </p:anim>
                                  </p:childTnLst>
                                </p:cTn>
                              </p:par>
                              <p:par>
                                <p:cTn id="18" presetID="53" presetClass="entr" presetSubtype="16" fill="hold" nodeType="withEffect">
                                  <p:stCondLst>
                                    <p:cond delay="100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Effect transition="in" filter="fade">
                                      <p:cBhvr>
                                        <p:cTn id="22" dur="500"/>
                                        <p:tgtEl>
                                          <p:spTgt spid="4"/>
                                        </p:tgtEl>
                                      </p:cBhvr>
                                    </p:animEffect>
                                  </p:childTnLst>
                                </p:cTn>
                              </p:par>
                              <p:par>
                                <p:cTn id="23" presetID="53" presetClass="entr" presetSubtype="16" fill="hold" grpId="0" nodeType="withEffect">
                                  <p:stCondLst>
                                    <p:cond delay="100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22" presetClass="entr" presetSubtype="4" fill="hold" nodeType="withEffect">
                                  <p:stCondLst>
                                    <p:cond delay="1500"/>
                                  </p:stCondLst>
                                  <p:childTnLst>
                                    <p:set>
                                      <p:cBhvr>
                                        <p:cTn id="29" dur="1" fill="hold">
                                          <p:stCondLst>
                                            <p:cond delay="0"/>
                                          </p:stCondLst>
                                        </p:cTn>
                                        <p:tgtEl>
                                          <p:spTgt spid="3"/>
                                        </p:tgtEl>
                                        <p:attrNameLst>
                                          <p:attrName>style.visibility</p:attrName>
                                        </p:attrNameLst>
                                      </p:cBhvr>
                                      <p:to>
                                        <p:strVal val="visible"/>
                                      </p:to>
                                    </p:set>
                                    <p:animEffect transition="in" filter="wipe(down)">
                                      <p:cBhvr>
                                        <p:cTn id="30" dur="500"/>
                                        <p:tgtEl>
                                          <p:spTgt spid="3"/>
                                        </p:tgtEl>
                                      </p:cBhvr>
                                    </p:animEffect>
                                  </p:childTnLst>
                                </p:cTn>
                              </p:par>
                              <p:par>
                                <p:cTn id="31" presetID="22" presetClass="entr" presetSubtype="4" fill="hold" nodeType="withEffect">
                                  <p:stCondLst>
                                    <p:cond delay="150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par>
                                <p:cTn id="34" presetID="22" presetClass="entr" presetSubtype="4" fill="hold" nodeType="withEffect">
                                  <p:stCondLst>
                                    <p:cond delay="1500"/>
                                  </p:stCondLst>
                                  <p:childTnLst>
                                    <p:set>
                                      <p:cBhvr>
                                        <p:cTn id="35" dur="1" fill="hold">
                                          <p:stCondLst>
                                            <p:cond delay="0"/>
                                          </p:stCondLst>
                                        </p:cTn>
                                        <p:tgtEl>
                                          <p:spTgt spid="12"/>
                                        </p:tgtEl>
                                        <p:attrNameLst>
                                          <p:attrName>style.visibility</p:attrName>
                                        </p:attrNameLst>
                                      </p:cBhvr>
                                      <p:to>
                                        <p:strVal val="visible"/>
                                      </p:to>
                                    </p:set>
                                    <p:animEffect transition="in" filter="wipe(down)">
                                      <p:cBhvr>
                                        <p:cTn id="36" dur="500"/>
                                        <p:tgtEl>
                                          <p:spTgt spid="12"/>
                                        </p:tgtEl>
                                      </p:cBhvr>
                                    </p:animEffect>
                                  </p:childTnLst>
                                </p:cTn>
                              </p:par>
                            </p:childTnLst>
                          </p:cTn>
                        </p:par>
                        <p:par>
                          <p:cTn id="37" fill="hold">
                            <p:stCondLst>
                              <p:cond delay="2000"/>
                            </p:stCondLst>
                            <p:childTnLst>
                              <p:par>
                                <p:cTn id="38" presetID="53" presetClass="entr" presetSubtype="16"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fltVal val="0"/>
                                          </p:val>
                                        </p:tav>
                                        <p:tav tm="100000">
                                          <p:val>
                                            <p:strVal val="#ppt_w"/>
                                          </p:val>
                                        </p:tav>
                                      </p:tavLst>
                                    </p:anim>
                                    <p:anim calcmode="lin" valueType="num">
                                      <p:cBhvr>
                                        <p:cTn id="41" dur="500" fill="hold"/>
                                        <p:tgtEl>
                                          <p:spTgt spid="15"/>
                                        </p:tgtEl>
                                        <p:attrNameLst>
                                          <p:attrName>ppt_h</p:attrName>
                                        </p:attrNameLst>
                                      </p:cBhvr>
                                      <p:tavLst>
                                        <p:tav tm="0">
                                          <p:val>
                                            <p:fltVal val="0"/>
                                          </p:val>
                                        </p:tav>
                                        <p:tav tm="100000">
                                          <p:val>
                                            <p:strVal val="#ppt_h"/>
                                          </p:val>
                                        </p:tav>
                                      </p:tavLst>
                                    </p:anim>
                                    <p:animEffect transition="in" filter="fade">
                                      <p:cBhvr>
                                        <p:cTn id="42" dur="500"/>
                                        <p:tgtEl>
                                          <p:spTgt spid="15"/>
                                        </p:tgtEl>
                                      </p:cBhvr>
                                    </p:animEffect>
                                  </p:childTnLst>
                                </p:cTn>
                              </p:par>
                            </p:childTnLst>
                          </p:cTn>
                        </p:par>
                        <p:par>
                          <p:cTn id="43" fill="hold">
                            <p:stCondLst>
                              <p:cond delay="2500"/>
                            </p:stCondLst>
                            <p:childTnLst>
                              <p:par>
                                <p:cTn id="44" presetID="53" presetClass="entr" presetSubtype="16" fill="hold"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3000"/>
                            </p:stCondLst>
                            <p:childTnLst>
                              <p:par>
                                <p:cTn id="50" presetID="53" presetClass="entr" presetSubtype="16" fill="hold" nodeType="afterEffect">
                                  <p:stCondLst>
                                    <p:cond delay="0"/>
                                  </p:stCondLst>
                                  <p:childTnLst>
                                    <p:set>
                                      <p:cBhvr>
                                        <p:cTn id="51" dur="1" fill="hold">
                                          <p:stCondLst>
                                            <p:cond delay="0"/>
                                          </p:stCondLst>
                                        </p:cTn>
                                        <p:tgtEl>
                                          <p:spTgt spid="25"/>
                                        </p:tgtEl>
                                        <p:attrNameLst>
                                          <p:attrName>style.visibility</p:attrName>
                                        </p:attrNameLst>
                                      </p:cBhvr>
                                      <p:to>
                                        <p:strVal val="visible"/>
                                      </p:to>
                                    </p:set>
                                    <p:anim calcmode="lin" valueType="num">
                                      <p:cBhvr>
                                        <p:cTn id="52" dur="500" fill="hold"/>
                                        <p:tgtEl>
                                          <p:spTgt spid="25"/>
                                        </p:tgtEl>
                                        <p:attrNameLst>
                                          <p:attrName>ppt_w</p:attrName>
                                        </p:attrNameLst>
                                      </p:cBhvr>
                                      <p:tavLst>
                                        <p:tav tm="0">
                                          <p:val>
                                            <p:fltVal val="0"/>
                                          </p:val>
                                        </p:tav>
                                        <p:tav tm="100000">
                                          <p:val>
                                            <p:strVal val="#ppt_w"/>
                                          </p:val>
                                        </p:tav>
                                      </p:tavLst>
                                    </p:anim>
                                    <p:anim calcmode="lin" valueType="num">
                                      <p:cBhvr>
                                        <p:cTn id="53" dur="500" fill="hold"/>
                                        <p:tgtEl>
                                          <p:spTgt spid="25"/>
                                        </p:tgtEl>
                                        <p:attrNameLst>
                                          <p:attrName>ppt_h</p:attrName>
                                        </p:attrNameLst>
                                      </p:cBhvr>
                                      <p:tavLst>
                                        <p:tav tm="0">
                                          <p:val>
                                            <p:fltVal val="0"/>
                                          </p:val>
                                        </p:tav>
                                        <p:tav tm="100000">
                                          <p:val>
                                            <p:strVal val="#ppt_h"/>
                                          </p:val>
                                        </p:tav>
                                      </p:tavLst>
                                    </p:anim>
                                    <p:animEffect transition="in" filter="fade">
                                      <p:cBhvr>
                                        <p:cTn id="54" dur="500"/>
                                        <p:tgtEl>
                                          <p:spTgt spid="25"/>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30"/>
                                        </p:tgtEl>
                                        <p:attrNameLst>
                                          <p:attrName>style.visibility</p:attrName>
                                        </p:attrNameLst>
                                      </p:cBhvr>
                                      <p:to>
                                        <p:strVal val="visible"/>
                                      </p:to>
                                    </p:set>
                                    <p:anim calcmode="lin" valueType="num">
                                      <p:cBhvr>
                                        <p:cTn id="57" dur="500" fill="hold"/>
                                        <p:tgtEl>
                                          <p:spTgt spid="30"/>
                                        </p:tgtEl>
                                        <p:attrNameLst>
                                          <p:attrName>ppt_w</p:attrName>
                                        </p:attrNameLst>
                                      </p:cBhvr>
                                      <p:tavLst>
                                        <p:tav tm="0">
                                          <p:val>
                                            <p:fltVal val="0"/>
                                          </p:val>
                                        </p:tav>
                                        <p:tav tm="100000">
                                          <p:val>
                                            <p:strVal val="#ppt_w"/>
                                          </p:val>
                                        </p:tav>
                                      </p:tavLst>
                                    </p:anim>
                                    <p:anim calcmode="lin" valueType="num">
                                      <p:cBhvr>
                                        <p:cTn id="58" dur="500" fill="hold"/>
                                        <p:tgtEl>
                                          <p:spTgt spid="30"/>
                                        </p:tgtEl>
                                        <p:attrNameLst>
                                          <p:attrName>ppt_h</p:attrName>
                                        </p:attrNameLst>
                                      </p:cBhvr>
                                      <p:tavLst>
                                        <p:tav tm="0">
                                          <p:val>
                                            <p:fltVal val="0"/>
                                          </p:val>
                                        </p:tav>
                                        <p:tav tm="100000">
                                          <p:val>
                                            <p:strVal val="#ppt_h"/>
                                          </p:val>
                                        </p:tav>
                                      </p:tavLst>
                                    </p:anim>
                                    <p:animEffect transition="in" filter="fade">
                                      <p:cBhvr>
                                        <p:cTn id="59" dur="500"/>
                                        <p:tgtEl>
                                          <p:spTgt spid="30"/>
                                        </p:tgtEl>
                                      </p:cBhvr>
                                    </p:animEffect>
                                  </p:childTnLst>
                                </p:cTn>
                              </p:par>
                              <p:par>
                                <p:cTn id="60" presetID="53" presetClass="entr" presetSubtype="16" fill="hold" grpId="0" nodeType="withEffect">
                                  <p:stCondLst>
                                    <p:cond delay="500"/>
                                  </p:stCondLst>
                                  <p:childTnLst>
                                    <p:set>
                                      <p:cBhvr>
                                        <p:cTn id="61" dur="1" fill="hold">
                                          <p:stCondLst>
                                            <p:cond delay="0"/>
                                          </p:stCondLst>
                                        </p:cTn>
                                        <p:tgtEl>
                                          <p:spTgt spid="31"/>
                                        </p:tgtEl>
                                        <p:attrNameLst>
                                          <p:attrName>style.visibility</p:attrName>
                                        </p:attrNameLst>
                                      </p:cBhvr>
                                      <p:to>
                                        <p:strVal val="visible"/>
                                      </p:to>
                                    </p:set>
                                    <p:anim calcmode="lin" valueType="num">
                                      <p:cBhvr>
                                        <p:cTn id="62" dur="500" fill="hold"/>
                                        <p:tgtEl>
                                          <p:spTgt spid="31"/>
                                        </p:tgtEl>
                                        <p:attrNameLst>
                                          <p:attrName>ppt_w</p:attrName>
                                        </p:attrNameLst>
                                      </p:cBhvr>
                                      <p:tavLst>
                                        <p:tav tm="0">
                                          <p:val>
                                            <p:fltVal val="0"/>
                                          </p:val>
                                        </p:tav>
                                        <p:tav tm="100000">
                                          <p:val>
                                            <p:strVal val="#ppt_w"/>
                                          </p:val>
                                        </p:tav>
                                      </p:tavLst>
                                    </p:anim>
                                    <p:anim calcmode="lin" valueType="num">
                                      <p:cBhvr>
                                        <p:cTn id="63" dur="500" fill="hold"/>
                                        <p:tgtEl>
                                          <p:spTgt spid="31"/>
                                        </p:tgtEl>
                                        <p:attrNameLst>
                                          <p:attrName>ppt_h</p:attrName>
                                        </p:attrNameLst>
                                      </p:cBhvr>
                                      <p:tavLst>
                                        <p:tav tm="0">
                                          <p:val>
                                            <p:fltVal val="0"/>
                                          </p:val>
                                        </p:tav>
                                        <p:tav tm="100000">
                                          <p:val>
                                            <p:strVal val="#ppt_h"/>
                                          </p:val>
                                        </p:tav>
                                      </p:tavLst>
                                    </p:anim>
                                    <p:animEffect transition="in" filter="fade">
                                      <p:cBhvr>
                                        <p:cTn id="64" dur="500"/>
                                        <p:tgtEl>
                                          <p:spTgt spid="31"/>
                                        </p:tgtEl>
                                      </p:cBhvr>
                                    </p:animEffect>
                                  </p:childTnLst>
                                </p:cTn>
                              </p:par>
                              <p:par>
                                <p:cTn id="65" presetID="53" presetClass="entr" presetSubtype="16" fill="hold" grpId="0" nodeType="withEffect">
                                  <p:stCondLst>
                                    <p:cond delay="500"/>
                                  </p:stCondLst>
                                  <p:childTnLst>
                                    <p:set>
                                      <p:cBhvr>
                                        <p:cTn id="66" dur="1" fill="hold">
                                          <p:stCondLst>
                                            <p:cond delay="0"/>
                                          </p:stCondLst>
                                        </p:cTn>
                                        <p:tgtEl>
                                          <p:spTgt spid="32"/>
                                        </p:tgtEl>
                                        <p:attrNameLst>
                                          <p:attrName>style.visibility</p:attrName>
                                        </p:attrNameLst>
                                      </p:cBhvr>
                                      <p:to>
                                        <p:strVal val="visible"/>
                                      </p:to>
                                    </p:set>
                                    <p:anim calcmode="lin" valueType="num">
                                      <p:cBhvr>
                                        <p:cTn id="67" dur="500" fill="hold"/>
                                        <p:tgtEl>
                                          <p:spTgt spid="32"/>
                                        </p:tgtEl>
                                        <p:attrNameLst>
                                          <p:attrName>ppt_w</p:attrName>
                                        </p:attrNameLst>
                                      </p:cBhvr>
                                      <p:tavLst>
                                        <p:tav tm="0">
                                          <p:val>
                                            <p:fltVal val="0"/>
                                          </p:val>
                                        </p:tav>
                                        <p:tav tm="100000">
                                          <p:val>
                                            <p:strVal val="#ppt_w"/>
                                          </p:val>
                                        </p:tav>
                                      </p:tavLst>
                                    </p:anim>
                                    <p:anim calcmode="lin" valueType="num">
                                      <p:cBhvr>
                                        <p:cTn id="68" dur="500" fill="hold"/>
                                        <p:tgtEl>
                                          <p:spTgt spid="32"/>
                                        </p:tgtEl>
                                        <p:attrNameLst>
                                          <p:attrName>ppt_h</p:attrName>
                                        </p:attrNameLst>
                                      </p:cBhvr>
                                      <p:tavLst>
                                        <p:tav tm="0">
                                          <p:val>
                                            <p:fltVal val="0"/>
                                          </p:val>
                                        </p:tav>
                                        <p:tav tm="100000">
                                          <p:val>
                                            <p:strVal val="#ppt_h"/>
                                          </p:val>
                                        </p:tav>
                                      </p:tavLst>
                                    </p:anim>
                                    <p:animEffect transition="in" filter="fade">
                                      <p:cBhvr>
                                        <p:cTn id="69" dur="500"/>
                                        <p:tgtEl>
                                          <p:spTgt spid="32"/>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wipe(right)">
                                      <p:cBhvr>
                                        <p:cTn id="73" dur="500"/>
                                        <p:tgtEl>
                                          <p:spTgt spid="34"/>
                                        </p:tgtEl>
                                      </p:cBhvr>
                                    </p:animEffect>
                                  </p:childTnLst>
                                </p:cTn>
                              </p:par>
                              <p:par>
                                <p:cTn id="74" presetID="22" presetClass="entr" presetSubtype="2" fill="hold" grpId="0" nodeType="withEffect">
                                  <p:stCondLst>
                                    <p:cond delay="0"/>
                                  </p:stCondLst>
                                  <p:childTnLst>
                                    <p:set>
                                      <p:cBhvr>
                                        <p:cTn id="75" dur="1" fill="hold">
                                          <p:stCondLst>
                                            <p:cond delay="0"/>
                                          </p:stCondLst>
                                        </p:cTn>
                                        <p:tgtEl>
                                          <p:spTgt spid="35"/>
                                        </p:tgtEl>
                                        <p:attrNameLst>
                                          <p:attrName>style.visibility</p:attrName>
                                        </p:attrNameLst>
                                      </p:cBhvr>
                                      <p:to>
                                        <p:strVal val="visible"/>
                                      </p:to>
                                    </p:set>
                                    <p:animEffect transition="in" filter="wipe(right)">
                                      <p:cBhvr>
                                        <p:cTn id="76" dur="7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0" grpId="0"/>
      <p:bldP spid="31" grpId="0"/>
      <p:bldP spid="32" grpId="0"/>
      <p:bldP spid="34" grpId="0"/>
      <p:bldP spid="35" grpId="0"/>
      <p:bldP spid="37"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24" name="肘形连接符 23"/>
          <p:cNvCxnSpPr/>
          <p:nvPr/>
        </p:nvCxnSpPr>
        <p:spPr>
          <a:xfrm flipV="1">
            <a:off x="2790266" y="1883934"/>
            <a:ext cx="2181518" cy="677455"/>
          </a:xfrm>
          <a:prstGeom prst="bentConnector3">
            <a:avLst>
              <a:gd name="adj1" fmla="val 50000"/>
            </a:avLst>
          </a:prstGeom>
          <a:ln w="9525" cap="rnd">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5" name="肘形连接符 24"/>
          <p:cNvCxnSpPr/>
          <p:nvPr/>
        </p:nvCxnSpPr>
        <p:spPr>
          <a:xfrm>
            <a:off x="2790266" y="2803508"/>
            <a:ext cx="2321653" cy="609110"/>
          </a:xfrm>
          <a:prstGeom prst="bentConnector3">
            <a:avLst>
              <a:gd name="adj1" fmla="val 50000"/>
            </a:avLst>
          </a:prstGeom>
          <a:ln w="952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6" name="肘形连接符 25"/>
          <p:cNvCxnSpPr>
            <a:endCxn id="36" idx="2"/>
          </p:cNvCxnSpPr>
          <p:nvPr/>
        </p:nvCxnSpPr>
        <p:spPr>
          <a:xfrm flipV="1">
            <a:off x="3254353" y="2636948"/>
            <a:ext cx="1990912" cy="425600"/>
          </a:xfrm>
          <a:prstGeom prst="bentConnector3">
            <a:avLst>
              <a:gd name="adj1" fmla="val 50000"/>
            </a:avLst>
          </a:prstGeom>
          <a:ln w="952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肘形连接符 26"/>
          <p:cNvCxnSpPr>
            <a:endCxn id="48" idx="2"/>
          </p:cNvCxnSpPr>
          <p:nvPr/>
        </p:nvCxnSpPr>
        <p:spPr>
          <a:xfrm>
            <a:off x="3222202" y="3289435"/>
            <a:ext cx="2023063" cy="859287"/>
          </a:xfrm>
          <a:prstGeom prst="bentConnector3">
            <a:avLst>
              <a:gd name="adj1" fmla="val 23685"/>
            </a:avLst>
          </a:prstGeom>
          <a:ln w="952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8" name="圆角矩形 104"/>
          <p:cNvSpPr/>
          <p:nvPr/>
        </p:nvSpPr>
        <p:spPr>
          <a:xfrm>
            <a:off x="1308824" y="2446978"/>
            <a:ext cx="2074110" cy="908997"/>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latin typeface="微软雅黑" panose="020B0503020204020204" pitchFamily="34" charset="-122"/>
              <a:ea typeface="微软雅黑" panose="020B0503020204020204" pitchFamily="34" charset="-122"/>
            </a:endParaRPr>
          </a:p>
        </p:txBody>
      </p:sp>
      <p:sp>
        <p:nvSpPr>
          <p:cNvPr id="20" name="KSO_Shape"/>
          <p:cNvSpPr>
            <a:spLocks/>
          </p:cNvSpPr>
          <p:nvPr/>
        </p:nvSpPr>
        <p:spPr bwMode="auto">
          <a:xfrm>
            <a:off x="2011921" y="2727232"/>
            <a:ext cx="475633" cy="475633"/>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500">
              <a:latin typeface="微软雅黑" panose="020B0503020204020204" pitchFamily="34" charset="-122"/>
              <a:ea typeface="微软雅黑" panose="020B0503020204020204" pitchFamily="34" charset="-122"/>
            </a:endParaRPr>
          </a:p>
        </p:txBody>
      </p:sp>
      <p:sp>
        <p:nvSpPr>
          <p:cNvPr id="22" name="矩形 21"/>
          <p:cNvSpPr/>
          <p:nvPr/>
        </p:nvSpPr>
        <p:spPr>
          <a:xfrm>
            <a:off x="1872919" y="3633881"/>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23" name="矩形 47"/>
          <p:cNvSpPr>
            <a:spLocks noChangeArrowheads="1"/>
          </p:cNvSpPr>
          <p:nvPr/>
        </p:nvSpPr>
        <p:spPr bwMode="auto">
          <a:xfrm>
            <a:off x="1386476" y="3913745"/>
            <a:ext cx="1869343"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在此录入上述图表的描述说明，在此录入上述图表的描述说明。</a:t>
            </a:r>
          </a:p>
        </p:txBody>
      </p:sp>
      <p:grpSp>
        <p:nvGrpSpPr>
          <p:cNvPr id="28" name="组合 27"/>
          <p:cNvGrpSpPr/>
          <p:nvPr/>
        </p:nvGrpSpPr>
        <p:grpSpPr>
          <a:xfrm>
            <a:off x="4878002" y="1591302"/>
            <a:ext cx="572672" cy="572672"/>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30" name="椭圆 29"/>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31" name="标题 11"/>
          <p:cNvSpPr txBox="1">
            <a:spLocks/>
          </p:cNvSpPr>
          <p:nvPr/>
        </p:nvSpPr>
        <p:spPr>
          <a:xfrm>
            <a:off x="4841960" y="1669678"/>
            <a:ext cx="605512"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399" dirty="0">
                <a:solidFill>
                  <a:schemeClr val="bg1"/>
                </a:solidFill>
                <a:latin typeface="Impact MT Std" pitchFamily="34" charset="0"/>
                <a:ea typeface="微软雅黑" panose="020B0503020204020204" pitchFamily="34" charset="-122"/>
              </a:rPr>
              <a:t>01</a:t>
            </a:r>
            <a:endParaRPr lang="zh-CN" altLang="en-US" sz="2399" dirty="0">
              <a:solidFill>
                <a:schemeClr val="bg1"/>
              </a:solidFill>
              <a:latin typeface="Impact MT Std" pitchFamily="34" charset="0"/>
              <a:ea typeface="微软雅黑" panose="020B0503020204020204" pitchFamily="34" charset="-122"/>
            </a:endParaRPr>
          </a:p>
        </p:txBody>
      </p:sp>
      <p:sp>
        <p:nvSpPr>
          <p:cNvPr id="32" name="标题 11"/>
          <p:cNvSpPr txBox="1">
            <a:spLocks/>
          </p:cNvSpPr>
          <p:nvPr/>
        </p:nvSpPr>
        <p:spPr>
          <a:xfrm>
            <a:off x="5513043" y="1770817"/>
            <a:ext cx="2429637"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solidFill>
                <a:latin typeface="微软雅黑" panose="020B0503020204020204" pitchFamily="34" charset="-122"/>
                <a:ea typeface="微软雅黑" panose="020B0503020204020204" pitchFamily="34" charset="-122"/>
              </a:rPr>
              <a:t>.</a:t>
            </a:r>
            <a:endParaRPr lang="zh-CN" altLang="en-US" sz="1050" dirty="0">
              <a:solidFill>
                <a:schemeClr val="bg1"/>
              </a:solidFill>
              <a:latin typeface="微软雅黑" panose="020B0503020204020204" pitchFamily="34" charset="-122"/>
              <a:ea typeface="微软雅黑" panose="020B0503020204020204" pitchFamily="34" charset="-122"/>
            </a:endParaRPr>
          </a:p>
          <a:p>
            <a:pPr algn="l"/>
            <a:endParaRPr lang="zh-CN" altLang="en-US" sz="1050" dirty="0">
              <a:latin typeface="微软雅黑" panose="020B0503020204020204" pitchFamily="34" charset="-122"/>
              <a:ea typeface="微软雅黑" panose="020B0503020204020204" pitchFamily="34" charset="-122"/>
            </a:endParaRPr>
          </a:p>
        </p:txBody>
      </p:sp>
      <p:sp>
        <p:nvSpPr>
          <p:cNvPr id="33" name="标题 11"/>
          <p:cNvSpPr txBox="1">
            <a:spLocks/>
          </p:cNvSpPr>
          <p:nvPr/>
        </p:nvSpPr>
        <p:spPr>
          <a:xfrm>
            <a:off x="5489863" y="1507701"/>
            <a:ext cx="181155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输入标题</a:t>
            </a:r>
          </a:p>
        </p:txBody>
      </p:sp>
      <p:grpSp>
        <p:nvGrpSpPr>
          <p:cNvPr id="34" name="组合 33"/>
          <p:cNvGrpSpPr/>
          <p:nvPr/>
        </p:nvGrpSpPr>
        <p:grpSpPr>
          <a:xfrm>
            <a:off x="5232766" y="2350611"/>
            <a:ext cx="572672" cy="572672"/>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36" name="椭圆 35"/>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37" name="标题 11"/>
          <p:cNvSpPr txBox="1">
            <a:spLocks/>
          </p:cNvSpPr>
          <p:nvPr/>
        </p:nvSpPr>
        <p:spPr>
          <a:xfrm>
            <a:off x="5196723" y="2428987"/>
            <a:ext cx="605512"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399" dirty="0">
                <a:solidFill>
                  <a:schemeClr val="bg1"/>
                </a:solidFill>
                <a:latin typeface="Impact MT Std" pitchFamily="34" charset="0"/>
                <a:ea typeface="微软雅黑" panose="020B0503020204020204" pitchFamily="34" charset="-122"/>
              </a:rPr>
              <a:t>02</a:t>
            </a:r>
            <a:endParaRPr lang="zh-CN" altLang="en-US" sz="2399" dirty="0">
              <a:solidFill>
                <a:schemeClr val="bg1"/>
              </a:solidFill>
              <a:latin typeface="Impact MT Std" pitchFamily="34" charset="0"/>
              <a:ea typeface="微软雅黑" panose="020B0503020204020204" pitchFamily="34" charset="-122"/>
            </a:endParaRPr>
          </a:p>
        </p:txBody>
      </p:sp>
      <p:sp>
        <p:nvSpPr>
          <p:cNvPr id="38" name="标题 11"/>
          <p:cNvSpPr txBox="1">
            <a:spLocks/>
          </p:cNvSpPr>
          <p:nvPr/>
        </p:nvSpPr>
        <p:spPr>
          <a:xfrm>
            <a:off x="5867807" y="2530126"/>
            <a:ext cx="2429637"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solidFill>
                <a:latin typeface="微软雅黑" panose="020B0503020204020204" pitchFamily="34" charset="-122"/>
                <a:ea typeface="微软雅黑" panose="020B0503020204020204" pitchFamily="34" charset="-122"/>
              </a:rPr>
              <a:t>.</a:t>
            </a:r>
            <a:endParaRPr lang="zh-CN" altLang="en-US" sz="1050" dirty="0">
              <a:solidFill>
                <a:schemeClr val="bg1"/>
              </a:solidFill>
              <a:latin typeface="微软雅黑" panose="020B0503020204020204" pitchFamily="34" charset="-122"/>
              <a:ea typeface="微软雅黑" panose="020B0503020204020204" pitchFamily="34" charset="-122"/>
            </a:endParaRPr>
          </a:p>
          <a:p>
            <a:pPr algn="l"/>
            <a:endParaRPr lang="zh-CN" altLang="en-US" sz="1050" dirty="0">
              <a:latin typeface="微软雅黑" panose="020B0503020204020204" pitchFamily="34" charset="-122"/>
              <a:ea typeface="微软雅黑" panose="020B0503020204020204" pitchFamily="34" charset="-122"/>
            </a:endParaRPr>
          </a:p>
        </p:txBody>
      </p:sp>
      <p:sp>
        <p:nvSpPr>
          <p:cNvPr id="39" name="标题 11"/>
          <p:cNvSpPr txBox="1">
            <a:spLocks/>
          </p:cNvSpPr>
          <p:nvPr/>
        </p:nvSpPr>
        <p:spPr>
          <a:xfrm>
            <a:off x="5844627" y="2267011"/>
            <a:ext cx="181155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输入标题</a:t>
            </a:r>
          </a:p>
        </p:txBody>
      </p:sp>
      <p:grpSp>
        <p:nvGrpSpPr>
          <p:cNvPr id="40" name="组合 39"/>
          <p:cNvGrpSpPr/>
          <p:nvPr/>
        </p:nvGrpSpPr>
        <p:grpSpPr>
          <a:xfrm>
            <a:off x="4931994" y="3106498"/>
            <a:ext cx="572672" cy="572672"/>
            <a:chOff x="304800" y="673100"/>
            <a:chExt cx="4000500" cy="4000500"/>
          </a:xfrm>
          <a:blipFill dpi="0" rotWithShape="1">
            <a:blip r:embed="rId6">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42" name="椭圆 41"/>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43" name="标题 11"/>
          <p:cNvSpPr txBox="1">
            <a:spLocks/>
          </p:cNvSpPr>
          <p:nvPr/>
        </p:nvSpPr>
        <p:spPr>
          <a:xfrm>
            <a:off x="4895952" y="3184874"/>
            <a:ext cx="605512"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399" dirty="0">
                <a:solidFill>
                  <a:schemeClr val="bg1"/>
                </a:solidFill>
                <a:latin typeface="Impact MT Std" pitchFamily="34" charset="0"/>
                <a:ea typeface="微软雅黑" panose="020B0503020204020204" pitchFamily="34" charset="-122"/>
              </a:rPr>
              <a:t>03</a:t>
            </a:r>
            <a:endParaRPr lang="zh-CN" altLang="en-US" sz="2399" dirty="0">
              <a:solidFill>
                <a:schemeClr val="bg1"/>
              </a:solidFill>
              <a:latin typeface="Impact MT Std" pitchFamily="34" charset="0"/>
              <a:ea typeface="微软雅黑" panose="020B0503020204020204" pitchFamily="34" charset="-122"/>
            </a:endParaRPr>
          </a:p>
        </p:txBody>
      </p:sp>
      <p:sp>
        <p:nvSpPr>
          <p:cNvPr id="44" name="标题 11"/>
          <p:cNvSpPr txBox="1">
            <a:spLocks/>
          </p:cNvSpPr>
          <p:nvPr/>
        </p:nvSpPr>
        <p:spPr>
          <a:xfrm>
            <a:off x="5835705" y="3286014"/>
            <a:ext cx="2429637"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solidFill>
                <a:latin typeface="微软雅黑" panose="020B0503020204020204" pitchFamily="34" charset="-122"/>
                <a:ea typeface="微软雅黑" panose="020B0503020204020204" pitchFamily="34" charset="-122"/>
              </a:rPr>
              <a:t>.</a:t>
            </a:r>
            <a:endParaRPr lang="zh-CN" altLang="en-US" sz="1050" dirty="0">
              <a:solidFill>
                <a:schemeClr val="bg1"/>
              </a:solidFill>
              <a:latin typeface="微软雅黑" panose="020B0503020204020204" pitchFamily="34" charset="-122"/>
              <a:ea typeface="微软雅黑" panose="020B0503020204020204" pitchFamily="34" charset="-122"/>
            </a:endParaRPr>
          </a:p>
          <a:p>
            <a:pPr algn="l"/>
            <a:endParaRPr lang="zh-CN" altLang="en-US" sz="1050" dirty="0">
              <a:latin typeface="微软雅黑" panose="020B0503020204020204" pitchFamily="34" charset="-122"/>
              <a:ea typeface="微软雅黑" panose="020B0503020204020204" pitchFamily="34" charset="-122"/>
            </a:endParaRPr>
          </a:p>
        </p:txBody>
      </p:sp>
      <p:sp>
        <p:nvSpPr>
          <p:cNvPr id="45" name="标题 11"/>
          <p:cNvSpPr txBox="1">
            <a:spLocks/>
          </p:cNvSpPr>
          <p:nvPr/>
        </p:nvSpPr>
        <p:spPr>
          <a:xfrm>
            <a:off x="5843894" y="3013901"/>
            <a:ext cx="181155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输入标题</a:t>
            </a:r>
          </a:p>
        </p:txBody>
      </p:sp>
      <p:grpSp>
        <p:nvGrpSpPr>
          <p:cNvPr id="46" name="组合 45"/>
          <p:cNvGrpSpPr/>
          <p:nvPr/>
        </p:nvGrpSpPr>
        <p:grpSpPr>
          <a:xfrm>
            <a:off x="5232766" y="3862385"/>
            <a:ext cx="572672" cy="572672"/>
            <a:chOff x="304800" y="673100"/>
            <a:chExt cx="4000500" cy="4000500"/>
          </a:xfrm>
          <a:blipFill dpi="0" rotWithShape="1">
            <a:blip r:embed="rId7">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48" name="椭圆 47"/>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49" name="标题 11"/>
          <p:cNvSpPr txBox="1">
            <a:spLocks/>
          </p:cNvSpPr>
          <p:nvPr/>
        </p:nvSpPr>
        <p:spPr>
          <a:xfrm>
            <a:off x="5196723" y="3940761"/>
            <a:ext cx="605512"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399" dirty="0">
                <a:solidFill>
                  <a:schemeClr val="bg1"/>
                </a:solidFill>
                <a:latin typeface="Impact MT Std" pitchFamily="34" charset="0"/>
                <a:ea typeface="微软雅黑" panose="020B0503020204020204" pitchFamily="34" charset="-122"/>
              </a:rPr>
              <a:t>04</a:t>
            </a:r>
            <a:endParaRPr lang="zh-CN" altLang="en-US" sz="2399" dirty="0">
              <a:solidFill>
                <a:schemeClr val="bg1"/>
              </a:solidFill>
              <a:latin typeface="Impact MT Std" pitchFamily="34" charset="0"/>
              <a:ea typeface="微软雅黑" panose="020B0503020204020204" pitchFamily="34" charset="-122"/>
            </a:endParaRPr>
          </a:p>
        </p:txBody>
      </p:sp>
      <p:sp>
        <p:nvSpPr>
          <p:cNvPr id="50" name="标题 11"/>
          <p:cNvSpPr txBox="1">
            <a:spLocks/>
          </p:cNvSpPr>
          <p:nvPr/>
        </p:nvSpPr>
        <p:spPr>
          <a:xfrm>
            <a:off x="5867807" y="4041901"/>
            <a:ext cx="2429637"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latin typeface="微软雅黑" panose="020B0503020204020204" pitchFamily="34" charset="-122"/>
                <a:ea typeface="微软雅黑" panose="020B0503020204020204" pitchFamily="34" charset="-122"/>
              </a:rPr>
              <a:t>.</a:t>
            </a:r>
            <a:endParaRPr lang="zh-CN" altLang="en-US" sz="1050" dirty="0">
              <a:latin typeface="微软雅黑" panose="020B0503020204020204" pitchFamily="34" charset="-122"/>
              <a:ea typeface="微软雅黑" panose="020B0503020204020204" pitchFamily="34" charset="-122"/>
            </a:endParaRPr>
          </a:p>
          <a:p>
            <a:pPr algn="l"/>
            <a:endParaRPr lang="zh-CN" altLang="en-US" sz="1050" dirty="0">
              <a:latin typeface="微软雅黑" panose="020B0503020204020204" pitchFamily="34" charset="-122"/>
              <a:ea typeface="微软雅黑" panose="020B0503020204020204" pitchFamily="34" charset="-122"/>
            </a:endParaRPr>
          </a:p>
        </p:txBody>
      </p:sp>
      <p:sp>
        <p:nvSpPr>
          <p:cNvPr id="51" name="标题 11"/>
          <p:cNvSpPr txBox="1">
            <a:spLocks/>
          </p:cNvSpPr>
          <p:nvPr/>
        </p:nvSpPr>
        <p:spPr>
          <a:xfrm>
            <a:off x="5844627" y="3778785"/>
            <a:ext cx="181155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输入标题</a:t>
            </a:r>
          </a:p>
        </p:txBody>
      </p:sp>
      <p:pic>
        <p:nvPicPr>
          <p:cNvPr id="52" name="Picture 3" descr="C:\Users\ABC\Desktop\GR-010 (2).png"/>
          <p:cNvPicPr>
            <a:picLocks noChangeAspect="1" noChangeArrowheads="1"/>
          </p:cNvPicPr>
          <p:nvPr/>
        </p:nvPicPr>
        <p:blipFill>
          <a:blip r:embed="rId8" cstate="screen">
            <a:grayscl/>
            <a:extLst>
              <a:ext uri="{28A0092B-C50C-407E-A947-70E740481C1C}">
                <a14:useLocalDpi xmlns:a14="http://schemas.microsoft.com/office/drawing/2010/main"/>
              </a:ext>
            </a:extLst>
          </a:blip>
          <a:srcRect/>
          <a:stretch>
            <a:fillRect/>
          </a:stretch>
        </p:blipFill>
        <p:spPr bwMode="auto">
          <a:xfrm rot="19741709">
            <a:off x="8565747" y="272392"/>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4" descr="C:\Users\ABC\Desktop\GR-010 (2).png"/>
          <p:cNvPicPr>
            <a:picLocks noChangeAspect="1" noChangeArrowheads="1"/>
          </p:cNvPicPr>
          <p:nvPr/>
        </p:nvPicPr>
        <p:blipFill>
          <a:blip r:embed="rId9">
            <a:biLevel thresh="25000"/>
            <a:extLst>
              <a:ext uri="{28A0092B-C50C-407E-A947-70E740481C1C}">
                <a14:useLocalDpi xmlns:a14="http://schemas.microsoft.com/office/drawing/2010/main"/>
              </a:ext>
            </a:extLst>
          </a:blip>
          <a:srcRect/>
          <a:stretch>
            <a:fillRect/>
          </a:stretch>
        </p:blipFill>
        <p:spPr bwMode="auto">
          <a:xfrm>
            <a:off x="-180000" y="441613"/>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54" name="矩形 53"/>
          <p:cNvSpPr/>
          <p:nvPr/>
        </p:nvSpPr>
        <p:spPr>
          <a:xfrm>
            <a:off x="216461" y="224419"/>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点击添加标题</a:t>
            </a:r>
          </a:p>
        </p:txBody>
      </p:sp>
      <p:pic>
        <p:nvPicPr>
          <p:cNvPr id="55" name="Picture 5" descr="C:\Users\ABC\Desktop\图片1.png"/>
          <p:cNvPicPr>
            <a:picLocks noChangeAspect="1" noChangeArrowheads="1"/>
          </p:cNvPicPr>
          <p:nvPr/>
        </p:nvPicPr>
        <p:blipFill>
          <a:blip r:embed="rId10">
            <a:extLst>
              <a:ext uri="{BEBA8EAE-BF5A-486C-A8C5-ECC9F3942E4B}">
                <a14:imgProps xmlns:a14="http://schemas.microsoft.com/office/drawing/2010/main">
                  <a14:imgLayer r:embed="rId11">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141594" y="-69582"/>
            <a:ext cx="9448788" cy="58541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76059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1000"/>
                                        <p:tgtEl>
                                          <p:spTgt spid="53"/>
                                        </p:tgtEl>
                                      </p:cBhvr>
                                    </p:animEffect>
                                  </p:childTnLst>
                                </p:cTn>
                              </p:par>
                              <p:par>
                                <p:cTn id="8" presetID="1" presetClass="entr" presetSubtype="0" fill="hold" nodeType="withEffect">
                                  <p:stCondLst>
                                    <p:cond delay="0"/>
                                  </p:stCondLst>
                                  <p:childTnLst>
                                    <p:set>
                                      <p:cBhvr>
                                        <p:cTn id="9" dur="1" fill="hold">
                                          <p:stCondLst>
                                            <p:cond delay="0"/>
                                          </p:stCondLst>
                                        </p:cTn>
                                        <p:tgtEl>
                                          <p:spTgt spid="52"/>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52"/>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54"/>
                                        </p:tgtEl>
                                        <p:attrNameLst>
                                          <p:attrName>style.visibility</p:attrName>
                                        </p:attrNameLst>
                                      </p:cBhvr>
                                      <p:to>
                                        <p:strVal val="visible"/>
                                      </p:to>
                                    </p:set>
                                    <p:anim calcmode="lin" valueType="num">
                                      <p:cBhvr>
                                        <p:cTn id="16" dur="500" fill="hold"/>
                                        <p:tgtEl>
                                          <p:spTgt spid="54"/>
                                        </p:tgtEl>
                                        <p:attrNameLst>
                                          <p:attrName>ppt_w</p:attrName>
                                        </p:attrNameLst>
                                      </p:cBhvr>
                                      <p:tavLst>
                                        <p:tav tm="0">
                                          <p:val>
                                            <p:fltVal val="0"/>
                                          </p:val>
                                        </p:tav>
                                        <p:tav tm="100000">
                                          <p:val>
                                            <p:strVal val="#ppt_w"/>
                                          </p:val>
                                        </p:tav>
                                      </p:tavLst>
                                    </p:anim>
                                    <p:anim calcmode="lin" valueType="num">
                                      <p:cBhvr>
                                        <p:cTn id="17" dur="500" fill="hold"/>
                                        <p:tgtEl>
                                          <p:spTgt spid="54"/>
                                        </p:tgtEl>
                                        <p:attrNameLst>
                                          <p:attrName>ppt_h</p:attrName>
                                        </p:attrNameLst>
                                      </p:cBhvr>
                                      <p:tavLst>
                                        <p:tav tm="0">
                                          <p:val>
                                            <p:fltVal val="0"/>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53" presetClass="entr" presetSubtype="16"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childTnLst>
                                </p:cTn>
                              </p:par>
                              <p:par>
                                <p:cTn id="31" presetID="2" presetClass="entr" presetSubtype="4" fill="hold" grpId="0" nodeType="withEffect">
                                  <p:stCondLst>
                                    <p:cond delay="50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50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par>
                          <p:cTn id="39" fill="hold">
                            <p:stCondLst>
                              <p:cond delay="2000"/>
                            </p:stCondLst>
                            <p:childTnLst>
                              <p:par>
                                <p:cTn id="40" presetID="22" presetClass="entr" presetSubtype="4" fill="hold"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wipe(down)">
                                      <p:cBhvr>
                                        <p:cTn id="42" dur="500"/>
                                        <p:tgtEl>
                                          <p:spTgt spid="24"/>
                                        </p:tgtEl>
                                      </p:cBhvr>
                                    </p:animEffect>
                                  </p:childTnLst>
                                </p:cTn>
                              </p:par>
                            </p:childTnLst>
                          </p:cTn>
                        </p:par>
                        <p:par>
                          <p:cTn id="43" fill="hold">
                            <p:stCondLst>
                              <p:cond delay="2500"/>
                            </p:stCondLst>
                            <p:childTnLst>
                              <p:par>
                                <p:cTn id="44" presetID="22" presetClass="entr" presetSubtype="4" fill="hold" nodeType="after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down)">
                                      <p:cBhvr>
                                        <p:cTn id="46" dur="500"/>
                                        <p:tgtEl>
                                          <p:spTgt spid="26"/>
                                        </p:tgtEl>
                                      </p:cBhvr>
                                    </p:animEffect>
                                  </p:childTnLst>
                                </p:cTn>
                              </p:par>
                            </p:childTnLst>
                          </p:cTn>
                        </p:par>
                        <p:par>
                          <p:cTn id="47" fill="hold">
                            <p:stCondLst>
                              <p:cond delay="3000"/>
                            </p:stCondLst>
                            <p:childTnLst>
                              <p:par>
                                <p:cTn id="48" presetID="22" presetClass="entr" presetSubtype="8" fill="hold"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wipe(left)">
                                      <p:cBhvr>
                                        <p:cTn id="50" dur="500"/>
                                        <p:tgtEl>
                                          <p:spTgt spid="25"/>
                                        </p:tgtEl>
                                      </p:cBhvr>
                                    </p:animEffect>
                                  </p:childTnLst>
                                </p:cTn>
                              </p:par>
                            </p:childTnLst>
                          </p:cTn>
                        </p:par>
                        <p:par>
                          <p:cTn id="51" fill="hold">
                            <p:stCondLst>
                              <p:cond delay="3500"/>
                            </p:stCondLst>
                            <p:childTnLst>
                              <p:par>
                                <p:cTn id="52" presetID="22" presetClass="entr" presetSubtype="8" fill="hold" nodeType="after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wipe(left)">
                                      <p:cBhvr>
                                        <p:cTn id="54" dur="500"/>
                                        <p:tgtEl>
                                          <p:spTgt spid="27"/>
                                        </p:tgtEl>
                                      </p:cBhvr>
                                    </p:animEffect>
                                  </p:childTnLst>
                                </p:cTn>
                              </p:par>
                              <p:par>
                                <p:cTn id="55" presetID="1" presetClass="entr" presetSubtype="0" fill="hold" nodeType="withEffect">
                                  <p:stCondLst>
                                    <p:cond delay="500"/>
                                  </p:stCondLst>
                                  <p:childTnLst>
                                    <p:set>
                                      <p:cBhvr>
                                        <p:cTn id="56" dur="1" fill="hold">
                                          <p:stCondLst>
                                            <p:cond delay="0"/>
                                          </p:stCondLst>
                                        </p:cTn>
                                        <p:tgtEl>
                                          <p:spTgt spid="28"/>
                                        </p:tgtEl>
                                        <p:attrNameLst>
                                          <p:attrName>style.visibility</p:attrName>
                                        </p:attrNameLst>
                                      </p:cBhvr>
                                      <p:to>
                                        <p:strVal val="visible"/>
                                      </p:to>
                                    </p:set>
                                  </p:childTnLst>
                                </p:cTn>
                              </p:par>
                              <p:par>
                                <p:cTn id="57" presetID="53" presetClass="entr" presetSubtype="16" fill="hold" nodeType="withEffect">
                                  <p:stCondLst>
                                    <p:cond delay="500"/>
                                  </p:stCondLst>
                                  <p:childTnLst>
                                    <p:set>
                                      <p:cBhvr>
                                        <p:cTn id="58" dur="1" fill="hold">
                                          <p:stCondLst>
                                            <p:cond delay="0"/>
                                          </p:stCondLst>
                                        </p:cTn>
                                        <p:tgtEl>
                                          <p:spTgt spid="28"/>
                                        </p:tgtEl>
                                        <p:attrNameLst>
                                          <p:attrName>style.visibility</p:attrName>
                                        </p:attrNameLst>
                                      </p:cBhvr>
                                      <p:to>
                                        <p:strVal val="visible"/>
                                      </p:to>
                                    </p:set>
                                    <p:anim calcmode="lin" valueType="num">
                                      <p:cBhvr>
                                        <p:cTn id="59" dur="1000" fill="hold"/>
                                        <p:tgtEl>
                                          <p:spTgt spid="28"/>
                                        </p:tgtEl>
                                        <p:attrNameLst>
                                          <p:attrName>ppt_w</p:attrName>
                                        </p:attrNameLst>
                                      </p:cBhvr>
                                      <p:tavLst>
                                        <p:tav tm="0">
                                          <p:val>
                                            <p:fltVal val="0"/>
                                          </p:val>
                                        </p:tav>
                                        <p:tav tm="100000">
                                          <p:val>
                                            <p:strVal val="#ppt_w"/>
                                          </p:val>
                                        </p:tav>
                                      </p:tavLst>
                                    </p:anim>
                                    <p:anim calcmode="lin" valueType="num">
                                      <p:cBhvr>
                                        <p:cTn id="60" dur="1000" fill="hold"/>
                                        <p:tgtEl>
                                          <p:spTgt spid="28"/>
                                        </p:tgtEl>
                                        <p:attrNameLst>
                                          <p:attrName>ppt_h</p:attrName>
                                        </p:attrNameLst>
                                      </p:cBhvr>
                                      <p:tavLst>
                                        <p:tav tm="0">
                                          <p:val>
                                            <p:fltVal val="0"/>
                                          </p:val>
                                        </p:tav>
                                        <p:tav tm="100000">
                                          <p:val>
                                            <p:strVal val="#ppt_h"/>
                                          </p:val>
                                        </p:tav>
                                      </p:tavLst>
                                    </p:anim>
                                    <p:animEffect transition="in" filter="fade">
                                      <p:cBhvr>
                                        <p:cTn id="61" dur="1000"/>
                                        <p:tgtEl>
                                          <p:spTgt spid="28"/>
                                        </p:tgtEl>
                                      </p:cBhvr>
                                    </p:animEffect>
                                  </p:childTnLst>
                                </p:cTn>
                              </p:par>
                              <p:par>
                                <p:cTn id="62" presetID="64" presetClass="path" presetSubtype="0" fill="hold" nodeType="withEffect">
                                  <p:stCondLst>
                                    <p:cond delay="500"/>
                                  </p:stCondLst>
                                  <p:childTnLst>
                                    <p:animMotion origin="layout" path="M 4.4657E-6 3.7037E-6 L -0.71249 -0.67223 " pathEditMode="relative" rAng="0" ptsTypes="AA">
                                      <p:cBhvr>
                                        <p:cTn id="63" dur="1000" spd="-100000" fill="hold"/>
                                        <p:tgtEl>
                                          <p:spTgt spid="28"/>
                                        </p:tgtEl>
                                        <p:attrNameLst>
                                          <p:attrName>ppt_x</p:attrName>
                                          <p:attrName>ppt_y</p:attrName>
                                        </p:attrNameLst>
                                      </p:cBhvr>
                                      <p:rCtr x="-35624" y="-33611"/>
                                    </p:animMotion>
                                  </p:childTnLst>
                                </p:cTn>
                              </p:par>
                              <p:par>
                                <p:cTn id="64" presetID="42" presetClass="entr" presetSubtype="0" fill="hold" grpId="0" nodeType="withEffect">
                                  <p:stCondLst>
                                    <p:cond delay="500"/>
                                  </p:stCondLst>
                                  <p:childTnLst>
                                    <p:set>
                                      <p:cBhvr>
                                        <p:cTn id="65" dur="1" fill="hold">
                                          <p:stCondLst>
                                            <p:cond delay="0"/>
                                          </p:stCondLst>
                                        </p:cTn>
                                        <p:tgtEl>
                                          <p:spTgt spid="31"/>
                                        </p:tgtEl>
                                        <p:attrNameLst>
                                          <p:attrName>style.visibility</p:attrName>
                                        </p:attrNameLst>
                                      </p:cBhvr>
                                      <p:to>
                                        <p:strVal val="visible"/>
                                      </p:to>
                                    </p:set>
                                    <p:animEffect transition="in" filter="fade">
                                      <p:cBhvr>
                                        <p:cTn id="66" dur="1000"/>
                                        <p:tgtEl>
                                          <p:spTgt spid="31"/>
                                        </p:tgtEl>
                                      </p:cBhvr>
                                    </p:animEffect>
                                    <p:anim calcmode="lin" valueType="num">
                                      <p:cBhvr>
                                        <p:cTn id="67" dur="1000" fill="hold"/>
                                        <p:tgtEl>
                                          <p:spTgt spid="31"/>
                                        </p:tgtEl>
                                        <p:attrNameLst>
                                          <p:attrName>ppt_x</p:attrName>
                                        </p:attrNameLst>
                                      </p:cBhvr>
                                      <p:tavLst>
                                        <p:tav tm="0">
                                          <p:val>
                                            <p:strVal val="#ppt_x"/>
                                          </p:val>
                                        </p:tav>
                                        <p:tav tm="100000">
                                          <p:val>
                                            <p:strVal val="#ppt_x"/>
                                          </p:val>
                                        </p:tav>
                                      </p:tavLst>
                                    </p:anim>
                                    <p:anim calcmode="lin" valueType="num">
                                      <p:cBhvr>
                                        <p:cTn id="68" dur="1000" fill="hold"/>
                                        <p:tgtEl>
                                          <p:spTgt spid="31"/>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500"/>
                                  </p:stCondLst>
                                  <p:childTnLst>
                                    <p:set>
                                      <p:cBhvr>
                                        <p:cTn id="70" dur="1" fill="hold">
                                          <p:stCondLst>
                                            <p:cond delay="0"/>
                                          </p:stCondLst>
                                        </p:cTn>
                                        <p:tgtEl>
                                          <p:spTgt spid="32"/>
                                        </p:tgtEl>
                                        <p:attrNameLst>
                                          <p:attrName>style.visibility</p:attrName>
                                        </p:attrNameLst>
                                      </p:cBhvr>
                                      <p:to>
                                        <p:strVal val="visible"/>
                                      </p:to>
                                    </p:set>
                                    <p:animEffect transition="in" filter="fade">
                                      <p:cBhvr>
                                        <p:cTn id="71" dur="1000"/>
                                        <p:tgtEl>
                                          <p:spTgt spid="32"/>
                                        </p:tgtEl>
                                      </p:cBhvr>
                                    </p:animEffect>
                                    <p:anim calcmode="lin" valueType="num">
                                      <p:cBhvr>
                                        <p:cTn id="72" dur="1000" fill="hold"/>
                                        <p:tgtEl>
                                          <p:spTgt spid="32"/>
                                        </p:tgtEl>
                                        <p:attrNameLst>
                                          <p:attrName>ppt_x</p:attrName>
                                        </p:attrNameLst>
                                      </p:cBhvr>
                                      <p:tavLst>
                                        <p:tav tm="0">
                                          <p:val>
                                            <p:strVal val="#ppt_x"/>
                                          </p:val>
                                        </p:tav>
                                        <p:tav tm="100000">
                                          <p:val>
                                            <p:strVal val="#ppt_x"/>
                                          </p:val>
                                        </p:tav>
                                      </p:tavLst>
                                    </p:anim>
                                    <p:anim calcmode="lin" valueType="num">
                                      <p:cBhvr>
                                        <p:cTn id="73" dur="1000" fill="hold"/>
                                        <p:tgtEl>
                                          <p:spTgt spid="32"/>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50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1000"/>
                                        <p:tgtEl>
                                          <p:spTgt spid="33"/>
                                        </p:tgtEl>
                                      </p:cBhvr>
                                    </p:animEffect>
                                    <p:anim calcmode="lin" valueType="num">
                                      <p:cBhvr>
                                        <p:cTn id="77" dur="1000" fill="hold"/>
                                        <p:tgtEl>
                                          <p:spTgt spid="33"/>
                                        </p:tgtEl>
                                        <p:attrNameLst>
                                          <p:attrName>ppt_x</p:attrName>
                                        </p:attrNameLst>
                                      </p:cBhvr>
                                      <p:tavLst>
                                        <p:tav tm="0">
                                          <p:val>
                                            <p:strVal val="#ppt_x"/>
                                          </p:val>
                                        </p:tav>
                                        <p:tav tm="100000">
                                          <p:val>
                                            <p:strVal val="#ppt_x"/>
                                          </p:val>
                                        </p:tav>
                                      </p:tavLst>
                                    </p:anim>
                                    <p:anim calcmode="lin" valueType="num">
                                      <p:cBhvr>
                                        <p:cTn id="78" dur="1000" fill="hold"/>
                                        <p:tgtEl>
                                          <p:spTgt spid="33"/>
                                        </p:tgtEl>
                                        <p:attrNameLst>
                                          <p:attrName>ppt_y</p:attrName>
                                        </p:attrNameLst>
                                      </p:cBhvr>
                                      <p:tavLst>
                                        <p:tav tm="0">
                                          <p:val>
                                            <p:strVal val="#ppt_y+.1"/>
                                          </p:val>
                                        </p:tav>
                                        <p:tav tm="100000">
                                          <p:val>
                                            <p:strVal val="#ppt_y"/>
                                          </p:val>
                                        </p:tav>
                                      </p:tavLst>
                                    </p:anim>
                                  </p:childTnLst>
                                </p:cTn>
                              </p:par>
                              <p:par>
                                <p:cTn id="79" presetID="1" presetClass="entr" presetSubtype="0" fill="hold" nodeType="withEffect">
                                  <p:stCondLst>
                                    <p:cond delay="500"/>
                                  </p:stCondLst>
                                  <p:childTnLst>
                                    <p:set>
                                      <p:cBhvr>
                                        <p:cTn id="80" dur="1" fill="hold">
                                          <p:stCondLst>
                                            <p:cond delay="0"/>
                                          </p:stCondLst>
                                        </p:cTn>
                                        <p:tgtEl>
                                          <p:spTgt spid="34"/>
                                        </p:tgtEl>
                                        <p:attrNameLst>
                                          <p:attrName>style.visibility</p:attrName>
                                        </p:attrNameLst>
                                      </p:cBhvr>
                                      <p:to>
                                        <p:strVal val="visible"/>
                                      </p:to>
                                    </p:set>
                                  </p:childTnLst>
                                </p:cTn>
                              </p:par>
                              <p:par>
                                <p:cTn id="81" presetID="53" presetClass="entr" presetSubtype="16" fill="hold" nodeType="withEffect">
                                  <p:stCondLst>
                                    <p:cond delay="500"/>
                                  </p:stCondLst>
                                  <p:childTnLst>
                                    <p:set>
                                      <p:cBhvr>
                                        <p:cTn id="82" dur="1" fill="hold">
                                          <p:stCondLst>
                                            <p:cond delay="0"/>
                                          </p:stCondLst>
                                        </p:cTn>
                                        <p:tgtEl>
                                          <p:spTgt spid="34"/>
                                        </p:tgtEl>
                                        <p:attrNameLst>
                                          <p:attrName>style.visibility</p:attrName>
                                        </p:attrNameLst>
                                      </p:cBhvr>
                                      <p:to>
                                        <p:strVal val="visible"/>
                                      </p:to>
                                    </p:set>
                                    <p:anim calcmode="lin" valueType="num">
                                      <p:cBhvr>
                                        <p:cTn id="83" dur="1000" fill="hold"/>
                                        <p:tgtEl>
                                          <p:spTgt spid="34"/>
                                        </p:tgtEl>
                                        <p:attrNameLst>
                                          <p:attrName>ppt_w</p:attrName>
                                        </p:attrNameLst>
                                      </p:cBhvr>
                                      <p:tavLst>
                                        <p:tav tm="0">
                                          <p:val>
                                            <p:fltVal val="0"/>
                                          </p:val>
                                        </p:tav>
                                        <p:tav tm="100000">
                                          <p:val>
                                            <p:strVal val="#ppt_w"/>
                                          </p:val>
                                        </p:tav>
                                      </p:tavLst>
                                    </p:anim>
                                    <p:anim calcmode="lin" valueType="num">
                                      <p:cBhvr>
                                        <p:cTn id="84" dur="1000" fill="hold"/>
                                        <p:tgtEl>
                                          <p:spTgt spid="34"/>
                                        </p:tgtEl>
                                        <p:attrNameLst>
                                          <p:attrName>ppt_h</p:attrName>
                                        </p:attrNameLst>
                                      </p:cBhvr>
                                      <p:tavLst>
                                        <p:tav tm="0">
                                          <p:val>
                                            <p:fltVal val="0"/>
                                          </p:val>
                                        </p:tav>
                                        <p:tav tm="100000">
                                          <p:val>
                                            <p:strVal val="#ppt_h"/>
                                          </p:val>
                                        </p:tav>
                                      </p:tavLst>
                                    </p:anim>
                                    <p:animEffect transition="in" filter="fade">
                                      <p:cBhvr>
                                        <p:cTn id="85" dur="1000"/>
                                        <p:tgtEl>
                                          <p:spTgt spid="34"/>
                                        </p:tgtEl>
                                      </p:cBhvr>
                                    </p:animEffect>
                                  </p:childTnLst>
                                </p:cTn>
                              </p:par>
                              <p:par>
                                <p:cTn id="86" presetID="64" presetClass="path" presetSubtype="0" fill="hold" nodeType="withEffect">
                                  <p:stCondLst>
                                    <p:cond delay="500"/>
                                  </p:stCondLst>
                                  <p:childTnLst>
                                    <p:animMotion origin="layout" path="M 4.4657E-6 3.7037E-6 L -0.71249 -0.67223 " pathEditMode="relative" rAng="0" ptsTypes="AA">
                                      <p:cBhvr>
                                        <p:cTn id="87" dur="1000" spd="-100000" fill="hold"/>
                                        <p:tgtEl>
                                          <p:spTgt spid="34"/>
                                        </p:tgtEl>
                                        <p:attrNameLst>
                                          <p:attrName>ppt_x</p:attrName>
                                          <p:attrName>ppt_y</p:attrName>
                                        </p:attrNameLst>
                                      </p:cBhvr>
                                      <p:rCtr x="-35624" y="-33611"/>
                                    </p:animMotion>
                                  </p:childTnLst>
                                </p:cTn>
                              </p:par>
                              <p:par>
                                <p:cTn id="88" presetID="42" presetClass="entr" presetSubtype="0" fill="hold" grpId="0" nodeType="withEffect">
                                  <p:stCondLst>
                                    <p:cond delay="500"/>
                                  </p:stCondLst>
                                  <p:childTnLst>
                                    <p:set>
                                      <p:cBhvr>
                                        <p:cTn id="89" dur="1" fill="hold">
                                          <p:stCondLst>
                                            <p:cond delay="0"/>
                                          </p:stCondLst>
                                        </p:cTn>
                                        <p:tgtEl>
                                          <p:spTgt spid="37"/>
                                        </p:tgtEl>
                                        <p:attrNameLst>
                                          <p:attrName>style.visibility</p:attrName>
                                        </p:attrNameLst>
                                      </p:cBhvr>
                                      <p:to>
                                        <p:strVal val="visible"/>
                                      </p:to>
                                    </p:set>
                                    <p:animEffect transition="in" filter="fade">
                                      <p:cBhvr>
                                        <p:cTn id="90" dur="1000"/>
                                        <p:tgtEl>
                                          <p:spTgt spid="37"/>
                                        </p:tgtEl>
                                      </p:cBhvr>
                                    </p:animEffect>
                                    <p:anim calcmode="lin" valueType="num">
                                      <p:cBhvr>
                                        <p:cTn id="91" dur="1000" fill="hold"/>
                                        <p:tgtEl>
                                          <p:spTgt spid="37"/>
                                        </p:tgtEl>
                                        <p:attrNameLst>
                                          <p:attrName>ppt_x</p:attrName>
                                        </p:attrNameLst>
                                      </p:cBhvr>
                                      <p:tavLst>
                                        <p:tav tm="0">
                                          <p:val>
                                            <p:strVal val="#ppt_x"/>
                                          </p:val>
                                        </p:tav>
                                        <p:tav tm="100000">
                                          <p:val>
                                            <p:strVal val="#ppt_x"/>
                                          </p:val>
                                        </p:tav>
                                      </p:tavLst>
                                    </p:anim>
                                    <p:anim calcmode="lin" valueType="num">
                                      <p:cBhvr>
                                        <p:cTn id="92" dur="1000" fill="hold"/>
                                        <p:tgtEl>
                                          <p:spTgt spid="37"/>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500"/>
                                  </p:stCondLst>
                                  <p:childTnLst>
                                    <p:set>
                                      <p:cBhvr>
                                        <p:cTn id="94" dur="1" fill="hold">
                                          <p:stCondLst>
                                            <p:cond delay="0"/>
                                          </p:stCondLst>
                                        </p:cTn>
                                        <p:tgtEl>
                                          <p:spTgt spid="38"/>
                                        </p:tgtEl>
                                        <p:attrNameLst>
                                          <p:attrName>style.visibility</p:attrName>
                                        </p:attrNameLst>
                                      </p:cBhvr>
                                      <p:to>
                                        <p:strVal val="visible"/>
                                      </p:to>
                                    </p:set>
                                    <p:animEffect transition="in" filter="fade">
                                      <p:cBhvr>
                                        <p:cTn id="95" dur="1000"/>
                                        <p:tgtEl>
                                          <p:spTgt spid="38"/>
                                        </p:tgtEl>
                                      </p:cBhvr>
                                    </p:animEffect>
                                    <p:anim calcmode="lin" valueType="num">
                                      <p:cBhvr>
                                        <p:cTn id="96" dur="1000" fill="hold"/>
                                        <p:tgtEl>
                                          <p:spTgt spid="38"/>
                                        </p:tgtEl>
                                        <p:attrNameLst>
                                          <p:attrName>ppt_x</p:attrName>
                                        </p:attrNameLst>
                                      </p:cBhvr>
                                      <p:tavLst>
                                        <p:tav tm="0">
                                          <p:val>
                                            <p:strVal val="#ppt_x"/>
                                          </p:val>
                                        </p:tav>
                                        <p:tav tm="100000">
                                          <p:val>
                                            <p:strVal val="#ppt_x"/>
                                          </p:val>
                                        </p:tav>
                                      </p:tavLst>
                                    </p:anim>
                                    <p:anim calcmode="lin" valueType="num">
                                      <p:cBhvr>
                                        <p:cTn id="97" dur="1000" fill="hold"/>
                                        <p:tgtEl>
                                          <p:spTgt spid="38"/>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500"/>
                                  </p:stCondLst>
                                  <p:childTnLst>
                                    <p:set>
                                      <p:cBhvr>
                                        <p:cTn id="99" dur="1" fill="hold">
                                          <p:stCondLst>
                                            <p:cond delay="0"/>
                                          </p:stCondLst>
                                        </p:cTn>
                                        <p:tgtEl>
                                          <p:spTgt spid="39"/>
                                        </p:tgtEl>
                                        <p:attrNameLst>
                                          <p:attrName>style.visibility</p:attrName>
                                        </p:attrNameLst>
                                      </p:cBhvr>
                                      <p:to>
                                        <p:strVal val="visible"/>
                                      </p:to>
                                    </p:set>
                                    <p:animEffect transition="in" filter="fade">
                                      <p:cBhvr>
                                        <p:cTn id="100" dur="1000"/>
                                        <p:tgtEl>
                                          <p:spTgt spid="39"/>
                                        </p:tgtEl>
                                      </p:cBhvr>
                                    </p:animEffect>
                                    <p:anim calcmode="lin" valueType="num">
                                      <p:cBhvr>
                                        <p:cTn id="101" dur="1000" fill="hold"/>
                                        <p:tgtEl>
                                          <p:spTgt spid="39"/>
                                        </p:tgtEl>
                                        <p:attrNameLst>
                                          <p:attrName>ppt_x</p:attrName>
                                        </p:attrNameLst>
                                      </p:cBhvr>
                                      <p:tavLst>
                                        <p:tav tm="0">
                                          <p:val>
                                            <p:strVal val="#ppt_x"/>
                                          </p:val>
                                        </p:tav>
                                        <p:tav tm="100000">
                                          <p:val>
                                            <p:strVal val="#ppt_x"/>
                                          </p:val>
                                        </p:tav>
                                      </p:tavLst>
                                    </p:anim>
                                    <p:anim calcmode="lin" valueType="num">
                                      <p:cBhvr>
                                        <p:cTn id="102" dur="1000" fill="hold"/>
                                        <p:tgtEl>
                                          <p:spTgt spid="39"/>
                                        </p:tgtEl>
                                        <p:attrNameLst>
                                          <p:attrName>ppt_y</p:attrName>
                                        </p:attrNameLst>
                                      </p:cBhvr>
                                      <p:tavLst>
                                        <p:tav tm="0">
                                          <p:val>
                                            <p:strVal val="#ppt_y+.1"/>
                                          </p:val>
                                        </p:tav>
                                        <p:tav tm="100000">
                                          <p:val>
                                            <p:strVal val="#ppt_y"/>
                                          </p:val>
                                        </p:tav>
                                      </p:tavLst>
                                    </p:anim>
                                  </p:childTnLst>
                                </p:cTn>
                              </p:par>
                              <p:par>
                                <p:cTn id="103" presetID="1" presetClass="entr" presetSubtype="0" fill="hold" nodeType="withEffect">
                                  <p:stCondLst>
                                    <p:cond delay="500"/>
                                  </p:stCondLst>
                                  <p:childTnLst>
                                    <p:set>
                                      <p:cBhvr>
                                        <p:cTn id="104" dur="1" fill="hold">
                                          <p:stCondLst>
                                            <p:cond delay="0"/>
                                          </p:stCondLst>
                                        </p:cTn>
                                        <p:tgtEl>
                                          <p:spTgt spid="40"/>
                                        </p:tgtEl>
                                        <p:attrNameLst>
                                          <p:attrName>style.visibility</p:attrName>
                                        </p:attrNameLst>
                                      </p:cBhvr>
                                      <p:to>
                                        <p:strVal val="visible"/>
                                      </p:to>
                                    </p:set>
                                  </p:childTnLst>
                                </p:cTn>
                              </p:par>
                              <p:par>
                                <p:cTn id="105" presetID="53" presetClass="entr" presetSubtype="16" fill="hold" nodeType="withEffect">
                                  <p:stCondLst>
                                    <p:cond delay="500"/>
                                  </p:stCondLst>
                                  <p:childTnLst>
                                    <p:set>
                                      <p:cBhvr>
                                        <p:cTn id="106" dur="1" fill="hold">
                                          <p:stCondLst>
                                            <p:cond delay="0"/>
                                          </p:stCondLst>
                                        </p:cTn>
                                        <p:tgtEl>
                                          <p:spTgt spid="40"/>
                                        </p:tgtEl>
                                        <p:attrNameLst>
                                          <p:attrName>style.visibility</p:attrName>
                                        </p:attrNameLst>
                                      </p:cBhvr>
                                      <p:to>
                                        <p:strVal val="visible"/>
                                      </p:to>
                                    </p:set>
                                    <p:anim calcmode="lin" valueType="num">
                                      <p:cBhvr>
                                        <p:cTn id="107" dur="1000" fill="hold"/>
                                        <p:tgtEl>
                                          <p:spTgt spid="40"/>
                                        </p:tgtEl>
                                        <p:attrNameLst>
                                          <p:attrName>ppt_w</p:attrName>
                                        </p:attrNameLst>
                                      </p:cBhvr>
                                      <p:tavLst>
                                        <p:tav tm="0">
                                          <p:val>
                                            <p:fltVal val="0"/>
                                          </p:val>
                                        </p:tav>
                                        <p:tav tm="100000">
                                          <p:val>
                                            <p:strVal val="#ppt_w"/>
                                          </p:val>
                                        </p:tav>
                                      </p:tavLst>
                                    </p:anim>
                                    <p:anim calcmode="lin" valueType="num">
                                      <p:cBhvr>
                                        <p:cTn id="108" dur="1000" fill="hold"/>
                                        <p:tgtEl>
                                          <p:spTgt spid="40"/>
                                        </p:tgtEl>
                                        <p:attrNameLst>
                                          <p:attrName>ppt_h</p:attrName>
                                        </p:attrNameLst>
                                      </p:cBhvr>
                                      <p:tavLst>
                                        <p:tav tm="0">
                                          <p:val>
                                            <p:fltVal val="0"/>
                                          </p:val>
                                        </p:tav>
                                        <p:tav tm="100000">
                                          <p:val>
                                            <p:strVal val="#ppt_h"/>
                                          </p:val>
                                        </p:tav>
                                      </p:tavLst>
                                    </p:anim>
                                    <p:animEffect transition="in" filter="fade">
                                      <p:cBhvr>
                                        <p:cTn id="109" dur="1000"/>
                                        <p:tgtEl>
                                          <p:spTgt spid="40"/>
                                        </p:tgtEl>
                                      </p:cBhvr>
                                    </p:animEffect>
                                  </p:childTnLst>
                                </p:cTn>
                              </p:par>
                              <p:par>
                                <p:cTn id="110" presetID="64" presetClass="path" presetSubtype="0" fill="hold" nodeType="withEffect">
                                  <p:stCondLst>
                                    <p:cond delay="500"/>
                                  </p:stCondLst>
                                  <p:childTnLst>
                                    <p:animMotion origin="layout" path="M 0.00013 0.00116 L -0.7125 -0.67292 " pathEditMode="relative" rAng="0" ptsTypes="AA">
                                      <p:cBhvr>
                                        <p:cTn id="111" dur="1000" spd="-100000" fill="hold"/>
                                        <p:tgtEl>
                                          <p:spTgt spid="40"/>
                                        </p:tgtEl>
                                        <p:attrNameLst>
                                          <p:attrName>ppt_x</p:attrName>
                                          <p:attrName>ppt_y</p:attrName>
                                        </p:attrNameLst>
                                      </p:cBhvr>
                                      <p:rCtr x="-35638" y="-33704"/>
                                    </p:animMotion>
                                  </p:childTnLst>
                                </p:cTn>
                              </p:par>
                              <p:par>
                                <p:cTn id="112" presetID="42" presetClass="entr" presetSubtype="0" fill="hold" grpId="0" nodeType="withEffect">
                                  <p:stCondLst>
                                    <p:cond delay="500"/>
                                  </p:stCondLst>
                                  <p:childTnLst>
                                    <p:set>
                                      <p:cBhvr>
                                        <p:cTn id="113" dur="1" fill="hold">
                                          <p:stCondLst>
                                            <p:cond delay="0"/>
                                          </p:stCondLst>
                                        </p:cTn>
                                        <p:tgtEl>
                                          <p:spTgt spid="43"/>
                                        </p:tgtEl>
                                        <p:attrNameLst>
                                          <p:attrName>style.visibility</p:attrName>
                                        </p:attrNameLst>
                                      </p:cBhvr>
                                      <p:to>
                                        <p:strVal val="visible"/>
                                      </p:to>
                                    </p:set>
                                    <p:animEffect transition="in" filter="fade">
                                      <p:cBhvr>
                                        <p:cTn id="114" dur="1000"/>
                                        <p:tgtEl>
                                          <p:spTgt spid="43"/>
                                        </p:tgtEl>
                                      </p:cBhvr>
                                    </p:animEffect>
                                    <p:anim calcmode="lin" valueType="num">
                                      <p:cBhvr>
                                        <p:cTn id="115" dur="1000" fill="hold"/>
                                        <p:tgtEl>
                                          <p:spTgt spid="43"/>
                                        </p:tgtEl>
                                        <p:attrNameLst>
                                          <p:attrName>ppt_x</p:attrName>
                                        </p:attrNameLst>
                                      </p:cBhvr>
                                      <p:tavLst>
                                        <p:tav tm="0">
                                          <p:val>
                                            <p:strVal val="#ppt_x"/>
                                          </p:val>
                                        </p:tav>
                                        <p:tav tm="100000">
                                          <p:val>
                                            <p:strVal val="#ppt_x"/>
                                          </p:val>
                                        </p:tav>
                                      </p:tavLst>
                                    </p:anim>
                                    <p:anim calcmode="lin" valueType="num">
                                      <p:cBhvr>
                                        <p:cTn id="116" dur="1000" fill="hold"/>
                                        <p:tgtEl>
                                          <p:spTgt spid="43"/>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500"/>
                                  </p:stCondLst>
                                  <p:childTnLst>
                                    <p:set>
                                      <p:cBhvr>
                                        <p:cTn id="118" dur="1" fill="hold">
                                          <p:stCondLst>
                                            <p:cond delay="0"/>
                                          </p:stCondLst>
                                        </p:cTn>
                                        <p:tgtEl>
                                          <p:spTgt spid="44"/>
                                        </p:tgtEl>
                                        <p:attrNameLst>
                                          <p:attrName>style.visibility</p:attrName>
                                        </p:attrNameLst>
                                      </p:cBhvr>
                                      <p:to>
                                        <p:strVal val="visible"/>
                                      </p:to>
                                    </p:set>
                                    <p:animEffect transition="in" filter="fade">
                                      <p:cBhvr>
                                        <p:cTn id="119" dur="1000"/>
                                        <p:tgtEl>
                                          <p:spTgt spid="44"/>
                                        </p:tgtEl>
                                      </p:cBhvr>
                                    </p:animEffect>
                                    <p:anim calcmode="lin" valueType="num">
                                      <p:cBhvr>
                                        <p:cTn id="120" dur="1000" fill="hold"/>
                                        <p:tgtEl>
                                          <p:spTgt spid="44"/>
                                        </p:tgtEl>
                                        <p:attrNameLst>
                                          <p:attrName>ppt_x</p:attrName>
                                        </p:attrNameLst>
                                      </p:cBhvr>
                                      <p:tavLst>
                                        <p:tav tm="0">
                                          <p:val>
                                            <p:strVal val="#ppt_x"/>
                                          </p:val>
                                        </p:tav>
                                        <p:tav tm="100000">
                                          <p:val>
                                            <p:strVal val="#ppt_x"/>
                                          </p:val>
                                        </p:tav>
                                      </p:tavLst>
                                    </p:anim>
                                    <p:anim calcmode="lin" valueType="num">
                                      <p:cBhvr>
                                        <p:cTn id="121" dur="1000" fill="hold"/>
                                        <p:tgtEl>
                                          <p:spTgt spid="44"/>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500"/>
                                  </p:stCondLst>
                                  <p:childTnLst>
                                    <p:set>
                                      <p:cBhvr>
                                        <p:cTn id="123" dur="1" fill="hold">
                                          <p:stCondLst>
                                            <p:cond delay="0"/>
                                          </p:stCondLst>
                                        </p:cTn>
                                        <p:tgtEl>
                                          <p:spTgt spid="45"/>
                                        </p:tgtEl>
                                        <p:attrNameLst>
                                          <p:attrName>style.visibility</p:attrName>
                                        </p:attrNameLst>
                                      </p:cBhvr>
                                      <p:to>
                                        <p:strVal val="visible"/>
                                      </p:to>
                                    </p:set>
                                    <p:animEffect transition="in" filter="fade">
                                      <p:cBhvr>
                                        <p:cTn id="124" dur="1000"/>
                                        <p:tgtEl>
                                          <p:spTgt spid="45"/>
                                        </p:tgtEl>
                                      </p:cBhvr>
                                    </p:animEffect>
                                    <p:anim calcmode="lin" valueType="num">
                                      <p:cBhvr>
                                        <p:cTn id="125" dur="1000" fill="hold"/>
                                        <p:tgtEl>
                                          <p:spTgt spid="45"/>
                                        </p:tgtEl>
                                        <p:attrNameLst>
                                          <p:attrName>ppt_x</p:attrName>
                                        </p:attrNameLst>
                                      </p:cBhvr>
                                      <p:tavLst>
                                        <p:tav tm="0">
                                          <p:val>
                                            <p:strVal val="#ppt_x"/>
                                          </p:val>
                                        </p:tav>
                                        <p:tav tm="100000">
                                          <p:val>
                                            <p:strVal val="#ppt_x"/>
                                          </p:val>
                                        </p:tav>
                                      </p:tavLst>
                                    </p:anim>
                                    <p:anim calcmode="lin" valueType="num">
                                      <p:cBhvr>
                                        <p:cTn id="126" dur="1000" fill="hold"/>
                                        <p:tgtEl>
                                          <p:spTgt spid="45"/>
                                        </p:tgtEl>
                                        <p:attrNameLst>
                                          <p:attrName>ppt_y</p:attrName>
                                        </p:attrNameLst>
                                      </p:cBhvr>
                                      <p:tavLst>
                                        <p:tav tm="0">
                                          <p:val>
                                            <p:strVal val="#ppt_y+.1"/>
                                          </p:val>
                                        </p:tav>
                                        <p:tav tm="100000">
                                          <p:val>
                                            <p:strVal val="#ppt_y"/>
                                          </p:val>
                                        </p:tav>
                                      </p:tavLst>
                                    </p:anim>
                                  </p:childTnLst>
                                </p:cTn>
                              </p:par>
                              <p:par>
                                <p:cTn id="127" presetID="1" presetClass="entr" presetSubtype="0" fill="hold" nodeType="withEffect">
                                  <p:stCondLst>
                                    <p:cond delay="500"/>
                                  </p:stCondLst>
                                  <p:childTnLst>
                                    <p:set>
                                      <p:cBhvr>
                                        <p:cTn id="128" dur="1" fill="hold">
                                          <p:stCondLst>
                                            <p:cond delay="0"/>
                                          </p:stCondLst>
                                        </p:cTn>
                                        <p:tgtEl>
                                          <p:spTgt spid="46"/>
                                        </p:tgtEl>
                                        <p:attrNameLst>
                                          <p:attrName>style.visibility</p:attrName>
                                        </p:attrNameLst>
                                      </p:cBhvr>
                                      <p:to>
                                        <p:strVal val="visible"/>
                                      </p:to>
                                    </p:set>
                                  </p:childTnLst>
                                </p:cTn>
                              </p:par>
                              <p:par>
                                <p:cTn id="129" presetID="53" presetClass="entr" presetSubtype="16" fill="hold" nodeType="withEffect">
                                  <p:stCondLst>
                                    <p:cond delay="500"/>
                                  </p:stCondLst>
                                  <p:childTnLst>
                                    <p:set>
                                      <p:cBhvr>
                                        <p:cTn id="130" dur="1" fill="hold">
                                          <p:stCondLst>
                                            <p:cond delay="0"/>
                                          </p:stCondLst>
                                        </p:cTn>
                                        <p:tgtEl>
                                          <p:spTgt spid="46"/>
                                        </p:tgtEl>
                                        <p:attrNameLst>
                                          <p:attrName>style.visibility</p:attrName>
                                        </p:attrNameLst>
                                      </p:cBhvr>
                                      <p:to>
                                        <p:strVal val="visible"/>
                                      </p:to>
                                    </p:set>
                                    <p:anim calcmode="lin" valueType="num">
                                      <p:cBhvr>
                                        <p:cTn id="131" dur="1000" fill="hold"/>
                                        <p:tgtEl>
                                          <p:spTgt spid="46"/>
                                        </p:tgtEl>
                                        <p:attrNameLst>
                                          <p:attrName>ppt_w</p:attrName>
                                        </p:attrNameLst>
                                      </p:cBhvr>
                                      <p:tavLst>
                                        <p:tav tm="0">
                                          <p:val>
                                            <p:fltVal val="0"/>
                                          </p:val>
                                        </p:tav>
                                        <p:tav tm="100000">
                                          <p:val>
                                            <p:strVal val="#ppt_w"/>
                                          </p:val>
                                        </p:tav>
                                      </p:tavLst>
                                    </p:anim>
                                    <p:anim calcmode="lin" valueType="num">
                                      <p:cBhvr>
                                        <p:cTn id="132" dur="1000" fill="hold"/>
                                        <p:tgtEl>
                                          <p:spTgt spid="46"/>
                                        </p:tgtEl>
                                        <p:attrNameLst>
                                          <p:attrName>ppt_h</p:attrName>
                                        </p:attrNameLst>
                                      </p:cBhvr>
                                      <p:tavLst>
                                        <p:tav tm="0">
                                          <p:val>
                                            <p:fltVal val="0"/>
                                          </p:val>
                                        </p:tav>
                                        <p:tav tm="100000">
                                          <p:val>
                                            <p:strVal val="#ppt_h"/>
                                          </p:val>
                                        </p:tav>
                                      </p:tavLst>
                                    </p:anim>
                                    <p:animEffect transition="in" filter="fade">
                                      <p:cBhvr>
                                        <p:cTn id="133" dur="1000"/>
                                        <p:tgtEl>
                                          <p:spTgt spid="46"/>
                                        </p:tgtEl>
                                      </p:cBhvr>
                                    </p:animEffect>
                                  </p:childTnLst>
                                </p:cTn>
                              </p:par>
                              <p:par>
                                <p:cTn id="134" presetID="64" presetClass="path" presetSubtype="0" fill="hold" nodeType="withEffect">
                                  <p:stCondLst>
                                    <p:cond delay="500"/>
                                  </p:stCondLst>
                                  <p:childTnLst>
                                    <p:animMotion origin="layout" path="M 4.4657E-6 3.7037E-6 L -0.71249 -0.67223 " pathEditMode="relative" rAng="0" ptsTypes="AA">
                                      <p:cBhvr>
                                        <p:cTn id="135" dur="1000" spd="-100000" fill="hold"/>
                                        <p:tgtEl>
                                          <p:spTgt spid="46"/>
                                        </p:tgtEl>
                                        <p:attrNameLst>
                                          <p:attrName>ppt_x</p:attrName>
                                          <p:attrName>ppt_y</p:attrName>
                                        </p:attrNameLst>
                                      </p:cBhvr>
                                      <p:rCtr x="-35624" y="-33611"/>
                                    </p:animMotion>
                                  </p:childTnLst>
                                </p:cTn>
                              </p:par>
                              <p:par>
                                <p:cTn id="136" presetID="42" presetClass="entr" presetSubtype="0" fill="hold" grpId="0" nodeType="withEffect">
                                  <p:stCondLst>
                                    <p:cond delay="500"/>
                                  </p:stCondLst>
                                  <p:childTnLst>
                                    <p:set>
                                      <p:cBhvr>
                                        <p:cTn id="137" dur="1" fill="hold">
                                          <p:stCondLst>
                                            <p:cond delay="0"/>
                                          </p:stCondLst>
                                        </p:cTn>
                                        <p:tgtEl>
                                          <p:spTgt spid="49"/>
                                        </p:tgtEl>
                                        <p:attrNameLst>
                                          <p:attrName>style.visibility</p:attrName>
                                        </p:attrNameLst>
                                      </p:cBhvr>
                                      <p:to>
                                        <p:strVal val="visible"/>
                                      </p:to>
                                    </p:set>
                                    <p:animEffect transition="in" filter="fade">
                                      <p:cBhvr>
                                        <p:cTn id="138" dur="1000"/>
                                        <p:tgtEl>
                                          <p:spTgt spid="49"/>
                                        </p:tgtEl>
                                      </p:cBhvr>
                                    </p:animEffect>
                                    <p:anim calcmode="lin" valueType="num">
                                      <p:cBhvr>
                                        <p:cTn id="139" dur="1000" fill="hold"/>
                                        <p:tgtEl>
                                          <p:spTgt spid="49"/>
                                        </p:tgtEl>
                                        <p:attrNameLst>
                                          <p:attrName>ppt_x</p:attrName>
                                        </p:attrNameLst>
                                      </p:cBhvr>
                                      <p:tavLst>
                                        <p:tav tm="0">
                                          <p:val>
                                            <p:strVal val="#ppt_x"/>
                                          </p:val>
                                        </p:tav>
                                        <p:tav tm="100000">
                                          <p:val>
                                            <p:strVal val="#ppt_x"/>
                                          </p:val>
                                        </p:tav>
                                      </p:tavLst>
                                    </p:anim>
                                    <p:anim calcmode="lin" valueType="num">
                                      <p:cBhvr>
                                        <p:cTn id="140" dur="1000" fill="hold"/>
                                        <p:tgtEl>
                                          <p:spTgt spid="49"/>
                                        </p:tgtEl>
                                        <p:attrNameLst>
                                          <p:attrName>ppt_y</p:attrName>
                                        </p:attrNameLst>
                                      </p:cBhvr>
                                      <p:tavLst>
                                        <p:tav tm="0">
                                          <p:val>
                                            <p:strVal val="#ppt_y+.1"/>
                                          </p:val>
                                        </p:tav>
                                        <p:tav tm="100000">
                                          <p:val>
                                            <p:strVal val="#ppt_y"/>
                                          </p:val>
                                        </p:tav>
                                      </p:tavLst>
                                    </p:anim>
                                  </p:childTnLst>
                                </p:cTn>
                              </p:par>
                              <p:par>
                                <p:cTn id="141" presetID="42" presetClass="entr" presetSubtype="0" fill="hold" grpId="0" nodeType="withEffect">
                                  <p:stCondLst>
                                    <p:cond delay="500"/>
                                  </p:stCondLst>
                                  <p:childTnLst>
                                    <p:set>
                                      <p:cBhvr>
                                        <p:cTn id="142" dur="1" fill="hold">
                                          <p:stCondLst>
                                            <p:cond delay="0"/>
                                          </p:stCondLst>
                                        </p:cTn>
                                        <p:tgtEl>
                                          <p:spTgt spid="50"/>
                                        </p:tgtEl>
                                        <p:attrNameLst>
                                          <p:attrName>style.visibility</p:attrName>
                                        </p:attrNameLst>
                                      </p:cBhvr>
                                      <p:to>
                                        <p:strVal val="visible"/>
                                      </p:to>
                                    </p:set>
                                    <p:animEffect transition="in" filter="fade">
                                      <p:cBhvr>
                                        <p:cTn id="143" dur="1000"/>
                                        <p:tgtEl>
                                          <p:spTgt spid="50"/>
                                        </p:tgtEl>
                                      </p:cBhvr>
                                    </p:animEffect>
                                    <p:anim calcmode="lin" valueType="num">
                                      <p:cBhvr>
                                        <p:cTn id="144" dur="1000" fill="hold"/>
                                        <p:tgtEl>
                                          <p:spTgt spid="50"/>
                                        </p:tgtEl>
                                        <p:attrNameLst>
                                          <p:attrName>ppt_x</p:attrName>
                                        </p:attrNameLst>
                                      </p:cBhvr>
                                      <p:tavLst>
                                        <p:tav tm="0">
                                          <p:val>
                                            <p:strVal val="#ppt_x"/>
                                          </p:val>
                                        </p:tav>
                                        <p:tav tm="100000">
                                          <p:val>
                                            <p:strVal val="#ppt_x"/>
                                          </p:val>
                                        </p:tav>
                                      </p:tavLst>
                                    </p:anim>
                                    <p:anim calcmode="lin" valueType="num">
                                      <p:cBhvr>
                                        <p:cTn id="145" dur="1000" fill="hold"/>
                                        <p:tgtEl>
                                          <p:spTgt spid="50"/>
                                        </p:tgtEl>
                                        <p:attrNameLst>
                                          <p:attrName>ppt_y</p:attrName>
                                        </p:attrNameLst>
                                      </p:cBhvr>
                                      <p:tavLst>
                                        <p:tav tm="0">
                                          <p:val>
                                            <p:strVal val="#ppt_y+.1"/>
                                          </p:val>
                                        </p:tav>
                                        <p:tav tm="100000">
                                          <p:val>
                                            <p:strVal val="#ppt_y"/>
                                          </p:val>
                                        </p:tav>
                                      </p:tavLst>
                                    </p:anim>
                                  </p:childTnLst>
                                </p:cTn>
                              </p:par>
                              <p:par>
                                <p:cTn id="146" presetID="42" presetClass="entr" presetSubtype="0" fill="hold" grpId="0" nodeType="withEffect">
                                  <p:stCondLst>
                                    <p:cond delay="500"/>
                                  </p:stCondLst>
                                  <p:childTnLst>
                                    <p:set>
                                      <p:cBhvr>
                                        <p:cTn id="147" dur="1" fill="hold">
                                          <p:stCondLst>
                                            <p:cond delay="0"/>
                                          </p:stCondLst>
                                        </p:cTn>
                                        <p:tgtEl>
                                          <p:spTgt spid="51"/>
                                        </p:tgtEl>
                                        <p:attrNameLst>
                                          <p:attrName>style.visibility</p:attrName>
                                        </p:attrNameLst>
                                      </p:cBhvr>
                                      <p:to>
                                        <p:strVal val="visible"/>
                                      </p:to>
                                    </p:set>
                                    <p:animEffect transition="in" filter="fade">
                                      <p:cBhvr>
                                        <p:cTn id="148" dur="1000"/>
                                        <p:tgtEl>
                                          <p:spTgt spid="51"/>
                                        </p:tgtEl>
                                      </p:cBhvr>
                                    </p:animEffect>
                                    <p:anim calcmode="lin" valueType="num">
                                      <p:cBhvr>
                                        <p:cTn id="149" dur="1000" fill="hold"/>
                                        <p:tgtEl>
                                          <p:spTgt spid="51"/>
                                        </p:tgtEl>
                                        <p:attrNameLst>
                                          <p:attrName>ppt_x</p:attrName>
                                        </p:attrNameLst>
                                      </p:cBhvr>
                                      <p:tavLst>
                                        <p:tav tm="0">
                                          <p:val>
                                            <p:strVal val="#ppt_x"/>
                                          </p:val>
                                        </p:tav>
                                        <p:tav tm="100000">
                                          <p:val>
                                            <p:strVal val="#ppt_x"/>
                                          </p:val>
                                        </p:tav>
                                      </p:tavLst>
                                    </p:anim>
                                    <p:anim calcmode="lin" valueType="num">
                                      <p:cBhvr>
                                        <p:cTn id="150"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2" grpId="0"/>
      <p:bldP spid="23" grpId="0"/>
      <p:bldP spid="31" grpId="0"/>
      <p:bldP spid="32" grpId="0"/>
      <p:bldP spid="33" grpId="0"/>
      <p:bldP spid="37" grpId="0"/>
      <p:bldP spid="38" grpId="0"/>
      <p:bldP spid="39" grpId="0"/>
      <p:bldP spid="43" grpId="0"/>
      <p:bldP spid="44" grpId="0"/>
      <p:bldP spid="45" grpId="0"/>
      <p:bldP spid="49" grpId="0"/>
      <p:bldP spid="50" grpId="0"/>
      <p:bldP spid="51" grpId="0"/>
      <p:bldP spid="54"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矩形 13"/>
          <p:cNvSpPr/>
          <p:nvPr/>
        </p:nvSpPr>
        <p:spPr>
          <a:xfrm rot="21440555">
            <a:off x="2176487" y="1288231"/>
            <a:ext cx="485927" cy="2105686"/>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sz="1200">
              <a:solidFill>
                <a:schemeClr val="tx1"/>
              </a:solidFill>
            </a:endParaRPr>
          </a:p>
        </p:txBody>
      </p:sp>
      <p:sp>
        <p:nvSpPr>
          <p:cNvPr id="15" name="矩形 14"/>
          <p:cNvSpPr/>
          <p:nvPr/>
        </p:nvSpPr>
        <p:spPr>
          <a:xfrm>
            <a:off x="3571249" y="2341074"/>
            <a:ext cx="485927" cy="1052843"/>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sz="1200">
              <a:solidFill>
                <a:schemeClr val="tx1"/>
              </a:solidFill>
            </a:endParaRPr>
          </a:p>
        </p:txBody>
      </p:sp>
      <p:sp>
        <p:nvSpPr>
          <p:cNvPr id="16" name="矩形 15"/>
          <p:cNvSpPr/>
          <p:nvPr/>
        </p:nvSpPr>
        <p:spPr>
          <a:xfrm rot="21398244">
            <a:off x="4980576" y="1735738"/>
            <a:ext cx="485927" cy="1637819"/>
          </a:xfrm>
          <a:prstGeom prst="rect">
            <a:avLst/>
          </a:prstGeom>
          <a:blipFill dpi="0" rotWithShape="1">
            <a:blip r:embed="rId5">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sz="1200">
              <a:solidFill>
                <a:schemeClr val="tx1"/>
              </a:solidFill>
            </a:endParaRPr>
          </a:p>
        </p:txBody>
      </p:sp>
      <p:sp>
        <p:nvSpPr>
          <p:cNvPr id="17" name="矩形 16"/>
          <p:cNvSpPr/>
          <p:nvPr/>
        </p:nvSpPr>
        <p:spPr>
          <a:xfrm rot="21448201">
            <a:off x="6438358" y="1072264"/>
            <a:ext cx="485927" cy="2321653"/>
          </a:xfrm>
          <a:prstGeom prst="rect">
            <a:avLst/>
          </a:prstGeom>
          <a:blipFill dpi="0" rotWithShape="1">
            <a:blip r:embed="rId6">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sz="1200">
              <a:solidFill>
                <a:schemeClr val="tx1"/>
              </a:solidFill>
            </a:endParaRPr>
          </a:p>
        </p:txBody>
      </p:sp>
      <p:grpSp>
        <p:nvGrpSpPr>
          <p:cNvPr id="18" name="组合 17"/>
          <p:cNvGrpSpPr/>
          <p:nvPr/>
        </p:nvGrpSpPr>
        <p:grpSpPr>
          <a:xfrm>
            <a:off x="1983880" y="2854368"/>
            <a:ext cx="863871" cy="778878"/>
            <a:chOff x="5424755" y="1340768"/>
            <a:chExt cx="670560" cy="604586"/>
          </a:xfrm>
          <a:blipFill dpi="0" rotWithShape="1">
            <a:blip r:embed="rId3">
              <a:extLst>
                <a:ext uri="{28A0092B-C50C-407E-A947-70E740481C1C}">
                  <a14:useLocalDpi xmlns:a14="http://schemas.microsoft.com/office/drawing/2010/main" val="0"/>
                </a:ext>
              </a:extLst>
            </a:blip>
            <a:srcRect/>
            <a:stretch>
              <a:fillRect/>
            </a:stretch>
          </a:blipFill>
        </p:grpSpPr>
        <p:grpSp>
          <p:nvGrpSpPr>
            <p:cNvPr id="19" name="组合 18"/>
            <p:cNvGrpSpPr/>
            <p:nvPr/>
          </p:nvGrpSpPr>
          <p:grpSpPr>
            <a:xfrm>
              <a:off x="5424755" y="1340768"/>
              <a:ext cx="670560" cy="604586"/>
              <a:chOff x="5424755" y="1340768"/>
              <a:chExt cx="670560" cy="604586"/>
            </a:xfrm>
            <a:grpFill/>
          </p:grpSpPr>
          <p:grpSp>
            <p:nvGrpSpPr>
              <p:cNvPr id="21" name="组合 20"/>
              <p:cNvGrpSpPr/>
              <p:nvPr/>
            </p:nvGrpSpPr>
            <p:grpSpPr>
              <a:xfrm>
                <a:off x="5424755" y="1340768"/>
                <a:ext cx="670560" cy="604586"/>
                <a:chOff x="3720691" y="2824413"/>
                <a:chExt cx="1341120" cy="1209172"/>
              </a:xfrm>
              <a:grpFill/>
            </p:grpSpPr>
            <p:sp>
              <p:nvSpPr>
                <p:cNvPr id="23"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24" name="Freeform 5"/>
                <p:cNvSpPr>
                  <a:spLocks/>
                </p:cNvSpPr>
                <p:nvPr/>
              </p:nvSpPr>
              <p:spPr bwMode="auto">
                <a:xfrm rot="1855731">
                  <a:off x="3732738" y="2887197"/>
                  <a:ext cx="1264631" cy="1140207"/>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22"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20" name="TextBox 7"/>
            <p:cNvSpPr>
              <a:spLocks noChangeArrowheads="1"/>
            </p:cNvSpPr>
            <p:nvPr/>
          </p:nvSpPr>
          <p:spPr bwMode="auto">
            <a:xfrm>
              <a:off x="5472003" y="1508408"/>
              <a:ext cx="576064" cy="250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2099"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01</a:t>
              </a:r>
              <a:endParaRPr lang="zh-CN" altLang="en-US" sz="2099"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25" name="组合 24"/>
          <p:cNvGrpSpPr/>
          <p:nvPr/>
        </p:nvGrpSpPr>
        <p:grpSpPr>
          <a:xfrm>
            <a:off x="3384177" y="2857026"/>
            <a:ext cx="863871" cy="778878"/>
            <a:chOff x="5424755" y="1340768"/>
            <a:chExt cx="670560" cy="604586"/>
          </a:xfrm>
          <a:blipFill dpi="0" rotWithShape="1">
            <a:blip r:embed="rId4">
              <a:extLst>
                <a:ext uri="{28A0092B-C50C-407E-A947-70E740481C1C}">
                  <a14:useLocalDpi xmlns:a14="http://schemas.microsoft.com/office/drawing/2010/main" val="0"/>
                </a:ext>
              </a:extLst>
            </a:blip>
            <a:srcRect/>
            <a:stretch>
              <a:fillRect/>
            </a:stretch>
          </a:blipFill>
        </p:grpSpPr>
        <p:grpSp>
          <p:nvGrpSpPr>
            <p:cNvPr id="26" name="组合 25"/>
            <p:cNvGrpSpPr/>
            <p:nvPr/>
          </p:nvGrpSpPr>
          <p:grpSpPr>
            <a:xfrm>
              <a:off x="5424755" y="1340768"/>
              <a:ext cx="670560" cy="604586"/>
              <a:chOff x="5424755" y="1340768"/>
              <a:chExt cx="670560" cy="604586"/>
            </a:xfrm>
            <a:grpFill/>
          </p:grpSpPr>
          <p:grpSp>
            <p:nvGrpSpPr>
              <p:cNvPr id="28" name="组合 27"/>
              <p:cNvGrpSpPr/>
              <p:nvPr/>
            </p:nvGrpSpPr>
            <p:grpSpPr>
              <a:xfrm>
                <a:off x="5424755" y="1340768"/>
                <a:ext cx="670560" cy="604586"/>
                <a:chOff x="3720691" y="2824413"/>
                <a:chExt cx="1341120" cy="1209172"/>
              </a:xfrm>
              <a:grpFill/>
            </p:grpSpPr>
            <p:sp>
              <p:nvSpPr>
                <p:cNvPr id="30"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31"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29"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27" name="TextBox 7"/>
            <p:cNvSpPr>
              <a:spLocks noChangeArrowheads="1"/>
            </p:cNvSpPr>
            <p:nvPr/>
          </p:nvSpPr>
          <p:spPr bwMode="auto">
            <a:xfrm>
              <a:off x="5472003" y="1508408"/>
              <a:ext cx="576064" cy="250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2099"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02</a:t>
              </a:r>
              <a:endParaRPr lang="zh-CN" altLang="en-US" sz="2099"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32" name="组合 31"/>
          <p:cNvGrpSpPr/>
          <p:nvPr/>
        </p:nvGrpSpPr>
        <p:grpSpPr>
          <a:xfrm>
            <a:off x="4787968" y="2854368"/>
            <a:ext cx="863871" cy="778878"/>
            <a:chOff x="5424755" y="1340768"/>
            <a:chExt cx="670560" cy="604586"/>
          </a:xfrm>
          <a:blipFill dpi="0" rotWithShape="1">
            <a:blip r:embed="rId5">
              <a:extLst>
                <a:ext uri="{28A0092B-C50C-407E-A947-70E740481C1C}">
                  <a14:useLocalDpi xmlns:a14="http://schemas.microsoft.com/office/drawing/2010/main" val="0"/>
                </a:ext>
              </a:extLst>
            </a:blip>
            <a:srcRect/>
            <a:stretch>
              <a:fillRect/>
            </a:stretch>
          </a:blipFill>
        </p:grpSpPr>
        <p:grpSp>
          <p:nvGrpSpPr>
            <p:cNvPr id="33" name="组合 32"/>
            <p:cNvGrpSpPr/>
            <p:nvPr/>
          </p:nvGrpSpPr>
          <p:grpSpPr>
            <a:xfrm>
              <a:off x="5424755" y="1340768"/>
              <a:ext cx="670560" cy="604586"/>
              <a:chOff x="5424755" y="1340768"/>
              <a:chExt cx="670560" cy="604586"/>
            </a:xfrm>
            <a:grpFill/>
          </p:grpSpPr>
          <p:grpSp>
            <p:nvGrpSpPr>
              <p:cNvPr id="35" name="组合 34"/>
              <p:cNvGrpSpPr/>
              <p:nvPr/>
            </p:nvGrpSpPr>
            <p:grpSpPr>
              <a:xfrm>
                <a:off x="5424755" y="1340768"/>
                <a:ext cx="670560" cy="604586"/>
                <a:chOff x="3720691" y="2824413"/>
                <a:chExt cx="1341120" cy="1209172"/>
              </a:xfrm>
              <a:grpFill/>
            </p:grpSpPr>
            <p:sp>
              <p:nvSpPr>
                <p:cNvPr id="37"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38"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36"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34" name="TextBox 7"/>
            <p:cNvSpPr>
              <a:spLocks noChangeArrowheads="1"/>
            </p:cNvSpPr>
            <p:nvPr/>
          </p:nvSpPr>
          <p:spPr bwMode="auto">
            <a:xfrm>
              <a:off x="5472003" y="1508408"/>
              <a:ext cx="576064" cy="250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2099"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03</a:t>
              </a:r>
              <a:endParaRPr lang="zh-CN" altLang="en-US" sz="2099"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39" name="组合 38"/>
          <p:cNvGrpSpPr/>
          <p:nvPr/>
        </p:nvGrpSpPr>
        <p:grpSpPr>
          <a:xfrm>
            <a:off x="6245750" y="2854368"/>
            <a:ext cx="863871" cy="778878"/>
            <a:chOff x="5424755" y="1340768"/>
            <a:chExt cx="670560" cy="604586"/>
          </a:xfrm>
          <a:blipFill dpi="0" rotWithShape="1">
            <a:blip r:embed="rId6">
              <a:extLst>
                <a:ext uri="{28A0092B-C50C-407E-A947-70E740481C1C}">
                  <a14:useLocalDpi xmlns:a14="http://schemas.microsoft.com/office/drawing/2010/main" val="0"/>
                </a:ext>
              </a:extLst>
            </a:blip>
            <a:srcRect/>
            <a:stretch>
              <a:fillRect/>
            </a:stretch>
          </a:blipFill>
        </p:grpSpPr>
        <p:grpSp>
          <p:nvGrpSpPr>
            <p:cNvPr id="40" name="组合 39"/>
            <p:cNvGrpSpPr/>
            <p:nvPr/>
          </p:nvGrpSpPr>
          <p:grpSpPr>
            <a:xfrm>
              <a:off x="5424755" y="1340768"/>
              <a:ext cx="670560" cy="604586"/>
              <a:chOff x="5424755" y="1340768"/>
              <a:chExt cx="670560" cy="604586"/>
            </a:xfrm>
            <a:grpFill/>
          </p:grpSpPr>
          <p:grpSp>
            <p:nvGrpSpPr>
              <p:cNvPr id="42" name="组合 41"/>
              <p:cNvGrpSpPr/>
              <p:nvPr/>
            </p:nvGrpSpPr>
            <p:grpSpPr>
              <a:xfrm>
                <a:off x="5424755" y="1340768"/>
                <a:ext cx="670560" cy="604586"/>
                <a:chOff x="3720691" y="2824413"/>
                <a:chExt cx="1341120" cy="1209172"/>
              </a:xfrm>
              <a:grpFill/>
            </p:grpSpPr>
            <p:sp>
              <p:nvSpPr>
                <p:cNvPr id="44"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45"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43"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41" name="TextBox 7"/>
            <p:cNvSpPr>
              <a:spLocks noChangeArrowheads="1"/>
            </p:cNvSpPr>
            <p:nvPr/>
          </p:nvSpPr>
          <p:spPr bwMode="auto">
            <a:xfrm>
              <a:off x="5472003" y="1508408"/>
              <a:ext cx="576064" cy="250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2099"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04</a:t>
              </a:r>
              <a:endParaRPr lang="zh-CN" altLang="en-US" sz="2099"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46" name="文本框 9"/>
          <p:cNvSpPr txBox="1"/>
          <p:nvPr/>
        </p:nvSpPr>
        <p:spPr>
          <a:xfrm>
            <a:off x="1818411" y="3794476"/>
            <a:ext cx="1025847" cy="236590"/>
          </a:xfrm>
          <a:prstGeom prst="rect">
            <a:avLst/>
          </a:prstGeom>
          <a:noFill/>
        </p:spPr>
        <p:txBody>
          <a:bodyPr wrap="square" lIns="51422" tIns="25711" rIns="51422" bIns="25711" rtlCol="0">
            <a:spAutoFit/>
          </a:bodyPr>
          <a:lstStyle/>
          <a:p>
            <a:pPr marL="0" lvl="1" algn="ctr"/>
            <a:r>
              <a:rPr lang="zh-CN" altLang="en-US" sz="1200" b="1" dirty="0">
                <a:solidFill>
                  <a:schemeClr val="bg1"/>
                </a:solidFill>
                <a:latin typeface="微软雅黑" pitchFamily="34" charset="-122"/>
                <a:ea typeface="微软雅黑" pitchFamily="34" charset="-122"/>
              </a:rPr>
              <a:t>添加标题</a:t>
            </a:r>
          </a:p>
        </p:txBody>
      </p:sp>
      <p:sp>
        <p:nvSpPr>
          <p:cNvPr id="47" name="文本框 9"/>
          <p:cNvSpPr txBox="1"/>
          <p:nvPr/>
        </p:nvSpPr>
        <p:spPr>
          <a:xfrm>
            <a:off x="1764419" y="4027883"/>
            <a:ext cx="1241815" cy="827521"/>
          </a:xfrm>
          <a:prstGeom prst="rect">
            <a:avLst/>
          </a:prstGeom>
          <a:noFill/>
        </p:spPr>
        <p:txBody>
          <a:bodyPr wrap="square" lIns="51422" tIns="25711" rIns="51422" bIns="25711" rtlCol="0">
            <a:spAutoFit/>
          </a:bodyPr>
          <a:lstStyle/>
          <a:p>
            <a:pPr>
              <a:lnSpc>
                <a:spcPct val="120000"/>
              </a:lnSpc>
              <a:spcBef>
                <a:spcPct val="0"/>
              </a:spcBef>
              <a:buNone/>
            </a:pPr>
            <a:r>
              <a:rPr lang="zh-CN" altLang="en-US" sz="105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r>
              <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a:t>
            </a:r>
          </a:p>
        </p:txBody>
      </p:sp>
      <p:sp>
        <p:nvSpPr>
          <p:cNvPr id="48" name="文本框 9"/>
          <p:cNvSpPr txBox="1"/>
          <p:nvPr/>
        </p:nvSpPr>
        <p:spPr>
          <a:xfrm>
            <a:off x="3276193" y="3794476"/>
            <a:ext cx="1025847" cy="236590"/>
          </a:xfrm>
          <a:prstGeom prst="rect">
            <a:avLst/>
          </a:prstGeom>
          <a:noFill/>
        </p:spPr>
        <p:txBody>
          <a:bodyPr wrap="square" lIns="51422" tIns="25711" rIns="51422" bIns="25711" rtlCol="0">
            <a:spAutoFit/>
          </a:bodyPr>
          <a:lstStyle/>
          <a:p>
            <a:pPr marL="0" lvl="1" algn="ctr"/>
            <a:r>
              <a:rPr lang="zh-CN" altLang="en-US" sz="1200" b="1" dirty="0">
                <a:solidFill>
                  <a:schemeClr val="bg1"/>
                </a:solidFill>
                <a:latin typeface="微软雅黑" pitchFamily="34" charset="-122"/>
                <a:ea typeface="微软雅黑" pitchFamily="34" charset="-122"/>
              </a:rPr>
              <a:t>添加标题</a:t>
            </a:r>
          </a:p>
        </p:txBody>
      </p:sp>
      <p:sp>
        <p:nvSpPr>
          <p:cNvPr id="49" name="文本框 9"/>
          <p:cNvSpPr txBox="1"/>
          <p:nvPr/>
        </p:nvSpPr>
        <p:spPr>
          <a:xfrm>
            <a:off x="3222201" y="4027883"/>
            <a:ext cx="1241815" cy="827521"/>
          </a:xfrm>
          <a:prstGeom prst="rect">
            <a:avLst/>
          </a:prstGeom>
          <a:noFill/>
        </p:spPr>
        <p:txBody>
          <a:bodyPr wrap="square" lIns="51422" tIns="25711" rIns="51422" bIns="25711" rtlCol="0">
            <a:spAutoFit/>
          </a:bodyPr>
          <a:lstStyle/>
          <a:p>
            <a:pPr>
              <a:lnSpc>
                <a:spcPct val="120000"/>
              </a:lnSpc>
              <a:spcBef>
                <a:spcPct val="0"/>
              </a:spcBef>
              <a:buNone/>
            </a:pPr>
            <a:r>
              <a:rPr lang="zh-CN" altLang="en-US" sz="105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r>
              <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a:t>
            </a:r>
          </a:p>
        </p:txBody>
      </p:sp>
      <p:sp>
        <p:nvSpPr>
          <p:cNvPr id="50" name="文本框 9"/>
          <p:cNvSpPr txBox="1"/>
          <p:nvPr/>
        </p:nvSpPr>
        <p:spPr>
          <a:xfrm>
            <a:off x="4733976" y="3794476"/>
            <a:ext cx="1025847" cy="236590"/>
          </a:xfrm>
          <a:prstGeom prst="rect">
            <a:avLst/>
          </a:prstGeom>
          <a:noFill/>
        </p:spPr>
        <p:txBody>
          <a:bodyPr wrap="square" lIns="51422" tIns="25711" rIns="51422" bIns="25711" rtlCol="0">
            <a:spAutoFit/>
          </a:bodyPr>
          <a:lstStyle/>
          <a:p>
            <a:pPr marL="0" lvl="1" algn="ctr"/>
            <a:r>
              <a:rPr lang="zh-CN" altLang="en-US" sz="1200" b="1" dirty="0">
                <a:solidFill>
                  <a:schemeClr val="bg1"/>
                </a:solidFill>
                <a:latin typeface="微软雅黑" pitchFamily="34" charset="-122"/>
                <a:ea typeface="微软雅黑" pitchFamily="34" charset="-122"/>
              </a:rPr>
              <a:t>添加标题</a:t>
            </a:r>
          </a:p>
        </p:txBody>
      </p:sp>
      <p:sp>
        <p:nvSpPr>
          <p:cNvPr id="51" name="文本框 9"/>
          <p:cNvSpPr txBox="1"/>
          <p:nvPr/>
        </p:nvSpPr>
        <p:spPr>
          <a:xfrm>
            <a:off x="4679984" y="4027883"/>
            <a:ext cx="1241815" cy="827521"/>
          </a:xfrm>
          <a:prstGeom prst="rect">
            <a:avLst/>
          </a:prstGeom>
          <a:noFill/>
        </p:spPr>
        <p:txBody>
          <a:bodyPr wrap="square" lIns="51422" tIns="25711" rIns="51422" bIns="25711" rtlCol="0">
            <a:spAutoFit/>
          </a:bodyPr>
          <a:lstStyle/>
          <a:p>
            <a:pPr>
              <a:lnSpc>
                <a:spcPct val="120000"/>
              </a:lnSpc>
              <a:spcBef>
                <a:spcPct val="0"/>
              </a:spcBef>
              <a:buNone/>
            </a:pPr>
            <a:r>
              <a:rPr lang="zh-CN" altLang="en-US" sz="105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r>
              <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a:t>
            </a:r>
          </a:p>
        </p:txBody>
      </p:sp>
      <p:sp>
        <p:nvSpPr>
          <p:cNvPr id="53" name="文本框 9"/>
          <p:cNvSpPr txBox="1"/>
          <p:nvPr/>
        </p:nvSpPr>
        <p:spPr>
          <a:xfrm>
            <a:off x="6137766" y="4027883"/>
            <a:ext cx="1241815" cy="827521"/>
          </a:xfrm>
          <a:prstGeom prst="rect">
            <a:avLst/>
          </a:prstGeom>
          <a:noFill/>
        </p:spPr>
        <p:txBody>
          <a:bodyPr wrap="square" lIns="51422" tIns="25711" rIns="51422" bIns="25711" rtlCol="0">
            <a:spAutoFit/>
          </a:bodyPr>
          <a:lstStyle/>
          <a:p>
            <a:pPr>
              <a:lnSpc>
                <a:spcPct val="120000"/>
              </a:lnSpc>
              <a:spcBef>
                <a:spcPct val="0"/>
              </a:spcBef>
              <a:buNone/>
            </a:pPr>
            <a:r>
              <a:rPr lang="zh-CN" altLang="en-US" sz="105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r>
              <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a:t>
            </a:r>
          </a:p>
        </p:txBody>
      </p:sp>
      <p:grpSp>
        <p:nvGrpSpPr>
          <p:cNvPr id="54" name="组合 53"/>
          <p:cNvGrpSpPr/>
          <p:nvPr/>
        </p:nvGrpSpPr>
        <p:grpSpPr>
          <a:xfrm>
            <a:off x="7008871" y="2803509"/>
            <a:ext cx="208734" cy="138347"/>
            <a:chOff x="9482595" y="2565731"/>
            <a:chExt cx="278384" cy="184511"/>
          </a:xfrm>
          <a:blipFill dpi="0" rotWithShape="1">
            <a:blip r:embed="rId7">
              <a:extLst>
                <a:ext uri="{28A0092B-C50C-407E-A947-70E740481C1C}">
                  <a14:useLocalDpi xmlns:a14="http://schemas.microsoft.com/office/drawing/2010/main" val="0"/>
                </a:ext>
              </a:extLst>
            </a:blip>
            <a:srcRect/>
            <a:stretch>
              <a:fillRect/>
            </a:stretch>
          </a:blipFill>
        </p:grpSpPr>
        <p:sp>
          <p:nvSpPr>
            <p:cNvPr id="55" name="椭圆 54"/>
            <p:cNvSpPr/>
            <p:nvPr/>
          </p:nvSpPr>
          <p:spPr>
            <a:xfrm>
              <a:off x="9482595" y="2565731"/>
              <a:ext cx="71376" cy="71376"/>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414455"/>
                </a:solidFill>
              </a:endParaRPr>
            </a:p>
          </p:txBody>
        </p:sp>
        <p:sp>
          <p:nvSpPr>
            <p:cNvPr id="57" name="椭圆 56"/>
            <p:cNvSpPr/>
            <p:nvPr/>
          </p:nvSpPr>
          <p:spPr>
            <a:xfrm>
              <a:off x="9625979" y="2615242"/>
              <a:ext cx="135000" cy="135000"/>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414455"/>
                </a:solidFill>
              </a:endParaRPr>
            </a:p>
          </p:txBody>
        </p:sp>
      </p:grpSp>
      <p:sp>
        <p:nvSpPr>
          <p:cNvPr id="52" name="文本框 9"/>
          <p:cNvSpPr txBox="1"/>
          <p:nvPr/>
        </p:nvSpPr>
        <p:spPr>
          <a:xfrm>
            <a:off x="6196095" y="3802532"/>
            <a:ext cx="1025847" cy="236590"/>
          </a:xfrm>
          <a:prstGeom prst="rect">
            <a:avLst/>
          </a:prstGeom>
          <a:noFill/>
        </p:spPr>
        <p:txBody>
          <a:bodyPr wrap="square" lIns="51422" tIns="25711" rIns="51422" bIns="25711" rtlCol="0">
            <a:spAutoFit/>
          </a:bodyPr>
          <a:lstStyle/>
          <a:p>
            <a:pPr marL="0" lvl="1" algn="ctr"/>
            <a:r>
              <a:rPr lang="zh-CN" altLang="en-US" sz="1200" b="1" dirty="0">
                <a:solidFill>
                  <a:schemeClr val="bg1"/>
                </a:solidFill>
                <a:latin typeface="微软雅黑" pitchFamily="34" charset="-122"/>
                <a:ea typeface="微软雅黑" pitchFamily="34" charset="-122"/>
              </a:rPr>
              <a:t>添加标题</a:t>
            </a:r>
          </a:p>
        </p:txBody>
      </p:sp>
      <p:pic>
        <p:nvPicPr>
          <p:cNvPr id="56" name="Picture 3" descr="C:\Users\ABC\Desktop\GR-010 (2).png"/>
          <p:cNvPicPr>
            <a:picLocks noChangeAspect="1" noChangeArrowheads="1"/>
          </p:cNvPicPr>
          <p:nvPr/>
        </p:nvPicPr>
        <p:blipFill>
          <a:blip r:embed="rId8" cstate="screen">
            <a:grayscl/>
            <a:extLst>
              <a:ext uri="{28A0092B-C50C-407E-A947-70E740481C1C}">
                <a14:useLocalDpi xmlns:a14="http://schemas.microsoft.com/office/drawing/2010/main"/>
              </a:ext>
            </a:extLst>
          </a:blip>
          <a:srcRect/>
          <a:stretch>
            <a:fillRect/>
          </a:stretch>
        </p:blipFill>
        <p:spPr bwMode="auto">
          <a:xfrm rot="19741709">
            <a:off x="8353607" y="245689"/>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4" descr="C:\Users\ABC\Desktop\GR-010 (2).png"/>
          <p:cNvPicPr>
            <a:picLocks noChangeAspect="1" noChangeArrowheads="1"/>
          </p:cNvPicPr>
          <p:nvPr/>
        </p:nvPicPr>
        <p:blipFill>
          <a:blip r:embed="rId9">
            <a:biLevel thresh="25000"/>
            <a:extLst>
              <a:ext uri="{28A0092B-C50C-407E-A947-70E740481C1C}">
                <a14:useLocalDpi xmlns:a14="http://schemas.microsoft.com/office/drawing/2010/main"/>
              </a:ext>
            </a:extLst>
          </a:blip>
          <a:srcRect/>
          <a:stretch>
            <a:fillRect/>
          </a:stretch>
        </p:blipFill>
        <p:spPr bwMode="auto">
          <a:xfrm>
            <a:off x="-180000" y="510364"/>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59" name="矩形 58"/>
          <p:cNvSpPr/>
          <p:nvPr/>
        </p:nvSpPr>
        <p:spPr>
          <a:xfrm>
            <a:off x="223170" y="214432"/>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点击添加标题</a:t>
            </a:r>
          </a:p>
        </p:txBody>
      </p:sp>
      <p:pic>
        <p:nvPicPr>
          <p:cNvPr id="60" name="Picture 5" descr="C:\Users\ABC\Desktop\图片1.png"/>
          <p:cNvPicPr>
            <a:picLocks noChangeAspect="1" noChangeArrowheads="1"/>
          </p:cNvPicPr>
          <p:nvPr/>
        </p:nvPicPr>
        <p:blipFill>
          <a:blip r:embed="rId10">
            <a:extLst>
              <a:ext uri="{BEBA8EAE-BF5A-486C-A8C5-ECC9F3942E4B}">
                <a14:imgProps xmlns:a14="http://schemas.microsoft.com/office/drawing/2010/main">
                  <a14:imgLayer r:embed="rId11">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62702" y="-184298"/>
            <a:ext cx="9247188" cy="5961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45906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1000"/>
                                        <p:tgtEl>
                                          <p:spTgt spid="58"/>
                                        </p:tgtEl>
                                      </p:cBhvr>
                                    </p:animEffect>
                                  </p:childTnLst>
                                </p:cTn>
                              </p:par>
                              <p:par>
                                <p:cTn id="8" presetID="1" presetClass="entr" presetSubtype="0" fill="hold" nodeType="withEffect">
                                  <p:stCondLst>
                                    <p:cond delay="0"/>
                                  </p:stCondLst>
                                  <p:childTnLst>
                                    <p:set>
                                      <p:cBhvr>
                                        <p:cTn id="9" dur="1" fill="hold">
                                          <p:stCondLst>
                                            <p:cond delay="0"/>
                                          </p:stCondLst>
                                        </p:cTn>
                                        <p:tgtEl>
                                          <p:spTgt spid="56"/>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56"/>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59"/>
                                        </p:tgtEl>
                                        <p:attrNameLst>
                                          <p:attrName>style.visibility</p:attrName>
                                        </p:attrNameLst>
                                      </p:cBhvr>
                                      <p:to>
                                        <p:strVal val="visible"/>
                                      </p:to>
                                    </p:set>
                                    <p:anim calcmode="lin" valueType="num">
                                      <p:cBhvr>
                                        <p:cTn id="16" dur="500" fill="hold"/>
                                        <p:tgtEl>
                                          <p:spTgt spid="59"/>
                                        </p:tgtEl>
                                        <p:attrNameLst>
                                          <p:attrName>ppt_w</p:attrName>
                                        </p:attrNameLst>
                                      </p:cBhvr>
                                      <p:tavLst>
                                        <p:tav tm="0">
                                          <p:val>
                                            <p:fltVal val="0"/>
                                          </p:val>
                                        </p:tav>
                                        <p:tav tm="100000">
                                          <p:val>
                                            <p:strVal val="#ppt_w"/>
                                          </p:val>
                                        </p:tav>
                                      </p:tavLst>
                                    </p:anim>
                                    <p:anim calcmode="lin" valueType="num">
                                      <p:cBhvr>
                                        <p:cTn id="17" dur="500" fill="hold"/>
                                        <p:tgtEl>
                                          <p:spTgt spid="59"/>
                                        </p:tgtEl>
                                        <p:attrNameLst>
                                          <p:attrName>ppt_h</p:attrName>
                                        </p:attrNameLst>
                                      </p:cBhvr>
                                      <p:tavLst>
                                        <p:tav tm="0">
                                          <p:val>
                                            <p:fltVal val="0"/>
                                          </p:val>
                                        </p:tav>
                                        <p:tav tm="100000">
                                          <p:val>
                                            <p:strVal val="#ppt_h"/>
                                          </p:val>
                                        </p:tav>
                                      </p:tavLst>
                                    </p:anim>
                                  </p:childTnLst>
                                </p:cTn>
                              </p:par>
                            </p:childTnLst>
                          </p:cTn>
                        </p:par>
                        <p:par>
                          <p:cTn id="18" fill="hold">
                            <p:stCondLst>
                              <p:cond delay="500"/>
                            </p:stCondLst>
                            <p:childTnLst>
                              <p:par>
                                <p:cTn id="19" presetID="49" presetClass="entr" presetSubtype="0" decel="100000"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p:cTn id="21" dur="500" fill="hold"/>
                                        <p:tgtEl>
                                          <p:spTgt spid="18"/>
                                        </p:tgtEl>
                                        <p:attrNameLst>
                                          <p:attrName>ppt_w</p:attrName>
                                        </p:attrNameLst>
                                      </p:cBhvr>
                                      <p:tavLst>
                                        <p:tav tm="0">
                                          <p:val>
                                            <p:fltVal val="0"/>
                                          </p:val>
                                        </p:tav>
                                        <p:tav tm="100000">
                                          <p:val>
                                            <p:strVal val="#ppt_w"/>
                                          </p:val>
                                        </p:tav>
                                      </p:tavLst>
                                    </p:anim>
                                    <p:anim calcmode="lin" valueType="num">
                                      <p:cBhvr>
                                        <p:cTn id="22" dur="500" fill="hold"/>
                                        <p:tgtEl>
                                          <p:spTgt spid="18"/>
                                        </p:tgtEl>
                                        <p:attrNameLst>
                                          <p:attrName>ppt_h</p:attrName>
                                        </p:attrNameLst>
                                      </p:cBhvr>
                                      <p:tavLst>
                                        <p:tav tm="0">
                                          <p:val>
                                            <p:fltVal val="0"/>
                                          </p:val>
                                        </p:tav>
                                        <p:tav tm="100000">
                                          <p:val>
                                            <p:strVal val="#ppt_h"/>
                                          </p:val>
                                        </p:tav>
                                      </p:tavLst>
                                    </p:anim>
                                    <p:anim calcmode="lin" valueType="num">
                                      <p:cBhvr>
                                        <p:cTn id="23" dur="500" fill="hold"/>
                                        <p:tgtEl>
                                          <p:spTgt spid="18"/>
                                        </p:tgtEl>
                                        <p:attrNameLst>
                                          <p:attrName>style.rotation</p:attrName>
                                        </p:attrNameLst>
                                      </p:cBhvr>
                                      <p:tavLst>
                                        <p:tav tm="0">
                                          <p:val>
                                            <p:fltVal val="360"/>
                                          </p:val>
                                        </p:tav>
                                        <p:tav tm="100000">
                                          <p:val>
                                            <p:fltVal val="0"/>
                                          </p:val>
                                        </p:tav>
                                      </p:tavLst>
                                    </p:anim>
                                    <p:animEffect transition="in" filter="fade">
                                      <p:cBhvr>
                                        <p:cTn id="24" dur="500"/>
                                        <p:tgtEl>
                                          <p:spTgt spid="18"/>
                                        </p:tgtEl>
                                      </p:cBhvr>
                                    </p:animEffect>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p:cTn id="28" dur="500" fill="hold"/>
                                        <p:tgtEl>
                                          <p:spTgt spid="25"/>
                                        </p:tgtEl>
                                        <p:attrNameLst>
                                          <p:attrName>ppt_w</p:attrName>
                                        </p:attrNameLst>
                                      </p:cBhvr>
                                      <p:tavLst>
                                        <p:tav tm="0">
                                          <p:val>
                                            <p:fltVal val="0"/>
                                          </p:val>
                                        </p:tav>
                                        <p:tav tm="100000">
                                          <p:val>
                                            <p:strVal val="#ppt_w"/>
                                          </p:val>
                                        </p:tav>
                                      </p:tavLst>
                                    </p:anim>
                                    <p:anim calcmode="lin" valueType="num">
                                      <p:cBhvr>
                                        <p:cTn id="29" dur="500" fill="hold"/>
                                        <p:tgtEl>
                                          <p:spTgt spid="25"/>
                                        </p:tgtEl>
                                        <p:attrNameLst>
                                          <p:attrName>ppt_h</p:attrName>
                                        </p:attrNameLst>
                                      </p:cBhvr>
                                      <p:tavLst>
                                        <p:tav tm="0">
                                          <p:val>
                                            <p:fltVal val="0"/>
                                          </p:val>
                                        </p:tav>
                                        <p:tav tm="100000">
                                          <p:val>
                                            <p:strVal val="#ppt_h"/>
                                          </p:val>
                                        </p:tav>
                                      </p:tavLst>
                                    </p:anim>
                                    <p:anim calcmode="lin" valueType="num">
                                      <p:cBhvr>
                                        <p:cTn id="30" dur="500" fill="hold"/>
                                        <p:tgtEl>
                                          <p:spTgt spid="25"/>
                                        </p:tgtEl>
                                        <p:attrNameLst>
                                          <p:attrName>style.rotation</p:attrName>
                                        </p:attrNameLst>
                                      </p:cBhvr>
                                      <p:tavLst>
                                        <p:tav tm="0">
                                          <p:val>
                                            <p:fltVal val="360"/>
                                          </p:val>
                                        </p:tav>
                                        <p:tav tm="100000">
                                          <p:val>
                                            <p:fltVal val="0"/>
                                          </p:val>
                                        </p:tav>
                                      </p:tavLst>
                                    </p:anim>
                                    <p:animEffect transition="in" filter="fade">
                                      <p:cBhvr>
                                        <p:cTn id="31" dur="500"/>
                                        <p:tgtEl>
                                          <p:spTgt spid="25"/>
                                        </p:tgtEl>
                                      </p:cBhvr>
                                    </p:animEffect>
                                  </p:childTnLst>
                                </p:cTn>
                              </p:par>
                            </p:childTnLst>
                          </p:cTn>
                        </p:par>
                        <p:par>
                          <p:cTn id="32" fill="hold">
                            <p:stCondLst>
                              <p:cond delay="1500"/>
                            </p:stCondLst>
                            <p:childTnLst>
                              <p:par>
                                <p:cTn id="33" presetID="49" presetClass="entr" presetSubtype="0" decel="100000" fill="hold" nodeType="after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
                                          </p:val>
                                        </p:tav>
                                        <p:tav tm="100000">
                                          <p:val>
                                            <p:strVal val="#ppt_w"/>
                                          </p:val>
                                        </p:tav>
                                      </p:tavLst>
                                    </p:anim>
                                    <p:anim calcmode="lin" valueType="num">
                                      <p:cBhvr>
                                        <p:cTn id="36" dur="500" fill="hold"/>
                                        <p:tgtEl>
                                          <p:spTgt spid="32"/>
                                        </p:tgtEl>
                                        <p:attrNameLst>
                                          <p:attrName>ppt_h</p:attrName>
                                        </p:attrNameLst>
                                      </p:cBhvr>
                                      <p:tavLst>
                                        <p:tav tm="0">
                                          <p:val>
                                            <p:fltVal val="0"/>
                                          </p:val>
                                        </p:tav>
                                        <p:tav tm="100000">
                                          <p:val>
                                            <p:strVal val="#ppt_h"/>
                                          </p:val>
                                        </p:tav>
                                      </p:tavLst>
                                    </p:anim>
                                    <p:anim calcmode="lin" valueType="num">
                                      <p:cBhvr>
                                        <p:cTn id="37" dur="500" fill="hold"/>
                                        <p:tgtEl>
                                          <p:spTgt spid="32"/>
                                        </p:tgtEl>
                                        <p:attrNameLst>
                                          <p:attrName>style.rotation</p:attrName>
                                        </p:attrNameLst>
                                      </p:cBhvr>
                                      <p:tavLst>
                                        <p:tav tm="0">
                                          <p:val>
                                            <p:fltVal val="360"/>
                                          </p:val>
                                        </p:tav>
                                        <p:tav tm="100000">
                                          <p:val>
                                            <p:fltVal val="0"/>
                                          </p:val>
                                        </p:tav>
                                      </p:tavLst>
                                    </p:anim>
                                    <p:animEffect transition="in" filter="fade">
                                      <p:cBhvr>
                                        <p:cTn id="38" dur="500"/>
                                        <p:tgtEl>
                                          <p:spTgt spid="32"/>
                                        </p:tgtEl>
                                      </p:cBhvr>
                                    </p:animEffect>
                                  </p:childTnLst>
                                </p:cTn>
                              </p:par>
                            </p:childTnLst>
                          </p:cTn>
                        </p:par>
                        <p:par>
                          <p:cTn id="39" fill="hold">
                            <p:stCondLst>
                              <p:cond delay="2000"/>
                            </p:stCondLst>
                            <p:childTnLst>
                              <p:par>
                                <p:cTn id="40" presetID="49" presetClass="entr" presetSubtype="0" decel="100000" fill="hold" nodeType="afterEffect">
                                  <p:stCondLst>
                                    <p:cond delay="0"/>
                                  </p:stCondLst>
                                  <p:childTnLst>
                                    <p:set>
                                      <p:cBhvr>
                                        <p:cTn id="41" dur="1" fill="hold">
                                          <p:stCondLst>
                                            <p:cond delay="0"/>
                                          </p:stCondLst>
                                        </p:cTn>
                                        <p:tgtEl>
                                          <p:spTgt spid="39"/>
                                        </p:tgtEl>
                                        <p:attrNameLst>
                                          <p:attrName>style.visibility</p:attrName>
                                        </p:attrNameLst>
                                      </p:cBhvr>
                                      <p:to>
                                        <p:strVal val="visible"/>
                                      </p:to>
                                    </p:set>
                                    <p:anim calcmode="lin" valueType="num">
                                      <p:cBhvr>
                                        <p:cTn id="42" dur="500" fill="hold"/>
                                        <p:tgtEl>
                                          <p:spTgt spid="39"/>
                                        </p:tgtEl>
                                        <p:attrNameLst>
                                          <p:attrName>ppt_w</p:attrName>
                                        </p:attrNameLst>
                                      </p:cBhvr>
                                      <p:tavLst>
                                        <p:tav tm="0">
                                          <p:val>
                                            <p:fltVal val="0"/>
                                          </p:val>
                                        </p:tav>
                                        <p:tav tm="100000">
                                          <p:val>
                                            <p:strVal val="#ppt_w"/>
                                          </p:val>
                                        </p:tav>
                                      </p:tavLst>
                                    </p:anim>
                                    <p:anim calcmode="lin" valueType="num">
                                      <p:cBhvr>
                                        <p:cTn id="43" dur="500" fill="hold"/>
                                        <p:tgtEl>
                                          <p:spTgt spid="39"/>
                                        </p:tgtEl>
                                        <p:attrNameLst>
                                          <p:attrName>ppt_h</p:attrName>
                                        </p:attrNameLst>
                                      </p:cBhvr>
                                      <p:tavLst>
                                        <p:tav tm="0">
                                          <p:val>
                                            <p:fltVal val="0"/>
                                          </p:val>
                                        </p:tav>
                                        <p:tav tm="100000">
                                          <p:val>
                                            <p:strVal val="#ppt_h"/>
                                          </p:val>
                                        </p:tav>
                                      </p:tavLst>
                                    </p:anim>
                                    <p:anim calcmode="lin" valueType="num">
                                      <p:cBhvr>
                                        <p:cTn id="44" dur="500" fill="hold"/>
                                        <p:tgtEl>
                                          <p:spTgt spid="39"/>
                                        </p:tgtEl>
                                        <p:attrNameLst>
                                          <p:attrName>style.rotation</p:attrName>
                                        </p:attrNameLst>
                                      </p:cBhvr>
                                      <p:tavLst>
                                        <p:tav tm="0">
                                          <p:val>
                                            <p:fltVal val="360"/>
                                          </p:val>
                                        </p:tav>
                                        <p:tav tm="100000">
                                          <p:val>
                                            <p:fltVal val="0"/>
                                          </p:val>
                                        </p:tav>
                                      </p:tavLst>
                                    </p:anim>
                                    <p:animEffect transition="in" filter="fade">
                                      <p:cBhvr>
                                        <p:cTn id="45" dur="500"/>
                                        <p:tgtEl>
                                          <p:spTgt spid="39"/>
                                        </p:tgtEl>
                                      </p:cBhvr>
                                    </p:animEffect>
                                  </p:childTnLst>
                                </p:cTn>
                              </p:par>
                            </p:childTnLst>
                          </p:cTn>
                        </p:par>
                        <p:par>
                          <p:cTn id="46" fill="hold">
                            <p:stCondLst>
                              <p:cond delay="2500"/>
                            </p:stCondLst>
                            <p:childTnLst>
                              <p:par>
                                <p:cTn id="47" presetID="22" presetClass="entr" presetSubtype="4"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down)">
                                      <p:cBhvr>
                                        <p:cTn id="49" dur="500"/>
                                        <p:tgtEl>
                                          <p:spTgt spid="14"/>
                                        </p:tgtEl>
                                      </p:cBhvr>
                                    </p:animEffect>
                                  </p:childTnLst>
                                </p:cTn>
                              </p:par>
                            </p:childTnLst>
                          </p:cTn>
                        </p:par>
                        <p:par>
                          <p:cTn id="50" fill="hold">
                            <p:stCondLst>
                              <p:cond delay="3000"/>
                            </p:stCondLst>
                            <p:childTnLst>
                              <p:par>
                                <p:cTn id="51" presetID="22" presetClass="entr" presetSubtype="4"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down)">
                                      <p:cBhvr>
                                        <p:cTn id="53" dur="500"/>
                                        <p:tgtEl>
                                          <p:spTgt spid="15"/>
                                        </p:tgtEl>
                                      </p:cBhvr>
                                    </p:animEffect>
                                  </p:childTnLst>
                                </p:cTn>
                              </p:par>
                            </p:childTnLst>
                          </p:cTn>
                        </p:par>
                        <p:par>
                          <p:cTn id="54" fill="hold">
                            <p:stCondLst>
                              <p:cond delay="3500"/>
                            </p:stCondLst>
                            <p:childTnLst>
                              <p:par>
                                <p:cTn id="55" presetID="22" presetClass="entr" presetSubtype="4"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down)">
                                      <p:cBhvr>
                                        <p:cTn id="57" dur="500"/>
                                        <p:tgtEl>
                                          <p:spTgt spid="16"/>
                                        </p:tgtEl>
                                      </p:cBhvr>
                                    </p:animEffect>
                                  </p:childTnLst>
                                </p:cTn>
                              </p:par>
                            </p:childTnLst>
                          </p:cTn>
                        </p:par>
                        <p:par>
                          <p:cTn id="58" fill="hold">
                            <p:stCondLst>
                              <p:cond delay="4000"/>
                            </p:stCondLst>
                            <p:childTnLst>
                              <p:par>
                                <p:cTn id="59" presetID="22" presetClass="entr" presetSubtype="4"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wipe(down)">
                                      <p:cBhvr>
                                        <p:cTn id="61" dur="500"/>
                                        <p:tgtEl>
                                          <p:spTgt spid="17"/>
                                        </p:tgtEl>
                                      </p:cBhvr>
                                    </p:animEffect>
                                  </p:childTnLst>
                                </p:cTn>
                              </p:par>
                              <p:par>
                                <p:cTn id="62" presetID="2" presetClass="entr" presetSubtype="8"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additive="base">
                                        <p:cTn id="64" dur="500" fill="hold"/>
                                        <p:tgtEl>
                                          <p:spTgt spid="46"/>
                                        </p:tgtEl>
                                        <p:attrNameLst>
                                          <p:attrName>ppt_x</p:attrName>
                                        </p:attrNameLst>
                                      </p:cBhvr>
                                      <p:tavLst>
                                        <p:tav tm="0">
                                          <p:val>
                                            <p:strVal val="0-#ppt_w/2"/>
                                          </p:val>
                                        </p:tav>
                                        <p:tav tm="100000">
                                          <p:val>
                                            <p:strVal val="#ppt_x"/>
                                          </p:val>
                                        </p:tav>
                                      </p:tavLst>
                                    </p:anim>
                                    <p:anim calcmode="lin" valueType="num">
                                      <p:cBhvr additive="base">
                                        <p:cTn id="65" dur="500" fill="hold"/>
                                        <p:tgtEl>
                                          <p:spTgt spid="46"/>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47"/>
                                        </p:tgtEl>
                                        <p:attrNameLst>
                                          <p:attrName>style.visibility</p:attrName>
                                        </p:attrNameLst>
                                      </p:cBhvr>
                                      <p:to>
                                        <p:strVal val="visible"/>
                                      </p:to>
                                    </p:set>
                                    <p:anim calcmode="lin" valueType="num">
                                      <p:cBhvr additive="base">
                                        <p:cTn id="68" dur="500" fill="hold"/>
                                        <p:tgtEl>
                                          <p:spTgt spid="47"/>
                                        </p:tgtEl>
                                        <p:attrNameLst>
                                          <p:attrName>ppt_x</p:attrName>
                                        </p:attrNameLst>
                                      </p:cBhvr>
                                      <p:tavLst>
                                        <p:tav tm="0">
                                          <p:val>
                                            <p:strVal val="0-#ppt_w/2"/>
                                          </p:val>
                                        </p:tav>
                                        <p:tav tm="100000">
                                          <p:val>
                                            <p:strVal val="#ppt_x"/>
                                          </p:val>
                                        </p:tav>
                                      </p:tavLst>
                                    </p:anim>
                                    <p:anim calcmode="lin" valueType="num">
                                      <p:cBhvr additive="base">
                                        <p:cTn id="69" dur="500" fill="hold"/>
                                        <p:tgtEl>
                                          <p:spTgt spid="47"/>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additive="base">
                                        <p:cTn id="72" dur="500" fill="hold"/>
                                        <p:tgtEl>
                                          <p:spTgt spid="48"/>
                                        </p:tgtEl>
                                        <p:attrNameLst>
                                          <p:attrName>ppt_x</p:attrName>
                                        </p:attrNameLst>
                                      </p:cBhvr>
                                      <p:tavLst>
                                        <p:tav tm="0">
                                          <p:val>
                                            <p:strVal val="0-#ppt_w/2"/>
                                          </p:val>
                                        </p:tav>
                                        <p:tav tm="100000">
                                          <p:val>
                                            <p:strVal val="#ppt_x"/>
                                          </p:val>
                                        </p:tav>
                                      </p:tavLst>
                                    </p:anim>
                                    <p:anim calcmode="lin" valueType="num">
                                      <p:cBhvr additive="base">
                                        <p:cTn id="73" dur="500" fill="hold"/>
                                        <p:tgtEl>
                                          <p:spTgt spid="48"/>
                                        </p:tgtEl>
                                        <p:attrNameLst>
                                          <p:attrName>ppt_y</p:attrName>
                                        </p:attrNameLst>
                                      </p:cBhvr>
                                      <p:tavLst>
                                        <p:tav tm="0">
                                          <p:val>
                                            <p:strVal val="#ppt_y"/>
                                          </p:val>
                                        </p:tav>
                                        <p:tav tm="100000">
                                          <p:val>
                                            <p:strVal val="#ppt_y"/>
                                          </p:val>
                                        </p:tav>
                                      </p:tavLst>
                                    </p:anim>
                                  </p:childTnLst>
                                </p:cTn>
                              </p:par>
                              <p:par>
                                <p:cTn id="74" presetID="2" presetClass="entr" presetSubtype="8" fill="hold" grpId="0" nodeType="withEffect">
                                  <p:stCondLst>
                                    <p:cond delay="0"/>
                                  </p:stCondLst>
                                  <p:childTnLst>
                                    <p:set>
                                      <p:cBhvr>
                                        <p:cTn id="75" dur="1" fill="hold">
                                          <p:stCondLst>
                                            <p:cond delay="0"/>
                                          </p:stCondLst>
                                        </p:cTn>
                                        <p:tgtEl>
                                          <p:spTgt spid="49"/>
                                        </p:tgtEl>
                                        <p:attrNameLst>
                                          <p:attrName>style.visibility</p:attrName>
                                        </p:attrNameLst>
                                      </p:cBhvr>
                                      <p:to>
                                        <p:strVal val="visible"/>
                                      </p:to>
                                    </p:set>
                                    <p:anim calcmode="lin" valueType="num">
                                      <p:cBhvr additive="base">
                                        <p:cTn id="76" dur="500" fill="hold"/>
                                        <p:tgtEl>
                                          <p:spTgt spid="49"/>
                                        </p:tgtEl>
                                        <p:attrNameLst>
                                          <p:attrName>ppt_x</p:attrName>
                                        </p:attrNameLst>
                                      </p:cBhvr>
                                      <p:tavLst>
                                        <p:tav tm="0">
                                          <p:val>
                                            <p:strVal val="0-#ppt_w/2"/>
                                          </p:val>
                                        </p:tav>
                                        <p:tav tm="100000">
                                          <p:val>
                                            <p:strVal val="#ppt_x"/>
                                          </p:val>
                                        </p:tav>
                                      </p:tavLst>
                                    </p:anim>
                                    <p:anim calcmode="lin" valueType="num">
                                      <p:cBhvr additive="base">
                                        <p:cTn id="77" dur="500" fill="hold"/>
                                        <p:tgtEl>
                                          <p:spTgt spid="49"/>
                                        </p:tgtEl>
                                        <p:attrNameLst>
                                          <p:attrName>ppt_y</p:attrName>
                                        </p:attrNameLst>
                                      </p:cBhvr>
                                      <p:tavLst>
                                        <p:tav tm="0">
                                          <p:val>
                                            <p:strVal val="#ppt_y"/>
                                          </p:val>
                                        </p:tav>
                                        <p:tav tm="100000">
                                          <p:val>
                                            <p:strVal val="#ppt_y"/>
                                          </p:val>
                                        </p:tav>
                                      </p:tavLst>
                                    </p:anim>
                                  </p:childTnLst>
                                </p:cTn>
                              </p:par>
                              <p:par>
                                <p:cTn id="78" presetID="2" presetClass="entr" presetSubtype="8" fill="hold" grpId="0" nodeType="withEffect">
                                  <p:stCondLst>
                                    <p:cond delay="0"/>
                                  </p:stCondLst>
                                  <p:childTnLst>
                                    <p:set>
                                      <p:cBhvr>
                                        <p:cTn id="79" dur="1" fill="hold">
                                          <p:stCondLst>
                                            <p:cond delay="0"/>
                                          </p:stCondLst>
                                        </p:cTn>
                                        <p:tgtEl>
                                          <p:spTgt spid="50"/>
                                        </p:tgtEl>
                                        <p:attrNameLst>
                                          <p:attrName>style.visibility</p:attrName>
                                        </p:attrNameLst>
                                      </p:cBhvr>
                                      <p:to>
                                        <p:strVal val="visible"/>
                                      </p:to>
                                    </p:set>
                                    <p:anim calcmode="lin" valueType="num">
                                      <p:cBhvr additive="base">
                                        <p:cTn id="80" dur="500" fill="hold"/>
                                        <p:tgtEl>
                                          <p:spTgt spid="50"/>
                                        </p:tgtEl>
                                        <p:attrNameLst>
                                          <p:attrName>ppt_x</p:attrName>
                                        </p:attrNameLst>
                                      </p:cBhvr>
                                      <p:tavLst>
                                        <p:tav tm="0">
                                          <p:val>
                                            <p:strVal val="0-#ppt_w/2"/>
                                          </p:val>
                                        </p:tav>
                                        <p:tav tm="100000">
                                          <p:val>
                                            <p:strVal val="#ppt_x"/>
                                          </p:val>
                                        </p:tav>
                                      </p:tavLst>
                                    </p:anim>
                                    <p:anim calcmode="lin" valueType="num">
                                      <p:cBhvr additive="base">
                                        <p:cTn id="81" dur="500" fill="hold"/>
                                        <p:tgtEl>
                                          <p:spTgt spid="50"/>
                                        </p:tgtEl>
                                        <p:attrNameLst>
                                          <p:attrName>ppt_y</p:attrName>
                                        </p:attrNameLst>
                                      </p:cBhvr>
                                      <p:tavLst>
                                        <p:tav tm="0">
                                          <p:val>
                                            <p:strVal val="#ppt_y"/>
                                          </p:val>
                                        </p:tav>
                                        <p:tav tm="100000">
                                          <p:val>
                                            <p:strVal val="#ppt_y"/>
                                          </p:val>
                                        </p:tav>
                                      </p:tavLst>
                                    </p:anim>
                                  </p:childTnLst>
                                </p:cTn>
                              </p:par>
                              <p:par>
                                <p:cTn id="82" presetID="2" presetClass="entr" presetSubtype="8" fill="hold" grpId="0" nodeType="withEffect">
                                  <p:stCondLst>
                                    <p:cond delay="0"/>
                                  </p:stCondLst>
                                  <p:childTnLst>
                                    <p:set>
                                      <p:cBhvr>
                                        <p:cTn id="83" dur="1" fill="hold">
                                          <p:stCondLst>
                                            <p:cond delay="0"/>
                                          </p:stCondLst>
                                        </p:cTn>
                                        <p:tgtEl>
                                          <p:spTgt spid="51"/>
                                        </p:tgtEl>
                                        <p:attrNameLst>
                                          <p:attrName>style.visibility</p:attrName>
                                        </p:attrNameLst>
                                      </p:cBhvr>
                                      <p:to>
                                        <p:strVal val="visible"/>
                                      </p:to>
                                    </p:set>
                                    <p:anim calcmode="lin" valueType="num">
                                      <p:cBhvr additive="base">
                                        <p:cTn id="84" dur="500" fill="hold"/>
                                        <p:tgtEl>
                                          <p:spTgt spid="51"/>
                                        </p:tgtEl>
                                        <p:attrNameLst>
                                          <p:attrName>ppt_x</p:attrName>
                                        </p:attrNameLst>
                                      </p:cBhvr>
                                      <p:tavLst>
                                        <p:tav tm="0">
                                          <p:val>
                                            <p:strVal val="0-#ppt_w/2"/>
                                          </p:val>
                                        </p:tav>
                                        <p:tav tm="100000">
                                          <p:val>
                                            <p:strVal val="#ppt_x"/>
                                          </p:val>
                                        </p:tav>
                                      </p:tavLst>
                                    </p:anim>
                                    <p:anim calcmode="lin" valueType="num">
                                      <p:cBhvr additive="base">
                                        <p:cTn id="85" dur="500" fill="hold"/>
                                        <p:tgtEl>
                                          <p:spTgt spid="51"/>
                                        </p:tgtEl>
                                        <p:attrNameLst>
                                          <p:attrName>ppt_y</p:attrName>
                                        </p:attrNameLst>
                                      </p:cBhvr>
                                      <p:tavLst>
                                        <p:tav tm="0">
                                          <p:val>
                                            <p:strVal val="#ppt_y"/>
                                          </p:val>
                                        </p:tav>
                                        <p:tav tm="100000">
                                          <p:val>
                                            <p:strVal val="#ppt_y"/>
                                          </p:val>
                                        </p:tav>
                                      </p:tavLst>
                                    </p:anim>
                                  </p:childTnLst>
                                </p:cTn>
                              </p:par>
                              <p:par>
                                <p:cTn id="86" presetID="2" presetClass="entr" presetSubtype="8" fill="hold" grpId="0" nodeType="withEffect">
                                  <p:stCondLst>
                                    <p:cond delay="0"/>
                                  </p:stCondLst>
                                  <p:childTnLst>
                                    <p:set>
                                      <p:cBhvr>
                                        <p:cTn id="87" dur="1" fill="hold">
                                          <p:stCondLst>
                                            <p:cond delay="0"/>
                                          </p:stCondLst>
                                        </p:cTn>
                                        <p:tgtEl>
                                          <p:spTgt spid="53"/>
                                        </p:tgtEl>
                                        <p:attrNameLst>
                                          <p:attrName>style.visibility</p:attrName>
                                        </p:attrNameLst>
                                      </p:cBhvr>
                                      <p:to>
                                        <p:strVal val="visible"/>
                                      </p:to>
                                    </p:set>
                                    <p:anim calcmode="lin" valueType="num">
                                      <p:cBhvr additive="base">
                                        <p:cTn id="88" dur="500" fill="hold"/>
                                        <p:tgtEl>
                                          <p:spTgt spid="53"/>
                                        </p:tgtEl>
                                        <p:attrNameLst>
                                          <p:attrName>ppt_x</p:attrName>
                                        </p:attrNameLst>
                                      </p:cBhvr>
                                      <p:tavLst>
                                        <p:tav tm="0">
                                          <p:val>
                                            <p:strVal val="0-#ppt_w/2"/>
                                          </p:val>
                                        </p:tav>
                                        <p:tav tm="100000">
                                          <p:val>
                                            <p:strVal val="#ppt_x"/>
                                          </p:val>
                                        </p:tav>
                                      </p:tavLst>
                                    </p:anim>
                                    <p:anim calcmode="lin" valueType="num">
                                      <p:cBhvr additive="base">
                                        <p:cTn id="89" dur="500" fill="hold"/>
                                        <p:tgtEl>
                                          <p:spTgt spid="53"/>
                                        </p:tgtEl>
                                        <p:attrNameLst>
                                          <p:attrName>ppt_y</p:attrName>
                                        </p:attrNameLst>
                                      </p:cBhvr>
                                      <p:tavLst>
                                        <p:tav tm="0">
                                          <p:val>
                                            <p:strVal val="#ppt_y"/>
                                          </p:val>
                                        </p:tav>
                                        <p:tav tm="100000">
                                          <p:val>
                                            <p:strVal val="#ppt_y"/>
                                          </p:val>
                                        </p:tav>
                                      </p:tavLst>
                                    </p:anim>
                                  </p:childTnLst>
                                </p:cTn>
                              </p:par>
                            </p:childTnLst>
                          </p:cTn>
                        </p:par>
                        <p:par>
                          <p:cTn id="90" fill="hold">
                            <p:stCondLst>
                              <p:cond delay="4500"/>
                            </p:stCondLst>
                            <p:childTnLst>
                              <p:par>
                                <p:cTn id="91" presetID="42" presetClass="entr" presetSubtype="0" fill="hold" nodeType="afterEffect">
                                  <p:stCondLst>
                                    <p:cond delay="0"/>
                                  </p:stCondLst>
                                  <p:childTnLst>
                                    <p:set>
                                      <p:cBhvr>
                                        <p:cTn id="92" dur="1" fill="hold">
                                          <p:stCondLst>
                                            <p:cond delay="0"/>
                                          </p:stCondLst>
                                        </p:cTn>
                                        <p:tgtEl>
                                          <p:spTgt spid="54"/>
                                        </p:tgtEl>
                                        <p:attrNameLst>
                                          <p:attrName>style.visibility</p:attrName>
                                        </p:attrNameLst>
                                      </p:cBhvr>
                                      <p:to>
                                        <p:strVal val="visible"/>
                                      </p:to>
                                    </p:set>
                                    <p:animEffect transition="in" filter="fade">
                                      <p:cBhvr>
                                        <p:cTn id="93" dur="1000"/>
                                        <p:tgtEl>
                                          <p:spTgt spid="54"/>
                                        </p:tgtEl>
                                      </p:cBhvr>
                                    </p:animEffect>
                                    <p:anim calcmode="lin" valueType="num">
                                      <p:cBhvr>
                                        <p:cTn id="94" dur="1000" fill="hold"/>
                                        <p:tgtEl>
                                          <p:spTgt spid="54"/>
                                        </p:tgtEl>
                                        <p:attrNameLst>
                                          <p:attrName>ppt_x</p:attrName>
                                        </p:attrNameLst>
                                      </p:cBhvr>
                                      <p:tavLst>
                                        <p:tav tm="0">
                                          <p:val>
                                            <p:strVal val="#ppt_x"/>
                                          </p:val>
                                        </p:tav>
                                        <p:tav tm="100000">
                                          <p:val>
                                            <p:strVal val="#ppt_x"/>
                                          </p:val>
                                        </p:tav>
                                      </p:tavLst>
                                    </p:anim>
                                    <p:anim calcmode="lin" valueType="num">
                                      <p:cBhvr>
                                        <p:cTn id="95" dur="1000" fill="hold"/>
                                        <p:tgtEl>
                                          <p:spTgt spid="54"/>
                                        </p:tgtEl>
                                        <p:attrNameLst>
                                          <p:attrName>ppt_y</p:attrName>
                                        </p:attrNameLst>
                                      </p:cBhvr>
                                      <p:tavLst>
                                        <p:tav tm="0">
                                          <p:val>
                                            <p:strVal val="#ppt_y+.1"/>
                                          </p:val>
                                        </p:tav>
                                        <p:tav tm="100000">
                                          <p:val>
                                            <p:strVal val="#ppt_y"/>
                                          </p:val>
                                        </p:tav>
                                      </p:tavLst>
                                    </p:anim>
                                  </p:childTnLst>
                                </p:cTn>
                              </p:par>
                              <p:par>
                                <p:cTn id="96" presetID="2" presetClass="entr" presetSubtype="8" fill="hold" grpId="0" nodeType="withEffect">
                                  <p:stCondLst>
                                    <p:cond delay="0"/>
                                  </p:stCondLst>
                                  <p:childTnLst>
                                    <p:set>
                                      <p:cBhvr>
                                        <p:cTn id="97" dur="1" fill="hold">
                                          <p:stCondLst>
                                            <p:cond delay="0"/>
                                          </p:stCondLst>
                                        </p:cTn>
                                        <p:tgtEl>
                                          <p:spTgt spid="52"/>
                                        </p:tgtEl>
                                        <p:attrNameLst>
                                          <p:attrName>style.visibility</p:attrName>
                                        </p:attrNameLst>
                                      </p:cBhvr>
                                      <p:to>
                                        <p:strVal val="visible"/>
                                      </p:to>
                                    </p:set>
                                    <p:anim calcmode="lin" valueType="num">
                                      <p:cBhvr additive="base">
                                        <p:cTn id="98" dur="500" fill="hold"/>
                                        <p:tgtEl>
                                          <p:spTgt spid="52"/>
                                        </p:tgtEl>
                                        <p:attrNameLst>
                                          <p:attrName>ppt_x</p:attrName>
                                        </p:attrNameLst>
                                      </p:cBhvr>
                                      <p:tavLst>
                                        <p:tav tm="0">
                                          <p:val>
                                            <p:strVal val="0-#ppt_w/2"/>
                                          </p:val>
                                        </p:tav>
                                        <p:tav tm="100000">
                                          <p:val>
                                            <p:strVal val="#ppt_x"/>
                                          </p:val>
                                        </p:tav>
                                      </p:tavLst>
                                    </p:anim>
                                    <p:anim calcmode="lin" valueType="num">
                                      <p:cBhvr additive="base">
                                        <p:cTn id="99"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46" grpId="0"/>
      <p:bldP spid="47" grpId="0"/>
      <p:bldP spid="48" grpId="0"/>
      <p:bldP spid="49" grpId="0"/>
      <p:bldP spid="50" grpId="0"/>
      <p:bldP spid="51" grpId="0"/>
      <p:bldP spid="53" grpId="0"/>
      <p:bldP spid="52" grpId="0"/>
      <p:bldP spid="59"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0" name="任意多边形 59"/>
          <p:cNvSpPr/>
          <p:nvPr/>
        </p:nvSpPr>
        <p:spPr>
          <a:xfrm>
            <a:off x="-24056" y="2520185"/>
            <a:ext cx="9177704" cy="953678"/>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952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nvGrpSpPr>
          <p:cNvPr id="61" name="组合 60"/>
          <p:cNvGrpSpPr/>
          <p:nvPr/>
        </p:nvGrpSpPr>
        <p:grpSpPr>
          <a:xfrm>
            <a:off x="1222840" y="2322532"/>
            <a:ext cx="502789" cy="453321"/>
            <a:chOff x="5424755" y="1340768"/>
            <a:chExt cx="670560" cy="604586"/>
          </a:xfrm>
          <a:blipFill dpi="0" rotWithShape="1">
            <a:blip r:embed="rId3">
              <a:extLst>
                <a:ext uri="{28A0092B-C50C-407E-A947-70E740481C1C}">
                  <a14:useLocalDpi xmlns:a14="http://schemas.microsoft.com/office/drawing/2010/main" val="0"/>
                </a:ext>
              </a:extLst>
            </a:blip>
            <a:srcRect/>
            <a:stretch>
              <a:fillRect/>
            </a:stretch>
          </a:blipFill>
        </p:grpSpPr>
        <p:grpSp>
          <p:nvGrpSpPr>
            <p:cNvPr id="62" name="组合 61"/>
            <p:cNvGrpSpPr/>
            <p:nvPr/>
          </p:nvGrpSpPr>
          <p:grpSpPr>
            <a:xfrm>
              <a:off x="5424755" y="1340768"/>
              <a:ext cx="670560" cy="604586"/>
              <a:chOff x="3720691" y="2824413"/>
              <a:chExt cx="1341120" cy="1209172"/>
            </a:xfrm>
            <a:grpFill/>
          </p:grpSpPr>
          <p:sp>
            <p:nvSpPr>
              <p:cNvPr id="64"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65"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63"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66" name="Freeform 126"/>
          <p:cNvSpPr>
            <a:spLocks noChangeAspect="1" noEditPoints="1"/>
          </p:cNvSpPr>
          <p:nvPr/>
        </p:nvSpPr>
        <p:spPr bwMode="auto">
          <a:xfrm>
            <a:off x="1372691" y="2412633"/>
            <a:ext cx="200874" cy="251355"/>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200">
              <a:solidFill>
                <a:schemeClr val="tx1">
                  <a:lumMod val="65000"/>
                  <a:lumOff val="35000"/>
                </a:schemeClr>
              </a:solidFill>
              <a:latin typeface="Arial" panose="020B0604020202020204" pitchFamily="34" charset="0"/>
              <a:cs typeface="Arial" panose="020B0604020202020204" pitchFamily="34" charset="0"/>
            </a:endParaRPr>
          </a:p>
        </p:txBody>
      </p:sp>
      <p:grpSp>
        <p:nvGrpSpPr>
          <p:cNvPr id="67" name="组合 66"/>
          <p:cNvGrpSpPr/>
          <p:nvPr/>
        </p:nvGrpSpPr>
        <p:grpSpPr>
          <a:xfrm>
            <a:off x="2774415" y="2333466"/>
            <a:ext cx="502789" cy="453321"/>
            <a:chOff x="5424755" y="1340768"/>
            <a:chExt cx="670560" cy="604586"/>
          </a:xfrm>
          <a:blipFill dpi="0" rotWithShape="1">
            <a:blip r:embed="rId4">
              <a:extLst>
                <a:ext uri="{28A0092B-C50C-407E-A947-70E740481C1C}">
                  <a14:useLocalDpi xmlns:a14="http://schemas.microsoft.com/office/drawing/2010/main" val="0"/>
                </a:ext>
              </a:extLst>
            </a:blip>
            <a:srcRect/>
            <a:stretch>
              <a:fillRect/>
            </a:stretch>
          </a:blipFill>
        </p:grpSpPr>
        <p:grpSp>
          <p:nvGrpSpPr>
            <p:cNvPr id="69" name="组合 68"/>
            <p:cNvGrpSpPr/>
            <p:nvPr/>
          </p:nvGrpSpPr>
          <p:grpSpPr>
            <a:xfrm>
              <a:off x="5424755" y="1340768"/>
              <a:ext cx="670560" cy="604586"/>
              <a:chOff x="3720691" y="2824413"/>
              <a:chExt cx="1341120" cy="1209172"/>
            </a:xfrm>
            <a:grpFill/>
          </p:grpSpPr>
          <p:sp>
            <p:nvSpPr>
              <p:cNvPr id="74"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75"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73"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p>
          </p:txBody>
        </p:sp>
      </p:grpSp>
      <p:grpSp>
        <p:nvGrpSpPr>
          <p:cNvPr id="76" name="组合 75"/>
          <p:cNvGrpSpPr/>
          <p:nvPr/>
        </p:nvGrpSpPr>
        <p:grpSpPr>
          <a:xfrm>
            <a:off x="4355692" y="2759958"/>
            <a:ext cx="502789" cy="453321"/>
            <a:chOff x="5424755" y="1340768"/>
            <a:chExt cx="670560" cy="604586"/>
          </a:xfrm>
          <a:blipFill dpi="0" rotWithShape="1">
            <a:blip r:embed="rId5">
              <a:extLst>
                <a:ext uri="{28A0092B-C50C-407E-A947-70E740481C1C}">
                  <a14:useLocalDpi xmlns:a14="http://schemas.microsoft.com/office/drawing/2010/main" val="0"/>
                </a:ext>
              </a:extLst>
            </a:blip>
            <a:srcRect/>
            <a:stretch>
              <a:fillRect/>
            </a:stretch>
          </a:blipFill>
        </p:grpSpPr>
        <p:grpSp>
          <p:nvGrpSpPr>
            <p:cNvPr id="77" name="组合 76"/>
            <p:cNvGrpSpPr/>
            <p:nvPr/>
          </p:nvGrpSpPr>
          <p:grpSpPr>
            <a:xfrm>
              <a:off x="5424755" y="1340768"/>
              <a:ext cx="670560" cy="604586"/>
              <a:chOff x="3720691" y="2824413"/>
              <a:chExt cx="1341120" cy="1209172"/>
            </a:xfrm>
            <a:grpFill/>
          </p:grpSpPr>
          <p:sp>
            <p:nvSpPr>
              <p:cNvPr id="79"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80"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78"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p>
          </p:txBody>
        </p:sp>
      </p:grpSp>
      <p:grpSp>
        <p:nvGrpSpPr>
          <p:cNvPr id="82" name="组合 81"/>
          <p:cNvGrpSpPr/>
          <p:nvPr/>
        </p:nvGrpSpPr>
        <p:grpSpPr>
          <a:xfrm>
            <a:off x="5797458" y="3121959"/>
            <a:ext cx="502789" cy="453321"/>
            <a:chOff x="5424755" y="1340768"/>
            <a:chExt cx="670560" cy="604586"/>
          </a:xfrm>
          <a:blipFill dpi="0" rotWithShape="1">
            <a:blip r:embed="rId6">
              <a:extLst>
                <a:ext uri="{28A0092B-C50C-407E-A947-70E740481C1C}">
                  <a14:useLocalDpi xmlns:a14="http://schemas.microsoft.com/office/drawing/2010/main" val="0"/>
                </a:ext>
              </a:extLst>
            </a:blip>
            <a:srcRect/>
            <a:stretch>
              <a:fillRect/>
            </a:stretch>
          </a:blipFill>
        </p:grpSpPr>
        <p:grpSp>
          <p:nvGrpSpPr>
            <p:cNvPr id="83" name="组合 82"/>
            <p:cNvGrpSpPr/>
            <p:nvPr/>
          </p:nvGrpSpPr>
          <p:grpSpPr>
            <a:xfrm>
              <a:off x="5424755" y="1340768"/>
              <a:ext cx="670560" cy="604586"/>
              <a:chOff x="3720691" y="2824413"/>
              <a:chExt cx="1341120" cy="1209172"/>
            </a:xfrm>
            <a:grpFill/>
          </p:grpSpPr>
          <p:sp>
            <p:nvSpPr>
              <p:cNvPr id="85"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86"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84"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p>
          </p:txBody>
        </p:sp>
      </p:grpSp>
      <p:grpSp>
        <p:nvGrpSpPr>
          <p:cNvPr id="87" name="组合 86"/>
          <p:cNvGrpSpPr/>
          <p:nvPr/>
        </p:nvGrpSpPr>
        <p:grpSpPr>
          <a:xfrm>
            <a:off x="7309233" y="3229943"/>
            <a:ext cx="502789" cy="453321"/>
            <a:chOff x="5424755" y="1340768"/>
            <a:chExt cx="670560" cy="604586"/>
          </a:xfrm>
          <a:blipFill dpi="0" rotWithShape="1">
            <a:blip r:embed="rId7">
              <a:extLst>
                <a:ext uri="{28A0092B-C50C-407E-A947-70E740481C1C}">
                  <a14:useLocalDpi xmlns:a14="http://schemas.microsoft.com/office/drawing/2010/main" val="0"/>
                </a:ext>
              </a:extLst>
            </a:blip>
            <a:srcRect/>
            <a:stretch>
              <a:fillRect/>
            </a:stretch>
          </a:blipFill>
        </p:grpSpPr>
        <p:grpSp>
          <p:nvGrpSpPr>
            <p:cNvPr id="88" name="组合 87"/>
            <p:cNvGrpSpPr/>
            <p:nvPr/>
          </p:nvGrpSpPr>
          <p:grpSpPr>
            <a:xfrm>
              <a:off x="5424755" y="1340768"/>
              <a:ext cx="670560" cy="604586"/>
              <a:chOff x="3720691" y="2824413"/>
              <a:chExt cx="1341120" cy="1209172"/>
            </a:xfrm>
            <a:grpFill/>
          </p:grpSpPr>
          <p:sp>
            <p:nvSpPr>
              <p:cNvPr id="90"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91"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89"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92" name="Freeform 261"/>
          <p:cNvSpPr>
            <a:spLocks/>
          </p:cNvSpPr>
          <p:nvPr/>
        </p:nvSpPr>
        <p:spPr bwMode="auto">
          <a:xfrm>
            <a:off x="2902532" y="2446265"/>
            <a:ext cx="244343" cy="244343"/>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200">
              <a:solidFill>
                <a:schemeClr val="tx1">
                  <a:lumMod val="65000"/>
                  <a:lumOff val="35000"/>
                </a:schemeClr>
              </a:solidFill>
            </a:endParaRPr>
          </a:p>
        </p:txBody>
      </p:sp>
      <p:grpSp>
        <p:nvGrpSpPr>
          <p:cNvPr id="93" name="组合 92"/>
          <p:cNvGrpSpPr>
            <a:grpSpLocks noChangeAspect="1"/>
          </p:cNvGrpSpPr>
          <p:nvPr/>
        </p:nvGrpSpPr>
        <p:grpSpPr>
          <a:xfrm>
            <a:off x="4477224" y="2847940"/>
            <a:ext cx="265649" cy="227877"/>
            <a:chOff x="5084763" y="971548"/>
            <a:chExt cx="323865" cy="277813"/>
          </a:xfrm>
          <a:solidFill>
            <a:schemeClr val="bg1"/>
          </a:solidFill>
        </p:grpSpPr>
        <p:sp>
          <p:nvSpPr>
            <p:cNvPr id="94"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95"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96"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grpSp>
      <p:sp>
        <p:nvSpPr>
          <p:cNvPr id="97" name="Freeform 9"/>
          <p:cNvSpPr>
            <a:spLocks noEditPoints="1"/>
          </p:cNvSpPr>
          <p:nvPr/>
        </p:nvSpPr>
        <p:spPr bwMode="auto">
          <a:xfrm rot="19469485">
            <a:off x="5902901" y="3181582"/>
            <a:ext cx="283701" cy="302301"/>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solidFill>
          <a:ln>
            <a:noFill/>
          </a:ln>
        </p:spPr>
        <p:txBody>
          <a:bodyPr vert="horz" wrap="square" lIns="68562" tIns="34281" rIns="68562" bIns="34281" numCol="1" anchor="t" anchorCtr="0" compatLnSpc="1">
            <a:prstTxWarp prst="textNoShape">
              <a:avLst/>
            </a:prstTxWarp>
          </a:bodyPr>
          <a:lstStyle/>
          <a:p>
            <a:endParaRPr lang="zh-CN" altLang="en-US" sz="1200">
              <a:solidFill>
                <a:schemeClr val="tx1">
                  <a:lumMod val="65000"/>
                  <a:lumOff val="35000"/>
                </a:schemeClr>
              </a:solidFill>
            </a:endParaRPr>
          </a:p>
        </p:txBody>
      </p:sp>
      <p:sp>
        <p:nvSpPr>
          <p:cNvPr id="98" name="Freeform 206"/>
          <p:cNvSpPr>
            <a:spLocks noChangeAspect="1" noEditPoints="1"/>
          </p:cNvSpPr>
          <p:nvPr/>
        </p:nvSpPr>
        <p:spPr bwMode="auto">
          <a:xfrm>
            <a:off x="7448540" y="3305194"/>
            <a:ext cx="228407" cy="27609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200">
              <a:solidFill>
                <a:schemeClr val="tx1">
                  <a:lumMod val="65000"/>
                  <a:lumOff val="35000"/>
                </a:schemeClr>
              </a:solidFill>
              <a:latin typeface="Arial" panose="020B0604020202020204" pitchFamily="34" charset="0"/>
              <a:cs typeface="Arial" panose="020B0604020202020204" pitchFamily="34" charset="0"/>
            </a:endParaRPr>
          </a:p>
        </p:txBody>
      </p:sp>
      <p:sp>
        <p:nvSpPr>
          <p:cNvPr id="99" name="矩形 98"/>
          <p:cNvSpPr/>
          <p:nvPr/>
        </p:nvSpPr>
        <p:spPr>
          <a:xfrm>
            <a:off x="605634" y="2897421"/>
            <a:ext cx="1665841" cy="702756"/>
          </a:xfrm>
          <a:prstGeom prst="rect">
            <a:avLst/>
          </a:prstGeom>
        </p:spPr>
        <p:txBody>
          <a:bodyPr wrap="none">
            <a:spAutoFit/>
          </a:bodyPr>
          <a:lstStyle/>
          <a:p>
            <a:pPr algn="ctr">
              <a:spcBef>
                <a:spcPct val="0"/>
              </a:spcBef>
              <a:buFont typeface="Arial" charset="0"/>
              <a:buNone/>
            </a:pPr>
            <a:r>
              <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bg1"/>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和详细信息</a:t>
            </a:r>
            <a:r>
              <a:rPr lang="zh-CN" altLang="en-US" sz="105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a:t>
            </a:r>
          </a:p>
        </p:txBody>
      </p:sp>
      <p:sp>
        <p:nvSpPr>
          <p:cNvPr id="100" name="矩形 99"/>
          <p:cNvSpPr/>
          <p:nvPr/>
        </p:nvSpPr>
        <p:spPr>
          <a:xfrm>
            <a:off x="2174071" y="2917224"/>
            <a:ext cx="1665841" cy="702756"/>
          </a:xfrm>
          <a:prstGeom prst="rect">
            <a:avLst/>
          </a:prstGeom>
        </p:spPr>
        <p:txBody>
          <a:bodyPr wrap="none">
            <a:spAutoFit/>
          </a:bodyPr>
          <a:lstStyle/>
          <a:p>
            <a:pPr algn="ctr">
              <a:spcBef>
                <a:spcPct val="0"/>
              </a:spcBef>
              <a:buFont typeface="Arial" charset="0"/>
              <a:buNone/>
            </a:pPr>
            <a:r>
              <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bg1"/>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和详细信息</a:t>
            </a:r>
            <a:r>
              <a:rPr lang="zh-CN" altLang="en-US" sz="105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a:t>
            </a:r>
          </a:p>
        </p:txBody>
      </p:sp>
      <p:sp>
        <p:nvSpPr>
          <p:cNvPr id="101" name="矩形 100"/>
          <p:cNvSpPr/>
          <p:nvPr/>
        </p:nvSpPr>
        <p:spPr>
          <a:xfrm>
            <a:off x="3739332" y="3295168"/>
            <a:ext cx="1665841" cy="702756"/>
          </a:xfrm>
          <a:prstGeom prst="rect">
            <a:avLst/>
          </a:prstGeom>
        </p:spPr>
        <p:txBody>
          <a:bodyPr wrap="none">
            <a:spAutoFit/>
          </a:bodyPr>
          <a:lstStyle/>
          <a:p>
            <a:pPr algn="ctr">
              <a:spcBef>
                <a:spcPct val="0"/>
              </a:spcBef>
              <a:buFont typeface="Arial" charset="0"/>
              <a:buNone/>
            </a:pPr>
            <a:r>
              <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bg1"/>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和详细信息</a:t>
            </a:r>
            <a:r>
              <a:rPr lang="zh-CN" altLang="en-US" sz="105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a:t>
            </a:r>
          </a:p>
        </p:txBody>
      </p:sp>
      <p:sp>
        <p:nvSpPr>
          <p:cNvPr id="102" name="矩形 101"/>
          <p:cNvSpPr/>
          <p:nvPr/>
        </p:nvSpPr>
        <p:spPr>
          <a:xfrm>
            <a:off x="5197115" y="2287624"/>
            <a:ext cx="1665841" cy="702756"/>
          </a:xfrm>
          <a:prstGeom prst="rect">
            <a:avLst/>
          </a:prstGeom>
        </p:spPr>
        <p:txBody>
          <a:bodyPr wrap="none">
            <a:spAutoFit/>
          </a:bodyPr>
          <a:lstStyle/>
          <a:p>
            <a:pPr algn="ctr">
              <a:spcBef>
                <a:spcPct val="0"/>
              </a:spcBef>
              <a:buFont typeface="Arial" charset="0"/>
              <a:buNone/>
            </a:pPr>
            <a:r>
              <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bg1"/>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和详细信息</a:t>
            </a:r>
            <a:r>
              <a:rPr lang="zh-CN" altLang="en-US" sz="105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a:t>
            </a:r>
          </a:p>
        </p:txBody>
      </p:sp>
      <p:sp>
        <p:nvSpPr>
          <p:cNvPr id="103" name="矩形 102"/>
          <p:cNvSpPr/>
          <p:nvPr/>
        </p:nvSpPr>
        <p:spPr>
          <a:xfrm>
            <a:off x="6708889" y="2377305"/>
            <a:ext cx="1665841" cy="702756"/>
          </a:xfrm>
          <a:prstGeom prst="rect">
            <a:avLst/>
          </a:prstGeom>
        </p:spPr>
        <p:txBody>
          <a:bodyPr wrap="none">
            <a:spAutoFit/>
          </a:bodyPr>
          <a:lstStyle/>
          <a:p>
            <a:pPr algn="ctr">
              <a:spcBef>
                <a:spcPct val="0"/>
              </a:spcBef>
              <a:buFont typeface="Arial" charset="0"/>
              <a:buNone/>
            </a:pPr>
            <a:r>
              <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bg1"/>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和详细信息</a:t>
            </a:r>
            <a:r>
              <a:rPr lang="zh-CN" altLang="en-US" sz="105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a:t>
            </a:r>
          </a:p>
        </p:txBody>
      </p:sp>
      <p:grpSp>
        <p:nvGrpSpPr>
          <p:cNvPr id="104" name="组合 103"/>
          <p:cNvGrpSpPr/>
          <p:nvPr/>
        </p:nvGrpSpPr>
        <p:grpSpPr>
          <a:xfrm>
            <a:off x="8027484" y="2303103"/>
            <a:ext cx="208734" cy="138347"/>
            <a:chOff x="9482595" y="2565731"/>
            <a:chExt cx="278384" cy="184511"/>
          </a:xfrm>
          <a:blipFill dpi="0" rotWithShape="1">
            <a:blip r:embed="rId6">
              <a:extLst>
                <a:ext uri="{28A0092B-C50C-407E-A947-70E740481C1C}">
                  <a14:useLocalDpi xmlns:a14="http://schemas.microsoft.com/office/drawing/2010/main" val="0"/>
                </a:ext>
              </a:extLst>
            </a:blip>
            <a:srcRect/>
            <a:stretch>
              <a:fillRect/>
            </a:stretch>
          </a:blipFill>
        </p:grpSpPr>
        <p:sp>
          <p:nvSpPr>
            <p:cNvPr id="105" name="椭圆 104"/>
            <p:cNvSpPr/>
            <p:nvPr/>
          </p:nvSpPr>
          <p:spPr>
            <a:xfrm>
              <a:off x="9482595" y="2565731"/>
              <a:ext cx="71376" cy="71376"/>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06" name="椭圆 105"/>
            <p:cNvSpPr/>
            <p:nvPr/>
          </p:nvSpPr>
          <p:spPr>
            <a:xfrm>
              <a:off x="9625979" y="2615242"/>
              <a:ext cx="135000" cy="135000"/>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pic>
        <p:nvPicPr>
          <p:cNvPr id="44" name="Picture 3" descr="C:\Users\ABC\Desktop\GR-010 (2).png"/>
          <p:cNvPicPr>
            <a:picLocks noChangeAspect="1" noChangeArrowheads="1"/>
          </p:cNvPicPr>
          <p:nvPr/>
        </p:nvPicPr>
        <p:blipFill>
          <a:blip r:embed="rId8" cstate="screen">
            <a:grayscl/>
            <a:extLst>
              <a:ext uri="{28A0092B-C50C-407E-A947-70E740481C1C}">
                <a14:useLocalDpi xmlns:a14="http://schemas.microsoft.com/office/drawing/2010/main"/>
              </a:ext>
            </a:extLst>
          </a:blip>
          <a:srcRect/>
          <a:stretch>
            <a:fillRect/>
          </a:stretch>
        </p:blipFill>
        <p:spPr bwMode="auto">
          <a:xfrm rot="19741709">
            <a:off x="8417489" y="187652"/>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4" descr="C:\Users\ABC\Desktop\GR-010 (2).png"/>
          <p:cNvPicPr>
            <a:picLocks noChangeAspect="1" noChangeArrowheads="1"/>
          </p:cNvPicPr>
          <p:nvPr/>
        </p:nvPicPr>
        <p:blipFill>
          <a:blip r:embed="rId9">
            <a:biLevel thresh="25000"/>
            <a:extLst>
              <a:ext uri="{28A0092B-C50C-407E-A947-70E740481C1C}">
                <a14:useLocalDpi xmlns:a14="http://schemas.microsoft.com/office/drawing/2010/main"/>
              </a:ext>
            </a:extLst>
          </a:blip>
          <a:srcRect/>
          <a:stretch>
            <a:fillRect/>
          </a:stretch>
        </p:blipFill>
        <p:spPr bwMode="auto">
          <a:xfrm>
            <a:off x="-180000" y="443473"/>
            <a:ext cx="9333648" cy="342499"/>
          </a:xfrm>
          <a:prstGeom prst="rect">
            <a:avLst/>
          </a:prstGeom>
          <a:noFill/>
          <a:extLst>
            <a:ext uri="{909E8E84-426E-40DD-AFC4-6F175D3DCCD1}">
              <a14:hiddenFill xmlns:a14="http://schemas.microsoft.com/office/drawing/2010/main">
                <a:solidFill>
                  <a:srgbClr val="FFFFFF"/>
                </a:solidFill>
              </a14:hiddenFill>
            </a:ext>
          </a:extLst>
        </p:spPr>
      </p:pic>
      <p:sp>
        <p:nvSpPr>
          <p:cNvPr id="46" name="矩形 45"/>
          <p:cNvSpPr/>
          <p:nvPr/>
        </p:nvSpPr>
        <p:spPr>
          <a:xfrm>
            <a:off x="223170" y="222978"/>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点击添加标题</a:t>
            </a:r>
          </a:p>
        </p:txBody>
      </p:sp>
      <p:pic>
        <p:nvPicPr>
          <p:cNvPr id="47" name="Picture 5" descr="C:\Users\ABC\Desktop\图片1.png"/>
          <p:cNvPicPr>
            <a:picLocks noChangeAspect="1" noChangeArrowheads="1"/>
          </p:cNvPicPr>
          <p:nvPr/>
        </p:nvPicPr>
        <p:blipFill>
          <a:blip r:embed="rId10">
            <a:extLst>
              <a:ext uri="{BEBA8EAE-BF5A-486C-A8C5-ECC9F3942E4B}">
                <a14:imgProps xmlns:a14="http://schemas.microsoft.com/office/drawing/2010/main">
                  <a14:imgLayer r:embed="rId11">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62702" y="-184298"/>
            <a:ext cx="9247188" cy="5961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16200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1000"/>
                                        <p:tgtEl>
                                          <p:spTgt spid="45"/>
                                        </p:tgtEl>
                                      </p:cBhvr>
                                    </p:animEffect>
                                  </p:childTnLst>
                                </p:cTn>
                              </p:par>
                              <p:par>
                                <p:cTn id="8" presetID="1" presetClass="entr" presetSubtype="0" fill="hold" nodeType="withEffect">
                                  <p:stCondLst>
                                    <p:cond delay="0"/>
                                  </p:stCondLst>
                                  <p:childTnLst>
                                    <p:set>
                                      <p:cBhvr>
                                        <p:cTn id="9" dur="1" fill="hold">
                                          <p:stCondLst>
                                            <p:cond delay="0"/>
                                          </p:stCondLst>
                                        </p:cTn>
                                        <p:tgtEl>
                                          <p:spTgt spid="44"/>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44"/>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46"/>
                                        </p:tgtEl>
                                        <p:attrNameLst>
                                          <p:attrName>style.visibility</p:attrName>
                                        </p:attrNameLst>
                                      </p:cBhvr>
                                      <p:to>
                                        <p:strVal val="visible"/>
                                      </p:to>
                                    </p:set>
                                    <p:anim calcmode="lin" valueType="num">
                                      <p:cBhvr>
                                        <p:cTn id="16" dur="500" fill="hold"/>
                                        <p:tgtEl>
                                          <p:spTgt spid="46"/>
                                        </p:tgtEl>
                                        <p:attrNameLst>
                                          <p:attrName>ppt_w</p:attrName>
                                        </p:attrNameLst>
                                      </p:cBhvr>
                                      <p:tavLst>
                                        <p:tav tm="0">
                                          <p:val>
                                            <p:fltVal val="0"/>
                                          </p:val>
                                        </p:tav>
                                        <p:tav tm="100000">
                                          <p:val>
                                            <p:strVal val="#ppt_w"/>
                                          </p:val>
                                        </p:tav>
                                      </p:tavLst>
                                    </p:anim>
                                    <p:anim calcmode="lin" valueType="num">
                                      <p:cBhvr>
                                        <p:cTn id="17" dur="500" fill="hold"/>
                                        <p:tgtEl>
                                          <p:spTgt spid="46"/>
                                        </p:tgtEl>
                                        <p:attrNameLst>
                                          <p:attrName>ppt_h</p:attrName>
                                        </p:attrNameLst>
                                      </p:cBhvr>
                                      <p:tavLst>
                                        <p:tav tm="0">
                                          <p:val>
                                            <p:fltVal val="0"/>
                                          </p:val>
                                        </p:tav>
                                        <p:tav tm="100000">
                                          <p:val>
                                            <p:strVal val="#ppt_h"/>
                                          </p:val>
                                        </p:tav>
                                      </p:tavLst>
                                    </p:anim>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60"/>
                                        </p:tgtEl>
                                        <p:attrNameLst>
                                          <p:attrName>style.visibility</p:attrName>
                                        </p:attrNameLst>
                                      </p:cBhvr>
                                      <p:to>
                                        <p:strVal val="visible"/>
                                      </p:to>
                                    </p:set>
                                    <p:animEffect transition="in" filter="wipe(left)">
                                      <p:cBhvr>
                                        <p:cTn id="21" dur="1000"/>
                                        <p:tgtEl>
                                          <p:spTgt spid="60"/>
                                        </p:tgtEl>
                                      </p:cBhvr>
                                    </p:animEffect>
                                  </p:childTnLst>
                                </p:cTn>
                              </p:par>
                              <p:par>
                                <p:cTn id="22" presetID="2" presetClass="entr" presetSubtype="12" fill="hold" nodeType="withEffect">
                                  <p:stCondLst>
                                    <p:cond delay="500"/>
                                  </p:stCondLst>
                                  <p:childTnLst>
                                    <p:set>
                                      <p:cBhvr>
                                        <p:cTn id="23" dur="1" fill="hold">
                                          <p:stCondLst>
                                            <p:cond delay="0"/>
                                          </p:stCondLst>
                                        </p:cTn>
                                        <p:tgtEl>
                                          <p:spTgt spid="61"/>
                                        </p:tgtEl>
                                        <p:attrNameLst>
                                          <p:attrName>style.visibility</p:attrName>
                                        </p:attrNameLst>
                                      </p:cBhvr>
                                      <p:to>
                                        <p:strVal val="visible"/>
                                      </p:to>
                                    </p:set>
                                    <p:anim calcmode="lin" valueType="num">
                                      <p:cBhvr additive="base">
                                        <p:cTn id="24" dur="500" fill="hold"/>
                                        <p:tgtEl>
                                          <p:spTgt spid="61"/>
                                        </p:tgtEl>
                                        <p:attrNameLst>
                                          <p:attrName>ppt_x</p:attrName>
                                        </p:attrNameLst>
                                      </p:cBhvr>
                                      <p:tavLst>
                                        <p:tav tm="0">
                                          <p:val>
                                            <p:strVal val="0-#ppt_w/2"/>
                                          </p:val>
                                        </p:tav>
                                        <p:tav tm="100000">
                                          <p:val>
                                            <p:strVal val="#ppt_x"/>
                                          </p:val>
                                        </p:tav>
                                      </p:tavLst>
                                    </p:anim>
                                    <p:anim calcmode="lin" valueType="num">
                                      <p:cBhvr additive="base">
                                        <p:cTn id="25" dur="500" fill="hold"/>
                                        <p:tgtEl>
                                          <p:spTgt spid="61"/>
                                        </p:tgtEl>
                                        <p:attrNameLst>
                                          <p:attrName>ppt_y</p:attrName>
                                        </p:attrNameLst>
                                      </p:cBhvr>
                                      <p:tavLst>
                                        <p:tav tm="0">
                                          <p:val>
                                            <p:strVal val="1+#ppt_h/2"/>
                                          </p:val>
                                        </p:tav>
                                        <p:tav tm="100000">
                                          <p:val>
                                            <p:strVal val="#ppt_y"/>
                                          </p:val>
                                        </p:tav>
                                      </p:tavLst>
                                    </p:anim>
                                  </p:childTnLst>
                                </p:cTn>
                              </p:par>
                              <p:par>
                                <p:cTn id="26" presetID="2" presetClass="entr" presetSubtype="12" fill="hold" nodeType="withEffect">
                                  <p:stCondLst>
                                    <p:cond delay="500"/>
                                  </p:stCondLst>
                                  <p:childTnLst>
                                    <p:set>
                                      <p:cBhvr>
                                        <p:cTn id="27" dur="1" fill="hold">
                                          <p:stCondLst>
                                            <p:cond delay="0"/>
                                          </p:stCondLst>
                                        </p:cTn>
                                        <p:tgtEl>
                                          <p:spTgt spid="67"/>
                                        </p:tgtEl>
                                        <p:attrNameLst>
                                          <p:attrName>style.visibility</p:attrName>
                                        </p:attrNameLst>
                                      </p:cBhvr>
                                      <p:to>
                                        <p:strVal val="visible"/>
                                      </p:to>
                                    </p:set>
                                    <p:anim calcmode="lin" valueType="num">
                                      <p:cBhvr additive="base">
                                        <p:cTn id="28" dur="500" fill="hold"/>
                                        <p:tgtEl>
                                          <p:spTgt spid="67"/>
                                        </p:tgtEl>
                                        <p:attrNameLst>
                                          <p:attrName>ppt_x</p:attrName>
                                        </p:attrNameLst>
                                      </p:cBhvr>
                                      <p:tavLst>
                                        <p:tav tm="0">
                                          <p:val>
                                            <p:strVal val="0-#ppt_w/2"/>
                                          </p:val>
                                        </p:tav>
                                        <p:tav tm="100000">
                                          <p:val>
                                            <p:strVal val="#ppt_x"/>
                                          </p:val>
                                        </p:tav>
                                      </p:tavLst>
                                    </p:anim>
                                    <p:anim calcmode="lin" valueType="num">
                                      <p:cBhvr additive="base">
                                        <p:cTn id="29" dur="500" fill="hold"/>
                                        <p:tgtEl>
                                          <p:spTgt spid="67"/>
                                        </p:tgtEl>
                                        <p:attrNameLst>
                                          <p:attrName>ppt_y</p:attrName>
                                        </p:attrNameLst>
                                      </p:cBhvr>
                                      <p:tavLst>
                                        <p:tav tm="0">
                                          <p:val>
                                            <p:strVal val="1+#ppt_h/2"/>
                                          </p:val>
                                        </p:tav>
                                        <p:tav tm="100000">
                                          <p:val>
                                            <p:strVal val="#ppt_y"/>
                                          </p:val>
                                        </p:tav>
                                      </p:tavLst>
                                    </p:anim>
                                  </p:childTnLst>
                                </p:cTn>
                              </p:par>
                              <p:par>
                                <p:cTn id="30" presetID="2" presetClass="entr" presetSubtype="12" fill="hold" nodeType="withEffect">
                                  <p:stCondLst>
                                    <p:cond delay="500"/>
                                  </p:stCondLst>
                                  <p:childTnLst>
                                    <p:set>
                                      <p:cBhvr>
                                        <p:cTn id="31" dur="1" fill="hold">
                                          <p:stCondLst>
                                            <p:cond delay="0"/>
                                          </p:stCondLst>
                                        </p:cTn>
                                        <p:tgtEl>
                                          <p:spTgt spid="76"/>
                                        </p:tgtEl>
                                        <p:attrNameLst>
                                          <p:attrName>style.visibility</p:attrName>
                                        </p:attrNameLst>
                                      </p:cBhvr>
                                      <p:to>
                                        <p:strVal val="visible"/>
                                      </p:to>
                                    </p:set>
                                    <p:anim calcmode="lin" valueType="num">
                                      <p:cBhvr additive="base">
                                        <p:cTn id="32" dur="500" fill="hold"/>
                                        <p:tgtEl>
                                          <p:spTgt spid="76"/>
                                        </p:tgtEl>
                                        <p:attrNameLst>
                                          <p:attrName>ppt_x</p:attrName>
                                        </p:attrNameLst>
                                      </p:cBhvr>
                                      <p:tavLst>
                                        <p:tav tm="0">
                                          <p:val>
                                            <p:strVal val="0-#ppt_w/2"/>
                                          </p:val>
                                        </p:tav>
                                        <p:tav tm="100000">
                                          <p:val>
                                            <p:strVal val="#ppt_x"/>
                                          </p:val>
                                        </p:tav>
                                      </p:tavLst>
                                    </p:anim>
                                    <p:anim calcmode="lin" valueType="num">
                                      <p:cBhvr additive="base">
                                        <p:cTn id="33" dur="500" fill="hold"/>
                                        <p:tgtEl>
                                          <p:spTgt spid="76"/>
                                        </p:tgtEl>
                                        <p:attrNameLst>
                                          <p:attrName>ppt_y</p:attrName>
                                        </p:attrNameLst>
                                      </p:cBhvr>
                                      <p:tavLst>
                                        <p:tav tm="0">
                                          <p:val>
                                            <p:strVal val="1+#ppt_h/2"/>
                                          </p:val>
                                        </p:tav>
                                        <p:tav tm="100000">
                                          <p:val>
                                            <p:strVal val="#ppt_y"/>
                                          </p:val>
                                        </p:tav>
                                      </p:tavLst>
                                    </p:anim>
                                  </p:childTnLst>
                                </p:cTn>
                              </p:par>
                              <p:par>
                                <p:cTn id="34" presetID="2" presetClass="entr" presetSubtype="12" fill="hold" nodeType="withEffect">
                                  <p:stCondLst>
                                    <p:cond delay="500"/>
                                  </p:stCondLst>
                                  <p:childTnLst>
                                    <p:set>
                                      <p:cBhvr>
                                        <p:cTn id="35" dur="1" fill="hold">
                                          <p:stCondLst>
                                            <p:cond delay="0"/>
                                          </p:stCondLst>
                                        </p:cTn>
                                        <p:tgtEl>
                                          <p:spTgt spid="82"/>
                                        </p:tgtEl>
                                        <p:attrNameLst>
                                          <p:attrName>style.visibility</p:attrName>
                                        </p:attrNameLst>
                                      </p:cBhvr>
                                      <p:to>
                                        <p:strVal val="visible"/>
                                      </p:to>
                                    </p:set>
                                    <p:anim calcmode="lin" valueType="num">
                                      <p:cBhvr additive="base">
                                        <p:cTn id="36" dur="500" fill="hold"/>
                                        <p:tgtEl>
                                          <p:spTgt spid="82"/>
                                        </p:tgtEl>
                                        <p:attrNameLst>
                                          <p:attrName>ppt_x</p:attrName>
                                        </p:attrNameLst>
                                      </p:cBhvr>
                                      <p:tavLst>
                                        <p:tav tm="0">
                                          <p:val>
                                            <p:strVal val="0-#ppt_w/2"/>
                                          </p:val>
                                        </p:tav>
                                        <p:tav tm="100000">
                                          <p:val>
                                            <p:strVal val="#ppt_x"/>
                                          </p:val>
                                        </p:tav>
                                      </p:tavLst>
                                    </p:anim>
                                    <p:anim calcmode="lin" valueType="num">
                                      <p:cBhvr additive="base">
                                        <p:cTn id="37" dur="500" fill="hold"/>
                                        <p:tgtEl>
                                          <p:spTgt spid="82"/>
                                        </p:tgtEl>
                                        <p:attrNameLst>
                                          <p:attrName>ppt_y</p:attrName>
                                        </p:attrNameLst>
                                      </p:cBhvr>
                                      <p:tavLst>
                                        <p:tav tm="0">
                                          <p:val>
                                            <p:strVal val="1+#ppt_h/2"/>
                                          </p:val>
                                        </p:tav>
                                        <p:tav tm="100000">
                                          <p:val>
                                            <p:strVal val="#ppt_y"/>
                                          </p:val>
                                        </p:tav>
                                      </p:tavLst>
                                    </p:anim>
                                  </p:childTnLst>
                                </p:cTn>
                              </p:par>
                              <p:par>
                                <p:cTn id="38" presetID="2" presetClass="entr" presetSubtype="12" fill="hold" nodeType="withEffect">
                                  <p:stCondLst>
                                    <p:cond delay="500"/>
                                  </p:stCondLst>
                                  <p:childTnLst>
                                    <p:set>
                                      <p:cBhvr>
                                        <p:cTn id="39" dur="1" fill="hold">
                                          <p:stCondLst>
                                            <p:cond delay="0"/>
                                          </p:stCondLst>
                                        </p:cTn>
                                        <p:tgtEl>
                                          <p:spTgt spid="87"/>
                                        </p:tgtEl>
                                        <p:attrNameLst>
                                          <p:attrName>style.visibility</p:attrName>
                                        </p:attrNameLst>
                                      </p:cBhvr>
                                      <p:to>
                                        <p:strVal val="visible"/>
                                      </p:to>
                                    </p:set>
                                    <p:anim calcmode="lin" valueType="num">
                                      <p:cBhvr additive="base">
                                        <p:cTn id="40" dur="500" fill="hold"/>
                                        <p:tgtEl>
                                          <p:spTgt spid="87"/>
                                        </p:tgtEl>
                                        <p:attrNameLst>
                                          <p:attrName>ppt_x</p:attrName>
                                        </p:attrNameLst>
                                      </p:cBhvr>
                                      <p:tavLst>
                                        <p:tav tm="0">
                                          <p:val>
                                            <p:strVal val="0-#ppt_w/2"/>
                                          </p:val>
                                        </p:tav>
                                        <p:tav tm="100000">
                                          <p:val>
                                            <p:strVal val="#ppt_x"/>
                                          </p:val>
                                        </p:tav>
                                      </p:tavLst>
                                    </p:anim>
                                    <p:anim calcmode="lin" valueType="num">
                                      <p:cBhvr additive="base">
                                        <p:cTn id="41" dur="500" fill="hold"/>
                                        <p:tgtEl>
                                          <p:spTgt spid="87"/>
                                        </p:tgtEl>
                                        <p:attrNameLst>
                                          <p:attrName>ppt_y</p:attrName>
                                        </p:attrNameLst>
                                      </p:cBhvr>
                                      <p:tavLst>
                                        <p:tav tm="0">
                                          <p:val>
                                            <p:strVal val="1+#ppt_h/2"/>
                                          </p:val>
                                        </p:tav>
                                        <p:tav tm="100000">
                                          <p:val>
                                            <p:strVal val="#ppt_y"/>
                                          </p:val>
                                        </p:tav>
                                      </p:tavLst>
                                    </p:anim>
                                  </p:childTnLst>
                                </p:cTn>
                              </p:par>
                              <p:par>
                                <p:cTn id="42" presetID="45" presetClass="entr" presetSubtype="0" fill="hold" grpId="0" nodeType="withEffect">
                                  <p:stCondLst>
                                    <p:cond delay="1000"/>
                                  </p:stCondLst>
                                  <p:childTnLst>
                                    <p:set>
                                      <p:cBhvr>
                                        <p:cTn id="43" dur="1" fill="hold">
                                          <p:stCondLst>
                                            <p:cond delay="0"/>
                                          </p:stCondLst>
                                        </p:cTn>
                                        <p:tgtEl>
                                          <p:spTgt spid="66"/>
                                        </p:tgtEl>
                                        <p:attrNameLst>
                                          <p:attrName>style.visibility</p:attrName>
                                        </p:attrNameLst>
                                      </p:cBhvr>
                                      <p:to>
                                        <p:strVal val="visible"/>
                                      </p:to>
                                    </p:set>
                                    <p:animEffect transition="in" filter="fade">
                                      <p:cBhvr>
                                        <p:cTn id="44" dur="2000"/>
                                        <p:tgtEl>
                                          <p:spTgt spid="66"/>
                                        </p:tgtEl>
                                      </p:cBhvr>
                                    </p:animEffect>
                                    <p:anim calcmode="lin" valueType="num">
                                      <p:cBhvr>
                                        <p:cTn id="45" dur="2000" fill="hold"/>
                                        <p:tgtEl>
                                          <p:spTgt spid="66"/>
                                        </p:tgtEl>
                                        <p:attrNameLst>
                                          <p:attrName>ppt_w</p:attrName>
                                        </p:attrNameLst>
                                      </p:cBhvr>
                                      <p:tavLst>
                                        <p:tav tm="0" fmla="#ppt_w*sin(2.5*pi*$)">
                                          <p:val>
                                            <p:fltVal val="0"/>
                                          </p:val>
                                        </p:tav>
                                        <p:tav tm="100000">
                                          <p:val>
                                            <p:fltVal val="1"/>
                                          </p:val>
                                        </p:tav>
                                      </p:tavLst>
                                    </p:anim>
                                    <p:anim calcmode="lin" valueType="num">
                                      <p:cBhvr>
                                        <p:cTn id="46" dur="2000" fill="hold"/>
                                        <p:tgtEl>
                                          <p:spTgt spid="66"/>
                                        </p:tgtEl>
                                        <p:attrNameLst>
                                          <p:attrName>ppt_h</p:attrName>
                                        </p:attrNameLst>
                                      </p:cBhvr>
                                      <p:tavLst>
                                        <p:tav tm="0">
                                          <p:val>
                                            <p:strVal val="#ppt_h"/>
                                          </p:val>
                                        </p:tav>
                                        <p:tav tm="100000">
                                          <p:val>
                                            <p:strVal val="#ppt_h"/>
                                          </p:val>
                                        </p:tav>
                                      </p:tavLst>
                                    </p:anim>
                                  </p:childTnLst>
                                </p:cTn>
                              </p:par>
                              <p:par>
                                <p:cTn id="47" presetID="45" presetClass="entr" presetSubtype="0" fill="hold" grpId="0" nodeType="withEffect">
                                  <p:stCondLst>
                                    <p:cond delay="1000"/>
                                  </p:stCondLst>
                                  <p:childTnLst>
                                    <p:set>
                                      <p:cBhvr>
                                        <p:cTn id="48" dur="1" fill="hold">
                                          <p:stCondLst>
                                            <p:cond delay="0"/>
                                          </p:stCondLst>
                                        </p:cTn>
                                        <p:tgtEl>
                                          <p:spTgt spid="92"/>
                                        </p:tgtEl>
                                        <p:attrNameLst>
                                          <p:attrName>style.visibility</p:attrName>
                                        </p:attrNameLst>
                                      </p:cBhvr>
                                      <p:to>
                                        <p:strVal val="visible"/>
                                      </p:to>
                                    </p:set>
                                    <p:animEffect transition="in" filter="fade">
                                      <p:cBhvr>
                                        <p:cTn id="49" dur="2000"/>
                                        <p:tgtEl>
                                          <p:spTgt spid="92"/>
                                        </p:tgtEl>
                                      </p:cBhvr>
                                    </p:animEffect>
                                    <p:anim calcmode="lin" valueType="num">
                                      <p:cBhvr>
                                        <p:cTn id="50" dur="2000" fill="hold"/>
                                        <p:tgtEl>
                                          <p:spTgt spid="92"/>
                                        </p:tgtEl>
                                        <p:attrNameLst>
                                          <p:attrName>ppt_w</p:attrName>
                                        </p:attrNameLst>
                                      </p:cBhvr>
                                      <p:tavLst>
                                        <p:tav tm="0" fmla="#ppt_w*sin(2.5*pi*$)">
                                          <p:val>
                                            <p:fltVal val="0"/>
                                          </p:val>
                                        </p:tav>
                                        <p:tav tm="100000">
                                          <p:val>
                                            <p:fltVal val="1"/>
                                          </p:val>
                                        </p:tav>
                                      </p:tavLst>
                                    </p:anim>
                                    <p:anim calcmode="lin" valueType="num">
                                      <p:cBhvr>
                                        <p:cTn id="51" dur="2000" fill="hold"/>
                                        <p:tgtEl>
                                          <p:spTgt spid="92"/>
                                        </p:tgtEl>
                                        <p:attrNameLst>
                                          <p:attrName>ppt_h</p:attrName>
                                        </p:attrNameLst>
                                      </p:cBhvr>
                                      <p:tavLst>
                                        <p:tav tm="0">
                                          <p:val>
                                            <p:strVal val="#ppt_h"/>
                                          </p:val>
                                        </p:tav>
                                        <p:tav tm="100000">
                                          <p:val>
                                            <p:strVal val="#ppt_h"/>
                                          </p:val>
                                        </p:tav>
                                      </p:tavLst>
                                    </p:anim>
                                  </p:childTnLst>
                                </p:cTn>
                              </p:par>
                              <p:par>
                                <p:cTn id="52" presetID="45" presetClass="entr" presetSubtype="0" fill="hold" nodeType="withEffect">
                                  <p:stCondLst>
                                    <p:cond delay="1000"/>
                                  </p:stCondLst>
                                  <p:childTnLst>
                                    <p:set>
                                      <p:cBhvr>
                                        <p:cTn id="53" dur="1" fill="hold">
                                          <p:stCondLst>
                                            <p:cond delay="0"/>
                                          </p:stCondLst>
                                        </p:cTn>
                                        <p:tgtEl>
                                          <p:spTgt spid="93"/>
                                        </p:tgtEl>
                                        <p:attrNameLst>
                                          <p:attrName>style.visibility</p:attrName>
                                        </p:attrNameLst>
                                      </p:cBhvr>
                                      <p:to>
                                        <p:strVal val="visible"/>
                                      </p:to>
                                    </p:set>
                                    <p:animEffect transition="in" filter="fade">
                                      <p:cBhvr>
                                        <p:cTn id="54" dur="2000"/>
                                        <p:tgtEl>
                                          <p:spTgt spid="93"/>
                                        </p:tgtEl>
                                      </p:cBhvr>
                                    </p:animEffect>
                                    <p:anim calcmode="lin" valueType="num">
                                      <p:cBhvr>
                                        <p:cTn id="55" dur="2000" fill="hold"/>
                                        <p:tgtEl>
                                          <p:spTgt spid="93"/>
                                        </p:tgtEl>
                                        <p:attrNameLst>
                                          <p:attrName>ppt_w</p:attrName>
                                        </p:attrNameLst>
                                      </p:cBhvr>
                                      <p:tavLst>
                                        <p:tav tm="0" fmla="#ppt_w*sin(2.5*pi*$)">
                                          <p:val>
                                            <p:fltVal val="0"/>
                                          </p:val>
                                        </p:tav>
                                        <p:tav tm="100000">
                                          <p:val>
                                            <p:fltVal val="1"/>
                                          </p:val>
                                        </p:tav>
                                      </p:tavLst>
                                    </p:anim>
                                    <p:anim calcmode="lin" valueType="num">
                                      <p:cBhvr>
                                        <p:cTn id="56" dur="2000" fill="hold"/>
                                        <p:tgtEl>
                                          <p:spTgt spid="93"/>
                                        </p:tgtEl>
                                        <p:attrNameLst>
                                          <p:attrName>ppt_h</p:attrName>
                                        </p:attrNameLst>
                                      </p:cBhvr>
                                      <p:tavLst>
                                        <p:tav tm="0">
                                          <p:val>
                                            <p:strVal val="#ppt_h"/>
                                          </p:val>
                                        </p:tav>
                                        <p:tav tm="100000">
                                          <p:val>
                                            <p:strVal val="#ppt_h"/>
                                          </p:val>
                                        </p:tav>
                                      </p:tavLst>
                                    </p:anim>
                                  </p:childTnLst>
                                </p:cTn>
                              </p:par>
                              <p:par>
                                <p:cTn id="57" presetID="45" presetClass="entr" presetSubtype="0" fill="hold" grpId="0" nodeType="withEffect">
                                  <p:stCondLst>
                                    <p:cond delay="1000"/>
                                  </p:stCondLst>
                                  <p:childTnLst>
                                    <p:set>
                                      <p:cBhvr>
                                        <p:cTn id="58" dur="1" fill="hold">
                                          <p:stCondLst>
                                            <p:cond delay="0"/>
                                          </p:stCondLst>
                                        </p:cTn>
                                        <p:tgtEl>
                                          <p:spTgt spid="97"/>
                                        </p:tgtEl>
                                        <p:attrNameLst>
                                          <p:attrName>style.visibility</p:attrName>
                                        </p:attrNameLst>
                                      </p:cBhvr>
                                      <p:to>
                                        <p:strVal val="visible"/>
                                      </p:to>
                                    </p:set>
                                    <p:animEffect transition="in" filter="fade">
                                      <p:cBhvr>
                                        <p:cTn id="59" dur="2000"/>
                                        <p:tgtEl>
                                          <p:spTgt spid="97"/>
                                        </p:tgtEl>
                                      </p:cBhvr>
                                    </p:animEffect>
                                    <p:anim calcmode="lin" valueType="num">
                                      <p:cBhvr>
                                        <p:cTn id="60" dur="2000" fill="hold"/>
                                        <p:tgtEl>
                                          <p:spTgt spid="97"/>
                                        </p:tgtEl>
                                        <p:attrNameLst>
                                          <p:attrName>ppt_w</p:attrName>
                                        </p:attrNameLst>
                                      </p:cBhvr>
                                      <p:tavLst>
                                        <p:tav tm="0" fmla="#ppt_w*sin(2.5*pi*$)">
                                          <p:val>
                                            <p:fltVal val="0"/>
                                          </p:val>
                                        </p:tav>
                                        <p:tav tm="100000">
                                          <p:val>
                                            <p:fltVal val="1"/>
                                          </p:val>
                                        </p:tav>
                                      </p:tavLst>
                                    </p:anim>
                                    <p:anim calcmode="lin" valueType="num">
                                      <p:cBhvr>
                                        <p:cTn id="61" dur="2000" fill="hold"/>
                                        <p:tgtEl>
                                          <p:spTgt spid="97"/>
                                        </p:tgtEl>
                                        <p:attrNameLst>
                                          <p:attrName>ppt_h</p:attrName>
                                        </p:attrNameLst>
                                      </p:cBhvr>
                                      <p:tavLst>
                                        <p:tav tm="0">
                                          <p:val>
                                            <p:strVal val="#ppt_h"/>
                                          </p:val>
                                        </p:tav>
                                        <p:tav tm="100000">
                                          <p:val>
                                            <p:strVal val="#ppt_h"/>
                                          </p:val>
                                        </p:tav>
                                      </p:tavLst>
                                    </p:anim>
                                  </p:childTnLst>
                                </p:cTn>
                              </p:par>
                              <p:par>
                                <p:cTn id="62" presetID="45" presetClass="entr" presetSubtype="0" fill="hold" grpId="0" nodeType="withEffect">
                                  <p:stCondLst>
                                    <p:cond delay="1000"/>
                                  </p:stCondLst>
                                  <p:childTnLst>
                                    <p:set>
                                      <p:cBhvr>
                                        <p:cTn id="63" dur="1" fill="hold">
                                          <p:stCondLst>
                                            <p:cond delay="0"/>
                                          </p:stCondLst>
                                        </p:cTn>
                                        <p:tgtEl>
                                          <p:spTgt spid="98"/>
                                        </p:tgtEl>
                                        <p:attrNameLst>
                                          <p:attrName>style.visibility</p:attrName>
                                        </p:attrNameLst>
                                      </p:cBhvr>
                                      <p:to>
                                        <p:strVal val="visible"/>
                                      </p:to>
                                    </p:set>
                                    <p:animEffect transition="in" filter="fade">
                                      <p:cBhvr>
                                        <p:cTn id="64" dur="2000"/>
                                        <p:tgtEl>
                                          <p:spTgt spid="98"/>
                                        </p:tgtEl>
                                      </p:cBhvr>
                                    </p:animEffect>
                                    <p:anim calcmode="lin" valueType="num">
                                      <p:cBhvr>
                                        <p:cTn id="65" dur="2000" fill="hold"/>
                                        <p:tgtEl>
                                          <p:spTgt spid="98"/>
                                        </p:tgtEl>
                                        <p:attrNameLst>
                                          <p:attrName>ppt_w</p:attrName>
                                        </p:attrNameLst>
                                      </p:cBhvr>
                                      <p:tavLst>
                                        <p:tav tm="0" fmla="#ppt_w*sin(2.5*pi*$)">
                                          <p:val>
                                            <p:fltVal val="0"/>
                                          </p:val>
                                        </p:tav>
                                        <p:tav tm="100000">
                                          <p:val>
                                            <p:fltVal val="1"/>
                                          </p:val>
                                        </p:tav>
                                      </p:tavLst>
                                    </p:anim>
                                    <p:anim calcmode="lin" valueType="num">
                                      <p:cBhvr>
                                        <p:cTn id="66" dur="2000" fill="hold"/>
                                        <p:tgtEl>
                                          <p:spTgt spid="98"/>
                                        </p:tgtEl>
                                        <p:attrNameLst>
                                          <p:attrName>ppt_h</p:attrName>
                                        </p:attrNameLst>
                                      </p:cBhvr>
                                      <p:tavLst>
                                        <p:tav tm="0">
                                          <p:val>
                                            <p:strVal val="#ppt_h"/>
                                          </p:val>
                                        </p:tav>
                                        <p:tav tm="100000">
                                          <p:val>
                                            <p:strVal val="#ppt_h"/>
                                          </p:val>
                                        </p:tav>
                                      </p:tavLst>
                                    </p:anim>
                                  </p:childTnLst>
                                </p:cTn>
                              </p:par>
                              <p:par>
                                <p:cTn id="67" presetID="22" presetClass="entr" presetSubtype="1" fill="hold" grpId="0" nodeType="withEffect">
                                  <p:stCondLst>
                                    <p:cond delay="2500"/>
                                  </p:stCondLst>
                                  <p:childTnLst>
                                    <p:set>
                                      <p:cBhvr>
                                        <p:cTn id="68" dur="1" fill="hold">
                                          <p:stCondLst>
                                            <p:cond delay="0"/>
                                          </p:stCondLst>
                                        </p:cTn>
                                        <p:tgtEl>
                                          <p:spTgt spid="99"/>
                                        </p:tgtEl>
                                        <p:attrNameLst>
                                          <p:attrName>style.visibility</p:attrName>
                                        </p:attrNameLst>
                                      </p:cBhvr>
                                      <p:to>
                                        <p:strVal val="visible"/>
                                      </p:to>
                                    </p:set>
                                    <p:animEffect transition="in" filter="wipe(up)">
                                      <p:cBhvr>
                                        <p:cTn id="69" dur="500"/>
                                        <p:tgtEl>
                                          <p:spTgt spid="99"/>
                                        </p:tgtEl>
                                      </p:cBhvr>
                                    </p:animEffect>
                                  </p:childTnLst>
                                </p:cTn>
                              </p:par>
                              <p:par>
                                <p:cTn id="70" presetID="22" presetClass="entr" presetSubtype="1" fill="hold" grpId="0" nodeType="withEffect">
                                  <p:stCondLst>
                                    <p:cond delay="2500"/>
                                  </p:stCondLst>
                                  <p:childTnLst>
                                    <p:set>
                                      <p:cBhvr>
                                        <p:cTn id="71" dur="1" fill="hold">
                                          <p:stCondLst>
                                            <p:cond delay="0"/>
                                          </p:stCondLst>
                                        </p:cTn>
                                        <p:tgtEl>
                                          <p:spTgt spid="100"/>
                                        </p:tgtEl>
                                        <p:attrNameLst>
                                          <p:attrName>style.visibility</p:attrName>
                                        </p:attrNameLst>
                                      </p:cBhvr>
                                      <p:to>
                                        <p:strVal val="visible"/>
                                      </p:to>
                                    </p:set>
                                    <p:animEffect transition="in" filter="wipe(up)">
                                      <p:cBhvr>
                                        <p:cTn id="72" dur="500"/>
                                        <p:tgtEl>
                                          <p:spTgt spid="100"/>
                                        </p:tgtEl>
                                      </p:cBhvr>
                                    </p:animEffect>
                                  </p:childTnLst>
                                </p:cTn>
                              </p:par>
                              <p:par>
                                <p:cTn id="73" presetID="22" presetClass="entr" presetSubtype="1" fill="hold" grpId="0" nodeType="withEffect">
                                  <p:stCondLst>
                                    <p:cond delay="2500"/>
                                  </p:stCondLst>
                                  <p:childTnLst>
                                    <p:set>
                                      <p:cBhvr>
                                        <p:cTn id="74" dur="1" fill="hold">
                                          <p:stCondLst>
                                            <p:cond delay="0"/>
                                          </p:stCondLst>
                                        </p:cTn>
                                        <p:tgtEl>
                                          <p:spTgt spid="101"/>
                                        </p:tgtEl>
                                        <p:attrNameLst>
                                          <p:attrName>style.visibility</p:attrName>
                                        </p:attrNameLst>
                                      </p:cBhvr>
                                      <p:to>
                                        <p:strVal val="visible"/>
                                      </p:to>
                                    </p:set>
                                    <p:animEffect transition="in" filter="wipe(up)">
                                      <p:cBhvr>
                                        <p:cTn id="75" dur="500"/>
                                        <p:tgtEl>
                                          <p:spTgt spid="101"/>
                                        </p:tgtEl>
                                      </p:cBhvr>
                                    </p:animEffect>
                                  </p:childTnLst>
                                </p:cTn>
                              </p:par>
                              <p:par>
                                <p:cTn id="76" presetID="22" presetClass="entr" presetSubtype="1" fill="hold" grpId="0" nodeType="withEffect">
                                  <p:stCondLst>
                                    <p:cond delay="2500"/>
                                  </p:stCondLst>
                                  <p:childTnLst>
                                    <p:set>
                                      <p:cBhvr>
                                        <p:cTn id="77" dur="1" fill="hold">
                                          <p:stCondLst>
                                            <p:cond delay="0"/>
                                          </p:stCondLst>
                                        </p:cTn>
                                        <p:tgtEl>
                                          <p:spTgt spid="102"/>
                                        </p:tgtEl>
                                        <p:attrNameLst>
                                          <p:attrName>style.visibility</p:attrName>
                                        </p:attrNameLst>
                                      </p:cBhvr>
                                      <p:to>
                                        <p:strVal val="visible"/>
                                      </p:to>
                                    </p:set>
                                    <p:animEffect transition="in" filter="wipe(up)">
                                      <p:cBhvr>
                                        <p:cTn id="78" dur="500"/>
                                        <p:tgtEl>
                                          <p:spTgt spid="102"/>
                                        </p:tgtEl>
                                      </p:cBhvr>
                                    </p:animEffect>
                                  </p:childTnLst>
                                </p:cTn>
                              </p:par>
                              <p:par>
                                <p:cTn id="79" presetID="22" presetClass="entr" presetSubtype="1" fill="hold" grpId="0" nodeType="withEffect">
                                  <p:stCondLst>
                                    <p:cond delay="2500"/>
                                  </p:stCondLst>
                                  <p:childTnLst>
                                    <p:set>
                                      <p:cBhvr>
                                        <p:cTn id="80" dur="1" fill="hold">
                                          <p:stCondLst>
                                            <p:cond delay="0"/>
                                          </p:stCondLst>
                                        </p:cTn>
                                        <p:tgtEl>
                                          <p:spTgt spid="103"/>
                                        </p:tgtEl>
                                        <p:attrNameLst>
                                          <p:attrName>style.visibility</p:attrName>
                                        </p:attrNameLst>
                                      </p:cBhvr>
                                      <p:to>
                                        <p:strVal val="visible"/>
                                      </p:to>
                                    </p:set>
                                    <p:animEffect transition="in" filter="wipe(up)">
                                      <p:cBhvr>
                                        <p:cTn id="81" dur="500"/>
                                        <p:tgtEl>
                                          <p:spTgt spid="103"/>
                                        </p:tgtEl>
                                      </p:cBhvr>
                                    </p:animEffect>
                                  </p:childTnLst>
                                </p:cTn>
                              </p:par>
                            </p:childTnLst>
                          </p:cTn>
                        </p:par>
                        <p:par>
                          <p:cTn id="82" fill="hold">
                            <p:stCondLst>
                              <p:cond delay="3500"/>
                            </p:stCondLst>
                            <p:childTnLst>
                              <p:par>
                                <p:cTn id="83" presetID="42" presetClass="entr" presetSubtype="0" fill="hold" nodeType="afterEffect">
                                  <p:stCondLst>
                                    <p:cond delay="0"/>
                                  </p:stCondLst>
                                  <p:childTnLst>
                                    <p:set>
                                      <p:cBhvr>
                                        <p:cTn id="84" dur="1" fill="hold">
                                          <p:stCondLst>
                                            <p:cond delay="0"/>
                                          </p:stCondLst>
                                        </p:cTn>
                                        <p:tgtEl>
                                          <p:spTgt spid="104"/>
                                        </p:tgtEl>
                                        <p:attrNameLst>
                                          <p:attrName>style.visibility</p:attrName>
                                        </p:attrNameLst>
                                      </p:cBhvr>
                                      <p:to>
                                        <p:strVal val="visible"/>
                                      </p:to>
                                    </p:set>
                                    <p:animEffect transition="in" filter="fade">
                                      <p:cBhvr>
                                        <p:cTn id="85" dur="1000"/>
                                        <p:tgtEl>
                                          <p:spTgt spid="104"/>
                                        </p:tgtEl>
                                      </p:cBhvr>
                                    </p:animEffect>
                                    <p:anim calcmode="lin" valueType="num">
                                      <p:cBhvr>
                                        <p:cTn id="86" dur="1000" fill="hold"/>
                                        <p:tgtEl>
                                          <p:spTgt spid="104"/>
                                        </p:tgtEl>
                                        <p:attrNameLst>
                                          <p:attrName>ppt_x</p:attrName>
                                        </p:attrNameLst>
                                      </p:cBhvr>
                                      <p:tavLst>
                                        <p:tav tm="0">
                                          <p:val>
                                            <p:strVal val="#ppt_x"/>
                                          </p:val>
                                        </p:tav>
                                        <p:tav tm="100000">
                                          <p:val>
                                            <p:strVal val="#ppt_x"/>
                                          </p:val>
                                        </p:tav>
                                      </p:tavLst>
                                    </p:anim>
                                    <p:anim calcmode="lin" valueType="num">
                                      <p:cBhvr>
                                        <p:cTn id="87" dur="1000" fill="hold"/>
                                        <p:tgtEl>
                                          <p:spTgt spid="10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6" grpId="0" animBg="1"/>
      <p:bldP spid="92" grpId="0" animBg="1"/>
      <p:bldP spid="97" grpId="0" animBg="1"/>
      <p:bldP spid="98" grpId="0" animBg="1"/>
      <p:bldP spid="99" grpId="0"/>
      <p:bldP spid="100" grpId="0"/>
      <p:bldP spid="101" grpId="0"/>
      <p:bldP spid="102" grpId="0"/>
      <p:bldP spid="103" grpId="0"/>
      <p:bldP spid="46"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1" name="组合 20"/>
          <p:cNvGrpSpPr/>
          <p:nvPr/>
        </p:nvGrpSpPr>
        <p:grpSpPr>
          <a:xfrm>
            <a:off x="1727234" y="3028405"/>
            <a:ext cx="1201763" cy="1083526"/>
            <a:chOff x="4702856" y="2924944"/>
            <a:chExt cx="1401009" cy="1263169"/>
          </a:xfrm>
          <a:blipFill dpi="0" rotWithShape="1">
            <a:blip r:embed="rId3">
              <a:extLst>
                <a:ext uri="{28A0092B-C50C-407E-A947-70E740481C1C}">
                  <a14:useLocalDpi xmlns:a14="http://schemas.microsoft.com/office/drawing/2010/main" val="0"/>
                </a:ext>
              </a:extLst>
            </a:blip>
            <a:srcRect/>
            <a:stretch>
              <a:fillRect/>
            </a:stretch>
          </a:blipFill>
        </p:grpSpPr>
        <p:grpSp>
          <p:nvGrpSpPr>
            <p:cNvPr id="22" name="组合 21"/>
            <p:cNvGrpSpPr/>
            <p:nvPr/>
          </p:nvGrpSpPr>
          <p:grpSpPr>
            <a:xfrm>
              <a:off x="4702856" y="2924944"/>
              <a:ext cx="1401009" cy="1263169"/>
              <a:chOff x="5424755" y="1340768"/>
              <a:chExt cx="670560" cy="604586"/>
            </a:xfrm>
            <a:grpFill/>
          </p:grpSpPr>
          <p:grpSp>
            <p:nvGrpSpPr>
              <p:cNvPr id="24" name="组合 23"/>
              <p:cNvGrpSpPr/>
              <p:nvPr/>
            </p:nvGrpSpPr>
            <p:grpSpPr>
              <a:xfrm>
                <a:off x="5424755" y="1340768"/>
                <a:ext cx="670560" cy="604586"/>
                <a:chOff x="3720691" y="2824413"/>
                <a:chExt cx="1341120" cy="1209172"/>
              </a:xfrm>
              <a:grpFill/>
            </p:grpSpPr>
            <p:sp>
              <p:nvSpPr>
                <p:cNvPr id="26"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27" name="Freeform 5"/>
                <p:cNvSpPr>
                  <a:spLocks/>
                </p:cNvSpPr>
                <p:nvPr/>
              </p:nvSpPr>
              <p:spPr bwMode="auto">
                <a:xfrm rot="1855731">
                  <a:off x="3764580" y="2863368"/>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25"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23" name="矩形 22"/>
            <p:cNvSpPr/>
            <p:nvPr/>
          </p:nvSpPr>
          <p:spPr>
            <a:xfrm>
              <a:off x="4801443" y="3356992"/>
              <a:ext cx="1296145" cy="295985"/>
            </a:xfrm>
            <a:prstGeom prst="rect">
              <a:avLst/>
            </a:prstGeom>
            <a:noFill/>
            <a:ln>
              <a:noFill/>
            </a:ln>
          </p:spPr>
          <p:txBody>
            <a:bodyPr wrap="square" lIns="68555" tIns="34278" rIns="68555" bIns="34278">
              <a:spAutoFit/>
            </a:bodyPr>
            <a:lstStyle/>
            <a:p>
              <a:pPr algn="ctr"/>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grpSp>
      <p:grpSp>
        <p:nvGrpSpPr>
          <p:cNvPr id="28" name="组合 27"/>
          <p:cNvGrpSpPr/>
          <p:nvPr/>
        </p:nvGrpSpPr>
        <p:grpSpPr>
          <a:xfrm>
            <a:off x="2466315" y="1885646"/>
            <a:ext cx="1437918" cy="1296446"/>
            <a:chOff x="4702856" y="2924944"/>
            <a:chExt cx="1401009" cy="1263169"/>
          </a:xfrm>
          <a:blipFill dpi="0" rotWithShape="1">
            <a:blip r:embed="rId4">
              <a:extLst>
                <a:ext uri="{28A0092B-C50C-407E-A947-70E740481C1C}">
                  <a14:useLocalDpi xmlns:a14="http://schemas.microsoft.com/office/drawing/2010/main" val="0"/>
                </a:ext>
              </a:extLst>
            </a:blip>
            <a:srcRect/>
            <a:stretch>
              <a:fillRect/>
            </a:stretch>
          </a:blipFill>
        </p:grpSpPr>
        <p:grpSp>
          <p:nvGrpSpPr>
            <p:cNvPr id="29" name="组合 28"/>
            <p:cNvGrpSpPr/>
            <p:nvPr/>
          </p:nvGrpSpPr>
          <p:grpSpPr>
            <a:xfrm>
              <a:off x="4702856" y="2924944"/>
              <a:ext cx="1401009" cy="1263169"/>
              <a:chOff x="5424755" y="1340768"/>
              <a:chExt cx="670560" cy="604586"/>
            </a:xfrm>
            <a:grpFill/>
          </p:grpSpPr>
          <p:grpSp>
            <p:nvGrpSpPr>
              <p:cNvPr id="31" name="组合 30"/>
              <p:cNvGrpSpPr/>
              <p:nvPr/>
            </p:nvGrpSpPr>
            <p:grpSpPr>
              <a:xfrm>
                <a:off x="5424755" y="1340768"/>
                <a:ext cx="670560" cy="604586"/>
                <a:chOff x="3720691" y="2824413"/>
                <a:chExt cx="1341120" cy="1209172"/>
              </a:xfrm>
              <a:grpFill/>
            </p:grpSpPr>
            <p:sp>
              <p:nvSpPr>
                <p:cNvPr id="33"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34" name="Freeform 5"/>
                <p:cNvSpPr>
                  <a:spLocks/>
                </p:cNvSpPr>
                <p:nvPr/>
              </p:nvSpPr>
              <p:spPr bwMode="auto">
                <a:xfrm rot="1855731">
                  <a:off x="3764580" y="2863368"/>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32"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30" name="矩形 29"/>
            <p:cNvSpPr/>
            <p:nvPr/>
          </p:nvSpPr>
          <p:spPr>
            <a:xfrm>
              <a:off x="4768950" y="3444222"/>
              <a:ext cx="1296145" cy="247374"/>
            </a:xfrm>
            <a:prstGeom prst="rect">
              <a:avLst/>
            </a:prstGeom>
            <a:noFill/>
            <a:ln>
              <a:noFill/>
            </a:ln>
          </p:spPr>
          <p:txBody>
            <a:bodyPr wrap="square" lIns="68555" tIns="34278" rIns="68555" bIns="34278">
              <a:spAutoFit/>
            </a:bodyPr>
            <a:lstStyle/>
            <a:p>
              <a:pPr algn="ctr"/>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grpSp>
      <p:cxnSp>
        <p:nvCxnSpPr>
          <p:cNvPr id="35" name="直接连接符 34"/>
          <p:cNvCxnSpPr/>
          <p:nvPr/>
        </p:nvCxnSpPr>
        <p:spPr>
          <a:xfrm>
            <a:off x="2408486" y="3682796"/>
            <a:ext cx="1753172" cy="425447"/>
          </a:xfrm>
          <a:prstGeom prst="line">
            <a:avLst/>
          </a:prstGeom>
          <a:ln>
            <a:no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161658" y="4108243"/>
            <a:ext cx="3188907" cy="0"/>
          </a:xfrm>
          <a:prstGeom prst="line">
            <a:avLst/>
          </a:prstGeom>
          <a:ln>
            <a:no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7" name="Freeform 6"/>
          <p:cNvSpPr>
            <a:spLocks/>
          </p:cNvSpPr>
          <p:nvPr/>
        </p:nvSpPr>
        <p:spPr bwMode="auto">
          <a:xfrm>
            <a:off x="6376101" y="2827109"/>
            <a:ext cx="758496" cy="1281134"/>
          </a:xfrm>
          <a:custGeom>
            <a:avLst/>
            <a:gdLst>
              <a:gd name="T0" fmla="*/ 283 w 283"/>
              <a:gd name="T1" fmla="*/ 97 h 478"/>
              <a:gd name="T2" fmla="*/ 212 w 283"/>
              <a:gd name="T3" fmla="*/ 50 h 478"/>
              <a:gd name="T4" fmla="*/ 142 w 283"/>
              <a:gd name="T5" fmla="*/ 0 h 478"/>
              <a:gd name="T6" fmla="*/ 71 w 283"/>
              <a:gd name="T7" fmla="*/ 50 h 478"/>
              <a:gd name="T8" fmla="*/ 0 w 283"/>
              <a:gd name="T9" fmla="*/ 97 h 478"/>
              <a:gd name="T10" fmla="*/ 42 w 283"/>
              <a:gd name="T11" fmla="*/ 97 h 478"/>
              <a:gd name="T12" fmla="*/ 42 w 283"/>
              <a:gd name="T13" fmla="*/ 478 h 478"/>
              <a:gd name="T14" fmla="*/ 243 w 283"/>
              <a:gd name="T15" fmla="*/ 478 h 478"/>
              <a:gd name="T16" fmla="*/ 243 w 283"/>
              <a:gd name="T17" fmla="*/ 97 h 478"/>
              <a:gd name="T18" fmla="*/ 283 w 283"/>
              <a:gd name="T19" fmla="*/ 97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478">
                <a:moveTo>
                  <a:pt x="283" y="97"/>
                </a:moveTo>
                <a:lnTo>
                  <a:pt x="212" y="50"/>
                </a:lnTo>
                <a:lnTo>
                  <a:pt x="142" y="0"/>
                </a:lnTo>
                <a:lnTo>
                  <a:pt x="71" y="50"/>
                </a:lnTo>
                <a:lnTo>
                  <a:pt x="0" y="97"/>
                </a:lnTo>
                <a:lnTo>
                  <a:pt x="42" y="97"/>
                </a:lnTo>
                <a:lnTo>
                  <a:pt x="42" y="478"/>
                </a:lnTo>
                <a:lnTo>
                  <a:pt x="243" y="478"/>
                </a:lnTo>
                <a:lnTo>
                  <a:pt x="243" y="97"/>
                </a:lnTo>
                <a:lnTo>
                  <a:pt x="283" y="97"/>
                </a:lnTo>
                <a:close/>
              </a:path>
            </a:pathLst>
          </a:custGeom>
          <a:blipFill dpi="0" rotWithShape="1">
            <a:blip r:embed="rId5">
              <a:extLst>
                <a:ext uri="{28A0092B-C50C-407E-A947-70E740481C1C}">
                  <a14:useLocalDpi xmlns:a14="http://schemas.microsoft.com/office/drawing/2010/main"/>
                </a:ext>
              </a:extLst>
            </a:blip>
            <a:srcRect/>
            <a:stretch>
              <a:fillRect/>
            </a:stretch>
          </a:blipFill>
          <a:ln>
            <a:noFill/>
          </a:ln>
          <a:effectLst/>
        </p:spPr>
        <p:txBody>
          <a:bodyPr vert="horz" wrap="square" lIns="68562" tIns="34281" rIns="68562" bIns="34281" numCol="1" anchor="t" anchorCtr="0" compatLnSpc="1">
            <a:prstTxWarp prst="textNoShape">
              <a:avLst/>
            </a:prstTxWarp>
          </a:bodyPr>
          <a:lstStyle/>
          <a:p>
            <a:endParaRPr lang="zh-CN" altLang="en-US" sz="1200">
              <a:solidFill>
                <a:schemeClr val="tx1">
                  <a:lumMod val="65000"/>
                  <a:lumOff val="35000"/>
                </a:schemeClr>
              </a:solidFill>
            </a:endParaRPr>
          </a:p>
        </p:txBody>
      </p:sp>
      <p:sp>
        <p:nvSpPr>
          <p:cNvPr id="38" name="Freeform 7"/>
          <p:cNvSpPr>
            <a:spLocks/>
          </p:cNvSpPr>
          <p:nvPr/>
        </p:nvSpPr>
        <p:spPr bwMode="auto">
          <a:xfrm>
            <a:off x="4447031" y="3588284"/>
            <a:ext cx="761176" cy="519958"/>
          </a:xfrm>
          <a:custGeom>
            <a:avLst/>
            <a:gdLst>
              <a:gd name="T0" fmla="*/ 284 w 284"/>
              <a:gd name="T1" fmla="*/ 97 h 194"/>
              <a:gd name="T2" fmla="*/ 213 w 284"/>
              <a:gd name="T3" fmla="*/ 50 h 194"/>
              <a:gd name="T4" fmla="*/ 142 w 284"/>
              <a:gd name="T5" fmla="*/ 0 h 194"/>
              <a:gd name="T6" fmla="*/ 71 w 284"/>
              <a:gd name="T7" fmla="*/ 50 h 194"/>
              <a:gd name="T8" fmla="*/ 0 w 284"/>
              <a:gd name="T9" fmla="*/ 97 h 194"/>
              <a:gd name="T10" fmla="*/ 40 w 284"/>
              <a:gd name="T11" fmla="*/ 97 h 194"/>
              <a:gd name="T12" fmla="*/ 40 w 284"/>
              <a:gd name="T13" fmla="*/ 194 h 194"/>
              <a:gd name="T14" fmla="*/ 241 w 284"/>
              <a:gd name="T15" fmla="*/ 194 h 194"/>
              <a:gd name="T16" fmla="*/ 241 w 284"/>
              <a:gd name="T17" fmla="*/ 97 h 194"/>
              <a:gd name="T18" fmla="*/ 284 w 284"/>
              <a:gd name="T19"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4" h="194">
                <a:moveTo>
                  <a:pt x="284" y="97"/>
                </a:moveTo>
                <a:lnTo>
                  <a:pt x="213" y="50"/>
                </a:lnTo>
                <a:lnTo>
                  <a:pt x="142" y="0"/>
                </a:lnTo>
                <a:lnTo>
                  <a:pt x="71" y="50"/>
                </a:lnTo>
                <a:lnTo>
                  <a:pt x="0" y="97"/>
                </a:lnTo>
                <a:lnTo>
                  <a:pt x="40" y="97"/>
                </a:lnTo>
                <a:lnTo>
                  <a:pt x="40" y="194"/>
                </a:lnTo>
                <a:lnTo>
                  <a:pt x="241" y="194"/>
                </a:lnTo>
                <a:lnTo>
                  <a:pt x="241" y="97"/>
                </a:lnTo>
                <a:lnTo>
                  <a:pt x="284" y="97"/>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a:noFill/>
          </a:ln>
          <a:effectLst/>
        </p:spPr>
        <p:txBody>
          <a:bodyPr vert="horz" wrap="square" lIns="68562" tIns="34281" rIns="68562" bIns="34281" numCol="1" anchor="t" anchorCtr="0" compatLnSpc="1">
            <a:prstTxWarp prst="textNoShape">
              <a:avLst/>
            </a:prstTxWarp>
          </a:bodyPr>
          <a:lstStyle/>
          <a:p>
            <a:endParaRPr lang="zh-CN" altLang="en-US" sz="1200">
              <a:solidFill>
                <a:schemeClr val="tx1">
                  <a:lumMod val="65000"/>
                  <a:lumOff val="35000"/>
                </a:schemeClr>
              </a:solidFill>
            </a:endParaRPr>
          </a:p>
        </p:txBody>
      </p:sp>
      <p:sp>
        <p:nvSpPr>
          <p:cNvPr id="39" name="Freeform 15"/>
          <p:cNvSpPr>
            <a:spLocks/>
          </p:cNvSpPr>
          <p:nvPr/>
        </p:nvSpPr>
        <p:spPr bwMode="auto">
          <a:xfrm>
            <a:off x="5406855" y="3287894"/>
            <a:ext cx="761176" cy="820349"/>
          </a:xfrm>
          <a:custGeom>
            <a:avLst/>
            <a:gdLst>
              <a:gd name="T0" fmla="*/ 283 w 283"/>
              <a:gd name="T1" fmla="*/ 97 h 305"/>
              <a:gd name="T2" fmla="*/ 213 w 283"/>
              <a:gd name="T3" fmla="*/ 49 h 305"/>
              <a:gd name="T4" fmla="*/ 142 w 283"/>
              <a:gd name="T5" fmla="*/ 0 h 305"/>
              <a:gd name="T6" fmla="*/ 71 w 283"/>
              <a:gd name="T7" fmla="*/ 49 h 305"/>
              <a:gd name="T8" fmla="*/ 0 w 283"/>
              <a:gd name="T9" fmla="*/ 97 h 305"/>
              <a:gd name="T10" fmla="*/ 41 w 283"/>
              <a:gd name="T11" fmla="*/ 97 h 305"/>
              <a:gd name="T12" fmla="*/ 41 w 283"/>
              <a:gd name="T13" fmla="*/ 305 h 305"/>
              <a:gd name="T14" fmla="*/ 241 w 283"/>
              <a:gd name="T15" fmla="*/ 305 h 305"/>
              <a:gd name="T16" fmla="*/ 241 w 283"/>
              <a:gd name="T17" fmla="*/ 97 h 305"/>
              <a:gd name="T18" fmla="*/ 283 w 283"/>
              <a:gd name="T19" fmla="*/ 9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305">
                <a:moveTo>
                  <a:pt x="283" y="97"/>
                </a:moveTo>
                <a:lnTo>
                  <a:pt x="213" y="49"/>
                </a:lnTo>
                <a:lnTo>
                  <a:pt x="142" y="0"/>
                </a:lnTo>
                <a:lnTo>
                  <a:pt x="71" y="49"/>
                </a:lnTo>
                <a:lnTo>
                  <a:pt x="0" y="97"/>
                </a:lnTo>
                <a:lnTo>
                  <a:pt x="41" y="97"/>
                </a:lnTo>
                <a:lnTo>
                  <a:pt x="41" y="305"/>
                </a:lnTo>
                <a:lnTo>
                  <a:pt x="241" y="305"/>
                </a:lnTo>
                <a:lnTo>
                  <a:pt x="241" y="97"/>
                </a:lnTo>
                <a:lnTo>
                  <a:pt x="283" y="97"/>
                </a:lnTo>
                <a:close/>
              </a:path>
            </a:pathLst>
          </a:custGeom>
          <a:blipFill dpi="0" rotWithShape="1">
            <a:blip r:embed="rId7" cstate="screen">
              <a:extLst>
                <a:ext uri="{28A0092B-C50C-407E-A947-70E740481C1C}">
                  <a14:useLocalDpi xmlns:a14="http://schemas.microsoft.com/office/drawing/2010/main"/>
                </a:ext>
              </a:extLst>
            </a:blip>
            <a:srcRect/>
            <a:stretch>
              <a:fillRect/>
            </a:stretch>
          </a:blipFill>
          <a:ln>
            <a:noFill/>
          </a:ln>
          <a:effectLst/>
          <a:extLst/>
        </p:spPr>
        <p:txBody>
          <a:bodyPr vert="horz" wrap="square" lIns="68562" tIns="34281" rIns="68562" bIns="34281" numCol="1" anchor="t" anchorCtr="0" compatLnSpc="1">
            <a:prstTxWarp prst="textNoShape">
              <a:avLst/>
            </a:prstTxWarp>
          </a:bodyPr>
          <a:lstStyle/>
          <a:p>
            <a:endParaRPr lang="en-US" altLang="zh-CN" sz="1200" dirty="0">
              <a:solidFill>
                <a:schemeClr val="tx1">
                  <a:lumMod val="65000"/>
                  <a:lumOff val="35000"/>
                </a:schemeClr>
              </a:solidFill>
            </a:endParaRPr>
          </a:p>
        </p:txBody>
      </p:sp>
      <p:sp>
        <p:nvSpPr>
          <p:cNvPr id="40" name="TextBox 14"/>
          <p:cNvSpPr txBox="1"/>
          <p:nvPr/>
        </p:nvSpPr>
        <p:spPr>
          <a:xfrm>
            <a:off x="4402380" y="3272466"/>
            <a:ext cx="817853" cy="415370"/>
          </a:xfrm>
          <a:prstGeom prst="rect">
            <a:avLst/>
          </a:prstGeom>
          <a:noFill/>
          <a:ln>
            <a:noFill/>
          </a:ln>
        </p:spPr>
        <p:txBody>
          <a:bodyPr wrap="none" rtlCol="0" anchor="ctr">
            <a:spAutoFit/>
          </a:bodyPr>
          <a:lstStyle/>
          <a:p>
            <a:pPr lvl="0" algn="ctr"/>
            <a:r>
              <a:rPr lang="en-US" altLang="zh-CN" sz="2099" dirty="0">
                <a:solidFill>
                  <a:schemeClr val="bg1"/>
                </a:solidFill>
                <a:latin typeface="方正兰亭黑简体" panose="02000000000000000000" pitchFamily="2" charset="-122"/>
                <a:ea typeface="方正兰亭黑简体" panose="02000000000000000000" pitchFamily="2" charset="-122"/>
                <a:cs typeface="Arial" panose="020B0604020202020204" pitchFamily="34" charset="0"/>
              </a:rPr>
              <a:t>20%</a:t>
            </a:r>
            <a:endParaRPr lang="zh-CN" altLang="en-US" sz="1200" dirty="0">
              <a:solidFill>
                <a:schemeClr val="bg1"/>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41" name="TextBox 18"/>
          <p:cNvSpPr txBox="1"/>
          <p:nvPr/>
        </p:nvSpPr>
        <p:spPr>
          <a:xfrm>
            <a:off x="5378517" y="2900812"/>
            <a:ext cx="817853" cy="415370"/>
          </a:xfrm>
          <a:prstGeom prst="rect">
            <a:avLst/>
          </a:prstGeom>
          <a:noFill/>
          <a:ln>
            <a:noFill/>
          </a:ln>
        </p:spPr>
        <p:txBody>
          <a:bodyPr wrap="none" rtlCol="0" anchor="ctr">
            <a:spAutoFit/>
          </a:bodyPr>
          <a:lstStyle/>
          <a:p>
            <a:pPr lvl="0" algn="ctr"/>
            <a:r>
              <a:rPr lang="en-US" altLang="zh-CN" sz="2099" dirty="0">
                <a:solidFill>
                  <a:schemeClr val="bg1"/>
                </a:solidFill>
                <a:latin typeface="方正兰亭黑简体" panose="02000000000000000000" pitchFamily="2" charset="-122"/>
                <a:ea typeface="方正兰亭黑简体" panose="02000000000000000000" pitchFamily="2" charset="-122"/>
                <a:cs typeface="Arial" panose="020B0604020202020204" pitchFamily="34" charset="0"/>
              </a:rPr>
              <a:t>50%</a:t>
            </a:r>
            <a:endParaRPr lang="zh-CN" altLang="en-US" sz="1200" dirty="0">
              <a:solidFill>
                <a:schemeClr val="bg1"/>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42" name="TextBox 19"/>
          <p:cNvSpPr txBox="1"/>
          <p:nvPr/>
        </p:nvSpPr>
        <p:spPr>
          <a:xfrm>
            <a:off x="6346422" y="2456651"/>
            <a:ext cx="817853" cy="415370"/>
          </a:xfrm>
          <a:prstGeom prst="rect">
            <a:avLst/>
          </a:prstGeom>
          <a:noFill/>
          <a:ln>
            <a:noFill/>
          </a:ln>
        </p:spPr>
        <p:txBody>
          <a:bodyPr wrap="none" rtlCol="0" anchor="ctr">
            <a:spAutoFit/>
          </a:bodyPr>
          <a:lstStyle/>
          <a:p>
            <a:pPr lvl="0" algn="ctr"/>
            <a:r>
              <a:rPr lang="en-US" altLang="zh-CN" sz="2099" dirty="0">
                <a:solidFill>
                  <a:schemeClr val="bg1"/>
                </a:solidFill>
                <a:latin typeface="方正兰亭黑简体" panose="02000000000000000000" pitchFamily="2" charset="-122"/>
                <a:ea typeface="方正兰亭黑简体" panose="02000000000000000000" pitchFamily="2" charset="-122"/>
                <a:cs typeface="Arial" panose="020B0604020202020204" pitchFamily="34" charset="0"/>
              </a:rPr>
              <a:t>80%</a:t>
            </a:r>
            <a:endParaRPr lang="zh-CN" altLang="en-US" sz="1200" dirty="0">
              <a:solidFill>
                <a:schemeClr val="bg1"/>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43" name="TextBox 29"/>
          <p:cNvSpPr txBox="1"/>
          <p:nvPr/>
        </p:nvSpPr>
        <p:spPr>
          <a:xfrm flipH="1">
            <a:off x="4161659" y="4304791"/>
            <a:ext cx="2089636" cy="258532"/>
          </a:xfrm>
          <a:prstGeom prst="rect">
            <a:avLst/>
          </a:prstGeom>
          <a:noFill/>
          <a:ln>
            <a:no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spcBef>
                <a:spcPct val="0"/>
              </a:spcBef>
              <a:buFont typeface="Arial" charset="0"/>
              <a:buNone/>
            </a:pPr>
            <a:r>
              <a:rPr lang="zh-CN" altLang="en-US" sz="1350" dirty="0">
                <a:solidFill>
                  <a:schemeClr val="bg1"/>
                </a:solidFill>
                <a:latin typeface="微软雅黑" panose="020B0503020204020204" pitchFamily="34" charset="-122"/>
                <a:cs typeface="Arial" panose="020B0604020202020204" pitchFamily="34" charset="0"/>
              </a:rPr>
              <a:t>点击输入标题</a:t>
            </a:r>
          </a:p>
        </p:txBody>
      </p:sp>
      <p:grpSp>
        <p:nvGrpSpPr>
          <p:cNvPr id="45" name="组合 44"/>
          <p:cNvGrpSpPr/>
          <p:nvPr/>
        </p:nvGrpSpPr>
        <p:grpSpPr>
          <a:xfrm>
            <a:off x="3363980" y="3588285"/>
            <a:ext cx="208734" cy="138347"/>
            <a:chOff x="9482595" y="2565731"/>
            <a:chExt cx="278384" cy="184511"/>
          </a:xfrm>
          <a:blipFill dpi="0" rotWithShape="1">
            <a:blip r:embed="rId8">
              <a:extLst>
                <a:ext uri="{28A0092B-C50C-407E-A947-70E740481C1C}">
                  <a14:useLocalDpi xmlns:a14="http://schemas.microsoft.com/office/drawing/2010/main" val="0"/>
                </a:ext>
              </a:extLst>
            </a:blip>
            <a:srcRect/>
            <a:stretch>
              <a:fillRect/>
            </a:stretch>
          </a:blipFill>
        </p:grpSpPr>
        <p:sp>
          <p:nvSpPr>
            <p:cNvPr id="46" name="椭圆 45"/>
            <p:cNvSpPr/>
            <p:nvPr/>
          </p:nvSpPr>
          <p:spPr>
            <a:xfrm>
              <a:off x="9482595" y="2565731"/>
              <a:ext cx="71376" cy="71376"/>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7" name="椭圆 46"/>
            <p:cNvSpPr/>
            <p:nvPr/>
          </p:nvSpPr>
          <p:spPr>
            <a:xfrm>
              <a:off x="9625979" y="2615242"/>
              <a:ext cx="135000" cy="135000"/>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48" name="组合 47"/>
          <p:cNvGrpSpPr/>
          <p:nvPr/>
        </p:nvGrpSpPr>
        <p:grpSpPr>
          <a:xfrm>
            <a:off x="1312599" y="2126928"/>
            <a:ext cx="1050483" cy="947130"/>
            <a:chOff x="4702856" y="2924944"/>
            <a:chExt cx="1401009" cy="1263169"/>
          </a:xfrm>
          <a:blipFill dpi="0" rotWithShape="1">
            <a:blip r:embed="rId9">
              <a:extLst>
                <a:ext uri="{28A0092B-C50C-407E-A947-70E740481C1C}">
                  <a14:useLocalDpi xmlns:a14="http://schemas.microsoft.com/office/drawing/2010/main" val="0"/>
                </a:ext>
              </a:extLst>
            </a:blip>
            <a:srcRect/>
            <a:stretch>
              <a:fillRect/>
            </a:stretch>
          </a:blipFill>
        </p:grpSpPr>
        <p:grpSp>
          <p:nvGrpSpPr>
            <p:cNvPr id="49" name="组合 48"/>
            <p:cNvGrpSpPr/>
            <p:nvPr/>
          </p:nvGrpSpPr>
          <p:grpSpPr>
            <a:xfrm>
              <a:off x="4702856" y="2924944"/>
              <a:ext cx="1401009" cy="1263169"/>
              <a:chOff x="5424755" y="1340768"/>
              <a:chExt cx="670560" cy="604586"/>
            </a:xfrm>
            <a:grpFill/>
          </p:grpSpPr>
          <p:grpSp>
            <p:nvGrpSpPr>
              <p:cNvPr id="51" name="组合 50"/>
              <p:cNvGrpSpPr/>
              <p:nvPr/>
            </p:nvGrpSpPr>
            <p:grpSpPr>
              <a:xfrm>
                <a:off x="5424755" y="1340768"/>
                <a:ext cx="670560" cy="604586"/>
                <a:chOff x="3720691" y="2824413"/>
                <a:chExt cx="1341120" cy="1209172"/>
              </a:xfrm>
              <a:grpFill/>
            </p:grpSpPr>
            <p:sp>
              <p:nvSpPr>
                <p:cNvPr id="53"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54" name="Freeform 5"/>
                <p:cNvSpPr>
                  <a:spLocks/>
                </p:cNvSpPr>
                <p:nvPr/>
              </p:nvSpPr>
              <p:spPr bwMode="auto">
                <a:xfrm rot="1855731">
                  <a:off x="3764579" y="2863368"/>
                  <a:ext cx="1264629"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52"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50" name="矩形 49"/>
            <p:cNvSpPr/>
            <p:nvPr/>
          </p:nvSpPr>
          <p:spPr>
            <a:xfrm>
              <a:off x="4801443" y="3356993"/>
              <a:ext cx="1296144" cy="338610"/>
            </a:xfrm>
            <a:prstGeom prst="rect">
              <a:avLst/>
            </a:prstGeom>
            <a:noFill/>
            <a:ln>
              <a:noFill/>
            </a:ln>
          </p:spPr>
          <p:txBody>
            <a:bodyPr wrap="square" lIns="68555" tIns="34278" rIns="68555" bIns="34278">
              <a:spAutoFit/>
            </a:bodyPr>
            <a:lstStyle/>
            <a:p>
              <a:pPr algn="ctr"/>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grpSp>
      <p:sp>
        <p:nvSpPr>
          <p:cNvPr id="44" name="TextBox 28"/>
          <p:cNvSpPr txBox="1"/>
          <p:nvPr/>
        </p:nvSpPr>
        <p:spPr>
          <a:xfrm>
            <a:off x="4161659" y="4540969"/>
            <a:ext cx="1800493" cy="415498"/>
          </a:xfrm>
          <a:prstGeom prst="rect">
            <a:avLst/>
          </a:prstGeom>
          <a:noFill/>
        </p:spPr>
        <p:txBody>
          <a:bodyPr wrap="non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请在此处做详细的文字介绍</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表达图表的含义。</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p:txBody>
      </p:sp>
      <p:pic>
        <p:nvPicPr>
          <p:cNvPr id="55" name="Picture 3" descr="C:\Users\ABC\Desktop\GR-010 (2).png"/>
          <p:cNvPicPr>
            <a:picLocks noChangeAspect="1" noChangeArrowheads="1"/>
          </p:cNvPicPr>
          <p:nvPr/>
        </p:nvPicPr>
        <p:blipFill>
          <a:blip r:embed="rId10" cstate="screen">
            <a:grayscl/>
            <a:extLst>
              <a:ext uri="{28A0092B-C50C-407E-A947-70E740481C1C}">
                <a14:useLocalDpi xmlns:a14="http://schemas.microsoft.com/office/drawing/2010/main"/>
              </a:ext>
            </a:extLst>
          </a:blip>
          <a:srcRect/>
          <a:stretch>
            <a:fillRect/>
          </a:stretch>
        </p:blipFill>
        <p:spPr bwMode="auto">
          <a:xfrm rot="19741709">
            <a:off x="8463334" y="256020"/>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4" descr="C:\Users\ABC\Desktop\GR-010 (2).png"/>
          <p:cNvPicPr>
            <a:picLocks noChangeAspect="1" noChangeArrowheads="1"/>
          </p:cNvPicPr>
          <p:nvPr/>
        </p:nvPicPr>
        <p:blipFill>
          <a:blip r:embed="rId11">
            <a:biLevel thresh="25000"/>
            <a:extLst>
              <a:ext uri="{28A0092B-C50C-407E-A947-70E740481C1C}">
                <a14:useLocalDpi xmlns:a14="http://schemas.microsoft.com/office/drawing/2010/main"/>
              </a:ext>
            </a:extLst>
          </a:blip>
          <a:srcRect/>
          <a:stretch>
            <a:fillRect/>
          </a:stretch>
        </p:blipFill>
        <p:spPr bwMode="auto">
          <a:xfrm>
            <a:off x="-180000" y="485797"/>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57" name="矩形 56"/>
          <p:cNvSpPr/>
          <p:nvPr/>
        </p:nvSpPr>
        <p:spPr>
          <a:xfrm>
            <a:off x="223170" y="241815"/>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点击添加标题</a:t>
            </a:r>
          </a:p>
        </p:txBody>
      </p:sp>
      <p:pic>
        <p:nvPicPr>
          <p:cNvPr id="58" name="Picture 5" descr="C:\Users\ABC\Desktop\图片1.png"/>
          <p:cNvPicPr>
            <a:picLocks noChangeAspect="1" noChangeArrowheads="1"/>
          </p:cNvPicPr>
          <p:nvPr/>
        </p:nvPicPr>
        <p:blipFill>
          <a:blip r:embed="rId12">
            <a:extLst>
              <a:ext uri="{BEBA8EAE-BF5A-486C-A8C5-ECC9F3942E4B}">
                <a14:imgProps xmlns:a14="http://schemas.microsoft.com/office/drawing/2010/main">
                  <a14:imgLayer r:embed="rId13">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62702" y="-184298"/>
            <a:ext cx="9247188" cy="5961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90993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left)">
                                      <p:cBhvr>
                                        <p:cTn id="7" dur="1000"/>
                                        <p:tgtEl>
                                          <p:spTgt spid="56"/>
                                        </p:tgtEl>
                                      </p:cBhvr>
                                    </p:animEffect>
                                  </p:childTnLst>
                                </p:cTn>
                              </p:par>
                              <p:par>
                                <p:cTn id="8" presetID="1" presetClass="entr" presetSubtype="0" fill="hold" nodeType="withEffect">
                                  <p:stCondLst>
                                    <p:cond delay="0"/>
                                  </p:stCondLst>
                                  <p:childTnLst>
                                    <p:set>
                                      <p:cBhvr>
                                        <p:cTn id="9" dur="1" fill="hold">
                                          <p:stCondLst>
                                            <p:cond delay="0"/>
                                          </p:stCondLst>
                                        </p:cTn>
                                        <p:tgtEl>
                                          <p:spTgt spid="55"/>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55"/>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57"/>
                                        </p:tgtEl>
                                        <p:attrNameLst>
                                          <p:attrName>style.visibility</p:attrName>
                                        </p:attrNameLst>
                                      </p:cBhvr>
                                      <p:to>
                                        <p:strVal val="visible"/>
                                      </p:to>
                                    </p:set>
                                    <p:anim calcmode="lin" valueType="num">
                                      <p:cBhvr>
                                        <p:cTn id="16" dur="500" fill="hold"/>
                                        <p:tgtEl>
                                          <p:spTgt spid="57"/>
                                        </p:tgtEl>
                                        <p:attrNameLst>
                                          <p:attrName>ppt_w</p:attrName>
                                        </p:attrNameLst>
                                      </p:cBhvr>
                                      <p:tavLst>
                                        <p:tav tm="0">
                                          <p:val>
                                            <p:fltVal val="0"/>
                                          </p:val>
                                        </p:tav>
                                        <p:tav tm="100000">
                                          <p:val>
                                            <p:strVal val="#ppt_w"/>
                                          </p:val>
                                        </p:tav>
                                      </p:tavLst>
                                    </p:anim>
                                    <p:anim calcmode="lin" valueType="num">
                                      <p:cBhvr>
                                        <p:cTn id="17" dur="500" fill="hold"/>
                                        <p:tgtEl>
                                          <p:spTgt spid="57"/>
                                        </p:tgtEl>
                                        <p:attrNameLst>
                                          <p:attrName>ppt_h</p:attrName>
                                        </p:attrNameLst>
                                      </p:cBhvr>
                                      <p:tavLst>
                                        <p:tav tm="0">
                                          <p:val>
                                            <p:fltVal val="0"/>
                                          </p:val>
                                        </p:tav>
                                        <p:tav tm="100000">
                                          <p:val>
                                            <p:strVal val="#ppt_h"/>
                                          </p:val>
                                        </p:tav>
                                      </p:tavLst>
                                    </p:anim>
                                  </p:childTnLst>
                                </p:cTn>
                              </p:par>
                              <p:par>
                                <p:cTn id="18" presetID="2" presetClass="entr" presetSubtype="12" fill="hold" nodeType="withEffect">
                                  <p:stCondLst>
                                    <p:cond delay="0"/>
                                  </p:stCondLst>
                                  <p:childTnLst>
                                    <p:set>
                                      <p:cBhvr>
                                        <p:cTn id="19" dur="1" fill="hold">
                                          <p:stCondLst>
                                            <p:cond delay="0"/>
                                          </p:stCondLst>
                                        </p:cTn>
                                        <p:tgtEl>
                                          <p:spTgt spid="48"/>
                                        </p:tgtEl>
                                        <p:attrNameLst>
                                          <p:attrName>style.visibility</p:attrName>
                                        </p:attrNameLst>
                                      </p:cBhvr>
                                      <p:to>
                                        <p:strVal val="visible"/>
                                      </p:to>
                                    </p:set>
                                    <p:anim calcmode="lin" valueType="num">
                                      <p:cBhvr additive="base">
                                        <p:cTn id="20" dur="500" fill="hold"/>
                                        <p:tgtEl>
                                          <p:spTgt spid="48"/>
                                        </p:tgtEl>
                                        <p:attrNameLst>
                                          <p:attrName>ppt_x</p:attrName>
                                        </p:attrNameLst>
                                      </p:cBhvr>
                                      <p:tavLst>
                                        <p:tav tm="0">
                                          <p:val>
                                            <p:strVal val="0-#ppt_w/2"/>
                                          </p:val>
                                        </p:tav>
                                        <p:tav tm="100000">
                                          <p:val>
                                            <p:strVal val="#ppt_x"/>
                                          </p:val>
                                        </p:tav>
                                      </p:tavLst>
                                    </p:anim>
                                    <p:anim calcmode="lin" valueType="num">
                                      <p:cBhvr additive="base">
                                        <p:cTn id="21" dur="500" fill="hold"/>
                                        <p:tgtEl>
                                          <p:spTgt spid="48"/>
                                        </p:tgtEl>
                                        <p:attrNameLst>
                                          <p:attrName>ppt_y</p:attrName>
                                        </p:attrNameLst>
                                      </p:cBhvr>
                                      <p:tavLst>
                                        <p:tav tm="0">
                                          <p:val>
                                            <p:strVal val="1+#ppt_h/2"/>
                                          </p:val>
                                        </p:tav>
                                        <p:tav tm="100000">
                                          <p:val>
                                            <p:strVal val="#ppt_y"/>
                                          </p:val>
                                        </p:tav>
                                      </p:tavLst>
                                    </p:anim>
                                  </p:childTnLst>
                                </p:cTn>
                              </p:par>
                              <p:par>
                                <p:cTn id="22" presetID="2" presetClass="entr" presetSubtype="12" fill="hold" nodeType="with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500" fill="hold"/>
                                        <p:tgtEl>
                                          <p:spTgt spid="21"/>
                                        </p:tgtEl>
                                        <p:attrNameLst>
                                          <p:attrName>ppt_x</p:attrName>
                                        </p:attrNameLst>
                                      </p:cBhvr>
                                      <p:tavLst>
                                        <p:tav tm="0">
                                          <p:val>
                                            <p:strVal val="0-#ppt_w/2"/>
                                          </p:val>
                                        </p:tav>
                                        <p:tav tm="100000">
                                          <p:val>
                                            <p:strVal val="#ppt_x"/>
                                          </p:val>
                                        </p:tav>
                                      </p:tavLst>
                                    </p:anim>
                                    <p:anim calcmode="lin" valueType="num">
                                      <p:cBhvr additive="base">
                                        <p:cTn id="25" dur="500" fill="hold"/>
                                        <p:tgtEl>
                                          <p:spTgt spid="21"/>
                                        </p:tgtEl>
                                        <p:attrNameLst>
                                          <p:attrName>ppt_y</p:attrName>
                                        </p:attrNameLst>
                                      </p:cBhvr>
                                      <p:tavLst>
                                        <p:tav tm="0">
                                          <p:val>
                                            <p:strVal val="1+#ppt_h/2"/>
                                          </p:val>
                                        </p:tav>
                                        <p:tav tm="100000">
                                          <p:val>
                                            <p:strVal val="#ppt_y"/>
                                          </p:val>
                                        </p:tav>
                                      </p:tavLst>
                                    </p:anim>
                                  </p:childTnLst>
                                </p:cTn>
                              </p:par>
                              <p:par>
                                <p:cTn id="26" presetID="2" presetClass="entr" presetSubtype="12" fill="hold" nodeType="withEffect">
                                  <p:stCondLst>
                                    <p:cond delay="0"/>
                                  </p:stCondLst>
                                  <p:childTnLst>
                                    <p:set>
                                      <p:cBhvr>
                                        <p:cTn id="27" dur="1" fill="hold">
                                          <p:stCondLst>
                                            <p:cond delay="0"/>
                                          </p:stCondLst>
                                        </p:cTn>
                                        <p:tgtEl>
                                          <p:spTgt spid="28"/>
                                        </p:tgtEl>
                                        <p:attrNameLst>
                                          <p:attrName>style.visibility</p:attrName>
                                        </p:attrNameLst>
                                      </p:cBhvr>
                                      <p:to>
                                        <p:strVal val="visible"/>
                                      </p:to>
                                    </p:set>
                                    <p:anim calcmode="lin" valueType="num">
                                      <p:cBhvr additive="base">
                                        <p:cTn id="28" dur="500" fill="hold"/>
                                        <p:tgtEl>
                                          <p:spTgt spid="28"/>
                                        </p:tgtEl>
                                        <p:attrNameLst>
                                          <p:attrName>ppt_x</p:attrName>
                                        </p:attrNameLst>
                                      </p:cBhvr>
                                      <p:tavLst>
                                        <p:tav tm="0">
                                          <p:val>
                                            <p:strVal val="0-#ppt_w/2"/>
                                          </p:val>
                                        </p:tav>
                                        <p:tav tm="100000">
                                          <p:val>
                                            <p:strVal val="#ppt_x"/>
                                          </p:val>
                                        </p:tav>
                                      </p:tavLst>
                                    </p:anim>
                                    <p:anim calcmode="lin" valueType="num">
                                      <p:cBhvr additive="base">
                                        <p:cTn id="29" dur="500" fill="hold"/>
                                        <p:tgtEl>
                                          <p:spTgt spid="28"/>
                                        </p:tgtEl>
                                        <p:attrNameLst>
                                          <p:attrName>ppt_y</p:attrName>
                                        </p:attrNameLst>
                                      </p:cBhvr>
                                      <p:tavLst>
                                        <p:tav tm="0">
                                          <p:val>
                                            <p:strVal val="1+#ppt_h/2"/>
                                          </p:val>
                                        </p:tav>
                                        <p:tav tm="100000">
                                          <p:val>
                                            <p:strVal val="#ppt_y"/>
                                          </p:val>
                                        </p:tav>
                                      </p:tavLst>
                                    </p:anim>
                                  </p:childTnLst>
                                </p:cTn>
                              </p:par>
                            </p:childTnLst>
                          </p:cTn>
                        </p:par>
                        <p:par>
                          <p:cTn id="30" fill="hold">
                            <p:stCondLst>
                              <p:cond delay="500"/>
                            </p:stCondLst>
                            <p:childTnLst>
                              <p:par>
                                <p:cTn id="31" presetID="22" presetClass="entr" presetSubtype="8"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400"/>
                                        <p:tgtEl>
                                          <p:spTgt spid="35"/>
                                        </p:tgtEl>
                                      </p:cBhvr>
                                    </p:animEffect>
                                  </p:childTnLst>
                                </p:cTn>
                              </p:par>
                            </p:childTnLst>
                          </p:cTn>
                        </p:par>
                        <p:par>
                          <p:cTn id="34" fill="hold">
                            <p:stCondLst>
                              <p:cond delay="900"/>
                            </p:stCondLst>
                            <p:childTnLst>
                              <p:par>
                                <p:cTn id="35" presetID="22" presetClass="entr" presetSubtype="8" fill="hold" nodeType="after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left)">
                                      <p:cBhvr>
                                        <p:cTn id="37" dur="350"/>
                                        <p:tgtEl>
                                          <p:spTgt spid="36"/>
                                        </p:tgtEl>
                                      </p:cBhvr>
                                    </p:animEffect>
                                  </p:childTnLst>
                                </p:cTn>
                              </p:par>
                            </p:childTnLst>
                          </p:cTn>
                        </p:par>
                        <p:par>
                          <p:cTn id="38" fill="hold">
                            <p:stCondLst>
                              <p:cond delay="1250"/>
                            </p:stCondLst>
                            <p:childTnLst>
                              <p:par>
                                <p:cTn id="39" presetID="2" presetClass="entr" presetSubtype="4" decel="100000" fill="hold" grpId="0" nodeType="afterEffect">
                                  <p:stCondLst>
                                    <p:cond delay="250"/>
                                  </p:stCondLst>
                                  <p:childTnLst>
                                    <p:set>
                                      <p:cBhvr>
                                        <p:cTn id="40" dur="1" fill="hold">
                                          <p:stCondLst>
                                            <p:cond delay="0"/>
                                          </p:stCondLst>
                                        </p:cTn>
                                        <p:tgtEl>
                                          <p:spTgt spid="38"/>
                                        </p:tgtEl>
                                        <p:attrNameLst>
                                          <p:attrName>style.visibility</p:attrName>
                                        </p:attrNameLst>
                                      </p:cBhvr>
                                      <p:to>
                                        <p:strVal val="visible"/>
                                      </p:to>
                                    </p:set>
                                    <p:anim calcmode="lin" valueType="num">
                                      <p:cBhvr additive="base">
                                        <p:cTn id="41" dur="500" fill="hold"/>
                                        <p:tgtEl>
                                          <p:spTgt spid="38"/>
                                        </p:tgtEl>
                                        <p:attrNameLst>
                                          <p:attrName>ppt_x</p:attrName>
                                        </p:attrNameLst>
                                      </p:cBhvr>
                                      <p:tavLst>
                                        <p:tav tm="0">
                                          <p:val>
                                            <p:strVal val="#ppt_x"/>
                                          </p:val>
                                        </p:tav>
                                        <p:tav tm="100000">
                                          <p:val>
                                            <p:strVal val="#ppt_x"/>
                                          </p:val>
                                        </p:tav>
                                      </p:tavLst>
                                    </p:anim>
                                    <p:anim calcmode="lin" valueType="num">
                                      <p:cBhvr additive="base">
                                        <p:cTn id="42" dur="500" fill="hold"/>
                                        <p:tgtEl>
                                          <p:spTgt spid="38"/>
                                        </p:tgtEl>
                                        <p:attrNameLst>
                                          <p:attrName>ppt_y</p:attrName>
                                        </p:attrNameLst>
                                      </p:cBhvr>
                                      <p:tavLst>
                                        <p:tav tm="0">
                                          <p:val>
                                            <p:strVal val="1+#ppt_h/2"/>
                                          </p:val>
                                        </p:tav>
                                        <p:tav tm="100000">
                                          <p:val>
                                            <p:strVal val="#ppt_y"/>
                                          </p:val>
                                        </p:tav>
                                      </p:tavLst>
                                    </p:anim>
                                  </p:childTnLst>
                                </p:cTn>
                              </p:par>
                              <p:par>
                                <p:cTn id="43" presetID="2" presetClass="entr" presetSubtype="4" decel="100000" fill="hold" grpId="0" nodeType="withEffect">
                                  <p:stCondLst>
                                    <p:cond delay="500"/>
                                  </p:stCondLst>
                                  <p:childTnLst>
                                    <p:set>
                                      <p:cBhvr>
                                        <p:cTn id="44" dur="1" fill="hold">
                                          <p:stCondLst>
                                            <p:cond delay="0"/>
                                          </p:stCondLst>
                                        </p:cTn>
                                        <p:tgtEl>
                                          <p:spTgt spid="39"/>
                                        </p:tgtEl>
                                        <p:attrNameLst>
                                          <p:attrName>style.visibility</p:attrName>
                                        </p:attrNameLst>
                                      </p:cBhvr>
                                      <p:to>
                                        <p:strVal val="visible"/>
                                      </p:to>
                                    </p:set>
                                    <p:anim calcmode="lin" valueType="num">
                                      <p:cBhvr additive="base">
                                        <p:cTn id="45" dur="500" fill="hold"/>
                                        <p:tgtEl>
                                          <p:spTgt spid="39"/>
                                        </p:tgtEl>
                                        <p:attrNameLst>
                                          <p:attrName>ppt_x</p:attrName>
                                        </p:attrNameLst>
                                      </p:cBhvr>
                                      <p:tavLst>
                                        <p:tav tm="0">
                                          <p:val>
                                            <p:strVal val="#ppt_x"/>
                                          </p:val>
                                        </p:tav>
                                        <p:tav tm="100000">
                                          <p:val>
                                            <p:strVal val="#ppt_x"/>
                                          </p:val>
                                        </p:tav>
                                      </p:tavLst>
                                    </p:anim>
                                    <p:anim calcmode="lin" valueType="num">
                                      <p:cBhvr additive="base">
                                        <p:cTn id="46" dur="500" fill="hold"/>
                                        <p:tgtEl>
                                          <p:spTgt spid="39"/>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750"/>
                                  </p:stCondLst>
                                  <p:childTnLst>
                                    <p:set>
                                      <p:cBhvr>
                                        <p:cTn id="48" dur="1" fill="hold">
                                          <p:stCondLst>
                                            <p:cond delay="0"/>
                                          </p:stCondLst>
                                        </p:cTn>
                                        <p:tgtEl>
                                          <p:spTgt spid="37"/>
                                        </p:tgtEl>
                                        <p:attrNameLst>
                                          <p:attrName>style.visibility</p:attrName>
                                        </p:attrNameLst>
                                      </p:cBhvr>
                                      <p:to>
                                        <p:strVal val="visible"/>
                                      </p:to>
                                    </p:set>
                                    <p:anim calcmode="lin" valueType="num">
                                      <p:cBhvr additive="base">
                                        <p:cTn id="49" dur="500" fill="hold"/>
                                        <p:tgtEl>
                                          <p:spTgt spid="37"/>
                                        </p:tgtEl>
                                        <p:attrNameLst>
                                          <p:attrName>ppt_x</p:attrName>
                                        </p:attrNameLst>
                                      </p:cBhvr>
                                      <p:tavLst>
                                        <p:tav tm="0">
                                          <p:val>
                                            <p:strVal val="#ppt_x"/>
                                          </p:val>
                                        </p:tav>
                                        <p:tav tm="100000">
                                          <p:val>
                                            <p:strVal val="#ppt_x"/>
                                          </p:val>
                                        </p:tav>
                                      </p:tavLst>
                                    </p:anim>
                                    <p:anim calcmode="lin" valueType="num">
                                      <p:cBhvr additive="base">
                                        <p:cTn id="50" dur="500" fill="hold"/>
                                        <p:tgtEl>
                                          <p:spTgt spid="37"/>
                                        </p:tgtEl>
                                        <p:attrNameLst>
                                          <p:attrName>ppt_y</p:attrName>
                                        </p:attrNameLst>
                                      </p:cBhvr>
                                      <p:tavLst>
                                        <p:tav tm="0">
                                          <p:val>
                                            <p:strVal val="1+#ppt_h/2"/>
                                          </p:val>
                                        </p:tav>
                                        <p:tav tm="100000">
                                          <p:val>
                                            <p:strVal val="#ppt_y"/>
                                          </p:val>
                                        </p:tav>
                                      </p:tavLst>
                                    </p:anim>
                                  </p:childTnLst>
                                </p:cTn>
                              </p:par>
                            </p:childTnLst>
                          </p:cTn>
                        </p:par>
                        <p:par>
                          <p:cTn id="51" fill="hold">
                            <p:stCondLst>
                              <p:cond delay="2500"/>
                            </p:stCondLst>
                            <p:childTnLst>
                              <p:par>
                                <p:cTn id="52" presetID="10" presetClass="entr" presetSubtype="0" fill="hold" grpId="0" nodeType="after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fade">
                                      <p:cBhvr>
                                        <p:cTn id="54" dur="500"/>
                                        <p:tgtEl>
                                          <p:spTgt spid="4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fade">
                                      <p:cBhvr>
                                        <p:cTn id="57" dur="500"/>
                                        <p:tgtEl>
                                          <p:spTgt spid="41"/>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fade">
                                      <p:cBhvr>
                                        <p:cTn id="60" dur="500"/>
                                        <p:tgtEl>
                                          <p:spTgt spid="42"/>
                                        </p:tgtEl>
                                      </p:cBhvr>
                                    </p:animEffect>
                                  </p:childTnLst>
                                </p:cTn>
                              </p:par>
                            </p:childTnLst>
                          </p:cTn>
                        </p:par>
                        <p:par>
                          <p:cTn id="61" fill="hold">
                            <p:stCondLst>
                              <p:cond delay="3000"/>
                            </p:stCondLst>
                            <p:childTnLst>
                              <p:par>
                                <p:cTn id="62" presetID="10" presetClass="entr" presetSubtype="0" fill="hold" grpId="0" nodeType="afterEffect">
                                  <p:stCondLst>
                                    <p:cond delay="0"/>
                                  </p:stCondLst>
                                  <p:iterate type="lt">
                                    <p:tmPct val="10000"/>
                                  </p:iterate>
                                  <p:childTnLst>
                                    <p:set>
                                      <p:cBhvr>
                                        <p:cTn id="63" dur="1" fill="hold">
                                          <p:stCondLst>
                                            <p:cond delay="0"/>
                                          </p:stCondLst>
                                        </p:cTn>
                                        <p:tgtEl>
                                          <p:spTgt spid="43"/>
                                        </p:tgtEl>
                                        <p:attrNameLst>
                                          <p:attrName>style.visibility</p:attrName>
                                        </p:attrNameLst>
                                      </p:cBhvr>
                                      <p:to>
                                        <p:strVal val="visible"/>
                                      </p:to>
                                    </p:set>
                                    <p:animEffect transition="in" filter="fade">
                                      <p:cBhvr>
                                        <p:cTn id="64" dur="100"/>
                                        <p:tgtEl>
                                          <p:spTgt spid="43"/>
                                        </p:tgtEl>
                                      </p:cBhvr>
                                    </p:animEffect>
                                  </p:childTnLst>
                                </p:cTn>
                              </p:par>
                            </p:childTnLst>
                          </p:cTn>
                        </p:par>
                        <p:par>
                          <p:cTn id="65" fill="hold">
                            <p:stCondLst>
                              <p:cond delay="3150"/>
                            </p:stCondLst>
                            <p:childTnLst>
                              <p:par>
                                <p:cTn id="66" presetID="42" presetClass="entr" presetSubtype="0" fill="hold"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fade">
                                      <p:cBhvr>
                                        <p:cTn id="68" dur="1000"/>
                                        <p:tgtEl>
                                          <p:spTgt spid="45"/>
                                        </p:tgtEl>
                                      </p:cBhvr>
                                    </p:animEffect>
                                    <p:anim calcmode="lin" valueType="num">
                                      <p:cBhvr>
                                        <p:cTn id="69" dur="1000" fill="hold"/>
                                        <p:tgtEl>
                                          <p:spTgt spid="45"/>
                                        </p:tgtEl>
                                        <p:attrNameLst>
                                          <p:attrName>ppt_x</p:attrName>
                                        </p:attrNameLst>
                                      </p:cBhvr>
                                      <p:tavLst>
                                        <p:tav tm="0">
                                          <p:val>
                                            <p:strVal val="#ppt_x"/>
                                          </p:val>
                                        </p:tav>
                                        <p:tav tm="100000">
                                          <p:val>
                                            <p:strVal val="#ppt_x"/>
                                          </p:val>
                                        </p:tav>
                                      </p:tavLst>
                                    </p:anim>
                                    <p:anim calcmode="lin" valueType="num">
                                      <p:cBhvr>
                                        <p:cTn id="70" dur="1000" fill="hold"/>
                                        <p:tgtEl>
                                          <p:spTgt spid="45"/>
                                        </p:tgtEl>
                                        <p:attrNameLst>
                                          <p:attrName>ppt_y</p:attrName>
                                        </p:attrNameLst>
                                      </p:cBhvr>
                                      <p:tavLst>
                                        <p:tav tm="0">
                                          <p:val>
                                            <p:strVal val="#ppt_y+.1"/>
                                          </p:val>
                                        </p:tav>
                                        <p:tav tm="100000">
                                          <p:val>
                                            <p:strVal val="#ppt_y"/>
                                          </p:val>
                                        </p:tav>
                                      </p:tavLst>
                                    </p:anim>
                                  </p:childTnLst>
                                </p:cTn>
                              </p:par>
                              <p:par>
                                <p:cTn id="71" presetID="12" presetClass="entr" presetSubtype="4" fill="hold" grpId="0" nodeType="withEffect">
                                  <p:stCondLst>
                                    <p:cond delay="0"/>
                                  </p:stCondLst>
                                  <p:childTnLst>
                                    <p:set>
                                      <p:cBhvr>
                                        <p:cTn id="72" dur="1" fill="hold">
                                          <p:stCondLst>
                                            <p:cond delay="0"/>
                                          </p:stCondLst>
                                        </p:cTn>
                                        <p:tgtEl>
                                          <p:spTgt spid="44"/>
                                        </p:tgtEl>
                                        <p:attrNameLst>
                                          <p:attrName>style.visibility</p:attrName>
                                        </p:attrNameLst>
                                      </p:cBhvr>
                                      <p:to>
                                        <p:strVal val="visible"/>
                                      </p:to>
                                    </p:set>
                                    <p:anim calcmode="lin" valueType="num">
                                      <p:cBhvr additive="base">
                                        <p:cTn id="73" dur="500"/>
                                        <p:tgtEl>
                                          <p:spTgt spid="44"/>
                                        </p:tgtEl>
                                        <p:attrNameLst>
                                          <p:attrName>ppt_y</p:attrName>
                                        </p:attrNameLst>
                                      </p:cBhvr>
                                      <p:tavLst>
                                        <p:tav tm="0">
                                          <p:val>
                                            <p:strVal val="#ppt_y+#ppt_h*1.125000"/>
                                          </p:val>
                                        </p:tav>
                                        <p:tav tm="100000">
                                          <p:val>
                                            <p:strVal val="#ppt_y"/>
                                          </p:val>
                                        </p:tav>
                                      </p:tavLst>
                                    </p:anim>
                                    <p:animEffect transition="in" filter="wipe(up)">
                                      <p:cBhvr>
                                        <p:cTn id="7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p:bldP spid="41" grpId="0"/>
      <p:bldP spid="42" grpId="0"/>
      <p:bldP spid="43" grpId="0"/>
      <p:bldP spid="44" grpId="0"/>
      <p:bldP spid="5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65a66be615cf86f4a881e8c9f67316202dfa52"/>
</p:tagLst>
</file>

<file path=ppt/theme/theme1.xml><?xml version="1.0" encoding="utf-8"?>
<a:theme xmlns:a="http://schemas.openxmlformats.org/drawingml/2006/main" name="第一PPT，www.1ppt.com">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2731</TotalTime>
  <Words>1938</Words>
  <Application>Microsoft Office PowerPoint</Application>
  <PresentationFormat>全屏显示(16:10)</PresentationFormat>
  <Paragraphs>305</Paragraphs>
  <Slides>26</Slides>
  <Notes>26</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26</vt:i4>
      </vt:variant>
    </vt:vector>
  </HeadingPairs>
  <TitlesOfParts>
    <vt:vector size="38" baseType="lpstr">
      <vt:lpstr>FontAwesome</vt:lpstr>
      <vt:lpstr>Helvetica Light</vt:lpstr>
      <vt:lpstr>Impact MT Std</vt:lpstr>
      <vt:lpstr>Lato Light</vt:lpstr>
      <vt:lpstr>Lato Regular</vt:lpstr>
      <vt:lpstr>方正黑体简体</vt:lpstr>
      <vt:lpstr>方正兰亭黑简体</vt:lpstr>
      <vt:lpstr>微软雅黑</vt:lpstr>
      <vt:lpstr>Arial</vt:lpstr>
      <vt:lpstr>Calibri</vt:lpstr>
      <vt:lpstr>Impact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教师公开课</dc:title>
  <dc:creator>第一PPT</dc:creator>
  <cp:keywords>www.1ppt.com</cp:keywords>
  <cp:lastModifiedBy>wuhan</cp:lastModifiedBy>
  <cp:revision>1174</cp:revision>
  <dcterms:created xsi:type="dcterms:W3CDTF">2015-06-05T17:51:08Z</dcterms:created>
  <dcterms:modified xsi:type="dcterms:W3CDTF">2019-02-18T06:29:10Z</dcterms:modified>
</cp:coreProperties>
</file>