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66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28D398-BDF0-4797-84D7-8A10E9C2F51F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9ABF45-6CFD-4CB5-A06B-7E067E99F9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066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ABF45-6CFD-4CB5-A06B-7E067E99F91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6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43C13-5F9D-43D0-8C42-E78CF378DFFC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0992-4DEC-4FC3-BBC3-4101644BF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3116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43C13-5F9D-43D0-8C42-E78CF378DFFC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0992-4DEC-4FC3-BBC3-4101644BF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778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43C13-5F9D-43D0-8C42-E78CF378DFFC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0992-4DEC-4FC3-BBC3-4101644BF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397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43C13-5F9D-43D0-8C42-E78CF378DFFC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0992-4DEC-4FC3-BBC3-4101644BF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706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43C13-5F9D-43D0-8C42-E78CF378DFFC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0992-4DEC-4FC3-BBC3-4101644BF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203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43C13-5F9D-43D0-8C42-E78CF378DFFC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0992-4DEC-4FC3-BBC3-4101644BF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541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43C13-5F9D-43D0-8C42-E78CF378DFFC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0992-4DEC-4FC3-BBC3-4101644BF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149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43C13-5F9D-43D0-8C42-E78CF378DFFC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0992-4DEC-4FC3-BBC3-4101644BF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7690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43C13-5F9D-43D0-8C42-E78CF378DFFC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0992-4DEC-4FC3-BBC3-4101644BF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46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43C13-5F9D-43D0-8C42-E78CF378DFFC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0992-4DEC-4FC3-BBC3-4101644BF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721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43C13-5F9D-43D0-8C42-E78CF378DFFC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D0992-4DEC-4FC3-BBC3-4101644BF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3104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43C13-5F9D-43D0-8C42-E78CF378DFFC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D0992-4DEC-4FC3-BBC3-4101644BF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120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951" y="1218249"/>
            <a:ext cx="9027693" cy="352615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3141" y="4007469"/>
            <a:ext cx="6904616" cy="13846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053141" y="4905175"/>
            <a:ext cx="6904616" cy="13846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600450" y="4306704"/>
            <a:ext cx="40446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9</a:t>
            </a:r>
            <a:r>
              <a:rPr lang="zh-CN" altLang="en-US" sz="28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月</a:t>
            </a:r>
            <a:r>
              <a:rPr lang="en-US" altLang="zh-CN" sz="28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10</a:t>
            </a:r>
            <a:r>
              <a:rPr lang="zh-CN" altLang="en-US" sz="28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日教师节</a:t>
            </a:r>
            <a:r>
              <a:rPr lang="en-US" altLang="zh-CN" sz="28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PPT</a:t>
            </a:r>
            <a:r>
              <a:rPr lang="zh-CN" altLang="en-US" sz="28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模板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10701" y="3030740"/>
            <a:ext cx="2781300" cy="382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087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2511" y="-724278"/>
            <a:ext cx="2723077" cy="2372308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1943099" y="2060785"/>
            <a:ext cx="7981951" cy="4006709"/>
            <a:chOff x="1943099" y="2056862"/>
            <a:chExt cx="7981951" cy="4006709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49648" y="2659206"/>
              <a:ext cx="475402" cy="46114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3305" y="2659206"/>
              <a:ext cx="7301539" cy="110769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49648" y="3640281"/>
              <a:ext cx="475402" cy="46114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3305" y="3640281"/>
              <a:ext cx="7301539" cy="110769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49648" y="4621356"/>
              <a:ext cx="475402" cy="46114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3305" y="4621356"/>
              <a:ext cx="7301539" cy="110769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49648" y="5602431"/>
              <a:ext cx="475402" cy="46114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3305" y="5602431"/>
              <a:ext cx="7301539" cy="110769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3099" y="2318472"/>
              <a:ext cx="625713" cy="571304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2049908" y="2305263"/>
              <a:ext cx="46679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1</a:t>
              </a:r>
              <a:endPara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硬笔楷书" panose="03000509000000000000" pitchFamily="65" charset="-122"/>
                <a:ea typeface="迷你简硬笔楷书" panose="03000509000000000000" pitchFamily="65" charset="-122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3099" y="3299547"/>
              <a:ext cx="625713" cy="571304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2049908" y="3286338"/>
              <a:ext cx="46679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2</a:t>
              </a:r>
              <a:endPara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硬笔楷书" panose="03000509000000000000" pitchFamily="65" charset="-122"/>
                <a:ea typeface="迷你简硬笔楷书" panose="03000509000000000000" pitchFamily="65" charset="-122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3099" y="4280622"/>
              <a:ext cx="625713" cy="571304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2049908" y="4267413"/>
              <a:ext cx="46679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3</a:t>
              </a:r>
              <a:endPara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硬笔楷书" panose="03000509000000000000" pitchFamily="65" charset="-122"/>
                <a:ea typeface="迷你简硬笔楷书" panose="03000509000000000000" pitchFamily="65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3099" y="5271222"/>
              <a:ext cx="625713" cy="571304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2049908" y="5258013"/>
              <a:ext cx="46679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4</a:t>
              </a:r>
              <a:endPara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硬笔楷书" panose="03000509000000000000" pitchFamily="65" charset="-122"/>
                <a:ea typeface="迷你简硬笔楷书" panose="03000509000000000000" pitchFamily="65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782496" y="2056862"/>
              <a:ext cx="50497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9</a:t>
              </a:r>
              <a:r>
                <a:rPr lang="zh-CN" altLang="en-US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月</a:t>
              </a:r>
              <a:r>
                <a:rPr lang="en-US" altLang="zh-CN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10</a:t>
              </a:r>
              <a:r>
                <a:rPr lang="zh-CN" altLang="en-US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日教师节</a:t>
              </a:r>
              <a:r>
                <a:rPr lang="en-US" altLang="zh-CN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PPT</a:t>
              </a:r>
              <a:r>
                <a:rPr lang="zh-CN" altLang="en-US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模板当易网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782496" y="3076497"/>
              <a:ext cx="50497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9</a:t>
              </a:r>
              <a:r>
                <a:rPr lang="zh-CN" altLang="en-US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月</a:t>
              </a:r>
              <a:r>
                <a:rPr lang="en-US" altLang="zh-CN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10</a:t>
              </a:r>
              <a:r>
                <a:rPr lang="zh-CN" altLang="en-US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日教师节</a:t>
              </a:r>
              <a:r>
                <a:rPr lang="en-US" altLang="zh-CN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PPT</a:t>
              </a:r>
              <a:r>
                <a:rPr lang="zh-CN" altLang="en-US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模板当易网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782496" y="4036057"/>
              <a:ext cx="50497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9</a:t>
              </a:r>
              <a:r>
                <a:rPr lang="zh-CN" altLang="en-US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月</a:t>
              </a:r>
              <a:r>
                <a:rPr lang="en-US" altLang="zh-CN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10</a:t>
              </a:r>
              <a:r>
                <a:rPr lang="zh-CN" altLang="en-US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日教师节</a:t>
              </a:r>
              <a:r>
                <a:rPr lang="en-US" altLang="zh-CN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PPT</a:t>
              </a:r>
              <a:r>
                <a:rPr lang="zh-CN" altLang="en-US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模板当易网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782496" y="5033654"/>
              <a:ext cx="50497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9</a:t>
              </a:r>
              <a:r>
                <a:rPr lang="zh-CN" altLang="en-US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月</a:t>
              </a:r>
              <a:r>
                <a:rPr lang="en-US" altLang="zh-CN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10</a:t>
              </a:r>
              <a:r>
                <a:rPr lang="zh-CN" altLang="en-US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日教师节</a:t>
              </a:r>
              <a:r>
                <a:rPr lang="en-US" altLang="zh-CN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PPT</a:t>
              </a:r>
              <a:r>
                <a:rPr lang="zh-CN" altLang="en-US" sz="2800" dirty="0">
                  <a:solidFill>
                    <a:schemeClr val="bg1"/>
                  </a:solidFill>
                  <a:latin typeface="迷你简硬笔楷书" panose="03000509000000000000" pitchFamily="65" charset="-122"/>
                  <a:ea typeface="迷你简硬笔楷书" panose="03000509000000000000" pitchFamily="65" charset="-122"/>
                </a:rPr>
                <a:t>模板当易网</a:t>
              </a: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4949219" y="300802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2902044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9648" y="2716356"/>
            <a:ext cx="475402" cy="4611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3305" y="2716356"/>
            <a:ext cx="7301539" cy="11076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099" y="2375622"/>
            <a:ext cx="625713" cy="571304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049908" y="2362413"/>
            <a:ext cx="466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1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硬笔楷书" panose="03000509000000000000" pitchFamily="65" charset="-122"/>
              <a:ea typeface="迷你简硬笔楷书" panose="03000509000000000000" pitchFamily="65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82496" y="2114012"/>
            <a:ext cx="5049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9</a:t>
            </a:r>
            <a:r>
              <a:rPr lang="zh-CN" altLang="en-US" sz="28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月</a:t>
            </a:r>
            <a:r>
              <a:rPr lang="en-US" altLang="zh-CN" sz="28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10</a:t>
            </a:r>
            <a:r>
              <a:rPr lang="zh-CN" altLang="en-US" sz="28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日教师节</a:t>
            </a:r>
            <a:r>
              <a:rPr lang="en-US" altLang="zh-CN" sz="28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PPT</a:t>
            </a:r>
            <a:r>
              <a:rPr lang="zh-CN" altLang="en-US" sz="28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模板当易网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7385" y="4343401"/>
            <a:ext cx="4825313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748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717" y="1430019"/>
            <a:ext cx="9064616" cy="37846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382717" y="5659119"/>
            <a:ext cx="9064616" cy="37846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744" y="1509958"/>
            <a:ext cx="1098462" cy="452762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8871" y="1509958"/>
            <a:ext cx="1098462" cy="452762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2173" y="5807012"/>
            <a:ext cx="475402" cy="46114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697558" y="623228"/>
            <a:ext cx="5049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9</a:t>
            </a:r>
            <a:r>
              <a:rPr lang="zh-CN" altLang="en-US" sz="28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月</a:t>
            </a:r>
            <a:r>
              <a:rPr lang="en-US" altLang="zh-CN" sz="28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10</a:t>
            </a:r>
            <a:r>
              <a:rPr lang="zh-CN" altLang="en-US" sz="28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日教师节</a:t>
            </a:r>
            <a:r>
              <a:rPr lang="en-US" altLang="zh-CN" sz="28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PPT</a:t>
            </a:r>
            <a:r>
              <a:rPr lang="zh-CN" altLang="en-US" sz="28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模板当易网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509860" y="1888420"/>
            <a:ext cx="53882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  <a:cs typeface="Microsoft JhengHei UI Light" panose="020B0304030504040204" pitchFamily="34" charset="-122"/>
              </a:rPr>
              <a:t>当易网所涉及提供的</a:t>
            </a:r>
            <a:r>
              <a:rPr lang="en-US" altLang="zh-CN" sz="20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  <a:cs typeface="Microsoft JhengHei UI Light" panose="020B0304030504040204" pitchFamily="34" charset="-122"/>
              </a:rPr>
              <a:t>模板、</a:t>
            </a:r>
            <a:r>
              <a:rPr lang="en-US" altLang="zh-CN" sz="20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  <a:cs typeface="Microsoft JhengHei UI Light" panose="020B0304030504040204" pitchFamily="34" charset="-122"/>
              </a:rPr>
              <a:t>图片、</a:t>
            </a:r>
            <a:r>
              <a:rPr lang="en-US" altLang="zh-CN" sz="20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  <a:cs typeface="Microsoft JhengHei UI Light" panose="020B0304030504040204" pitchFamily="34" charset="-122"/>
              </a:rPr>
              <a:t>图表等</a:t>
            </a:r>
            <a:r>
              <a:rPr lang="en-US" altLang="zh-CN" sz="20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  <a:cs typeface="Microsoft JhengHei UI Light" panose="020B0304030504040204" pitchFamily="34" charset="-122"/>
              </a:rPr>
              <a:t>素材大多来自</a:t>
            </a:r>
            <a:r>
              <a:rPr lang="en-US" altLang="zh-CN" sz="20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  <a:cs typeface="Microsoft JhengHei UI Light" panose="020B0304030504040204" pitchFamily="34" charset="-122"/>
              </a:rPr>
              <a:t>设计大 师（</a:t>
            </a:r>
            <a:r>
              <a:rPr lang="en-US" altLang="zh-CN" sz="20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  <a:cs typeface="Microsoft JhengHei UI Light" panose="020B0304030504040204" pitchFamily="34" charset="-122"/>
              </a:rPr>
              <a:t>原创作者个人）授权发布作品、</a:t>
            </a:r>
            <a:r>
              <a:rPr lang="en-US" altLang="zh-CN" sz="20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  <a:cs typeface="Microsoft JhengHei UI Light" panose="020B0304030504040204" pitchFamily="34" charset="-122"/>
              </a:rPr>
              <a:t>设计公司免费作品、互联网免费共享资源精选以及部分原创作品，分享给</a:t>
            </a:r>
            <a:r>
              <a:rPr lang="en-US" altLang="zh-CN" sz="20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  <a:cs typeface="Microsoft JhengHei UI Light" panose="020B0304030504040204" pitchFamily="34" charset="-122"/>
              </a:rPr>
              <a:t>爱好者交流学习之用，我们并未授 权您将这些</a:t>
            </a:r>
            <a:r>
              <a:rPr lang="en-US" altLang="zh-CN" sz="20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  <a:cs typeface="Microsoft JhengHei UI Light" panose="020B0304030504040204" pitchFamily="34" charset="-122"/>
              </a:rPr>
              <a:t>PPT</a:t>
            </a:r>
            <a:r>
              <a:rPr lang="zh-CN" altLang="en-US" sz="20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  <a:cs typeface="Microsoft JhengHei UI Light" panose="020B0304030504040204" pitchFamily="34" charset="-122"/>
              </a:rPr>
              <a:t>模板、素材、图片用于任何商业及其他用途，如果要使用请联系原作者并征求作者同意。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744" y="-72089"/>
            <a:ext cx="3142703" cy="187783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3844" y="2864965"/>
            <a:ext cx="2203193" cy="1832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983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2425" y="2792481"/>
            <a:ext cx="3535385" cy="70153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267179" y="367088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迷你简硬笔楷书" panose="03000509000000000000" pitchFamily="65" charset="-122"/>
                <a:ea typeface="迷你简硬笔楷书" panose="03000509000000000000" pitchFamily="65" charset="-122"/>
              </a:rPr>
              <a:t>当易网</a:t>
            </a:r>
          </a:p>
        </p:txBody>
      </p:sp>
    </p:spTree>
    <p:extLst>
      <p:ext uri="{BB962C8B-B14F-4D97-AF65-F5344CB8AC3E}">
        <p14:creationId xmlns:p14="http://schemas.microsoft.com/office/powerpoint/2010/main" val="3854229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11412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网址：</a:t>
            </a:r>
            <a:r>
              <a:rPr lang="en-US" altLang="zh-CN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www.downyi.com</a:t>
            </a:r>
          </a:p>
          <a:p>
            <a:pPr algn="ctr">
              <a:lnSpc>
                <a:spcPct val="150000"/>
              </a:lnSpc>
            </a:pPr>
            <a:r>
              <a:rPr lang="zh-CN" altLang="en-US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微博：当易网</a:t>
            </a:r>
            <a:endParaRPr lang="en-US" altLang="zh-CN" sz="4267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（背景素材来自</a:t>
            </a:r>
            <a:r>
              <a:rPr lang="zh-CN" altLang="en-US" sz="2133">
                <a:latin typeface="微软雅黑" panose="020B0503020204020204" pitchFamily="34" charset="-122"/>
                <a:ea typeface="微软雅黑" panose="020B0503020204020204" pitchFamily="34" charset="-122"/>
              </a:rPr>
              <a:t>互联网）</a:t>
            </a:r>
            <a:endParaRPr lang="en-US" altLang="zh-CN" sz="213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4480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180</Words>
  <Application>Microsoft Office PowerPoint</Application>
  <PresentationFormat>宽屏</PresentationFormat>
  <Paragraphs>19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迷你简硬笔楷书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</dc:creator>
  <cp:lastModifiedBy>wuhan</cp:lastModifiedBy>
  <cp:revision>46</cp:revision>
  <dcterms:created xsi:type="dcterms:W3CDTF">2016-09-03T09:34:15Z</dcterms:created>
  <dcterms:modified xsi:type="dcterms:W3CDTF">2019-02-19T03:54:34Z</dcterms:modified>
</cp:coreProperties>
</file>