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0.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3"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8" autoAdjust="0"/>
    <p:restoredTop sz="94660"/>
  </p:normalViewPr>
  <p:slideViewPr>
    <p:cSldViewPr snapToGrid="0">
      <p:cViewPr varScale="1">
        <p:scale>
          <a:sx n="62" d="100"/>
          <a:sy n="62" d="100"/>
        </p:scale>
        <p:origin x="84" y="54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6F3607-6FD9-462D-809B-A07AB64AC44C}"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66E419-A563-4C1C-BD1B-BB3C50044865}" type="slidenum">
              <a:rPr lang="zh-CN" altLang="en-US" smtClean="0"/>
              <a:t>‹#›</a:t>
            </a:fld>
            <a:endParaRPr lang="zh-CN" altLang="en-US"/>
          </a:p>
        </p:txBody>
      </p:sp>
    </p:spTree>
    <p:extLst>
      <p:ext uri="{BB962C8B-B14F-4D97-AF65-F5344CB8AC3E}">
        <p14:creationId xmlns:p14="http://schemas.microsoft.com/office/powerpoint/2010/main" val="2476921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a:t>
            </a:fld>
            <a:endParaRPr lang="zh-CN" altLang="en-US"/>
          </a:p>
        </p:txBody>
      </p:sp>
    </p:spTree>
    <p:extLst>
      <p:ext uri="{BB962C8B-B14F-4D97-AF65-F5344CB8AC3E}">
        <p14:creationId xmlns:p14="http://schemas.microsoft.com/office/powerpoint/2010/main" val="2783372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10</a:t>
            </a:fld>
            <a:endParaRPr lang="zh-CN" altLang="en-US"/>
          </a:p>
        </p:txBody>
      </p:sp>
    </p:spTree>
    <p:extLst>
      <p:ext uri="{BB962C8B-B14F-4D97-AF65-F5344CB8AC3E}">
        <p14:creationId xmlns:p14="http://schemas.microsoft.com/office/powerpoint/2010/main" val="2796857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11</a:t>
            </a:fld>
            <a:endParaRPr lang="zh-CN" altLang="en-US"/>
          </a:p>
        </p:txBody>
      </p:sp>
    </p:spTree>
    <p:extLst>
      <p:ext uri="{BB962C8B-B14F-4D97-AF65-F5344CB8AC3E}">
        <p14:creationId xmlns:p14="http://schemas.microsoft.com/office/powerpoint/2010/main" val="1923133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12</a:t>
            </a:fld>
            <a:endParaRPr lang="zh-CN" altLang="en-US"/>
          </a:p>
        </p:txBody>
      </p:sp>
    </p:spTree>
    <p:extLst>
      <p:ext uri="{BB962C8B-B14F-4D97-AF65-F5344CB8AC3E}">
        <p14:creationId xmlns:p14="http://schemas.microsoft.com/office/powerpoint/2010/main" val="3389714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13</a:t>
            </a:fld>
            <a:endParaRPr lang="zh-CN" altLang="en-US"/>
          </a:p>
        </p:txBody>
      </p:sp>
    </p:spTree>
    <p:extLst>
      <p:ext uri="{BB962C8B-B14F-4D97-AF65-F5344CB8AC3E}">
        <p14:creationId xmlns:p14="http://schemas.microsoft.com/office/powerpoint/2010/main" val="755108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14</a:t>
            </a:fld>
            <a:endParaRPr lang="zh-CN" altLang="en-US"/>
          </a:p>
        </p:txBody>
      </p:sp>
    </p:spTree>
    <p:extLst>
      <p:ext uri="{BB962C8B-B14F-4D97-AF65-F5344CB8AC3E}">
        <p14:creationId xmlns:p14="http://schemas.microsoft.com/office/powerpoint/2010/main" val="3663871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15</a:t>
            </a:fld>
            <a:endParaRPr lang="zh-CN" altLang="en-US"/>
          </a:p>
        </p:txBody>
      </p:sp>
    </p:spTree>
    <p:extLst>
      <p:ext uri="{BB962C8B-B14F-4D97-AF65-F5344CB8AC3E}">
        <p14:creationId xmlns:p14="http://schemas.microsoft.com/office/powerpoint/2010/main" val="430416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16</a:t>
            </a:fld>
            <a:endParaRPr lang="zh-CN" altLang="en-US"/>
          </a:p>
        </p:txBody>
      </p:sp>
    </p:spTree>
    <p:extLst>
      <p:ext uri="{BB962C8B-B14F-4D97-AF65-F5344CB8AC3E}">
        <p14:creationId xmlns:p14="http://schemas.microsoft.com/office/powerpoint/2010/main" val="165411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17</a:t>
            </a:fld>
            <a:endParaRPr lang="zh-CN" altLang="en-US"/>
          </a:p>
        </p:txBody>
      </p:sp>
    </p:spTree>
    <p:extLst>
      <p:ext uri="{BB962C8B-B14F-4D97-AF65-F5344CB8AC3E}">
        <p14:creationId xmlns:p14="http://schemas.microsoft.com/office/powerpoint/2010/main" val="23897926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18</a:t>
            </a:fld>
            <a:endParaRPr lang="zh-CN" altLang="en-US"/>
          </a:p>
        </p:txBody>
      </p:sp>
    </p:spTree>
    <p:extLst>
      <p:ext uri="{BB962C8B-B14F-4D97-AF65-F5344CB8AC3E}">
        <p14:creationId xmlns:p14="http://schemas.microsoft.com/office/powerpoint/2010/main" val="4239611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19</a:t>
            </a:fld>
            <a:endParaRPr lang="zh-CN" altLang="en-US"/>
          </a:p>
        </p:txBody>
      </p:sp>
    </p:spTree>
    <p:extLst>
      <p:ext uri="{BB962C8B-B14F-4D97-AF65-F5344CB8AC3E}">
        <p14:creationId xmlns:p14="http://schemas.microsoft.com/office/powerpoint/2010/main" val="3639820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a:t>
            </a:fld>
            <a:endParaRPr lang="zh-CN" altLang="en-US"/>
          </a:p>
        </p:txBody>
      </p:sp>
    </p:spTree>
    <p:extLst>
      <p:ext uri="{BB962C8B-B14F-4D97-AF65-F5344CB8AC3E}">
        <p14:creationId xmlns:p14="http://schemas.microsoft.com/office/powerpoint/2010/main" val="1856050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20</a:t>
            </a:fld>
            <a:endParaRPr lang="zh-CN" altLang="en-US"/>
          </a:p>
        </p:txBody>
      </p:sp>
    </p:spTree>
    <p:extLst>
      <p:ext uri="{BB962C8B-B14F-4D97-AF65-F5344CB8AC3E}">
        <p14:creationId xmlns:p14="http://schemas.microsoft.com/office/powerpoint/2010/main" val="1430817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21</a:t>
            </a:fld>
            <a:endParaRPr lang="zh-CN" altLang="en-US"/>
          </a:p>
        </p:txBody>
      </p:sp>
    </p:spTree>
    <p:extLst>
      <p:ext uri="{BB962C8B-B14F-4D97-AF65-F5344CB8AC3E}">
        <p14:creationId xmlns:p14="http://schemas.microsoft.com/office/powerpoint/2010/main" val="3929043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22</a:t>
            </a:fld>
            <a:endParaRPr lang="zh-CN" altLang="en-US"/>
          </a:p>
        </p:txBody>
      </p:sp>
    </p:spTree>
    <p:extLst>
      <p:ext uri="{BB962C8B-B14F-4D97-AF65-F5344CB8AC3E}">
        <p14:creationId xmlns:p14="http://schemas.microsoft.com/office/powerpoint/2010/main" val="3956967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23</a:t>
            </a:fld>
            <a:endParaRPr lang="zh-CN" altLang="en-US"/>
          </a:p>
        </p:txBody>
      </p:sp>
    </p:spTree>
    <p:extLst>
      <p:ext uri="{BB962C8B-B14F-4D97-AF65-F5344CB8AC3E}">
        <p14:creationId xmlns:p14="http://schemas.microsoft.com/office/powerpoint/2010/main" val="283128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24</a:t>
            </a:fld>
            <a:endParaRPr lang="zh-CN" altLang="en-US"/>
          </a:p>
        </p:txBody>
      </p:sp>
    </p:spTree>
    <p:extLst>
      <p:ext uri="{BB962C8B-B14F-4D97-AF65-F5344CB8AC3E}">
        <p14:creationId xmlns:p14="http://schemas.microsoft.com/office/powerpoint/2010/main" val="36546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25</a:t>
            </a:fld>
            <a:endParaRPr lang="zh-CN" altLang="en-US"/>
          </a:p>
        </p:txBody>
      </p:sp>
    </p:spTree>
    <p:extLst>
      <p:ext uri="{BB962C8B-B14F-4D97-AF65-F5344CB8AC3E}">
        <p14:creationId xmlns:p14="http://schemas.microsoft.com/office/powerpoint/2010/main" val="245245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3</a:t>
            </a:fld>
            <a:endParaRPr lang="zh-CN" altLang="en-US"/>
          </a:p>
        </p:txBody>
      </p:sp>
    </p:spTree>
    <p:extLst>
      <p:ext uri="{BB962C8B-B14F-4D97-AF65-F5344CB8AC3E}">
        <p14:creationId xmlns:p14="http://schemas.microsoft.com/office/powerpoint/2010/main" val="4250510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4</a:t>
            </a:fld>
            <a:endParaRPr lang="zh-CN" altLang="en-US"/>
          </a:p>
        </p:txBody>
      </p:sp>
    </p:spTree>
    <p:extLst>
      <p:ext uri="{BB962C8B-B14F-4D97-AF65-F5344CB8AC3E}">
        <p14:creationId xmlns:p14="http://schemas.microsoft.com/office/powerpoint/2010/main" val="3528499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5</a:t>
            </a:fld>
            <a:endParaRPr lang="zh-CN" altLang="en-US"/>
          </a:p>
        </p:txBody>
      </p:sp>
    </p:spTree>
    <p:extLst>
      <p:ext uri="{BB962C8B-B14F-4D97-AF65-F5344CB8AC3E}">
        <p14:creationId xmlns:p14="http://schemas.microsoft.com/office/powerpoint/2010/main" val="2586527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6</a:t>
            </a:fld>
            <a:endParaRPr lang="zh-CN" altLang="en-US"/>
          </a:p>
        </p:txBody>
      </p:sp>
    </p:spTree>
    <p:extLst>
      <p:ext uri="{BB962C8B-B14F-4D97-AF65-F5344CB8AC3E}">
        <p14:creationId xmlns:p14="http://schemas.microsoft.com/office/powerpoint/2010/main" val="1705491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7</a:t>
            </a:fld>
            <a:endParaRPr lang="zh-CN" altLang="en-US"/>
          </a:p>
        </p:txBody>
      </p:sp>
    </p:spTree>
    <p:extLst>
      <p:ext uri="{BB962C8B-B14F-4D97-AF65-F5344CB8AC3E}">
        <p14:creationId xmlns:p14="http://schemas.microsoft.com/office/powerpoint/2010/main" val="2708220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8</a:t>
            </a:fld>
            <a:endParaRPr lang="zh-CN" altLang="en-US"/>
          </a:p>
        </p:txBody>
      </p:sp>
    </p:spTree>
    <p:extLst>
      <p:ext uri="{BB962C8B-B14F-4D97-AF65-F5344CB8AC3E}">
        <p14:creationId xmlns:p14="http://schemas.microsoft.com/office/powerpoint/2010/main" val="25019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66E419-A563-4C1C-BD1B-BB3C50044865}" type="slidenum">
              <a:rPr lang="zh-CN" altLang="en-US" smtClean="0"/>
              <a:t>9</a:t>
            </a:fld>
            <a:endParaRPr lang="zh-CN" altLang="en-US"/>
          </a:p>
        </p:txBody>
      </p:sp>
    </p:spTree>
    <p:extLst>
      <p:ext uri="{BB962C8B-B14F-4D97-AF65-F5344CB8AC3E}">
        <p14:creationId xmlns:p14="http://schemas.microsoft.com/office/powerpoint/2010/main" val="3704019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3643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B6CD0CDC-5EE0-4B66-8672-90EAC761FCEF}"/>
              </a:ext>
            </a:extLst>
          </p:cNvPr>
          <p:cNvSpPr txBox="1"/>
          <p:nvPr userDrawn="1"/>
        </p:nvSpPr>
        <p:spPr>
          <a:xfrm>
            <a:off x="1011760" y="552966"/>
            <a:ext cx="2933700" cy="369332"/>
          </a:xfrm>
          <a:prstGeom prst="rect">
            <a:avLst/>
          </a:prstGeom>
          <a:noFill/>
        </p:spPr>
        <p:txBody>
          <a:bodyPr wrap="square" rtlCol="0">
            <a:spAutoFit/>
          </a:bodyPr>
          <a:lstStyle/>
          <a:p>
            <a:r>
              <a:rPr lang="zh-CN" altLang="en-US" dirty="0"/>
              <a:t>在此添加您的标题</a:t>
            </a:r>
          </a:p>
        </p:txBody>
      </p:sp>
      <p:pic>
        <p:nvPicPr>
          <p:cNvPr id="5" name="图片 4">
            <a:extLst>
              <a:ext uri="{FF2B5EF4-FFF2-40B4-BE49-F238E27FC236}">
                <a16:creationId xmlns:a16="http://schemas.microsoft.com/office/drawing/2014/main" id="{0E79D14E-2A96-4BD1-93CC-9D27FAC279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255373" y="70882"/>
            <a:ext cx="552622" cy="1333500"/>
          </a:xfrm>
          <a:prstGeom prst="rect">
            <a:avLst/>
          </a:prstGeom>
        </p:spPr>
      </p:pic>
    </p:spTree>
    <p:extLst>
      <p:ext uri="{BB962C8B-B14F-4D97-AF65-F5344CB8AC3E}">
        <p14:creationId xmlns:p14="http://schemas.microsoft.com/office/powerpoint/2010/main" val="365204188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56503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18458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38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0.jpeg"/><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1.jpeg"/><Relationship Id="rId5" Type="http://schemas.openxmlformats.org/officeDocument/2006/relationships/notesSlide" Target="../notesSlides/notesSlide15.xml"/><Relationship Id="rId4"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2.jpeg"/><Relationship Id="rId5" Type="http://schemas.openxmlformats.org/officeDocument/2006/relationships/notesSlide" Target="../notesSlides/notesSlide20.xml"/><Relationship Id="rId4"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20.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jpg"/><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7.xml"/><Relationship Id="rId7"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10810C93-BB60-4CE6-B9D8-C55A1FC6DE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673" y="1229575"/>
            <a:ext cx="4825394" cy="2196825"/>
          </a:xfrm>
          <a:prstGeom prst="rect">
            <a:avLst/>
          </a:prstGeom>
        </p:spPr>
      </p:pic>
    </p:spTree>
    <p:extLst>
      <p:ext uri="{BB962C8B-B14F-4D97-AF65-F5344CB8AC3E}">
        <p14:creationId xmlns:p14="http://schemas.microsoft.com/office/powerpoint/2010/main" val="78571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0A35DD1C-2E20-47A5-A32C-99EEA4CB9D1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0"/>
            <a:ext cx="12192000" cy="8128000"/>
          </a:xfrm>
          <a:prstGeom prst="rect">
            <a:avLst/>
          </a:prstGeom>
        </p:spPr>
      </p:pic>
      <p:sp>
        <p:nvSpPr>
          <p:cNvPr id="5" name="PA_矩形 1">
            <a:extLst>
              <a:ext uri="{FF2B5EF4-FFF2-40B4-BE49-F238E27FC236}">
                <a16:creationId xmlns:a16="http://schemas.microsoft.com/office/drawing/2014/main" id="{A7BD63BE-A525-4006-8C33-77A1669DA5C3}"/>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PA_文本框 9">
            <a:extLst>
              <a:ext uri="{FF2B5EF4-FFF2-40B4-BE49-F238E27FC236}">
                <a16:creationId xmlns:a16="http://schemas.microsoft.com/office/drawing/2014/main" id="{C1EEE956-D462-4F6F-BF9A-99C2916E27ED}"/>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02.</a:t>
            </a:r>
            <a:r>
              <a:rPr lang="zh-CN" altLang="en-US" sz="4400" b="1" kern="900" dirty="0">
                <a:solidFill>
                  <a:schemeClr val="bg1"/>
                </a:solidFill>
              </a:rPr>
              <a:t>添加标题</a:t>
            </a:r>
          </a:p>
        </p:txBody>
      </p:sp>
      <p:sp>
        <p:nvSpPr>
          <p:cNvPr id="7" name="PA_文本框 10">
            <a:extLst>
              <a:ext uri="{FF2B5EF4-FFF2-40B4-BE49-F238E27FC236}">
                <a16:creationId xmlns:a16="http://schemas.microsoft.com/office/drawing/2014/main" id="{20501137-FB5C-4954-8B05-F8966EB34BCD}"/>
              </a:ext>
            </a:extLst>
          </p:cNvPr>
          <p:cNvSpPr txBox="1"/>
          <p:nvPr>
            <p:custDataLst>
              <p:tags r:id="rId3"/>
            </p:custDataLst>
          </p:nvPr>
        </p:nvSpPr>
        <p:spPr>
          <a:xfrm>
            <a:off x="2669488" y="3743325"/>
            <a:ext cx="6853027" cy="8858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225101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900" decel="100000" fill="hold"/>
                                        <p:tgtEl>
                                          <p:spTgt spid="6"/>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900" decel="100000" fill="hold"/>
                                        <p:tgtEl>
                                          <p:spTgt spid="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xagon 4">
            <a:extLst>
              <a:ext uri="{FF2B5EF4-FFF2-40B4-BE49-F238E27FC236}">
                <a16:creationId xmlns:a16="http://schemas.microsoft.com/office/drawing/2014/main" id="{64E9C9ED-5D47-4834-A1C8-A5D60405323C}"/>
              </a:ext>
            </a:extLst>
          </p:cNvPr>
          <p:cNvSpPr/>
          <p:nvPr/>
        </p:nvSpPr>
        <p:spPr>
          <a:xfrm>
            <a:off x="2094354" y="3338492"/>
            <a:ext cx="2316572" cy="1997043"/>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3" name="Hexagon 6">
            <a:extLst>
              <a:ext uri="{FF2B5EF4-FFF2-40B4-BE49-F238E27FC236}">
                <a16:creationId xmlns:a16="http://schemas.microsoft.com/office/drawing/2014/main" id="{6A23244D-2DBD-4F8D-8C4E-C2A69E7596F9}"/>
              </a:ext>
            </a:extLst>
          </p:cNvPr>
          <p:cNvSpPr/>
          <p:nvPr/>
        </p:nvSpPr>
        <p:spPr>
          <a:xfrm>
            <a:off x="7831278" y="2263161"/>
            <a:ext cx="2316572" cy="1997043"/>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4" name="Hexagon 7">
            <a:extLst>
              <a:ext uri="{FF2B5EF4-FFF2-40B4-BE49-F238E27FC236}">
                <a16:creationId xmlns:a16="http://schemas.microsoft.com/office/drawing/2014/main" id="{CAB73922-C6BA-444D-A390-3E9E0A5FE225}"/>
              </a:ext>
            </a:extLst>
          </p:cNvPr>
          <p:cNvSpPr/>
          <p:nvPr/>
        </p:nvSpPr>
        <p:spPr>
          <a:xfrm>
            <a:off x="4005541" y="2263703"/>
            <a:ext cx="2316572" cy="1997043"/>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5" name="Hexagon 10">
            <a:extLst>
              <a:ext uri="{FF2B5EF4-FFF2-40B4-BE49-F238E27FC236}">
                <a16:creationId xmlns:a16="http://schemas.microsoft.com/office/drawing/2014/main" id="{B04F9F8B-B118-4F56-B3A7-5E5FF38412DE}"/>
              </a:ext>
            </a:extLst>
          </p:cNvPr>
          <p:cNvSpPr/>
          <p:nvPr/>
        </p:nvSpPr>
        <p:spPr>
          <a:xfrm>
            <a:off x="5917834" y="3300324"/>
            <a:ext cx="2316572" cy="1997043"/>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6" name="Freeform 83">
            <a:extLst>
              <a:ext uri="{FF2B5EF4-FFF2-40B4-BE49-F238E27FC236}">
                <a16:creationId xmlns:a16="http://schemas.microsoft.com/office/drawing/2014/main" id="{73DE49B2-12A2-470F-B742-18FFEFCB788C}"/>
              </a:ext>
            </a:extLst>
          </p:cNvPr>
          <p:cNvSpPr>
            <a:spLocks/>
          </p:cNvSpPr>
          <p:nvPr/>
        </p:nvSpPr>
        <p:spPr bwMode="auto">
          <a:xfrm>
            <a:off x="2966616" y="3830783"/>
            <a:ext cx="572045" cy="57204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23">
            <a:extLst>
              <a:ext uri="{FF2B5EF4-FFF2-40B4-BE49-F238E27FC236}">
                <a16:creationId xmlns:a16="http://schemas.microsoft.com/office/drawing/2014/main" id="{869B43DE-E747-45C4-B825-146BC4459528}"/>
              </a:ext>
            </a:extLst>
          </p:cNvPr>
          <p:cNvSpPr>
            <a:spLocks noEditPoints="1"/>
          </p:cNvSpPr>
          <p:nvPr/>
        </p:nvSpPr>
        <p:spPr bwMode="auto">
          <a:xfrm>
            <a:off x="4897457" y="2782943"/>
            <a:ext cx="532736" cy="53273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104">
            <a:extLst>
              <a:ext uri="{FF2B5EF4-FFF2-40B4-BE49-F238E27FC236}">
                <a16:creationId xmlns:a16="http://schemas.microsoft.com/office/drawing/2014/main" id="{391971AA-1FC4-418B-9060-6F2AC80E0FC0}"/>
              </a:ext>
            </a:extLst>
          </p:cNvPr>
          <p:cNvSpPr>
            <a:spLocks noEditPoints="1"/>
          </p:cNvSpPr>
          <p:nvPr/>
        </p:nvSpPr>
        <p:spPr bwMode="auto">
          <a:xfrm>
            <a:off x="8703541" y="2750069"/>
            <a:ext cx="572043" cy="57204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211">
            <a:extLst>
              <a:ext uri="{FF2B5EF4-FFF2-40B4-BE49-F238E27FC236}">
                <a16:creationId xmlns:a16="http://schemas.microsoft.com/office/drawing/2014/main" id="{DD0A3EDA-0681-4B78-981A-A431ACA8463B}"/>
              </a:ext>
            </a:extLst>
          </p:cNvPr>
          <p:cNvSpPr>
            <a:spLocks noEditPoints="1"/>
          </p:cNvSpPr>
          <p:nvPr/>
        </p:nvSpPr>
        <p:spPr bwMode="auto">
          <a:xfrm>
            <a:off x="6807623" y="3825970"/>
            <a:ext cx="536992" cy="532733"/>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TextBox 16">
            <a:extLst>
              <a:ext uri="{FF2B5EF4-FFF2-40B4-BE49-F238E27FC236}">
                <a16:creationId xmlns:a16="http://schemas.microsoft.com/office/drawing/2014/main" id="{47D6C385-3B82-46F1-9EA7-B244FBEA5B86}"/>
              </a:ext>
            </a:extLst>
          </p:cNvPr>
          <p:cNvSpPr txBox="1"/>
          <p:nvPr/>
        </p:nvSpPr>
        <p:spPr>
          <a:xfrm>
            <a:off x="2774945" y="4502518"/>
            <a:ext cx="955390"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1" name="TextBox 18">
            <a:extLst>
              <a:ext uri="{FF2B5EF4-FFF2-40B4-BE49-F238E27FC236}">
                <a16:creationId xmlns:a16="http://schemas.microsoft.com/office/drawing/2014/main" id="{0C54FACA-7628-452A-9090-9B49D16C1991}"/>
              </a:ext>
            </a:extLst>
          </p:cNvPr>
          <p:cNvSpPr txBox="1"/>
          <p:nvPr/>
        </p:nvSpPr>
        <p:spPr>
          <a:xfrm>
            <a:off x="4686130" y="3397418"/>
            <a:ext cx="955391"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2" name="TextBox 19">
            <a:extLst>
              <a:ext uri="{FF2B5EF4-FFF2-40B4-BE49-F238E27FC236}">
                <a16:creationId xmlns:a16="http://schemas.microsoft.com/office/drawing/2014/main" id="{6AF3BB80-9203-4F9D-8761-66CEBF4EEB2F}"/>
              </a:ext>
            </a:extLst>
          </p:cNvPr>
          <p:cNvSpPr txBox="1"/>
          <p:nvPr/>
        </p:nvSpPr>
        <p:spPr>
          <a:xfrm>
            <a:off x="8482636" y="3405640"/>
            <a:ext cx="981038"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sp>
        <p:nvSpPr>
          <p:cNvPr id="13" name="TextBox 20">
            <a:extLst>
              <a:ext uri="{FF2B5EF4-FFF2-40B4-BE49-F238E27FC236}">
                <a16:creationId xmlns:a16="http://schemas.microsoft.com/office/drawing/2014/main" id="{1CD2906B-21CF-4DC2-9F04-64990AA259C3}"/>
              </a:ext>
            </a:extLst>
          </p:cNvPr>
          <p:cNvSpPr txBox="1"/>
          <p:nvPr/>
        </p:nvSpPr>
        <p:spPr>
          <a:xfrm>
            <a:off x="6610905" y="4445556"/>
            <a:ext cx="955390" cy="287323"/>
          </a:xfrm>
          <a:prstGeom prst="rect">
            <a:avLst/>
          </a:prstGeom>
          <a:noFill/>
        </p:spPr>
        <p:txBody>
          <a:bodyPr wrap="none" lIns="0" tIns="0" rIns="0" bIns="0" rtlCol="0">
            <a:spAutoFit/>
          </a:bodyPr>
          <a:lstStyle/>
          <a:p>
            <a:pPr algn="ctr"/>
            <a:r>
              <a:rPr lang="zh-CN" altLang="en-US" sz="1867" b="1" dirty="0">
                <a:solidFill>
                  <a:schemeClr val="bg1"/>
                </a:solidFill>
              </a:rPr>
              <a:t>你的标题</a:t>
            </a:r>
            <a:endParaRPr lang="en-US" sz="1867" b="1" dirty="0">
              <a:solidFill>
                <a:schemeClr val="bg1"/>
              </a:solidFill>
            </a:endParaRPr>
          </a:p>
        </p:txBody>
      </p:sp>
      <p:grpSp>
        <p:nvGrpSpPr>
          <p:cNvPr id="14" name="Group 31">
            <a:extLst>
              <a:ext uri="{FF2B5EF4-FFF2-40B4-BE49-F238E27FC236}">
                <a16:creationId xmlns:a16="http://schemas.microsoft.com/office/drawing/2014/main" id="{33541796-18A0-4CAC-93E4-1D8B111F760A}"/>
              </a:ext>
            </a:extLst>
          </p:cNvPr>
          <p:cNvGrpSpPr/>
          <p:nvPr/>
        </p:nvGrpSpPr>
        <p:grpSpPr>
          <a:xfrm>
            <a:off x="1875054" y="3396472"/>
            <a:ext cx="821877" cy="821877"/>
            <a:chOff x="2138721" y="2867884"/>
            <a:chExt cx="616408" cy="616408"/>
          </a:xfrm>
        </p:grpSpPr>
        <p:grpSp>
          <p:nvGrpSpPr>
            <p:cNvPr id="15" name="Group 21">
              <a:extLst>
                <a:ext uri="{FF2B5EF4-FFF2-40B4-BE49-F238E27FC236}">
                  <a16:creationId xmlns:a16="http://schemas.microsoft.com/office/drawing/2014/main" id="{D2F42EAD-9ADA-4F4E-B5C5-D75D0587B05B}"/>
                </a:ext>
              </a:extLst>
            </p:cNvPr>
            <p:cNvGrpSpPr/>
            <p:nvPr/>
          </p:nvGrpSpPr>
          <p:grpSpPr>
            <a:xfrm>
              <a:off x="2138721" y="2867884"/>
              <a:ext cx="616408" cy="616408"/>
              <a:chOff x="2786183" y="1189182"/>
              <a:chExt cx="921712" cy="921712"/>
            </a:xfrm>
          </p:grpSpPr>
          <p:sp>
            <p:nvSpPr>
              <p:cNvPr id="17" name="Oval 22">
                <a:extLst>
                  <a:ext uri="{FF2B5EF4-FFF2-40B4-BE49-F238E27FC236}">
                    <a16:creationId xmlns:a16="http://schemas.microsoft.com/office/drawing/2014/main" id="{A0C972EA-D992-42D3-A98A-150858EED17B}"/>
                  </a:ext>
                </a:extLst>
              </p:cNvPr>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Oval 23">
                <a:extLst>
                  <a:ext uri="{FF2B5EF4-FFF2-40B4-BE49-F238E27FC236}">
                    <a16:creationId xmlns:a16="http://schemas.microsoft.com/office/drawing/2014/main" id="{4D7DA0E0-8158-4A9D-802F-86AD6340C830}"/>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6" name="Freeform 9">
              <a:extLst>
                <a:ext uri="{FF2B5EF4-FFF2-40B4-BE49-F238E27FC236}">
                  <a16:creationId xmlns:a16="http://schemas.microsoft.com/office/drawing/2014/main" id="{C0D6F95D-7985-426F-84B7-5524DCDD0228}"/>
                </a:ext>
              </a:extLst>
            </p:cNvPr>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9" name="Group 32">
            <a:extLst>
              <a:ext uri="{FF2B5EF4-FFF2-40B4-BE49-F238E27FC236}">
                <a16:creationId xmlns:a16="http://schemas.microsoft.com/office/drawing/2014/main" id="{E1979485-0366-4F3D-A44B-A4B9CD7ED202}"/>
              </a:ext>
            </a:extLst>
          </p:cNvPr>
          <p:cNvGrpSpPr/>
          <p:nvPr/>
        </p:nvGrpSpPr>
        <p:grpSpPr>
          <a:xfrm>
            <a:off x="4752887" y="1879115"/>
            <a:ext cx="821877" cy="821877"/>
            <a:chOff x="6412691" y="2896967"/>
            <a:chExt cx="616408" cy="616408"/>
          </a:xfrm>
        </p:grpSpPr>
        <p:grpSp>
          <p:nvGrpSpPr>
            <p:cNvPr id="20" name="Group 25">
              <a:extLst>
                <a:ext uri="{FF2B5EF4-FFF2-40B4-BE49-F238E27FC236}">
                  <a16:creationId xmlns:a16="http://schemas.microsoft.com/office/drawing/2014/main" id="{C1C56C4C-9BD6-4711-8644-994F6712F0DE}"/>
                </a:ext>
              </a:extLst>
            </p:cNvPr>
            <p:cNvGrpSpPr/>
            <p:nvPr/>
          </p:nvGrpSpPr>
          <p:grpSpPr>
            <a:xfrm>
              <a:off x="6412691" y="2896967"/>
              <a:ext cx="616408" cy="616408"/>
              <a:chOff x="2786183" y="1189182"/>
              <a:chExt cx="921712" cy="921712"/>
            </a:xfrm>
          </p:grpSpPr>
          <p:sp>
            <p:nvSpPr>
              <p:cNvPr id="24" name="Oval 26">
                <a:extLst>
                  <a:ext uri="{FF2B5EF4-FFF2-40B4-BE49-F238E27FC236}">
                    <a16:creationId xmlns:a16="http://schemas.microsoft.com/office/drawing/2014/main" id="{21862B6B-F77D-4F9C-97F6-722A7E357C27}"/>
                  </a:ext>
                </a:extLst>
              </p:cNvPr>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5" name="Oval 27">
                <a:extLst>
                  <a:ext uri="{FF2B5EF4-FFF2-40B4-BE49-F238E27FC236}">
                    <a16:creationId xmlns:a16="http://schemas.microsoft.com/office/drawing/2014/main" id="{D2C0DCD0-3377-4EE5-91D7-118F5D91C1E0}"/>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1" name="Group 28">
              <a:extLst>
                <a:ext uri="{FF2B5EF4-FFF2-40B4-BE49-F238E27FC236}">
                  <a16:creationId xmlns:a16="http://schemas.microsoft.com/office/drawing/2014/main" id="{A5BDE4D7-C62A-4A75-8B63-DBBC290EF5CE}"/>
                </a:ext>
              </a:extLst>
            </p:cNvPr>
            <p:cNvGrpSpPr/>
            <p:nvPr/>
          </p:nvGrpSpPr>
          <p:grpSpPr>
            <a:xfrm>
              <a:off x="6566423" y="3063819"/>
              <a:ext cx="319678" cy="300106"/>
              <a:chOff x="504825" y="971550"/>
              <a:chExt cx="1089026" cy="1022350"/>
            </a:xfrm>
            <a:solidFill>
              <a:schemeClr val="accent4"/>
            </a:solidFill>
          </p:grpSpPr>
          <p:sp>
            <p:nvSpPr>
              <p:cNvPr id="22" name="Freeform 29">
                <a:extLst>
                  <a:ext uri="{FF2B5EF4-FFF2-40B4-BE49-F238E27FC236}">
                    <a16:creationId xmlns:a16="http://schemas.microsoft.com/office/drawing/2014/main" id="{FACFE389-5F6D-444C-8D89-246F167B47A9}"/>
                  </a:ext>
                </a:extLst>
              </p:cNvPr>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3" name="Freeform 31">
                <a:extLst>
                  <a:ext uri="{FF2B5EF4-FFF2-40B4-BE49-F238E27FC236}">
                    <a16:creationId xmlns:a16="http://schemas.microsoft.com/office/drawing/2014/main" id="{C6113D10-E33A-4138-9EE3-814F474AE32D}"/>
                  </a:ext>
                </a:extLst>
              </p:cNvPr>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26" name="Group 41">
            <a:extLst>
              <a:ext uri="{FF2B5EF4-FFF2-40B4-BE49-F238E27FC236}">
                <a16:creationId xmlns:a16="http://schemas.microsoft.com/office/drawing/2014/main" id="{5D3D3357-5E95-42E7-B12A-EFCFFC7DF9D6}"/>
              </a:ext>
            </a:extLst>
          </p:cNvPr>
          <p:cNvGrpSpPr/>
          <p:nvPr/>
        </p:nvGrpSpPr>
        <p:grpSpPr>
          <a:xfrm>
            <a:off x="6665180" y="4875690"/>
            <a:ext cx="821877" cy="821877"/>
            <a:chOff x="5664096" y="2537414"/>
            <a:chExt cx="616408" cy="616408"/>
          </a:xfrm>
        </p:grpSpPr>
        <p:grpSp>
          <p:nvGrpSpPr>
            <p:cNvPr id="27" name="Group 33">
              <a:extLst>
                <a:ext uri="{FF2B5EF4-FFF2-40B4-BE49-F238E27FC236}">
                  <a16:creationId xmlns:a16="http://schemas.microsoft.com/office/drawing/2014/main" id="{23FA14C3-636F-404E-9C02-1C9BB4DC089C}"/>
                </a:ext>
              </a:extLst>
            </p:cNvPr>
            <p:cNvGrpSpPr/>
            <p:nvPr/>
          </p:nvGrpSpPr>
          <p:grpSpPr>
            <a:xfrm>
              <a:off x="5664096" y="2537414"/>
              <a:ext cx="616408" cy="616408"/>
              <a:chOff x="2786183" y="1189182"/>
              <a:chExt cx="921712" cy="921712"/>
            </a:xfrm>
          </p:grpSpPr>
          <p:sp>
            <p:nvSpPr>
              <p:cNvPr id="33" name="Oval 34">
                <a:extLst>
                  <a:ext uri="{FF2B5EF4-FFF2-40B4-BE49-F238E27FC236}">
                    <a16:creationId xmlns:a16="http://schemas.microsoft.com/office/drawing/2014/main" id="{9AEF9497-AC39-4B48-994E-A53D0F10AB49}"/>
                  </a:ext>
                </a:extLst>
              </p:cNvPr>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4" name="Oval 35">
                <a:extLst>
                  <a:ext uri="{FF2B5EF4-FFF2-40B4-BE49-F238E27FC236}">
                    <a16:creationId xmlns:a16="http://schemas.microsoft.com/office/drawing/2014/main" id="{948BC635-3E67-4E9D-A7D0-D07919EFDC15}"/>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8" name="Group 36">
              <a:extLst>
                <a:ext uri="{FF2B5EF4-FFF2-40B4-BE49-F238E27FC236}">
                  <a16:creationId xmlns:a16="http://schemas.microsoft.com/office/drawing/2014/main" id="{DD0E8FDC-E129-4605-8F91-8EFD92F55FDC}"/>
                </a:ext>
              </a:extLst>
            </p:cNvPr>
            <p:cNvGrpSpPr/>
            <p:nvPr/>
          </p:nvGrpSpPr>
          <p:grpSpPr>
            <a:xfrm>
              <a:off x="5828448" y="2733085"/>
              <a:ext cx="308466" cy="233388"/>
              <a:chOff x="6629400" y="2008188"/>
              <a:chExt cx="600075" cy="454025"/>
            </a:xfrm>
            <a:solidFill>
              <a:schemeClr val="accent3"/>
            </a:solidFill>
          </p:grpSpPr>
          <p:sp>
            <p:nvSpPr>
              <p:cNvPr id="29" name="Freeform 17">
                <a:extLst>
                  <a:ext uri="{FF2B5EF4-FFF2-40B4-BE49-F238E27FC236}">
                    <a16:creationId xmlns:a16="http://schemas.microsoft.com/office/drawing/2014/main" id="{A8BD80BD-FE49-461C-80B3-C3ACDB1CC234}"/>
                  </a:ext>
                </a:extLst>
              </p:cNvPr>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8">
                <a:extLst>
                  <a:ext uri="{FF2B5EF4-FFF2-40B4-BE49-F238E27FC236}">
                    <a16:creationId xmlns:a16="http://schemas.microsoft.com/office/drawing/2014/main" id="{82CA0E49-3C55-40A9-9E6E-618F8A5B3645}"/>
                  </a:ext>
                </a:extLst>
              </p:cNvPr>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19">
                <a:extLst>
                  <a:ext uri="{FF2B5EF4-FFF2-40B4-BE49-F238E27FC236}">
                    <a16:creationId xmlns:a16="http://schemas.microsoft.com/office/drawing/2014/main" id="{BD079327-CC7C-4DE2-A49B-5BB43FFFBDB3}"/>
                  </a:ext>
                </a:extLst>
              </p:cNvPr>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20">
                <a:extLst>
                  <a:ext uri="{FF2B5EF4-FFF2-40B4-BE49-F238E27FC236}">
                    <a16:creationId xmlns:a16="http://schemas.microsoft.com/office/drawing/2014/main" id="{2B7921FE-9072-4CCB-A3AA-0D2A68F73B5E}"/>
                  </a:ext>
                </a:extLst>
              </p:cNvPr>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35" name="Group 48">
            <a:extLst>
              <a:ext uri="{FF2B5EF4-FFF2-40B4-BE49-F238E27FC236}">
                <a16:creationId xmlns:a16="http://schemas.microsoft.com/office/drawing/2014/main" id="{A5D5F34F-7323-4989-8DE9-D078BEA4C915}"/>
              </a:ext>
            </a:extLst>
          </p:cNvPr>
          <p:cNvGrpSpPr/>
          <p:nvPr/>
        </p:nvGrpSpPr>
        <p:grpSpPr>
          <a:xfrm>
            <a:off x="9540843" y="2304258"/>
            <a:ext cx="842781" cy="842781"/>
            <a:chOff x="3323671" y="3667874"/>
            <a:chExt cx="632086" cy="632086"/>
          </a:xfrm>
        </p:grpSpPr>
        <p:grpSp>
          <p:nvGrpSpPr>
            <p:cNvPr id="36" name="Group 42">
              <a:extLst>
                <a:ext uri="{FF2B5EF4-FFF2-40B4-BE49-F238E27FC236}">
                  <a16:creationId xmlns:a16="http://schemas.microsoft.com/office/drawing/2014/main" id="{BEFCC069-1708-4B80-BD47-CC5609C825F3}"/>
                </a:ext>
              </a:extLst>
            </p:cNvPr>
            <p:cNvGrpSpPr/>
            <p:nvPr/>
          </p:nvGrpSpPr>
          <p:grpSpPr>
            <a:xfrm>
              <a:off x="3323671" y="3667874"/>
              <a:ext cx="632086" cy="632086"/>
              <a:chOff x="2786183" y="1189182"/>
              <a:chExt cx="921712" cy="921712"/>
            </a:xfrm>
          </p:grpSpPr>
          <p:sp>
            <p:nvSpPr>
              <p:cNvPr id="40" name="Oval 43">
                <a:extLst>
                  <a:ext uri="{FF2B5EF4-FFF2-40B4-BE49-F238E27FC236}">
                    <a16:creationId xmlns:a16="http://schemas.microsoft.com/office/drawing/2014/main" id="{FA2100BF-5FB8-41F0-95B0-3B432B185C9E}"/>
                  </a:ext>
                </a:extLst>
              </p:cNvPr>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Oval 44">
                <a:extLst>
                  <a:ext uri="{FF2B5EF4-FFF2-40B4-BE49-F238E27FC236}">
                    <a16:creationId xmlns:a16="http://schemas.microsoft.com/office/drawing/2014/main" id="{C770BB89-AF85-4D55-8681-2B7636B92C2D}"/>
                  </a:ext>
                </a:extLst>
              </p:cNvPr>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37" name="Group 45">
              <a:extLst>
                <a:ext uri="{FF2B5EF4-FFF2-40B4-BE49-F238E27FC236}">
                  <a16:creationId xmlns:a16="http://schemas.microsoft.com/office/drawing/2014/main" id="{4C1885DB-54A2-4F83-B81E-D783785492BD}"/>
                </a:ext>
              </a:extLst>
            </p:cNvPr>
            <p:cNvGrpSpPr/>
            <p:nvPr/>
          </p:nvGrpSpPr>
          <p:grpSpPr>
            <a:xfrm>
              <a:off x="3534447" y="3803607"/>
              <a:ext cx="210535" cy="360620"/>
              <a:chOff x="1668463" y="3354388"/>
              <a:chExt cx="641350" cy="1098550"/>
            </a:xfrm>
            <a:solidFill>
              <a:schemeClr val="accent3"/>
            </a:solidFill>
          </p:grpSpPr>
          <p:sp>
            <p:nvSpPr>
              <p:cNvPr id="38" name="Freeform 36">
                <a:extLst>
                  <a:ext uri="{FF2B5EF4-FFF2-40B4-BE49-F238E27FC236}">
                    <a16:creationId xmlns:a16="http://schemas.microsoft.com/office/drawing/2014/main" id="{76A8E0C9-E2C1-4D24-B4CF-80BDA59081C4}"/>
                  </a:ext>
                </a:extLst>
              </p:cNvPr>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37">
                <a:extLst>
                  <a:ext uri="{FF2B5EF4-FFF2-40B4-BE49-F238E27FC236}">
                    <a16:creationId xmlns:a16="http://schemas.microsoft.com/office/drawing/2014/main" id="{4CBF364D-C454-4C4C-ADC8-830EE4C44787}"/>
                  </a:ext>
                </a:extLst>
              </p:cNvPr>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53" name="Text Placeholder 3">
            <a:extLst>
              <a:ext uri="{FF2B5EF4-FFF2-40B4-BE49-F238E27FC236}">
                <a16:creationId xmlns:a16="http://schemas.microsoft.com/office/drawing/2014/main" id="{7024F5AB-C964-40AA-846C-B2C04AB5B2FB}"/>
              </a:ext>
            </a:extLst>
          </p:cNvPr>
          <p:cNvSpPr txBox="1">
            <a:spLocks/>
          </p:cNvSpPr>
          <p:nvPr/>
        </p:nvSpPr>
        <p:spPr>
          <a:xfrm>
            <a:off x="1785867" y="2254848"/>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4" name="Text Placeholder 3">
            <a:extLst>
              <a:ext uri="{FF2B5EF4-FFF2-40B4-BE49-F238E27FC236}">
                <a16:creationId xmlns:a16="http://schemas.microsoft.com/office/drawing/2014/main" id="{8CE7A4C7-191F-4AE3-ABBF-656A327E8501}"/>
              </a:ext>
            </a:extLst>
          </p:cNvPr>
          <p:cNvSpPr txBox="1">
            <a:spLocks/>
          </p:cNvSpPr>
          <p:nvPr/>
        </p:nvSpPr>
        <p:spPr>
          <a:xfrm>
            <a:off x="4035538" y="4563146"/>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5" name="Text Placeholder 3">
            <a:extLst>
              <a:ext uri="{FF2B5EF4-FFF2-40B4-BE49-F238E27FC236}">
                <a16:creationId xmlns:a16="http://schemas.microsoft.com/office/drawing/2014/main" id="{5CAE57AC-3326-4D1C-B843-783791B8823F}"/>
              </a:ext>
            </a:extLst>
          </p:cNvPr>
          <p:cNvSpPr txBox="1">
            <a:spLocks/>
          </p:cNvSpPr>
          <p:nvPr/>
        </p:nvSpPr>
        <p:spPr>
          <a:xfrm>
            <a:off x="6126615" y="2055721"/>
            <a:ext cx="1905063" cy="10849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
        <p:nvSpPr>
          <p:cNvPr id="56" name="Text Placeholder 3">
            <a:extLst>
              <a:ext uri="{FF2B5EF4-FFF2-40B4-BE49-F238E27FC236}">
                <a16:creationId xmlns:a16="http://schemas.microsoft.com/office/drawing/2014/main" id="{7DE7C6C1-E7CB-4659-AC5D-B299D5F2EBAD}"/>
              </a:ext>
            </a:extLst>
          </p:cNvPr>
          <p:cNvSpPr txBox="1">
            <a:spLocks/>
          </p:cNvSpPr>
          <p:nvPr/>
        </p:nvSpPr>
        <p:spPr>
          <a:xfrm>
            <a:off x="8376286" y="4502518"/>
            <a:ext cx="2062118" cy="80791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defTabSz="1219170">
              <a:spcBef>
                <a:spcPct val="20000"/>
              </a:spcBef>
              <a:defRPr/>
            </a:pPr>
            <a:r>
              <a:rPr lang="zh-CN" altLang="en-US" sz="1800" b="1" dirty="0">
                <a:solidFill>
                  <a:schemeClr val="tx1">
                    <a:lumMod val="75000"/>
                    <a:lumOff val="25000"/>
                  </a:schemeClr>
                </a:solidFill>
              </a:rPr>
              <a:t>添加标题</a:t>
            </a:r>
            <a:endParaRPr lang="en-US" altLang="zh-CN" sz="1800" b="1" dirty="0">
              <a:solidFill>
                <a:schemeClr val="tx1">
                  <a:lumMod val="75000"/>
                  <a:lumOff val="25000"/>
                </a:schemeClr>
              </a:solidFill>
            </a:endParaRPr>
          </a:p>
          <a:p>
            <a:pPr lvl="0" algn="r">
              <a:lnSpc>
                <a:spcPct val="150000"/>
              </a:lnSpc>
            </a:pPr>
            <a:r>
              <a:rPr lang="zh-CN" altLang="en-US" sz="1100" dirty="0">
                <a:solidFill>
                  <a:prstClr val="black">
                    <a:lumMod val="75000"/>
                    <a:lumOff val="25000"/>
                  </a:prstClr>
                </a:solidFill>
              </a:rPr>
              <a:t>在此添加相关内容在此添加相关内容在此添加相关内容</a:t>
            </a:r>
            <a:r>
              <a:rPr lang="zh-CN" altLang="en-US" sz="1200" dirty="0">
                <a:solidFill>
                  <a:prstClr val="black">
                    <a:lumMod val="75000"/>
                    <a:lumOff val="25000"/>
                  </a:prstClr>
                </a:solidFill>
              </a:rPr>
              <a:t>在此添加</a:t>
            </a:r>
            <a:endParaRPr lang="en-US" altLang="zh-CN" sz="1200" dirty="0">
              <a:solidFill>
                <a:prstClr val="black">
                  <a:lumMod val="75000"/>
                  <a:lumOff val="25000"/>
                </a:prstClr>
              </a:solidFill>
            </a:endParaRPr>
          </a:p>
        </p:txBody>
      </p:sp>
    </p:spTree>
    <p:extLst>
      <p:ext uri="{BB962C8B-B14F-4D97-AF65-F5344CB8AC3E}">
        <p14:creationId xmlns:p14="http://schemas.microsoft.com/office/powerpoint/2010/main" val="66608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par>
                                <p:cTn id="47" presetID="53" presetClass="entr" presetSubtype="16"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p:cTn id="54" dur="500" fill="hold"/>
                                        <p:tgtEl>
                                          <p:spTgt spid="54"/>
                                        </p:tgtEl>
                                        <p:attrNameLst>
                                          <p:attrName>ppt_w</p:attrName>
                                        </p:attrNameLst>
                                      </p:cBhvr>
                                      <p:tavLst>
                                        <p:tav tm="0">
                                          <p:val>
                                            <p:fltVal val="0"/>
                                          </p:val>
                                        </p:tav>
                                        <p:tav tm="100000">
                                          <p:val>
                                            <p:strVal val="#ppt_w"/>
                                          </p:val>
                                        </p:tav>
                                      </p:tavLst>
                                    </p:anim>
                                    <p:anim calcmode="lin" valueType="num">
                                      <p:cBhvr>
                                        <p:cTn id="55" dur="500" fill="hold"/>
                                        <p:tgtEl>
                                          <p:spTgt spid="54"/>
                                        </p:tgtEl>
                                        <p:attrNameLst>
                                          <p:attrName>ppt_h</p:attrName>
                                        </p:attrNameLst>
                                      </p:cBhvr>
                                      <p:tavLst>
                                        <p:tav tm="0">
                                          <p:val>
                                            <p:fltVal val="0"/>
                                          </p:val>
                                        </p:tav>
                                        <p:tav tm="100000">
                                          <p:val>
                                            <p:strVal val="#ppt_h"/>
                                          </p:val>
                                        </p:tav>
                                      </p:tavLst>
                                    </p:anim>
                                    <p:animEffect transition="in" filter="fade">
                                      <p:cBhvr>
                                        <p:cTn id="56" dur="500"/>
                                        <p:tgtEl>
                                          <p:spTgt spid="54"/>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Effect transition="in" filter="fade">
                                      <p:cBhvr>
                                        <p:cTn id="63" dur="500"/>
                                        <p:tgtEl>
                                          <p:spTgt spid="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Effect transition="in" filter="fade">
                                      <p:cBhvr>
                                        <p:cTn id="68" dur="500"/>
                                        <p:tgtEl>
                                          <p:spTgt spid="9"/>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p:cTn id="81" dur="500" fill="hold"/>
                                        <p:tgtEl>
                                          <p:spTgt spid="55"/>
                                        </p:tgtEl>
                                        <p:attrNameLst>
                                          <p:attrName>ppt_w</p:attrName>
                                        </p:attrNameLst>
                                      </p:cBhvr>
                                      <p:tavLst>
                                        <p:tav tm="0">
                                          <p:val>
                                            <p:fltVal val="0"/>
                                          </p:val>
                                        </p:tav>
                                        <p:tav tm="100000">
                                          <p:val>
                                            <p:strVal val="#ppt_w"/>
                                          </p:val>
                                        </p:tav>
                                      </p:tavLst>
                                    </p:anim>
                                    <p:anim calcmode="lin" valueType="num">
                                      <p:cBhvr>
                                        <p:cTn id="82" dur="500" fill="hold"/>
                                        <p:tgtEl>
                                          <p:spTgt spid="55"/>
                                        </p:tgtEl>
                                        <p:attrNameLst>
                                          <p:attrName>ppt_h</p:attrName>
                                        </p:attrNameLst>
                                      </p:cBhvr>
                                      <p:tavLst>
                                        <p:tav tm="0">
                                          <p:val>
                                            <p:fltVal val="0"/>
                                          </p:val>
                                        </p:tav>
                                        <p:tav tm="100000">
                                          <p:val>
                                            <p:strVal val="#ppt_h"/>
                                          </p:val>
                                        </p:tav>
                                      </p:tavLst>
                                    </p:anim>
                                    <p:animEffect transition="in" filter="fade">
                                      <p:cBhvr>
                                        <p:cTn id="83" dur="500"/>
                                        <p:tgtEl>
                                          <p:spTgt spid="5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3"/>
                                        </p:tgtEl>
                                        <p:attrNameLst>
                                          <p:attrName>style.visibility</p:attrName>
                                        </p:attrNameLst>
                                      </p:cBhvr>
                                      <p:to>
                                        <p:strVal val="visible"/>
                                      </p:to>
                                    </p:set>
                                    <p:anim calcmode="lin" valueType="num">
                                      <p:cBhvr>
                                        <p:cTn id="88" dur="500" fill="hold"/>
                                        <p:tgtEl>
                                          <p:spTgt spid="3"/>
                                        </p:tgtEl>
                                        <p:attrNameLst>
                                          <p:attrName>ppt_w</p:attrName>
                                        </p:attrNameLst>
                                      </p:cBhvr>
                                      <p:tavLst>
                                        <p:tav tm="0">
                                          <p:val>
                                            <p:fltVal val="0"/>
                                          </p:val>
                                        </p:tav>
                                        <p:tav tm="100000">
                                          <p:val>
                                            <p:strVal val="#ppt_w"/>
                                          </p:val>
                                        </p:tav>
                                      </p:tavLst>
                                    </p:anim>
                                    <p:anim calcmode="lin" valueType="num">
                                      <p:cBhvr>
                                        <p:cTn id="89" dur="500" fill="hold"/>
                                        <p:tgtEl>
                                          <p:spTgt spid="3"/>
                                        </p:tgtEl>
                                        <p:attrNameLst>
                                          <p:attrName>ppt_h</p:attrName>
                                        </p:attrNameLst>
                                      </p:cBhvr>
                                      <p:tavLst>
                                        <p:tav tm="0">
                                          <p:val>
                                            <p:fltVal val="0"/>
                                          </p:val>
                                        </p:tav>
                                        <p:tav tm="100000">
                                          <p:val>
                                            <p:strVal val="#ppt_h"/>
                                          </p:val>
                                        </p:tav>
                                      </p:tavLst>
                                    </p:anim>
                                    <p:animEffect transition="in" filter="fade">
                                      <p:cBhvr>
                                        <p:cTn id="90" dur="500"/>
                                        <p:tgtEl>
                                          <p:spTgt spid="3"/>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500" fill="hold"/>
                                        <p:tgtEl>
                                          <p:spTgt spid="8"/>
                                        </p:tgtEl>
                                        <p:attrNameLst>
                                          <p:attrName>ppt_w</p:attrName>
                                        </p:attrNameLst>
                                      </p:cBhvr>
                                      <p:tavLst>
                                        <p:tav tm="0">
                                          <p:val>
                                            <p:fltVal val="0"/>
                                          </p:val>
                                        </p:tav>
                                        <p:tav tm="100000">
                                          <p:val>
                                            <p:strVal val="#ppt_w"/>
                                          </p:val>
                                        </p:tav>
                                      </p:tavLst>
                                    </p:anim>
                                    <p:anim calcmode="lin" valueType="num">
                                      <p:cBhvr>
                                        <p:cTn id="94" dur="500" fill="hold"/>
                                        <p:tgtEl>
                                          <p:spTgt spid="8"/>
                                        </p:tgtEl>
                                        <p:attrNameLst>
                                          <p:attrName>ppt_h</p:attrName>
                                        </p:attrNameLst>
                                      </p:cBhvr>
                                      <p:tavLst>
                                        <p:tav tm="0">
                                          <p:val>
                                            <p:fltVal val="0"/>
                                          </p:val>
                                        </p:tav>
                                        <p:tav tm="100000">
                                          <p:val>
                                            <p:strVal val="#ppt_h"/>
                                          </p:val>
                                        </p:tav>
                                      </p:tavLst>
                                    </p:anim>
                                    <p:animEffect transition="in" filter="fade">
                                      <p:cBhvr>
                                        <p:cTn id="95" dur="500"/>
                                        <p:tgtEl>
                                          <p:spTgt spid="8"/>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p:cTn id="98" dur="500" fill="hold"/>
                                        <p:tgtEl>
                                          <p:spTgt spid="12"/>
                                        </p:tgtEl>
                                        <p:attrNameLst>
                                          <p:attrName>ppt_w</p:attrName>
                                        </p:attrNameLst>
                                      </p:cBhvr>
                                      <p:tavLst>
                                        <p:tav tm="0">
                                          <p:val>
                                            <p:fltVal val="0"/>
                                          </p:val>
                                        </p:tav>
                                        <p:tav tm="100000">
                                          <p:val>
                                            <p:strVal val="#ppt_w"/>
                                          </p:val>
                                        </p:tav>
                                      </p:tavLst>
                                    </p:anim>
                                    <p:anim calcmode="lin" valueType="num">
                                      <p:cBhvr>
                                        <p:cTn id="99" dur="500" fill="hold"/>
                                        <p:tgtEl>
                                          <p:spTgt spid="12"/>
                                        </p:tgtEl>
                                        <p:attrNameLst>
                                          <p:attrName>ppt_h</p:attrName>
                                        </p:attrNameLst>
                                      </p:cBhvr>
                                      <p:tavLst>
                                        <p:tav tm="0">
                                          <p:val>
                                            <p:fltVal val="0"/>
                                          </p:val>
                                        </p:tav>
                                        <p:tav tm="100000">
                                          <p:val>
                                            <p:strVal val="#ppt_h"/>
                                          </p:val>
                                        </p:tav>
                                      </p:tavLst>
                                    </p:anim>
                                    <p:animEffect transition="in" filter="fade">
                                      <p:cBhvr>
                                        <p:cTn id="100" dur="500"/>
                                        <p:tgtEl>
                                          <p:spTgt spid="12"/>
                                        </p:tgtEl>
                                      </p:cBhvr>
                                    </p:animEffect>
                                  </p:childTnLst>
                                </p:cTn>
                              </p:par>
                              <p:par>
                                <p:cTn id="101" presetID="53" presetClass="entr" presetSubtype="16" fill="hold" nodeType="withEffect">
                                  <p:stCondLst>
                                    <p:cond delay="0"/>
                                  </p:stCondLst>
                                  <p:childTnLst>
                                    <p:set>
                                      <p:cBhvr>
                                        <p:cTn id="102" dur="1" fill="hold">
                                          <p:stCondLst>
                                            <p:cond delay="0"/>
                                          </p:stCondLst>
                                        </p:cTn>
                                        <p:tgtEl>
                                          <p:spTgt spid="35"/>
                                        </p:tgtEl>
                                        <p:attrNameLst>
                                          <p:attrName>style.visibility</p:attrName>
                                        </p:attrNameLst>
                                      </p:cBhvr>
                                      <p:to>
                                        <p:strVal val="visible"/>
                                      </p:to>
                                    </p:set>
                                    <p:anim calcmode="lin" valueType="num">
                                      <p:cBhvr>
                                        <p:cTn id="103" dur="500" fill="hold"/>
                                        <p:tgtEl>
                                          <p:spTgt spid="35"/>
                                        </p:tgtEl>
                                        <p:attrNameLst>
                                          <p:attrName>ppt_w</p:attrName>
                                        </p:attrNameLst>
                                      </p:cBhvr>
                                      <p:tavLst>
                                        <p:tav tm="0">
                                          <p:val>
                                            <p:fltVal val="0"/>
                                          </p:val>
                                        </p:tav>
                                        <p:tav tm="100000">
                                          <p:val>
                                            <p:strVal val="#ppt_w"/>
                                          </p:val>
                                        </p:tav>
                                      </p:tavLst>
                                    </p:anim>
                                    <p:anim calcmode="lin" valueType="num">
                                      <p:cBhvr>
                                        <p:cTn id="104" dur="500" fill="hold"/>
                                        <p:tgtEl>
                                          <p:spTgt spid="35"/>
                                        </p:tgtEl>
                                        <p:attrNameLst>
                                          <p:attrName>ppt_h</p:attrName>
                                        </p:attrNameLst>
                                      </p:cBhvr>
                                      <p:tavLst>
                                        <p:tav tm="0">
                                          <p:val>
                                            <p:fltVal val="0"/>
                                          </p:val>
                                        </p:tav>
                                        <p:tav tm="100000">
                                          <p:val>
                                            <p:strVal val="#ppt_h"/>
                                          </p:val>
                                        </p:tav>
                                      </p:tavLst>
                                    </p:anim>
                                    <p:animEffect transition="in" filter="fade">
                                      <p:cBhvr>
                                        <p:cTn id="105" dur="500"/>
                                        <p:tgtEl>
                                          <p:spTgt spid="3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6"/>
                                        </p:tgtEl>
                                        <p:attrNameLst>
                                          <p:attrName>style.visibility</p:attrName>
                                        </p:attrNameLst>
                                      </p:cBhvr>
                                      <p:to>
                                        <p:strVal val="visible"/>
                                      </p:to>
                                    </p:set>
                                    <p:anim calcmode="lin" valueType="num">
                                      <p:cBhvr>
                                        <p:cTn id="108" dur="500" fill="hold"/>
                                        <p:tgtEl>
                                          <p:spTgt spid="56"/>
                                        </p:tgtEl>
                                        <p:attrNameLst>
                                          <p:attrName>ppt_w</p:attrName>
                                        </p:attrNameLst>
                                      </p:cBhvr>
                                      <p:tavLst>
                                        <p:tav tm="0">
                                          <p:val>
                                            <p:fltVal val="0"/>
                                          </p:val>
                                        </p:tav>
                                        <p:tav tm="100000">
                                          <p:val>
                                            <p:strVal val="#ppt_w"/>
                                          </p:val>
                                        </p:tav>
                                      </p:tavLst>
                                    </p:anim>
                                    <p:anim calcmode="lin" valueType="num">
                                      <p:cBhvr>
                                        <p:cTn id="109" dur="500" fill="hold"/>
                                        <p:tgtEl>
                                          <p:spTgt spid="56"/>
                                        </p:tgtEl>
                                        <p:attrNameLst>
                                          <p:attrName>ppt_h</p:attrName>
                                        </p:attrNameLst>
                                      </p:cBhvr>
                                      <p:tavLst>
                                        <p:tav tm="0">
                                          <p:val>
                                            <p:fltVal val="0"/>
                                          </p:val>
                                        </p:tav>
                                        <p:tav tm="100000">
                                          <p:val>
                                            <p:strVal val="#ppt_h"/>
                                          </p:val>
                                        </p:tav>
                                      </p:tavLst>
                                    </p:anim>
                                    <p:animEffect transition="in" filter="fade">
                                      <p:cBhvr>
                                        <p:cTn id="11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53" grpId="0"/>
      <p:bldP spid="54" grpId="0"/>
      <p:bldP spid="55"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4">
            <a:extLst>
              <a:ext uri="{FF2B5EF4-FFF2-40B4-BE49-F238E27FC236}">
                <a16:creationId xmlns:a16="http://schemas.microsoft.com/office/drawing/2014/main" id="{B8D575F6-92F4-4B57-B2F5-9AF10BED6022}"/>
              </a:ext>
            </a:extLst>
          </p:cNvPr>
          <p:cNvSpPr/>
          <p:nvPr/>
        </p:nvSpPr>
        <p:spPr>
          <a:xfrm>
            <a:off x="2" y="2336728"/>
            <a:ext cx="2040964" cy="756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65">
            <a:extLst>
              <a:ext uri="{FF2B5EF4-FFF2-40B4-BE49-F238E27FC236}">
                <a16:creationId xmlns:a16="http://schemas.microsoft.com/office/drawing/2014/main" id="{97E51FA3-7198-44C3-9F5E-3B923BD7D772}"/>
              </a:ext>
            </a:extLst>
          </p:cNvPr>
          <p:cNvSpPr/>
          <p:nvPr/>
        </p:nvSpPr>
        <p:spPr>
          <a:xfrm>
            <a:off x="2" y="3093155"/>
            <a:ext cx="2040964" cy="75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66">
            <a:extLst>
              <a:ext uri="{FF2B5EF4-FFF2-40B4-BE49-F238E27FC236}">
                <a16:creationId xmlns:a16="http://schemas.microsoft.com/office/drawing/2014/main" id="{F61E15D0-FD8B-4B66-A935-E5FA19E6AF52}"/>
              </a:ext>
            </a:extLst>
          </p:cNvPr>
          <p:cNvSpPr/>
          <p:nvPr/>
        </p:nvSpPr>
        <p:spPr>
          <a:xfrm>
            <a:off x="2" y="3849581"/>
            <a:ext cx="2040964" cy="7564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 name="Rectangle 69">
            <a:extLst>
              <a:ext uri="{FF2B5EF4-FFF2-40B4-BE49-F238E27FC236}">
                <a16:creationId xmlns:a16="http://schemas.microsoft.com/office/drawing/2014/main" id="{EB69AB83-7D03-4127-BA0B-31D0F51697F5}"/>
              </a:ext>
            </a:extLst>
          </p:cNvPr>
          <p:cNvSpPr/>
          <p:nvPr/>
        </p:nvSpPr>
        <p:spPr>
          <a:xfrm>
            <a:off x="2" y="4606007"/>
            <a:ext cx="2040964" cy="756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Rectangle 72">
            <a:extLst>
              <a:ext uri="{FF2B5EF4-FFF2-40B4-BE49-F238E27FC236}">
                <a16:creationId xmlns:a16="http://schemas.microsoft.com/office/drawing/2014/main" id="{3AA3782C-9B61-4603-BCD5-913934E064C0}"/>
              </a:ext>
            </a:extLst>
          </p:cNvPr>
          <p:cNvSpPr/>
          <p:nvPr/>
        </p:nvSpPr>
        <p:spPr>
          <a:xfrm>
            <a:off x="3977961" y="2336728"/>
            <a:ext cx="2101915" cy="756427"/>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Rectangle 74">
            <a:extLst>
              <a:ext uri="{FF2B5EF4-FFF2-40B4-BE49-F238E27FC236}">
                <a16:creationId xmlns:a16="http://schemas.microsoft.com/office/drawing/2014/main" id="{A0B38BC1-909C-4036-8E9A-DF43726452CA}"/>
              </a:ext>
            </a:extLst>
          </p:cNvPr>
          <p:cNvSpPr/>
          <p:nvPr/>
        </p:nvSpPr>
        <p:spPr>
          <a:xfrm>
            <a:off x="3977961" y="3093155"/>
            <a:ext cx="2101915" cy="756427"/>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Rectangle 77">
            <a:extLst>
              <a:ext uri="{FF2B5EF4-FFF2-40B4-BE49-F238E27FC236}">
                <a16:creationId xmlns:a16="http://schemas.microsoft.com/office/drawing/2014/main" id="{3FFF249D-5F76-4440-8E29-4C4D4A95FDE0}"/>
              </a:ext>
            </a:extLst>
          </p:cNvPr>
          <p:cNvSpPr/>
          <p:nvPr/>
        </p:nvSpPr>
        <p:spPr>
          <a:xfrm>
            <a:off x="3977961" y="3849581"/>
            <a:ext cx="2101915" cy="756427"/>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Rectangle 78">
            <a:extLst>
              <a:ext uri="{FF2B5EF4-FFF2-40B4-BE49-F238E27FC236}">
                <a16:creationId xmlns:a16="http://schemas.microsoft.com/office/drawing/2014/main" id="{21D3FB63-96C5-479E-A6E7-D19B94ABC649}"/>
              </a:ext>
            </a:extLst>
          </p:cNvPr>
          <p:cNvSpPr/>
          <p:nvPr/>
        </p:nvSpPr>
        <p:spPr>
          <a:xfrm>
            <a:off x="3977961" y="4606007"/>
            <a:ext cx="2101915" cy="756427"/>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0" name="Group 29">
            <a:extLst>
              <a:ext uri="{FF2B5EF4-FFF2-40B4-BE49-F238E27FC236}">
                <a16:creationId xmlns:a16="http://schemas.microsoft.com/office/drawing/2014/main" id="{F46378B7-E0FE-41DB-BAB6-83D62ACB06BC}"/>
              </a:ext>
            </a:extLst>
          </p:cNvPr>
          <p:cNvGrpSpPr/>
          <p:nvPr/>
        </p:nvGrpSpPr>
        <p:grpSpPr>
          <a:xfrm>
            <a:off x="2009416" y="1756129"/>
            <a:ext cx="1966555" cy="4155551"/>
            <a:chOff x="3189614" y="1562392"/>
            <a:chExt cx="1474916" cy="3116662"/>
          </a:xfrm>
          <a:solidFill>
            <a:schemeClr val="bg2">
              <a:lumMod val="25000"/>
            </a:schemeClr>
          </a:solidFill>
          <a:effectLst/>
        </p:grpSpPr>
        <p:sp>
          <p:nvSpPr>
            <p:cNvPr id="11" name="Freeform 86">
              <a:extLst>
                <a:ext uri="{FF2B5EF4-FFF2-40B4-BE49-F238E27FC236}">
                  <a16:creationId xmlns:a16="http://schemas.microsoft.com/office/drawing/2014/main" id="{F791829C-8B37-4DCD-88CC-687588223843}"/>
                </a:ext>
              </a:extLst>
            </p:cNvPr>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 name="Group 20">
              <a:extLst>
                <a:ext uri="{FF2B5EF4-FFF2-40B4-BE49-F238E27FC236}">
                  <a16:creationId xmlns:a16="http://schemas.microsoft.com/office/drawing/2014/main" id="{87777595-4F9F-4032-AA62-B190908BE87C}"/>
                </a:ext>
              </a:extLst>
            </p:cNvPr>
            <p:cNvGrpSpPr/>
            <p:nvPr/>
          </p:nvGrpSpPr>
          <p:grpSpPr>
            <a:xfrm>
              <a:off x="3189614" y="1991493"/>
              <a:ext cx="23662" cy="645898"/>
              <a:chOff x="3392428" y="1951545"/>
              <a:chExt cx="27432" cy="735419"/>
            </a:xfrm>
            <a:grpFill/>
          </p:grpSpPr>
          <p:sp>
            <p:nvSpPr>
              <p:cNvPr id="18" name="Rectangle 108">
                <a:extLst>
                  <a:ext uri="{FF2B5EF4-FFF2-40B4-BE49-F238E27FC236}">
                    <a16:creationId xmlns:a16="http://schemas.microsoft.com/office/drawing/2014/main" id="{2655361E-5F88-4031-BFD1-296ADE698B6B}"/>
                  </a:ext>
                </a:extLst>
              </p:cNvPr>
              <p:cNvSpPr/>
              <p:nvPr/>
            </p:nvSpPr>
            <p:spPr>
              <a:xfrm>
                <a:off x="3392428" y="1951545"/>
                <a:ext cx="18288" cy="17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Rectangle 117">
                <a:extLst>
                  <a:ext uri="{FF2B5EF4-FFF2-40B4-BE49-F238E27FC236}">
                    <a16:creationId xmlns:a16="http://schemas.microsoft.com/office/drawing/2014/main" id="{74F992D3-E406-4169-94D4-E6899B6DF05C}"/>
                  </a:ext>
                </a:extLst>
              </p:cNvPr>
              <p:cNvSpPr/>
              <p:nvPr/>
            </p:nvSpPr>
            <p:spPr>
              <a:xfrm>
                <a:off x="3401572" y="2289545"/>
                <a:ext cx="18288" cy="1188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18">
                <a:extLst>
                  <a:ext uri="{FF2B5EF4-FFF2-40B4-BE49-F238E27FC236}">
                    <a16:creationId xmlns:a16="http://schemas.microsoft.com/office/drawing/2014/main" id="{0DD2FF0E-D4DA-47AA-AF26-2D282B9850AC}"/>
                  </a:ext>
                </a:extLst>
              </p:cNvPr>
              <p:cNvSpPr/>
              <p:nvPr/>
            </p:nvSpPr>
            <p:spPr>
              <a:xfrm>
                <a:off x="3401572" y="2568092"/>
                <a:ext cx="18288" cy="1188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Freeform 93">
              <a:extLst>
                <a:ext uri="{FF2B5EF4-FFF2-40B4-BE49-F238E27FC236}">
                  <a16:creationId xmlns:a16="http://schemas.microsoft.com/office/drawing/2014/main" id="{D2E9AD9C-9543-47ED-A5F3-096621C9FBFD}"/>
                </a:ext>
              </a:extLst>
            </p:cNvPr>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grp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Freeform 96">
              <a:extLst>
                <a:ext uri="{FF2B5EF4-FFF2-40B4-BE49-F238E27FC236}">
                  <a16:creationId xmlns:a16="http://schemas.microsoft.com/office/drawing/2014/main" id="{02198CD7-641A-4F64-8150-180A93EF4D5D}"/>
                </a:ext>
              </a:extLst>
            </p:cNvPr>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Freeform 99">
              <a:extLst>
                <a:ext uri="{FF2B5EF4-FFF2-40B4-BE49-F238E27FC236}">
                  <a16:creationId xmlns:a16="http://schemas.microsoft.com/office/drawing/2014/main" id="{AC7ED49C-47A3-4BD5-8D27-2B49185E944D}"/>
                </a:ext>
              </a:extLst>
            </p:cNvPr>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grp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Freeform 103">
              <a:extLst>
                <a:ext uri="{FF2B5EF4-FFF2-40B4-BE49-F238E27FC236}">
                  <a16:creationId xmlns:a16="http://schemas.microsoft.com/office/drawing/2014/main" id="{017DA6A3-BE1F-4AA4-8F67-6211B45DCAD8}"/>
                </a:ext>
              </a:extLst>
            </p:cNvPr>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7" name="Freeform 104">
              <a:extLst>
                <a:ext uri="{FF2B5EF4-FFF2-40B4-BE49-F238E27FC236}">
                  <a16:creationId xmlns:a16="http://schemas.microsoft.com/office/drawing/2014/main" id="{6153B99E-385E-45D5-BA9D-A1B62F274A46}"/>
                </a:ext>
              </a:extLst>
            </p:cNvPr>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1" name="Group 49">
            <a:extLst>
              <a:ext uri="{FF2B5EF4-FFF2-40B4-BE49-F238E27FC236}">
                <a16:creationId xmlns:a16="http://schemas.microsoft.com/office/drawing/2014/main" id="{18A146D8-F0A7-47C4-A106-20F94C4B4B4F}"/>
              </a:ext>
            </a:extLst>
          </p:cNvPr>
          <p:cNvGrpSpPr/>
          <p:nvPr/>
        </p:nvGrpSpPr>
        <p:grpSpPr>
          <a:xfrm>
            <a:off x="7684832" y="1958788"/>
            <a:ext cx="3480585" cy="763109"/>
            <a:chOff x="1270277" y="1192718"/>
            <a:chExt cx="2610439" cy="572331"/>
          </a:xfrm>
        </p:grpSpPr>
        <p:sp>
          <p:nvSpPr>
            <p:cNvPr id="22" name="Text Placeholder 3">
              <a:extLst>
                <a:ext uri="{FF2B5EF4-FFF2-40B4-BE49-F238E27FC236}">
                  <a16:creationId xmlns:a16="http://schemas.microsoft.com/office/drawing/2014/main" id="{AC0A6CA0-2B03-4979-8B2B-8B5476B220DA}"/>
                </a:ext>
              </a:extLst>
            </p:cNvPr>
            <p:cNvSpPr txBox="1">
              <a:spLocks/>
            </p:cNvSpPr>
            <p:nvPr/>
          </p:nvSpPr>
          <p:spPr>
            <a:xfrm>
              <a:off x="1270277" y="1192718"/>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1"/>
                  </a:solidFill>
                  <a:latin typeface="+mj-lt"/>
                </a:rPr>
                <a:t>你的标题</a:t>
              </a:r>
              <a:endParaRPr lang="en-US" sz="1867" b="1" dirty="0">
                <a:solidFill>
                  <a:schemeClr val="accent1"/>
                </a:solidFill>
                <a:latin typeface="+mj-lt"/>
              </a:endParaRPr>
            </a:p>
          </p:txBody>
        </p:sp>
        <p:sp>
          <p:nvSpPr>
            <p:cNvPr id="23" name="Text Placeholder 3">
              <a:extLst>
                <a:ext uri="{FF2B5EF4-FFF2-40B4-BE49-F238E27FC236}">
                  <a16:creationId xmlns:a16="http://schemas.microsoft.com/office/drawing/2014/main" id="{6924AFF6-726F-4101-9819-0E493032C11E}"/>
                </a:ext>
              </a:extLst>
            </p:cNvPr>
            <p:cNvSpPr txBox="1">
              <a:spLocks/>
            </p:cNvSpPr>
            <p:nvPr/>
          </p:nvSpPr>
          <p:spPr>
            <a:xfrm>
              <a:off x="1270278" y="1418801"/>
              <a:ext cx="2610438"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24" name="Group 52">
            <a:extLst>
              <a:ext uri="{FF2B5EF4-FFF2-40B4-BE49-F238E27FC236}">
                <a16:creationId xmlns:a16="http://schemas.microsoft.com/office/drawing/2014/main" id="{CA7A1BB5-D6E0-4319-9E0E-82FF07663124}"/>
              </a:ext>
            </a:extLst>
          </p:cNvPr>
          <p:cNvGrpSpPr/>
          <p:nvPr/>
        </p:nvGrpSpPr>
        <p:grpSpPr>
          <a:xfrm>
            <a:off x="7684832" y="3049384"/>
            <a:ext cx="3480585" cy="763109"/>
            <a:chOff x="1270277" y="2114430"/>
            <a:chExt cx="2610439" cy="572331"/>
          </a:xfrm>
        </p:grpSpPr>
        <p:sp>
          <p:nvSpPr>
            <p:cNvPr id="25" name="Text Placeholder 3">
              <a:extLst>
                <a:ext uri="{FF2B5EF4-FFF2-40B4-BE49-F238E27FC236}">
                  <a16:creationId xmlns:a16="http://schemas.microsoft.com/office/drawing/2014/main" id="{C7BA9EA3-1839-45D9-A01E-63E23588BE48}"/>
                </a:ext>
              </a:extLst>
            </p:cNvPr>
            <p:cNvSpPr txBox="1">
              <a:spLocks/>
            </p:cNvSpPr>
            <p:nvPr/>
          </p:nvSpPr>
          <p:spPr>
            <a:xfrm>
              <a:off x="1270277" y="2114430"/>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2"/>
                  </a:solidFill>
                  <a:latin typeface="+mj-lt"/>
                </a:rPr>
                <a:t>你的标题</a:t>
              </a:r>
              <a:endParaRPr lang="en-US" sz="1867" b="1" dirty="0">
                <a:solidFill>
                  <a:schemeClr val="accent2"/>
                </a:solidFill>
                <a:latin typeface="+mj-lt"/>
              </a:endParaRPr>
            </a:p>
          </p:txBody>
        </p:sp>
        <p:sp>
          <p:nvSpPr>
            <p:cNvPr id="26" name="Text Placeholder 3">
              <a:extLst>
                <a:ext uri="{FF2B5EF4-FFF2-40B4-BE49-F238E27FC236}">
                  <a16:creationId xmlns:a16="http://schemas.microsoft.com/office/drawing/2014/main" id="{022BC8E1-7867-40F2-BA05-CFCB6D0DFE06}"/>
                </a:ext>
              </a:extLst>
            </p:cNvPr>
            <p:cNvSpPr txBox="1">
              <a:spLocks/>
            </p:cNvSpPr>
            <p:nvPr/>
          </p:nvSpPr>
          <p:spPr>
            <a:xfrm>
              <a:off x="1270277" y="2340513"/>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27" name="Group 58">
            <a:extLst>
              <a:ext uri="{FF2B5EF4-FFF2-40B4-BE49-F238E27FC236}">
                <a16:creationId xmlns:a16="http://schemas.microsoft.com/office/drawing/2014/main" id="{4C5EE075-32A4-4CAB-9D73-42F97676ADB1}"/>
              </a:ext>
            </a:extLst>
          </p:cNvPr>
          <p:cNvGrpSpPr/>
          <p:nvPr/>
        </p:nvGrpSpPr>
        <p:grpSpPr>
          <a:xfrm>
            <a:off x="7684832" y="4139980"/>
            <a:ext cx="3480585" cy="763109"/>
            <a:chOff x="1270277" y="3036142"/>
            <a:chExt cx="2610439" cy="572331"/>
          </a:xfrm>
        </p:grpSpPr>
        <p:sp>
          <p:nvSpPr>
            <p:cNvPr id="28" name="Text Placeholder 3">
              <a:extLst>
                <a:ext uri="{FF2B5EF4-FFF2-40B4-BE49-F238E27FC236}">
                  <a16:creationId xmlns:a16="http://schemas.microsoft.com/office/drawing/2014/main" id="{A632322A-D255-4760-9A13-493123D58D16}"/>
                </a:ext>
              </a:extLst>
            </p:cNvPr>
            <p:cNvSpPr txBox="1">
              <a:spLocks/>
            </p:cNvSpPr>
            <p:nvPr/>
          </p:nvSpPr>
          <p:spPr>
            <a:xfrm>
              <a:off x="1270277" y="3036142"/>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3"/>
                  </a:solidFill>
                  <a:latin typeface="+mj-lt"/>
                </a:rPr>
                <a:t>你的标题</a:t>
              </a:r>
              <a:endParaRPr lang="en-US" sz="1867" b="1" dirty="0">
                <a:solidFill>
                  <a:schemeClr val="accent3"/>
                </a:solidFill>
                <a:latin typeface="+mj-lt"/>
              </a:endParaRPr>
            </a:p>
          </p:txBody>
        </p:sp>
        <p:sp>
          <p:nvSpPr>
            <p:cNvPr id="29" name="Text Placeholder 3">
              <a:extLst>
                <a:ext uri="{FF2B5EF4-FFF2-40B4-BE49-F238E27FC236}">
                  <a16:creationId xmlns:a16="http://schemas.microsoft.com/office/drawing/2014/main" id="{B0609E0B-8DBA-4341-93FD-EAF5BFA05C6A}"/>
                </a:ext>
              </a:extLst>
            </p:cNvPr>
            <p:cNvSpPr txBox="1">
              <a:spLocks/>
            </p:cNvSpPr>
            <p:nvPr/>
          </p:nvSpPr>
          <p:spPr>
            <a:xfrm>
              <a:off x="1270277" y="3262225"/>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grpSp>
        <p:nvGrpSpPr>
          <p:cNvPr id="30" name="Group 61">
            <a:extLst>
              <a:ext uri="{FF2B5EF4-FFF2-40B4-BE49-F238E27FC236}">
                <a16:creationId xmlns:a16="http://schemas.microsoft.com/office/drawing/2014/main" id="{FD37F3FD-3487-4C9D-BF5B-39C6BCDBADC4}"/>
              </a:ext>
            </a:extLst>
          </p:cNvPr>
          <p:cNvGrpSpPr/>
          <p:nvPr/>
        </p:nvGrpSpPr>
        <p:grpSpPr>
          <a:xfrm>
            <a:off x="7684832" y="5230574"/>
            <a:ext cx="3480585" cy="747845"/>
            <a:chOff x="1270277" y="3047590"/>
            <a:chExt cx="2610439" cy="560883"/>
          </a:xfrm>
        </p:grpSpPr>
        <p:sp>
          <p:nvSpPr>
            <p:cNvPr id="31" name="Text Placeholder 3">
              <a:extLst>
                <a:ext uri="{FF2B5EF4-FFF2-40B4-BE49-F238E27FC236}">
                  <a16:creationId xmlns:a16="http://schemas.microsoft.com/office/drawing/2014/main" id="{9D9D688F-B492-4B17-8DE8-FAE3769ACA91}"/>
                </a:ext>
              </a:extLst>
            </p:cNvPr>
            <p:cNvSpPr txBox="1">
              <a:spLocks/>
            </p:cNvSpPr>
            <p:nvPr/>
          </p:nvSpPr>
          <p:spPr>
            <a:xfrm>
              <a:off x="1270277" y="3047590"/>
              <a:ext cx="716543" cy="215492"/>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sz="1867" b="1" dirty="0">
                  <a:solidFill>
                    <a:schemeClr val="accent4"/>
                  </a:solidFill>
                  <a:latin typeface="+mj-lt"/>
                </a:rPr>
                <a:t>你的标题</a:t>
              </a:r>
              <a:endParaRPr lang="en-US" sz="1867" b="1" dirty="0">
                <a:solidFill>
                  <a:schemeClr val="accent4"/>
                </a:solidFill>
                <a:latin typeface="+mj-lt"/>
              </a:endParaRPr>
            </a:p>
          </p:txBody>
        </p:sp>
        <p:sp>
          <p:nvSpPr>
            <p:cNvPr id="32" name="Text Placeholder 3">
              <a:extLst>
                <a:ext uri="{FF2B5EF4-FFF2-40B4-BE49-F238E27FC236}">
                  <a16:creationId xmlns:a16="http://schemas.microsoft.com/office/drawing/2014/main" id="{3D3FF6BD-0041-4CD8-9C6F-C41FCC6572F1}"/>
                </a:ext>
              </a:extLst>
            </p:cNvPr>
            <p:cNvSpPr txBox="1">
              <a:spLocks/>
            </p:cNvSpPr>
            <p:nvPr/>
          </p:nvSpPr>
          <p:spPr>
            <a:xfrm>
              <a:off x="1270277" y="3262225"/>
              <a:ext cx="2610439" cy="3462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grpSp>
      <p:sp>
        <p:nvSpPr>
          <p:cNvPr id="33" name="Freeform 45">
            <a:extLst>
              <a:ext uri="{FF2B5EF4-FFF2-40B4-BE49-F238E27FC236}">
                <a16:creationId xmlns:a16="http://schemas.microsoft.com/office/drawing/2014/main" id="{AF877081-BCF0-4804-8198-58636D1E3430}"/>
              </a:ext>
            </a:extLst>
          </p:cNvPr>
          <p:cNvSpPr>
            <a:spLocks noEditPoints="1"/>
          </p:cNvSpPr>
          <p:nvPr/>
        </p:nvSpPr>
        <p:spPr bwMode="auto">
          <a:xfrm>
            <a:off x="7156633" y="2175429"/>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45">
            <a:extLst>
              <a:ext uri="{FF2B5EF4-FFF2-40B4-BE49-F238E27FC236}">
                <a16:creationId xmlns:a16="http://schemas.microsoft.com/office/drawing/2014/main" id="{BFA54C5E-D535-4965-8337-09ADBCD5ED07}"/>
              </a:ext>
            </a:extLst>
          </p:cNvPr>
          <p:cNvSpPr>
            <a:spLocks noEditPoints="1"/>
          </p:cNvSpPr>
          <p:nvPr/>
        </p:nvSpPr>
        <p:spPr bwMode="auto">
          <a:xfrm>
            <a:off x="7156633" y="3259208"/>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45">
            <a:extLst>
              <a:ext uri="{FF2B5EF4-FFF2-40B4-BE49-F238E27FC236}">
                <a16:creationId xmlns:a16="http://schemas.microsoft.com/office/drawing/2014/main" id="{3DC7186F-1F83-4EEE-8EF5-B4ACF6E63BB7}"/>
              </a:ext>
            </a:extLst>
          </p:cNvPr>
          <p:cNvSpPr>
            <a:spLocks noEditPoints="1"/>
          </p:cNvSpPr>
          <p:nvPr/>
        </p:nvSpPr>
        <p:spPr bwMode="auto">
          <a:xfrm>
            <a:off x="7156633" y="4342987"/>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45">
            <a:extLst>
              <a:ext uri="{FF2B5EF4-FFF2-40B4-BE49-F238E27FC236}">
                <a16:creationId xmlns:a16="http://schemas.microsoft.com/office/drawing/2014/main" id="{4A5B1B8F-1C2F-44FA-B7F4-C564F49D6F85}"/>
              </a:ext>
            </a:extLst>
          </p:cNvPr>
          <p:cNvSpPr>
            <a:spLocks noEditPoints="1"/>
          </p:cNvSpPr>
          <p:nvPr/>
        </p:nvSpPr>
        <p:spPr bwMode="auto">
          <a:xfrm>
            <a:off x="7156633" y="542676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37" name="Group 95">
            <a:extLst>
              <a:ext uri="{FF2B5EF4-FFF2-40B4-BE49-F238E27FC236}">
                <a16:creationId xmlns:a16="http://schemas.microsoft.com/office/drawing/2014/main" id="{FAD02C03-A01A-441D-ABAA-E00DA83A7D8F}"/>
              </a:ext>
            </a:extLst>
          </p:cNvPr>
          <p:cNvGrpSpPr/>
          <p:nvPr/>
        </p:nvGrpSpPr>
        <p:grpSpPr>
          <a:xfrm>
            <a:off x="2165587" y="2336729"/>
            <a:ext cx="1675244" cy="3025705"/>
            <a:chOff x="1624190" y="1624632"/>
            <a:chExt cx="1256433" cy="2269279"/>
          </a:xfrm>
          <a:solidFill>
            <a:schemeClr val="bg1">
              <a:lumMod val="85000"/>
            </a:schemeClr>
          </a:solidFill>
        </p:grpSpPr>
        <p:sp>
          <p:nvSpPr>
            <p:cNvPr id="38" name="Rectangle 90">
              <a:extLst>
                <a:ext uri="{FF2B5EF4-FFF2-40B4-BE49-F238E27FC236}">
                  <a16:creationId xmlns:a16="http://schemas.microsoft.com/office/drawing/2014/main" id="{87320576-6AF1-4A86-BCE5-0C88959BD346}"/>
                </a:ext>
              </a:extLst>
            </p:cNvPr>
            <p:cNvSpPr/>
            <p:nvPr/>
          </p:nvSpPr>
          <p:spPr>
            <a:xfrm>
              <a:off x="1624190" y="162463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9" name="Rectangle 91">
              <a:extLst>
                <a:ext uri="{FF2B5EF4-FFF2-40B4-BE49-F238E27FC236}">
                  <a16:creationId xmlns:a16="http://schemas.microsoft.com/office/drawing/2014/main" id="{2BD5CE60-7738-4542-A332-80D34B1F7802}"/>
                </a:ext>
              </a:extLst>
            </p:cNvPr>
            <p:cNvSpPr/>
            <p:nvPr/>
          </p:nvSpPr>
          <p:spPr>
            <a:xfrm>
              <a:off x="1624190" y="219195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0" name="Rectangle 92">
              <a:extLst>
                <a:ext uri="{FF2B5EF4-FFF2-40B4-BE49-F238E27FC236}">
                  <a16:creationId xmlns:a16="http://schemas.microsoft.com/office/drawing/2014/main" id="{083BB746-AAEC-45D7-8CAB-9DB6A1CC65A5}"/>
                </a:ext>
              </a:extLst>
            </p:cNvPr>
            <p:cNvSpPr/>
            <p:nvPr/>
          </p:nvSpPr>
          <p:spPr>
            <a:xfrm>
              <a:off x="1624190" y="2759272"/>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1" name="Rectangle 94">
              <a:extLst>
                <a:ext uri="{FF2B5EF4-FFF2-40B4-BE49-F238E27FC236}">
                  <a16:creationId xmlns:a16="http://schemas.microsoft.com/office/drawing/2014/main" id="{0E4351A0-C6D9-4C06-846A-2E28F73EBCD5}"/>
                </a:ext>
              </a:extLst>
            </p:cNvPr>
            <p:cNvSpPr/>
            <p:nvPr/>
          </p:nvSpPr>
          <p:spPr>
            <a:xfrm>
              <a:off x="1624190" y="3326591"/>
              <a:ext cx="1256433" cy="567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sp>
        <p:nvSpPr>
          <p:cNvPr id="42" name="Rectangle 98">
            <a:extLst>
              <a:ext uri="{FF2B5EF4-FFF2-40B4-BE49-F238E27FC236}">
                <a16:creationId xmlns:a16="http://schemas.microsoft.com/office/drawing/2014/main" id="{A0E9846B-DEB9-4393-8C02-447488479D90}"/>
              </a:ext>
            </a:extLst>
          </p:cNvPr>
          <p:cNvSpPr/>
          <p:nvPr/>
        </p:nvSpPr>
        <p:spPr>
          <a:xfrm>
            <a:off x="2162955" y="2334448"/>
            <a:ext cx="1675244" cy="7564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Rectangle 100">
            <a:extLst>
              <a:ext uri="{FF2B5EF4-FFF2-40B4-BE49-F238E27FC236}">
                <a16:creationId xmlns:a16="http://schemas.microsoft.com/office/drawing/2014/main" id="{07D7FAF7-8AD1-41FF-AEC8-4AA74E210DD6}"/>
              </a:ext>
            </a:extLst>
          </p:cNvPr>
          <p:cNvSpPr/>
          <p:nvPr/>
        </p:nvSpPr>
        <p:spPr>
          <a:xfrm>
            <a:off x="2162955" y="3090875"/>
            <a:ext cx="1675244" cy="75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Rectangle 101">
            <a:extLst>
              <a:ext uri="{FF2B5EF4-FFF2-40B4-BE49-F238E27FC236}">
                <a16:creationId xmlns:a16="http://schemas.microsoft.com/office/drawing/2014/main" id="{69EC786F-F72C-48CE-BE43-96BF2074CDE3}"/>
              </a:ext>
            </a:extLst>
          </p:cNvPr>
          <p:cNvSpPr/>
          <p:nvPr/>
        </p:nvSpPr>
        <p:spPr>
          <a:xfrm>
            <a:off x="2162955" y="3847301"/>
            <a:ext cx="1675244" cy="7564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Rectangle 102">
            <a:extLst>
              <a:ext uri="{FF2B5EF4-FFF2-40B4-BE49-F238E27FC236}">
                <a16:creationId xmlns:a16="http://schemas.microsoft.com/office/drawing/2014/main" id="{CC9CBF39-0DFB-4261-BB3B-71B633E64136}"/>
              </a:ext>
            </a:extLst>
          </p:cNvPr>
          <p:cNvSpPr/>
          <p:nvPr/>
        </p:nvSpPr>
        <p:spPr>
          <a:xfrm>
            <a:off x="2162955" y="4603727"/>
            <a:ext cx="1675244" cy="7564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Freeform 117">
            <a:extLst>
              <a:ext uri="{FF2B5EF4-FFF2-40B4-BE49-F238E27FC236}">
                <a16:creationId xmlns:a16="http://schemas.microsoft.com/office/drawing/2014/main" id="{0A1347EF-34FE-49CB-9D0C-BED0A56FFD96}"/>
              </a:ext>
            </a:extLst>
          </p:cNvPr>
          <p:cNvSpPr>
            <a:spLocks/>
          </p:cNvSpPr>
          <p:nvPr/>
        </p:nvSpPr>
        <p:spPr bwMode="auto">
          <a:xfrm>
            <a:off x="2820335" y="2532421"/>
            <a:ext cx="360484" cy="360484"/>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7" name="Freeform 36">
            <a:extLst>
              <a:ext uri="{FF2B5EF4-FFF2-40B4-BE49-F238E27FC236}">
                <a16:creationId xmlns:a16="http://schemas.microsoft.com/office/drawing/2014/main" id="{9895965F-6159-4B66-B5E5-C654E6E53B05}"/>
              </a:ext>
            </a:extLst>
          </p:cNvPr>
          <p:cNvSpPr>
            <a:spLocks noEditPoints="1"/>
          </p:cNvSpPr>
          <p:nvPr/>
        </p:nvSpPr>
        <p:spPr bwMode="auto">
          <a:xfrm>
            <a:off x="2826474" y="3280023"/>
            <a:ext cx="348207" cy="378131"/>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83">
            <a:extLst>
              <a:ext uri="{FF2B5EF4-FFF2-40B4-BE49-F238E27FC236}">
                <a16:creationId xmlns:a16="http://schemas.microsoft.com/office/drawing/2014/main" id="{E257AEFF-B444-4171-B000-0821EE60FADD}"/>
              </a:ext>
            </a:extLst>
          </p:cNvPr>
          <p:cNvSpPr>
            <a:spLocks noEditPoints="1"/>
          </p:cNvSpPr>
          <p:nvPr/>
        </p:nvSpPr>
        <p:spPr bwMode="auto">
          <a:xfrm>
            <a:off x="2832179" y="3972922"/>
            <a:ext cx="336795" cy="505189"/>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63">
            <a:extLst>
              <a:ext uri="{FF2B5EF4-FFF2-40B4-BE49-F238E27FC236}">
                <a16:creationId xmlns:a16="http://schemas.microsoft.com/office/drawing/2014/main" id="{8DE16C78-B040-4710-A83E-341BC8224BD1}"/>
              </a:ext>
            </a:extLst>
          </p:cNvPr>
          <p:cNvSpPr>
            <a:spLocks noEditPoints="1"/>
          </p:cNvSpPr>
          <p:nvPr/>
        </p:nvSpPr>
        <p:spPr bwMode="auto">
          <a:xfrm>
            <a:off x="2752960" y="4801723"/>
            <a:ext cx="495232" cy="360436"/>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Tree>
    <p:extLst>
      <p:ext uri="{BB962C8B-B14F-4D97-AF65-F5344CB8AC3E}">
        <p14:creationId xmlns:p14="http://schemas.microsoft.com/office/powerpoint/2010/main" val="212768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0-#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0-#ppt_w/2"/>
                                          </p:val>
                                        </p:tav>
                                        <p:tav tm="100000">
                                          <p:val>
                                            <p:strVal val="#ppt_x"/>
                                          </p:val>
                                        </p:tav>
                                      </p:tavLst>
                                    </p:anim>
                                    <p:anim calcmode="lin" valueType="num">
                                      <p:cBhvr additive="base">
                                        <p:cTn id="56" dur="500" fill="hold"/>
                                        <p:tgtEl>
                                          <p:spTgt spid="4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0-#ppt_w/2"/>
                                          </p:val>
                                        </p:tav>
                                        <p:tav tm="100000">
                                          <p:val>
                                            <p:strVal val="#ppt_x"/>
                                          </p:val>
                                        </p:tav>
                                      </p:tavLst>
                                    </p:anim>
                                    <p:anim calcmode="lin" valueType="num">
                                      <p:cBhvr additive="base">
                                        <p:cTn id="60" dur="500" fill="hold"/>
                                        <p:tgtEl>
                                          <p:spTgt spid="45"/>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0-#ppt_w/2"/>
                                          </p:val>
                                        </p:tav>
                                        <p:tav tm="100000">
                                          <p:val>
                                            <p:strVal val="#ppt_x"/>
                                          </p:val>
                                        </p:tav>
                                      </p:tavLst>
                                    </p:anim>
                                    <p:anim calcmode="lin" valueType="num">
                                      <p:cBhvr additive="base">
                                        <p:cTn id="64" dur="500" fill="hold"/>
                                        <p:tgtEl>
                                          <p:spTgt spid="4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0-#ppt_w/2"/>
                                          </p:val>
                                        </p:tav>
                                        <p:tav tm="100000">
                                          <p:val>
                                            <p:strVal val="#ppt_x"/>
                                          </p:val>
                                        </p:tav>
                                      </p:tavLst>
                                    </p:anim>
                                    <p:anim calcmode="lin" valueType="num">
                                      <p:cBhvr additive="base">
                                        <p:cTn id="68" dur="500" fill="hold"/>
                                        <p:tgtEl>
                                          <p:spTgt spid="47"/>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0-#ppt_w/2"/>
                                          </p:val>
                                        </p:tav>
                                        <p:tav tm="100000">
                                          <p:val>
                                            <p:strVal val="#ppt_x"/>
                                          </p:val>
                                        </p:tav>
                                      </p:tavLst>
                                    </p:anim>
                                    <p:anim calcmode="lin" valueType="num">
                                      <p:cBhvr additive="base">
                                        <p:cTn id="72" dur="500" fill="hold"/>
                                        <p:tgtEl>
                                          <p:spTgt spid="48"/>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0-#ppt_w/2"/>
                                          </p:val>
                                        </p:tav>
                                        <p:tav tm="100000">
                                          <p:val>
                                            <p:strVal val="#ppt_x"/>
                                          </p:val>
                                        </p:tav>
                                      </p:tavLst>
                                    </p:anim>
                                    <p:anim calcmode="lin" valueType="num">
                                      <p:cBhvr additive="base">
                                        <p:cTn id="76"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1+#ppt_h/2"/>
                                          </p:val>
                                        </p:tav>
                                        <p:tav tm="100000">
                                          <p:val>
                                            <p:strVal val="#ppt_y"/>
                                          </p:val>
                                        </p:tav>
                                      </p:tavLst>
                                    </p:anim>
                                  </p:childTnLst>
                                </p:cTn>
                              </p:par>
                              <p:par>
                                <p:cTn id="83" presetID="2" presetClass="entr" presetSubtype="4"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ppt_x"/>
                                          </p:val>
                                        </p:tav>
                                        <p:tav tm="100000">
                                          <p:val>
                                            <p:strVal val="#ppt_x"/>
                                          </p:val>
                                        </p:tav>
                                      </p:tavLst>
                                    </p:anim>
                                    <p:anim calcmode="lin" valueType="num">
                                      <p:cBhvr additive="base">
                                        <p:cTn id="86" dur="500" fill="hold"/>
                                        <p:tgtEl>
                                          <p:spTgt spid="24"/>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additive="base">
                                        <p:cTn id="93" dur="500" fill="hold"/>
                                        <p:tgtEl>
                                          <p:spTgt spid="30"/>
                                        </p:tgtEl>
                                        <p:attrNameLst>
                                          <p:attrName>ppt_x</p:attrName>
                                        </p:attrNameLst>
                                      </p:cBhvr>
                                      <p:tavLst>
                                        <p:tav tm="0">
                                          <p:val>
                                            <p:strVal val="#ppt_x"/>
                                          </p:val>
                                        </p:tav>
                                        <p:tav tm="100000">
                                          <p:val>
                                            <p:strVal val="#ppt_x"/>
                                          </p:val>
                                        </p:tav>
                                      </p:tavLst>
                                    </p:anim>
                                    <p:anim calcmode="lin" valueType="num">
                                      <p:cBhvr additive="base">
                                        <p:cTn id="94" dur="500" fill="hold"/>
                                        <p:tgtEl>
                                          <p:spTgt spid="30"/>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additive="base">
                                        <p:cTn id="97" dur="500" fill="hold"/>
                                        <p:tgtEl>
                                          <p:spTgt spid="33"/>
                                        </p:tgtEl>
                                        <p:attrNameLst>
                                          <p:attrName>ppt_x</p:attrName>
                                        </p:attrNameLst>
                                      </p:cBhvr>
                                      <p:tavLst>
                                        <p:tav tm="0">
                                          <p:val>
                                            <p:strVal val="#ppt_x"/>
                                          </p:val>
                                        </p:tav>
                                        <p:tav tm="100000">
                                          <p:val>
                                            <p:strVal val="#ppt_x"/>
                                          </p:val>
                                        </p:tav>
                                      </p:tavLst>
                                    </p:anim>
                                    <p:anim calcmode="lin" valueType="num">
                                      <p:cBhvr additive="base">
                                        <p:cTn id="98" dur="500" fill="hold"/>
                                        <p:tgtEl>
                                          <p:spTgt spid="3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ppt_x"/>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 calcmode="lin" valueType="num">
                                      <p:cBhvr additive="base">
                                        <p:cTn id="105" dur="500" fill="hold"/>
                                        <p:tgtEl>
                                          <p:spTgt spid="35"/>
                                        </p:tgtEl>
                                        <p:attrNameLst>
                                          <p:attrName>ppt_x</p:attrName>
                                        </p:attrNameLst>
                                      </p:cBhvr>
                                      <p:tavLst>
                                        <p:tav tm="0">
                                          <p:val>
                                            <p:strVal val="#ppt_x"/>
                                          </p:val>
                                        </p:tav>
                                        <p:tav tm="100000">
                                          <p:val>
                                            <p:strVal val="#ppt_x"/>
                                          </p:val>
                                        </p:tav>
                                      </p:tavLst>
                                    </p:anim>
                                    <p:anim calcmode="lin" valueType="num">
                                      <p:cBhvr additive="base">
                                        <p:cTn id="106" dur="500" fill="hold"/>
                                        <p:tgtEl>
                                          <p:spTgt spid="35"/>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additive="base">
                                        <p:cTn id="109" dur="500" fill="hold"/>
                                        <p:tgtEl>
                                          <p:spTgt spid="36"/>
                                        </p:tgtEl>
                                        <p:attrNameLst>
                                          <p:attrName>ppt_x</p:attrName>
                                        </p:attrNameLst>
                                      </p:cBhvr>
                                      <p:tavLst>
                                        <p:tav tm="0">
                                          <p:val>
                                            <p:strVal val="#ppt_x"/>
                                          </p:val>
                                        </p:tav>
                                        <p:tav tm="100000">
                                          <p:val>
                                            <p:strVal val="#ppt_x"/>
                                          </p:val>
                                        </p:tav>
                                      </p:tavLst>
                                    </p:anim>
                                    <p:anim calcmode="lin" valueType="num">
                                      <p:cBhvr additive="base">
                                        <p:cTn id="11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33" grpId="0" animBg="1"/>
      <p:bldP spid="34" grpId="0" animBg="1"/>
      <p:bldP spid="35" grpId="0" animBg="1"/>
      <p:bldP spid="36" grpId="0" animBg="1"/>
      <p:bldP spid="42" grpId="0" animBg="1"/>
      <p:bldP spid="43" grpId="0" animBg="1"/>
      <p:bldP spid="44" grpId="0" animBg="1"/>
      <p:bldP spid="45" grpId="0" animBg="1"/>
      <p:bldP spid="46" grpId="0" animBg="1"/>
      <p:bldP spid="47" grpId="0" animBg="1"/>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a:extLst>
              <a:ext uri="{FF2B5EF4-FFF2-40B4-BE49-F238E27FC236}">
                <a16:creationId xmlns:a16="http://schemas.microsoft.com/office/drawing/2014/main" id="{15E39A4F-5C92-4669-96B3-0F2FFCDAAA07}"/>
              </a:ext>
            </a:extLst>
          </p:cNvPr>
          <p:cNvGrpSpPr/>
          <p:nvPr/>
        </p:nvGrpSpPr>
        <p:grpSpPr>
          <a:xfrm>
            <a:off x="5014777" y="1395784"/>
            <a:ext cx="2154436" cy="616936"/>
            <a:chOff x="1353920" y="1329747"/>
            <a:chExt cx="1615827" cy="462703"/>
          </a:xfrm>
        </p:grpSpPr>
        <p:sp>
          <p:nvSpPr>
            <p:cNvPr id="3" name="TextBox 315">
              <a:extLst>
                <a:ext uri="{FF2B5EF4-FFF2-40B4-BE49-F238E27FC236}">
                  <a16:creationId xmlns:a16="http://schemas.microsoft.com/office/drawing/2014/main" id="{E7E8C90D-6035-4118-9107-0F4A2DAC035D}"/>
                </a:ext>
              </a:extLst>
            </p:cNvPr>
            <p:cNvSpPr txBox="1"/>
            <p:nvPr/>
          </p:nvSpPr>
          <p:spPr>
            <a:xfrm>
              <a:off x="1857061" y="1329747"/>
              <a:ext cx="615554" cy="184666"/>
            </a:xfrm>
            <a:prstGeom prst="rect">
              <a:avLst/>
            </a:prstGeom>
            <a:noFill/>
          </p:spPr>
          <p:txBody>
            <a:bodyPr wrap="none" lIns="0" tIns="0" rIns="0" bIns="0" rtlCol="0" anchor="t">
              <a:spAutoFit/>
            </a:bodyPr>
            <a:lstStyle/>
            <a:p>
              <a:pPr algn="ctr"/>
              <a:r>
                <a:rPr lang="zh-CN" altLang="en-US" sz="1600" b="1" dirty="0">
                  <a:solidFill>
                    <a:schemeClr val="accent5"/>
                  </a:solidFill>
                </a:rPr>
                <a:t>你的标题</a:t>
              </a:r>
              <a:endParaRPr lang="en-US" sz="1600" b="1" dirty="0">
                <a:solidFill>
                  <a:schemeClr val="accent5"/>
                </a:solidFill>
              </a:endParaRPr>
            </a:p>
          </p:txBody>
        </p:sp>
        <p:sp>
          <p:nvSpPr>
            <p:cNvPr id="4" name="TextBox 316">
              <a:extLst>
                <a:ext uri="{FF2B5EF4-FFF2-40B4-BE49-F238E27FC236}">
                  <a16:creationId xmlns:a16="http://schemas.microsoft.com/office/drawing/2014/main" id="{CA8E5CE5-B5D7-4B78-9682-116E0B3DAA11}"/>
                </a:ext>
              </a:extLst>
            </p:cNvPr>
            <p:cNvSpPr txBox="1"/>
            <p:nvPr/>
          </p:nvSpPr>
          <p:spPr>
            <a:xfrm>
              <a:off x="1353920" y="1487751"/>
              <a:ext cx="1615827" cy="304699"/>
            </a:xfrm>
            <a:prstGeom prst="rect">
              <a:avLst/>
            </a:prstGeom>
            <a:noFill/>
          </p:spPr>
          <p:txBody>
            <a:bodyPr wrap="none" lIns="0" tIns="0" rIns="0" bIns="0" rtlCol="0" anchor="t">
              <a:spAutoFit/>
            </a:bodyPr>
            <a:lstStyle/>
            <a:p>
              <a:pPr lvl="0" algn="ctr" defTabSz="1219170">
                <a:spcBef>
                  <a:spcPct val="20000"/>
                </a:spcBef>
                <a:defRPr/>
              </a:pPr>
              <a:r>
                <a:rPr lang="zh-CN" altLang="en-US" sz="1200" dirty="0">
                  <a:solidFill>
                    <a:prstClr val="black">
                      <a:lumMod val="65000"/>
                      <a:lumOff val="35000"/>
                    </a:prstClr>
                  </a:solidFill>
                </a:rPr>
                <a:t>在此添加相关内容在此添加相关</a:t>
              </a:r>
              <a:endParaRPr lang="en-US" altLang="zh-CN" sz="1200" dirty="0">
                <a:solidFill>
                  <a:prstClr val="black">
                    <a:lumMod val="65000"/>
                    <a:lumOff val="35000"/>
                  </a:prstClr>
                </a:solidFill>
              </a:endParaRPr>
            </a:p>
            <a:p>
              <a:pPr lvl="0" algn="ctr" defTabSz="1219170">
                <a:spcBef>
                  <a:spcPct val="20000"/>
                </a:spcBef>
                <a:defRPr/>
              </a:pPr>
              <a:r>
                <a:rPr lang="zh-CN" altLang="en-US" sz="1200" dirty="0">
                  <a:solidFill>
                    <a:prstClr val="black">
                      <a:lumMod val="65000"/>
                      <a:lumOff val="35000"/>
                    </a:prstClr>
                  </a:solidFill>
                </a:rPr>
                <a:t>内容在此添加相关内容</a:t>
              </a:r>
              <a:endParaRPr lang="en-US" altLang="zh-CN" sz="1333" dirty="0">
                <a:solidFill>
                  <a:prstClr val="black">
                    <a:lumMod val="65000"/>
                    <a:lumOff val="35000"/>
                  </a:prstClr>
                </a:solidFill>
              </a:endParaRPr>
            </a:p>
          </p:txBody>
        </p:sp>
      </p:grpSp>
      <p:grpSp>
        <p:nvGrpSpPr>
          <p:cNvPr id="5" name="Group 62">
            <a:extLst>
              <a:ext uri="{FF2B5EF4-FFF2-40B4-BE49-F238E27FC236}">
                <a16:creationId xmlns:a16="http://schemas.microsoft.com/office/drawing/2014/main" id="{7E3FE6D5-C182-48F6-A61E-74423FC4F65B}"/>
              </a:ext>
            </a:extLst>
          </p:cNvPr>
          <p:cNvGrpSpPr/>
          <p:nvPr/>
        </p:nvGrpSpPr>
        <p:grpSpPr>
          <a:xfrm>
            <a:off x="2181156" y="2260801"/>
            <a:ext cx="2486291" cy="580002"/>
            <a:chOff x="1010252" y="1329747"/>
            <a:chExt cx="1864718" cy="435002"/>
          </a:xfrm>
        </p:grpSpPr>
        <p:sp>
          <p:nvSpPr>
            <p:cNvPr id="6" name="TextBox 46">
              <a:extLst>
                <a:ext uri="{FF2B5EF4-FFF2-40B4-BE49-F238E27FC236}">
                  <a16:creationId xmlns:a16="http://schemas.microsoft.com/office/drawing/2014/main" id="{D9F5D90C-95BE-4F28-AE8E-70C3D18841DD}"/>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4"/>
                  </a:solidFill>
                </a:rPr>
                <a:t>你的标题</a:t>
              </a:r>
              <a:endParaRPr lang="en-US" sz="1600" b="1" dirty="0">
                <a:solidFill>
                  <a:schemeClr val="accent4"/>
                </a:solidFill>
              </a:endParaRPr>
            </a:p>
          </p:txBody>
        </p:sp>
        <p:sp>
          <p:nvSpPr>
            <p:cNvPr id="7" name="TextBox 47">
              <a:extLst>
                <a:ext uri="{FF2B5EF4-FFF2-40B4-BE49-F238E27FC236}">
                  <a16:creationId xmlns:a16="http://schemas.microsoft.com/office/drawing/2014/main" id="{F23359A8-C082-4E94-B1E8-CAA599E066FD}"/>
                </a:ext>
              </a:extLst>
            </p:cNvPr>
            <p:cNvSpPr txBox="1"/>
            <p:nvPr/>
          </p:nvSpPr>
          <p:spPr>
            <a:xfrm>
              <a:off x="1010252" y="1487750"/>
              <a:ext cx="1864718"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8" name="Group 62">
            <a:extLst>
              <a:ext uri="{FF2B5EF4-FFF2-40B4-BE49-F238E27FC236}">
                <a16:creationId xmlns:a16="http://schemas.microsoft.com/office/drawing/2014/main" id="{BAD10CE0-E19C-4C72-885C-8A2B410E134B}"/>
              </a:ext>
            </a:extLst>
          </p:cNvPr>
          <p:cNvGrpSpPr/>
          <p:nvPr/>
        </p:nvGrpSpPr>
        <p:grpSpPr>
          <a:xfrm>
            <a:off x="1881809" y="3085591"/>
            <a:ext cx="2190599" cy="580002"/>
            <a:chOff x="1232021" y="1329747"/>
            <a:chExt cx="1642949" cy="435002"/>
          </a:xfrm>
        </p:grpSpPr>
        <p:sp>
          <p:nvSpPr>
            <p:cNvPr id="9" name="TextBox 49">
              <a:extLst>
                <a:ext uri="{FF2B5EF4-FFF2-40B4-BE49-F238E27FC236}">
                  <a16:creationId xmlns:a16="http://schemas.microsoft.com/office/drawing/2014/main" id="{027CB38D-4B2C-4DE9-9651-CDEC1CFF44EF}"/>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3"/>
                  </a:solidFill>
                </a:rPr>
                <a:t>你的标题</a:t>
              </a:r>
              <a:endParaRPr lang="en-US" sz="1600" b="1" dirty="0">
                <a:solidFill>
                  <a:schemeClr val="accent3"/>
                </a:solidFill>
              </a:endParaRPr>
            </a:p>
          </p:txBody>
        </p:sp>
        <p:sp>
          <p:nvSpPr>
            <p:cNvPr id="10" name="TextBox 50">
              <a:extLst>
                <a:ext uri="{FF2B5EF4-FFF2-40B4-BE49-F238E27FC236}">
                  <a16:creationId xmlns:a16="http://schemas.microsoft.com/office/drawing/2014/main" id="{DD2A7B1C-75B2-465B-B0E4-1588D732E0B1}"/>
                </a:ext>
              </a:extLst>
            </p:cNvPr>
            <p:cNvSpPr txBox="1"/>
            <p:nvPr/>
          </p:nvSpPr>
          <p:spPr>
            <a:xfrm>
              <a:off x="1232021" y="1487750"/>
              <a:ext cx="1642949"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1" name="Group 62">
            <a:extLst>
              <a:ext uri="{FF2B5EF4-FFF2-40B4-BE49-F238E27FC236}">
                <a16:creationId xmlns:a16="http://schemas.microsoft.com/office/drawing/2014/main" id="{2832C1D0-EEBE-4335-8969-36D8E5B52982}"/>
              </a:ext>
            </a:extLst>
          </p:cNvPr>
          <p:cNvGrpSpPr/>
          <p:nvPr/>
        </p:nvGrpSpPr>
        <p:grpSpPr>
          <a:xfrm>
            <a:off x="1881809" y="4013113"/>
            <a:ext cx="2190599" cy="580002"/>
            <a:chOff x="1232021" y="1329747"/>
            <a:chExt cx="1642949" cy="435002"/>
          </a:xfrm>
        </p:grpSpPr>
        <p:sp>
          <p:nvSpPr>
            <p:cNvPr id="12" name="TextBox 52">
              <a:extLst>
                <a:ext uri="{FF2B5EF4-FFF2-40B4-BE49-F238E27FC236}">
                  <a16:creationId xmlns:a16="http://schemas.microsoft.com/office/drawing/2014/main" id="{3A1D7BC7-1737-4991-B0DE-F637FFE644D4}"/>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2"/>
                  </a:solidFill>
                </a:rPr>
                <a:t>你的标题</a:t>
              </a:r>
              <a:endParaRPr lang="en-US" sz="1600" b="1" dirty="0">
                <a:solidFill>
                  <a:schemeClr val="accent2"/>
                </a:solidFill>
              </a:endParaRPr>
            </a:p>
          </p:txBody>
        </p:sp>
        <p:sp>
          <p:nvSpPr>
            <p:cNvPr id="13" name="TextBox 53">
              <a:extLst>
                <a:ext uri="{FF2B5EF4-FFF2-40B4-BE49-F238E27FC236}">
                  <a16:creationId xmlns:a16="http://schemas.microsoft.com/office/drawing/2014/main" id="{FCAC6A02-9AD7-4A96-A33D-C8F6412AA229}"/>
                </a:ext>
              </a:extLst>
            </p:cNvPr>
            <p:cNvSpPr txBox="1"/>
            <p:nvPr/>
          </p:nvSpPr>
          <p:spPr>
            <a:xfrm>
              <a:off x="1232021" y="1487750"/>
              <a:ext cx="1642949"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4" name="Group 62">
            <a:extLst>
              <a:ext uri="{FF2B5EF4-FFF2-40B4-BE49-F238E27FC236}">
                <a16:creationId xmlns:a16="http://schemas.microsoft.com/office/drawing/2014/main" id="{595CAF99-2DF8-429B-932A-6835291A7A00}"/>
              </a:ext>
            </a:extLst>
          </p:cNvPr>
          <p:cNvGrpSpPr/>
          <p:nvPr/>
        </p:nvGrpSpPr>
        <p:grpSpPr>
          <a:xfrm>
            <a:off x="2181156" y="4876724"/>
            <a:ext cx="2148233" cy="580002"/>
            <a:chOff x="1263796" y="1329747"/>
            <a:chExt cx="1611174" cy="435002"/>
          </a:xfrm>
        </p:grpSpPr>
        <p:sp>
          <p:nvSpPr>
            <p:cNvPr id="15" name="TextBox 55">
              <a:extLst>
                <a:ext uri="{FF2B5EF4-FFF2-40B4-BE49-F238E27FC236}">
                  <a16:creationId xmlns:a16="http://schemas.microsoft.com/office/drawing/2014/main" id="{4E2E16EB-9D6D-4ABD-B421-87F7F73D4B98}"/>
                </a:ext>
              </a:extLst>
            </p:cNvPr>
            <p:cNvSpPr txBox="1"/>
            <p:nvPr/>
          </p:nvSpPr>
          <p:spPr>
            <a:xfrm>
              <a:off x="2259416" y="1329747"/>
              <a:ext cx="615553" cy="184666"/>
            </a:xfrm>
            <a:prstGeom prst="rect">
              <a:avLst/>
            </a:prstGeom>
            <a:noFill/>
          </p:spPr>
          <p:txBody>
            <a:bodyPr wrap="none" lIns="0" tIns="0" rIns="0" bIns="0" rtlCol="0" anchor="t">
              <a:spAutoFit/>
            </a:bodyPr>
            <a:lstStyle/>
            <a:p>
              <a:pPr algn="r"/>
              <a:r>
                <a:rPr lang="zh-CN" altLang="en-US" sz="1600" b="1" dirty="0">
                  <a:solidFill>
                    <a:schemeClr val="accent1"/>
                  </a:solidFill>
                </a:rPr>
                <a:t>你的标题</a:t>
              </a:r>
              <a:endParaRPr lang="en-US" sz="1600" b="1" dirty="0">
                <a:solidFill>
                  <a:schemeClr val="accent1"/>
                </a:solidFill>
              </a:endParaRPr>
            </a:p>
          </p:txBody>
        </p:sp>
        <p:sp>
          <p:nvSpPr>
            <p:cNvPr id="16" name="TextBox 56">
              <a:extLst>
                <a:ext uri="{FF2B5EF4-FFF2-40B4-BE49-F238E27FC236}">
                  <a16:creationId xmlns:a16="http://schemas.microsoft.com/office/drawing/2014/main" id="{4EA6EB27-CEF2-4A0D-9754-D3308541EECD}"/>
                </a:ext>
              </a:extLst>
            </p:cNvPr>
            <p:cNvSpPr txBox="1"/>
            <p:nvPr/>
          </p:nvSpPr>
          <p:spPr>
            <a:xfrm>
              <a:off x="1263796" y="1487750"/>
              <a:ext cx="1611174" cy="276999"/>
            </a:xfrm>
            <a:prstGeom prst="rect">
              <a:avLst/>
            </a:prstGeom>
            <a:noFill/>
          </p:spPr>
          <p:txBody>
            <a:bodyPr wrap="square" lIns="0" tIns="0" rIns="0" bIns="0" rtlCol="0" anchor="t">
              <a:spAutoFit/>
            </a:bodyPr>
            <a:lstStyle/>
            <a:p>
              <a:pPr algn="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17" name="Group 69">
            <a:extLst>
              <a:ext uri="{FF2B5EF4-FFF2-40B4-BE49-F238E27FC236}">
                <a16:creationId xmlns:a16="http://schemas.microsoft.com/office/drawing/2014/main" id="{A49BD4CE-C4B8-45AE-8FEF-41050D6C6B9B}"/>
              </a:ext>
            </a:extLst>
          </p:cNvPr>
          <p:cNvGrpSpPr/>
          <p:nvPr/>
        </p:nvGrpSpPr>
        <p:grpSpPr>
          <a:xfrm>
            <a:off x="7539735" y="2260800"/>
            <a:ext cx="2664439" cy="580002"/>
            <a:chOff x="6183120" y="1602591"/>
            <a:chExt cx="1998329" cy="435002"/>
          </a:xfrm>
        </p:grpSpPr>
        <p:sp>
          <p:nvSpPr>
            <p:cNvPr id="18" name="TextBox 58">
              <a:extLst>
                <a:ext uri="{FF2B5EF4-FFF2-40B4-BE49-F238E27FC236}">
                  <a16:creationId xmlns:a16="http://schemas.microsoft.com/office/drawing/2014/main" id="{E722C1BD-A30A-43D8-B0AF-F555362E5901}"/>
                </a:ext>
              </a:extLst>
            </p:cNvPr>
            <p:cNvSpPr txBox="1"/>
            <p:nvPr/>
          </p:nvSpPr>
          <p:spPr>
            <a:xfrm>
              <a:off x="6183120" y="1602591"/>
              <a:ext cx="615553" cy="184666"/>
            </a:xfrm>
            <a:prstGeom prst="rect">
              <a:avLst/>
            </a:prstGeom>
            <a:noFill/>
          </p:spPr>
          <p:txBody>
            <a:bodyPr wrap="none" lIns="0" tIns="0" rIns="0" bIns="0" rtlCol="0" anchor="t">
              <a:spAutoFit/>
            </a:bodyPr>
            <a:lstStyle/>
            <a:p>
              <a:r>
                <a:rPr lang="zh-CN" altLang="en-US" sz="1600" b="1" dirty="0">
                  <a:solidFill>
                    <a:schemeClr val="accent6"/>
                  </a:solidFill>
                </a:rPr>
                <a:t>你的标题</a:t>
              </a:r>
              <a:endParaRPr lang="en-US" sz="1600" b="1" dirty="0">
                <a:solidFill>
                  <a:schemeClr val="accent6"/>
                </a:solidFill>
              </a:endParaRPr>
            </a:p>
          </p:txBody>
        </p:sp>
        <p:sp>
          <p:nvSpPr>
            <p:cNvPr id="19" name="TextBox 59">
              <a:extLst>
                <a:ext uri="{FF2B5EF4-FFF2-40B4-BE49-F238E27FC236}">
                  <a16:creationId xmlns:a16="http://schemas.microsoft.com/office/drawing/2014/main" id="{6A4B7919-2C10-4CD5-A493-7B716313E4D7}"/>
                </a:ext>
              </a:extLst>
            </p:cNvPr>
            <p:cNvSpPr txBox="1"/>
            <p:nvPr/>
          </p:nvSpPr>
          <p:spPr>
            <a:xfrm>
              <a:off x="6183121" y="1760594"/>
              <a:ext cx="199832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0" name="Group 70">
            <a:extLst>
              <a:ext uri="{FF2B5EF4-FFF2-40B4-BE49-F238E27FC236}">
                <a16:creationId xmlns:a16="http://schemas.microsoft.com/office/drawing/2014/main" id="{D064CEF3-17F1-4F17-AC12-D7B0EF1E702D}"/>
              </a:ext>
            </a:extLst>
          </p:cNvPr>
          <p:cNvGrpSpPr/>
          <p:nvPr/>
        </p:nvGrpSpPr>
        <p:grpSpPr>
          <a:xfrm>
            <a:off x="8189975" y="3085589"/>
            <a:ext cx="2014199" cy="580002"/>
            <a:chOff x="6183120" y="2221184"/>
            <a:chExt cx="1510649" cy="435002"/>
          </a:xfrm>
        </p:grpSpPr>
        <p:sp>
          <p:nvSpPr>
            <p:cNvPr id="21" name="TextBox 61">
              <a:extLst>
                <a:ext uri="{FF2B5EF4-FFF2-40B4-BE49-F238E27FC236}">
                  <a16:creationId xmlns:a16="http://schemas.microsoft.com/office/drawing/2014/main" id="{1A9236A5-F2C3-48AB-97E1-EF24CF78E88A}"/>
                </a:ext>
              </a:extLst>
            </p:cNvPr>
            <p:cNvSpPr txBox="1"/>
            <p:nvPr/>
          </p:nvSpPr>
          <p:spPr>
            <a:xfrm>
              <a:off x="6183120" y="2221184"/>
              <a:ext cx="615553" cy="184666"/>
            </a:xfrm>
            <a:prstGeom prst="rect">
              <a:avLst/>
            </a:prstGeom>
            <a:noFill/>
          </p:spPr>
          <p:txBody>
            <a:bodyPr wrap="none" lIns="0" tIns="0" rIns="0" bIns="0" rtlCol="0" anchor="t">
              <a:spAutoFit/>
            </a:bodyPr>
            <a:lstStyle/>
            <a:p>
              <a:r>
                <a:rPr lang="zh-CN" altLang="en-US" sz="1600" b="1" dirty="0">
                  <a:solidFill>
                    <a:schemeClr val="accent3">
                      <a:lumMod val="75000"/>
                    </a:schemeClr>
                  </a:solidFill>
                </a:rPr>
                <a:t>你的标题</a:t>
              </a:r>
              <a:endParaRPr lang="en-US" sz="1600" b="1" dirty="0">
                <a:solidFill>
                  <a:schemeClr val="accent3">
                    <a:lumMod val="75000"/>
                  </a:schemeClr>
                </a:solidFill>
              </a:endParaRPr>
            </a:p>
          </p:txBody>
        </p:sp>
        <p:sp>
          <p:nvSpPr>
            <p:cNvPr id="22" name="TextBox 62">
              <a:extLst>
                <a:ext uri="{FF2B5EF4-FFF2-40B4-BE49-F238E27FC236}">
                  <a16:creationId xmlns:a16="http://schemas.microsoft.com/office/drawing/2014/main" id="{27199024-8FAB-48B3-AEDE-474EDD1DE9A5}"/>
                </a:ext>
              </a:extLst>
            </p:cNvPr>
            <p:cNvSpPr txBox="1"/>
            <p:nvPr/>
          </p:nvSpPr>
          <p:spPr>
            <a:xfrm>
              <a:off x="6183121" y="2379187"/>
              <a:ext cx="151064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3" name="Group 71">
            <a:extLst>
              <a:ext uri="{FF2B5EF4-FFF2-40B4-BE49-F238E27FC236}">
                <a16:creationId xmlns:a16="http://schemas.microsoft.com/office/drawing/2014/main" id="{3928B7CF-D49E-4B4B-BA57-0A5C885EEADC}"/>
              </a:ext>
            </a:extLst>
          </p:cNvPr>
          <p:cNvGrpSpPr/>
          <p:nvPr/>
        </p:nvGrpSpPr>
        <p:grpSpPr>
          <a:xfrm>
            <a:off x="8189975" y="4013115"/>
            <a:ext cx="2014199" cy="580003"/>
            <a:chOff x="6183120" y="2916825"/>
            <a:chExt cx="1510649" cy="435002"/>
          </a:xfrm>
        </p:grpSpPr>
        <p:sp>
          <p:nvSpPr>
            <p:cNvPr id="24" name="TextBox 64">
              <a:extLst>
                <a:ext uri="{FF2B5EF4-FFF2-40B4-BE49-F238E27FC236}">
                  <a16:creationId xmlns:a16="http://schemas.microsoft.com/office/drawing/2014/main" id="{44EB2E79-3DF7-465A-93C0-FB3FB6809A5B}"/>
                </a:ext>
              </a:extLst>
            </p:cNvPr>
            <p:cNvSpPr txBox="1"/>
            <p:nvPr/>
          </p:nvSpPr>
          <p:spPr>
            <a:xfrm>
              <a:off x="6183120" y="2916825"/>
              <a:ext cx="615553" cy="184666"/>
            </a:xfrm>
            <a:prstGeom prst="rect">
              <a:avLst/>
            </a:prstGeom>
            <a:noFill/>
          </p:spPr>
          <p:txBody>
            <a:bodyPr wrap="none" lIns="0" tIns="0" rIns="0" bIns="0" rtlCol="0" anchor="t">
              <a:spAutoFit/>
            </a:bodyPr>
            <a:lstStyle/>
            <a:p>
              <a:r>
                <a:rPr lang="zh-CN" altLang="en-US" sz="1600" b="1" dirty="0">
                  <a:solidFill>
                    <a:schemeClr val="accent5">
                      <a:lumMod val="75000"/>
                    </a:schemeClr>
                  </a:solidFill>
                </a:rPr>
                <a:t>你的标题</a:t>
              </a:r>
              <a:endParaRPr lang="en-US" sz="1600" b="1" dirty="0">
                <a:solidFill>
                  <a:schemeClr val="accent5">
                    <a:lumMod val="75000"/>
                  </a:schemeClr>
                </a:solidFill>
              </a:endParaRPr>
            </a:p>
          </p:txBody>
        </p:sp>
        <p:sp>
          <p:nvSpPr>
            <p:cNvPr id="25" name="TextBox 65">
              <a:extLst>
                <a:ext uri="{FF2B5EF4-FFF2-40B4-BE49-F238E27FC236}">
                  <a16:creationId xmlns:a16="http://schemas.microsoft.com/office/drawing/2014/main" id="{FFE73685-A967-42F6-9FDA-7735A72BDBC9}"/>
                </a:ext>
              </a:extLst>
            </p:cNvPr>
            <p:cNvSpPr txBox="1"/>
            <p:nvPr/>
          </p:nvSpPr>
          <p:spPr>
            <a:xfrm>
              <a:off x="6183121" y="3074828"/>
              <a:ext cx="1510648"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6" name="Group 72">
            <a:extLst>
              <a:ext uri="{FF2B5EF4-FFF2-40B4-BE49-F238E27FC236}">
                <a16:creationId xmlns:a16="http://schemas.microsoft.com/office/drawing/2014/main" id="{F904987E-48F1-4C7C-BD37-A432BBE0AC70}"/>
              </a:ext>
            </a:extLst>
          </p:cNvPr>
          <p:cNvGrpSpPr/>
          <p:nvPr/>
        </p:nvGrpSpPr>
        <p:grpSpPr>
          <a:xfrm>
            <a:off x="7785809" y="4876728"/>
            <a:ext cx="2418365" cy="580003"/>
            <a:chOff x="6183120" y="3564534"/>
            <a:chExt cx="1813773" cy="435002"/>
          </a:xfrm>
        </p:grpSpPr>
        <p:sp>
          <p:nvSpPr>
            <p:cNvPr id="27" name="TextBox 67">
              <a:extLst>
                <a:ext uri="{FF2B5EF4-FFF2-40B4-BE49-F238E27FC236}">
                  <a16:creationId xmlns:a16="http://schemas.microsoft.com/office/drawing/2014/main" id="{A1120E86-4300-460A-AE9C-D7C0DB975D5C}"/>
                </a:ext>
              </a:extLst>
            </p:cNvPr>
            <p:cNvSpPr txBox="1"/>
            <p:nvPr/>
          </p:nvSpPr>
          <p:spPr>
            <a:xfrm>
              <a:off x="6183120" y="3564534"/>
              <a:ext cx="615553" cy="184666"/>
            </a:xfrm>
            <a:prstGeom prst="rect">
              <a:avLst/>
            </a:prstGeom>
            <a:noFill/>
          </p:spPr>
          <p:txBody>
            <a:bodyPr wrap="none" lIns="0" tIns="0" rIns="0" bIns="0" rtlCol="0" anchor="t">
              <a:spAutoFit/>
            </a:bodyPr>
            <a:lstStyle/>
            <a:p>
              <a:r>
                <a:rPr lang="zh-CN" altLang="en-US" sz="1600" b="1" dirty="0">
                  <a:solidFill>
                    <a:schemeClr val="accent1">
                      <a:lumMod val="75000"/>
                    </a:schemeClr>
                  </a:solidFill>
                </a:rPr>
                <a:t>你的标题</a:t>
              </a:r>
              <a:endParaRPr lang="en-US" sz="1600" b="1" dirty="0">
                <a:solidFill>
                  <a:schemeClr val="accent1">
                    <a:lumMod val="75000"/>
                  </a:schemeClr>
                </a:solidFill>
              </a:endParaRPr>
            </a:p>
          </p:txBody>
        </p:sp>
        <p:sp>
          <p:nvSpPr>
            <p:cNvPr id="28" name="TextBox 68">
              <a:extLst>
                <a:ext uri="{FF2B5EF4-FFF2-40B4-BE49-F238E27FC236}">
                  <a16:creationId xmlns:a16="http://schemas.microsoft.com/office/drawing/2014/main" id="{01E56550-0B6E-44D6-9D72-4B2BDD8EAD5F}"/>
                </a:ext>
              </a:extLst>
            </p:cNvPr>
            <p:cNvSpPr txBox="1"/>
            <p:nvPr/>
          </p:nvSpPr>
          <p:spPr>
            <a:xfrm>
              <a:off x="6183120" y="3722537"/>
              <a:ext cx="1813773" cy="276999"/>
            </a:xfrm>
            <a:prstGeom prst="rect">
              <a:avLst/>
            </a:prstGeom>
            <a:noFill/>
          </p:spPr>
          <p:txBody>
            <a:bodyPr wrap="square" lIns="0" tIns="0" rIns="0" bIns="0" rtlCol="0" anchor="t">
              <a:spAutoFit/>
            </a:bodyPr>
            <a:lstStyle/>
            <a:p>
              <a:pPr defTabSz="1219170">
                <a:spcBef>
                  <a:spcPct val="20000"/>
                </a:spcBef>
                <a:defRPr/>
              </a:pPr>
              <a:r>
                <a:rPr lang="zh-CN" altLang="en-US" sz="1200" dirty="0">
                  <a:solidFill>
                    <a:prstClr val="black">
                      <a:lumMod val="65000"/>
                      <a:lumOff val="35000"/>
                    </a:prstClr>
                  </a:solidFill>
                </a:rPr>
                <a:t>在此添加相关内容在此添加相关内容在此添加相关内容</a:t>
              </a:r>
              <a:endParaRPr lang="en-US" sz="1333" dirty="0">
                <a:solidFill>
                  <a:schemeClr val="tx1">
                    <a:lumMod val="65000"/>
                    <a:lumOff val="35000"/>
                  </a:schemeClr>
                </a:solidFill>
              </a:endParaRPr>
            </a:p>
          </p:txBody>
        </p:sp>
      </p:grpSp>
      <p:grpSp>
        <p:nvGrpSpPr>
          <p:cNvPr id="29" name="Group 74">
            <a:extLst>
              <a:ext uri="{FF2B5EF4-FFF2-40B4-BE49-F238E27FC236}">
                <a16:creationId xmlns:a16="http://schemas.microsoft.com/office/drawing/2014/main" id="{AA7C696D-C146-40FC-B735-E32260ACB6E5}"/>
              </a:ext>
            </a:extLst>
          </p:cNvPr>
          <p:cNvGrpSpPr/>
          <p:nvPr/>
        </p:nvGrpSpPr>
        <p:grpSpPr>
          <a:xfrm>
            <a:off x="5037708" y="2861731"/>
            <a:ext cx="2116584" cy="3144640"/>
            <a:chOff x="3778281" y="2115818"/>
            <a:chExt cx="1587438" cy="2358480"/>
          </a:xfrm>
        </p:grpSpPr>
        <p:grpSp>
          <p:nvGrpSpPr>
            <p:cNvPr id="30" name="Group 245">
              <a:extLst>
                <a:ext uri="{FF2B5EF4-FFF2-40B4-BE49-F238E27FC236}">
                  <a16:creationId xmlns:a16="http://schemas.microsoft.com/office/drawing/2014/main" id="{F3695C03-B977-493A-BF03-DE5520D41639}"/>
                </a:ext>
              </a:extLst>
            </p:cNvPr>
            <p:cNvGrpSpPr/>
            <p:nvPr/>
          </p:nvGrpSpPr>
          <p:grpSpPr>
            <a:xfrm>
              <a:off x="3778281" y="2115818"/>
              <a:ext cx="1587438" cy="2358480"/>
              <a:chOff x="4168751" y="1735138"/>
              <a:chExt cx="1000125" cy="1485900"/>
            </a:xfrm>
            <a:solidFill>
              <a:schemeClr val="tx2">
                <a:lumMod val="25000"/>
                <a:lumOff val="75000"/>
              </a:schemeClr>
            </a:solidFill>
          </p:grpSpPr>
          <p:sp>
            <p:nvSpPr>
              <p:cNvPr id="32" name="Freeform 123">
                <a:extLst>
                  <a:ext uri="{FF2B5EF4-FFF2-40B4-BE49-F238E27FC236}">
                    <a16:creationId xmlns:a16="http://schemas.microsoft.com/office/drawing/2014/main" id="{6DEBF858-1264-4900-A8B0-39B668E24D63}"/>
                  </a:ext>
                </a:extLst>
              </p:cNvPr>
              <p:cNvSpPr>
                <a:spLocks/>
              </p:cNvSpPr>
              <p:nvPr/>
            </p:nvSpPr>
            <p:spPr bwMode="auto">
              <a:xfrm>
                <a:off x="4429102" y="3038475"/>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24">
                <a:extLst>
                  <a:ext uri="{FF2B5EF4-FFF2-40B4-BE49-F238E27FC236}">
                    <a16:creationId xmlns:a16="http://schemas.microsoft.com/office/drawing/2014/main" id="{CF3EBE71-8993-45CD-B061-345C17CC183E}"/>
                  </a:ext>
                </a:extLst>
              </p:cNvPr>
              <p:cNvSpPr>
                <a:spLocks/>
              </p:cNvSpPr>
              <p:nvPr/>
            </p:nvSpPr>
            <p:spPr bwMode="auto">
              <a:xfrm>
                <a:off x="4429102" y="2952750"/>
                <a:ext cx="479425" cy="61913"/>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25">
                <a:extLst>
                  <a:ext uri="{FF2B5EF4-FFF2-40B4-BE49-F238E27FC236}">
                    <a16:creationId xmlns:a16="http://schemas.microsoft.com/office/drawing/2014/main" id="{D98B9EF4-A7A7-4A3B-83B9-3B4C1C73840A}"/>
                  </a:ext>
                </a:extLst>
              </p:cNvPr>
              <p:cNvSpPr>
                <a:spLocks/>
              </p:cNvSpPr>
              <p:nvPr/>
            </p:nvSpPr>
            <p:spPr bwMode="auto">
              <a:xfrm>
                <a:off x="4470377" y="3125788"/>
                <a:ext cx="379413" cy="95250"/>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237">
                <a:extLst>
                  <a:ext uri="{FF2B5EF4-FFF2-40B4-BE49-F238E27FC236}">
                    <a16:creationId xmlns:a16="http://schemas.microsoft.com/office/drawing/2014/main" id="{D2E6E228-2625-43F1-9A04-9058E75E54DB}"/>
                  </a:ext>
                </a:extLst>
              </p:cNvPr>
              <p:cNvSpPr>
                <a:spLocks noEditPoints="1"/>
              </p:cNvSpPr>
              <p:nvPr/>
            </p:nvSpPr>
            <p:spPr bwMode="auto">
              <a:xfrm>
                <a:off x="4168751" y="1735138"/>
                <a:ext cx="1000125" cy="1179513"/>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1" name="Rectangle 73">
              <a:extLst>
                <a:ext uri="{FF2B5EF4-FFF2-40B4-BE49-F238E27FC236}">
                  <a16:creationId xmlns:a16="http://schemas.microsoft.com/office/drawing/2014/main" id="{B0A517D3-F67B-42BA-B16B-ABA930305105}"/>
                </a:ext>
              </a:extLst>
            </p:cNvPr>
            <p:cNvSpPr/>
            <p:nvPr/>
          </p:nvSpPr>
          <p:spPr>
            <a:xfrm>
              <a:off x="4144480" y="2802345"/>
              <a:ext cx="855042" cy="284742"/>
            </a:xfrm>
            <a:prstGeom prst="rect">
              <a:avLst/>
            </a:prstGeom>
          </p:spPr>
          <p:txBody>
            <a:bodyPr wrap="none">
              <a:spAutoFit/>
            </a:bodyPr>
            <a:lstStyle/>
            <a:p>
              <a:pPr algn="ctr"/>
              <a:r>
                <a:rPr lang="zh-CN" altLang="en-US" sz="1867" b="1" dirty="0">
                  <a:solidFill>
                    <a:schemeClr val="tx1">
                      <a:lumMod val="25000"/>
                      <a:lumOff val="75000"/>
                    </a:schemeClr>
                  </a:solidFill>
                </a:rPr>
                <a:t>你的标题</a:t>
              </a:r>
              <a:endParaRPr lang="en-US" sz="1867" b="1" dirty="0">
                <a:solidFill>
                  <a:schemeClr val="tx1">
                    <a:lumMod val="25000"/>
                    <a:lumOff val="75000"/>
                  </a:schemeClr>
                </a:solidFill>
              </a:endParaRPr>
            </a:p>
          </p:txBody>
        </p:sp>
      </p:grpSp>
      <p:grpSp>
        <p:nvGrpSpPr>
          <p:cNvPr id="36" name="Group 75">
            <a:extLst>
              <a:ext uri="{FF2B5EF4-FFF2-40B4-BE49-F238E27FC236}">
                <a16:creationId xmlns:a16="http://schemas.microsoft.com/office/drawing/2014/main" id="{4042F2FB-9C07-40A1-9706-B5E9798A614C}"/>
              </a:ext>
            </a:extLst>
          </p:cNvPr>
          <p:cNvGrpSpPr/>
          <p:nvPr/>
        </p:nvGrpSpPr>
        <p:grpSpPr>
          <a:xfrm>
            <a:off x="4773609" y="2337613"/>
            <a:ext cx="657827" cy="638993"/>
            <a:chOff x="3580207" y="1753209"/>
            <a:chExt cx="493370" cy="479245"/>
          </a:xfrm>
        </p:grpSpPr>
        <p:sp>
          <p:nvSpPr>
            <p:cNvPr id="37" name="Oval 308">
              <a:extLst>
                <a:ext uri="{FF2B5EF4-FFF2-40B4-BE49-F238E27FC236}">
                  <a16:creationId xmlns:a16="http://schemas.microsoft.com/office/drawing/2014/main" id="{876A7AF8-0520-46AB-B907-7D90D7965CD3}"/>
                </a:ext>
              </a:extLst>
            </p:cNvPr>
            <p:cNvSpPr/>
            <p:nvPr/>
          </p:nvSpPr>
          <p:spPr>
            <a:xfrm>
              <a:off x="3580207" y="1753209"/>
              <a:ext cx="493370" cy="4792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2400" dirty="0">
                <a:solidFill>
                  <a:schemeClr val="bg1"/>
                </a:solidFill>
                <a:latin typeface="FontAwesome" pitchFamily="2" charset="0"/>
              </a:endParaRPr>
            </a:p>
          </p:txBody>
        </p:sp>
        <p:sp>
          <p:nvSpPr>
            <p:cNvPr id="38" name="Freeform 64">
              <a:extLst>
                <a:ext uri="{FF2B5EF4-FFF2-40B4-BE49-F238E27FC236}">
                  <a16:creationId xmlns:a16="http://schemas.microsoft.com/office/drawing/2014/main" id="{36DA3EDC-87CA-4767-B968-8F70541E4D9A}"/>
                </a:ext>
              </a:extLst>
            </p:cNvPr>
            <p:cNvSpPr>
              <a:spLocks noEditPoints="1"/>
            </p:cNvSpPr>
            <p:nvPr/>
          </p:nvSpPr>
          <p:spPr bwMode="auto">
            <a:xfrm>
              <a:off x="3694336" y="1882500"/>
              <a:ext cx="265113" cy="220663"/>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77">
            <a:extLst>
              <a:ext uri="{FF2B5EF4-FFF2-40B4-BE49-F238E27FC236}">
                <a16:creationId xmlns:a16="http://schemas.microsoft.com/office/drawing/2014/main" id="{327C1F01-17FF-4416-B186-9EEEB3CB8A0A}"/>
              </a:ext>
            </a:extLst>
          </p:cNvPr>
          <p:cNvGrpSpPr/>
          <p:nvPr/>
        </p:nvGrpSpPr>
        <p:grpSpPr>
          <a:xfrm>
            <a:off x="4516461" y="4858774"/>
            <a:ext cx="657827" cy="638993"/>
            <a:chOff x="3387346" y="3644080"/>
            <a:chExt cx="493370" cy="479245"/>
          </a:xfrm>
        </p:grpSpPr>
        <p:sp>
          <p:nvSpPr>
            <p:cNvPr id="40" name="Oval 295">
              <a:extLst>
                <a:ext uri="{FF2B5EF4-FFF2-40B4-BE49-F238E27FC236}">
                  <a16:creationId xmlns:a16="http://schemas.microsoft.com/office/drawing/2014/main" id="{4CBA1E06-8F37-4827-89AE-EED2545C9105}"/>
                </a:ext>
              </a:extLst>
            </p:cNvPr>
            <p:cNvSpPr/>
            <p:nvPr/>
          </p:nvSpPr>
          <p:spPr>
            <a:xfrm>
              <a:off x="3387346" y="3644080"/>
              <a:ext cx="493370" cy="479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1" name="Freeform 145">
              <a:extLst>
                <a:ext uri="{FF2B5EF4-FFF2-40B4-BE49-F238E27FC236}">
                  <a16:creationId xmlns:a16="http://schemas.microsoft.com/office/drawing/2014/main" id="{EA9505C2-5963-4EDD-84BB-96C96A4FDCFB}"/>
                </a:ext>
              </a:extLst>
            </p:cNvPr>
            <p:cNvSpPr>
              <a:spLocks/>
            </p:cNvSpPr>
            <p:nvPr/>
          </p:nvSpPr>
          <p:spPr bwMode="auto">
            <a:xfrm>
              <a:off x="3524494" y="3789246"/>
              <a:ext cx="219075" cy="188913"/>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2" name="Group 79">
            <a:extLst>
              <a:ext uri="{FF2B5EF4-FFF2-40B4-BE49-F238E27FC236}">
                <a16:creationId xmlns:a16="http://schemas.microsoft.com/office/drawing/2014/main" id="{2E796788-BBF3-486E-B366-8D99C230F12A}"/>
              </a:ext>
            </a:extLst>
          </p:cNvPr>
          <p:cNvGrpSpPr/>
          <p:nvPr/>
        </p:nvGrpSpPr>
        <p:grpSpPr>
          <a:xfrm>
            <a:off x="4132415" y="4013116"/>
            <a:ext cx="657827" cy="638993"/>
            <a:chOff x="3099311" y="3009836"/>
            <a:chExt cx="493370" cy="479245"/>
          </a:xfrm>
        </p:grpSpPr>
        <p:sp>
          <p:nvSpPr>
            <p:cNvPr id="43" name="Oval 291">
              <a:extLst>
                <a:ext uri="{FF2B5EF4-FFF2-40B4-BE49-F238E27FC236}">
                  <a16:creationId xmlns:a16="http://schemas.microsoft.com/office/drawing/2014/main" id="{1D906D38-3BA8-47CE-8A1A-46D29D49B29C}"/>
                </a:ext>
              </a:extLst>
            </p:cNvPr>
            <p:cNvSpPr/>
            <p:nvPr/>
          </p:nvSpPr>
          <p:spPr>
            <a:xfrm>
              <a:off x="3099311" y="3009836"/>
              <a:ext cx="493370" cy="4792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4" name="Freeform 171">
              <a:extLst>
                <a:ext uri="{FF2B5EF4-FFF2-40B4-BE49-F238E27FC236}">
                  <a16:creationId xmlns:a16="http://schemas.microsoft.com/office/drawing/2014/main" id="{FF19BF57-DC5E-448E-9D79-19EE85BB8B15}"/>
                </a:ext>
              </a:extLst>
            </p:cNvPr>
            <p:cNvSpPr>
              <a:spLocks/>
            </p:cNvSpPr>
            <p:nvPr/>
          </p:nvSpPr>
          <p:spPr bwMode="auto">
            <a:xfrm>
              <a:off x="3236459" y="3170083"/>
              <a:ext cx="219075" cy="158750"/>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81">
            <a:extLst>
              <a:ext uri="{FF2B5EF4-FFF2-40B4-BE49-F238E27FC236}">
                <a16:creationId xmlns:a16="http://schemas.microsoft.com/office/drawing/2014/main" id="{254EA091-A765-4A9A-A229-43A959387B38}"/>
              </a:ext>
            </a:extLst>
          </p:cNvPr>
          <p:cNvGrpSpPr/>
          <p:nvPr/>
        </p:nvGrpSpPr>
        <p:grpSpPr>
          <a:xfrm>
            <a:off x="4187548" y="3092160"/>
            <a:ext cx="657827" cy="638993"/>
            <a:chOff x="3140661" y="2319119"/>
            <a:chExt cx="493370" cy="479245"/>
          </a:xfrm>
        </p:grpSpPr>
        <p:sp>
          <p:nvSpPr>
            <p:cNvPr id="46" name="Oval 287">
              <a:extLst>
                <a:ext uri="{FF2B5EF4-FFF2-40B4-BE49-F238E27FC236}">
                  <a16:creationId xmlns:a16="http://schemas.microsoft.com/office/drawing/2014/main" id="{46C9EADE-B85C-4704-998D-117C0EDC04E3}"/>
                </a:ext>
              </a:extLst>
            </p:cNvPr>
            <p:cNvSpPr/>
            <p:nvPr/>
          </p:nvSpPr>
          <p:spPr>
            <a:xfrm>
              <a:off x="3140661" y="2319119"/>
              <a:ext cx="493370" cy="4792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47" name="Freeform 115">
              <a:extLst>
                <a:ext uri="{FF2B5EF4-FFF2-40B4-BE49-F238E27FC236}">
                  <a16:creationId xmlns:a16="http://schemas.microsoft.com/office/drawing/2014/main" id="{E39EB5A0-4056-48CE-B24E-3912E3A1D29D}"/>
                </a:ext>
              </a:extLst>
            </p:cNvPr>
            <p:cNvSpPr>
              <a:spLocks noEditPoints="1"/>
            </p:cNvSpPr>
            <p:nvPr/>
          </p:nvSpPr>
          <p:spPr bwMode="auto">
            <a:xfrm>
              <a:off x="3277809" y="2448410"/>
              <a:ext cx="219075" cy="220663"/>
            </a:xfrm>
            <a:custGeom>
              <a:avLst/>
              <a:gdLst/>
              <a:ahLst/>
              <a:cxnLst>
                <a:cxn ang="0">
                  <a:pos x="64" y="32"/>
                </a:cxn>
                <a:cxn ang="0">
                  <a:pos x="32" y="64"/>
                </a:cxn>
                <a:cxn ang="0">
                  <a:pos x="0" y="32"/>
                </a:cxn>
                <a:cxn ang="0">
                  <a:pos x="32" y="0"/>
                </a:cxn>
                <a:cxn ang="0">
                  <a:pos x="64" y="32"/>
                </a:cxn>
                <a:cxn ang="0">
                  <a:pos x="14" y="38"/>
                </a:cxn>
                <a:cxn ang="0">
                  <a:pos x="13" y="32"/>
                </a:cxn>
                <a:cxn ang="0">
                  <a:pos x="14" y="26"/>
                </a:cxn>
                <a:cxn ang="0">
                  <a:pos x="8" y="19"/>
                </a:cxn>
                <a:cxn ang="0">
                  <a:pos x="4" y="32"/>
                </a:cxn>
                <a:cxn ang="0">
                  <a:pos x="8" y="45"/>
                </a:cxn>
                <a:cxn ang="0">
                  <a:pos x="14" y="38"/>
                </a:cxn>
                <a:cxn ang="0">
                  <a:pos x="45" y="32"/>
                </a:cxn>
                <a:cxn ang="0">
                  <a:pos x="32" y="18"/>
                </a:cxn>
                <a:cxn ang="0">
                  <a:pos x="18" y="32"/>
                </a:cxn>
                <a:cxn ang="0">
                  <a:pos x="32" y="46"/>
                </a:cxn>
                <a:cxn ang="0">
                  <a:pos x="45" y="32"/>
                </a:cxn>
                <a:cxn ang="0">
                  <a:pos x="19" y="8"/>
                </a:cxn>
                <a:cxn ang="0">
                  <a:pos x="26" y="15"/>
                </a:cxn>
                <a:cxn ang="0">
                  <a:pos x="32" y="14"/>
                </a:cxn>
                <a:cxn ang="0">
                  <a:pos x="38" y="15"/>
                </a:cxn>
                <a:cxn ang="0">
                  <a:pos x="45" y="8"/>
                </a:cxn>
                <a:cxn ang="0">
                  <a:pos x="32" y="5"/>
                </a:cxn>
                <a:cxn ang="0">
                  <a:pos x="19" y="8"/>
                </a:cxn>
                <a:cxn ang="0">
                  <a:pos x="45" y="56"/>
                </a:cxn>
                <a:cxn ang="0">
                  <a:pos x="38" y="49"/>
                </a:cxn>
                <a:cxn ang="0">
                  <a:pos x="32" y="50"/>
                </a:cxn>
                <a:cxn ang="0">
                  <a:pos x="26" y="49"/>
                </a:cxn>
                <a:cxn ang="0">
                  <a:pos x="19" y="56"/>
                </a:cxn>
                <a:cxn ang="0">
                  <a:pos x="32" y="60"/>
                </a:cxn>
                <a:cxn ang="0">
                  <a:pos x="45" y="56"/>
                </a:cxn>
                <a:cxn ang="0">
                  <a:pos x="56" y="45"/>
                </a:cxn>
                <a:cxn ang="0">
                  <a:pos x="59" y="32"/>
                </a:cxn>
                <a:cxn ang="0">
                  <a:pos x="56" y="19"/>
                </a:cxn>
                <a:cxn ang="0">
                  <a:pos x="49" y="26"/>
                </a:cxn>
                <a:cxn ang="0">
                  <a:pos x="50" y="32"/>
                </a:cxn>
                <a:cxn ang="0">
                  <a:pos x="49" y="38"/>
                </a:cxn>
                <a:cxn ang="0">
                  <a:pos x="56" y="45"/>
                </a:cxn>
              </a:cxnLst>
              <a:rect l="0" t="0" r="r" b="b"/>
              <a:pathLst>
                <a:path w="64" h="64">
                  <a:moveTo>
                    <a:pt x="64" y="32"/>
                  </a:moveTo>
                  <a:cubicBezTo>
                    <a:pt x="64" y="50"/>
                    <a:pt x="49" y="64"/>
                    <a:pt x="32" y="64"/>
                  </a:cubicBezTo>
                  <a:cubicBezTo>
                    <a:pt x="14" y="64"/>
                    <a:pt x="0" y="50"/>
                    <a:pt x="0" y="32"/>
                  </a:cubicBezTo>
                  <a:cubicBezTo>
                    <a:pt x="0" y="14"/>
                    <a:pt x="14" y="0"/>
                    <a:pt x="32" y="0"/>
                  </a:cubicBezTo>
                  <a:cubicBezTo>
                    <a:pt x="49" y="0"/>
                    <a:pt x="64" y="14"/>
                    <a:pt x="64" y="32"/>
                  </a:cubicBezTo>
                  <a:close/>
                  <a:moveTo>
                    <a:pt x="14" y="38"/>
                  </a:moveTo>
                  <a:cubicBezTo>
                    <a:pt x="14" y="36"/>
                    <a:pt x="13" y="34"/>
                    <a:pt x="13" y="32"/>
                  </a:cubicBezTo>
                  <a:cubicBezTo>
                    <a:pt x="13" y="30"/>
                    <a:pt x="14" y="28"/>
                    <a:pt x="14" y="26"/>
                  </a:cubicBezTo>
                  <a:cubicBezTo>
                    <a:pt x="8" y="19"/>
                    <a:pt x="8" y="19"/>
                    <a:pt x="8" y="19"/>
                  </a:cubicBezTo>
                  <a:cubicBezTo>
                    <a:pt x="6" y="23"/>
                    <a:pt x="4" y="28"/>
                    <a:pt x="4" y="32"/>
                  </a:cubicBezTo>
                  <a:cubicBezTo>
                    <a:pt x="4" y="37"/>
                    <a:pt x="6" y="41"/>
                    <a:pt x="8" y="45"/>
                  </a:cubicBezTo>
                  <a:lnTo>
                    <a:pt x="14" y="38"/>
                  </a:lnTo>
                  <a:close/>
                  <a:moveTo>
                    <a:pt x="45" y="32"/>
                  </a:moveTo>
                  <a:cubicBezTo>
                    <a:pt x="45" y="25"/>
                    <a:pt x="39" y="18"/>
                    <a:pt x="32" y="18"/>
                  </a:cubicBezTo>
                  <a:cubicBezTo>
                    <a:pt x="24" y="18"/>
                    <a:pt x="18" y="25"/>
                    <a:pt x="18" y="32"/>
                  </a:cubicBezTo>
                  <a:cubicBezTo>
                    <a:pt x="18" y="40"/>
                    <a:pt x="24" y="46"/>
                    <a:pt x="32" y="46"/>
                  </a:cubicBezTo>
                  <a:cubicBezTo>
                    <a:pt x="39" y="46"/>
                    <a:pt x="45" y="40"/>
                    <a:pt x="45" y="32"/>
                  </a:cubicBezTo>
                  <a:close/>
                  <a:moveTo>
                    <a:pt x="19" y="8"/>
                  </a:moveTo>
                  <a:cubicBezTo>
                    <a:pt x="26" y="15"/>
                    <a:pt x="26" y="15"/>
                    <a:pt x="26" y="15"/>
                  </a:cubicBezTo>
                  <a:cubicBezTo>
                    <a:pt x="28" y="14"/>
                    <a:pt x="30" y="14"/>
                    <a:pt x="32" y="14"/>
                  </a:cubicBezTo>
                  <a:cubicBezTo>
                    <a:pt x="34" y="14"/>
                    <a:pt x="36" y="14"/>
                    <a:pt x="38" y="15"/>
                  </a:cubicBezTo>
                  <a:cubicBezTo>
                    <a:pt x="45" y="8"/>
                    <a:pt x="45" y="8"/>
                    <a:pt x="45" y="8"/>
                  </a:cubicBezTo>
                  <a:cubicBezTo>
                    <a:pt x="41" y="6"/>
                    <a:pt x="36" y="5"/>
                    <a:pt x="32" y="5"/>
                  </a:cubicBezTo>
                  <a:cubicBezTo>
                    <a:pt x="27" y="5"/>
                    <a:pt x="23" y="6"/>
                    <a:pt x="19" y="8"/>
                  </a:cubicBezTo>
                  <a:close/>
                  <a:moveTo>
                    <a:pt x="45" y="56"/>
                  </a:moveTo>
                  <a:cubicBezTo>
                    <a:pt x="38" y="49"/>
                    <a:pt x="38" y="49"/>
                    <a:pt x="38" y="49"/>
                  </a:cubicBezTo>
                  <a:cubicBezTo>
                    <a:pt x="36" y="50"/>
                    <a:pt x="34" y="50"/>
                    <a:pt x="32" y="50"/>
                  </a:cubicBezTo>
                  <a:cubicBezTo>
                    <a:pt x="30" y="50"/>
                    <a:pt x="28" y="50"/>
                    <a:pt x="26" y="49"/>
                  </a:cubicBezTo>
                  <a:cubicBezTo>
                    <a:pt x="19" y="56"/>
                    <a:pt x="19" y="56"/>
                    <a:pt x="19" y="56"/>
                  </a:cubicBezTo>
                  <a:cubicBezTo>
                    <a:pt x="23" y="58"/>
                    <a:pt x="27" y="60"/>
                    <a:pt x="32" y="60"/>
                  </a:cubicBezTo>
                  <a:cubicBezTo>
                    <a:pt x="36" y="60"/>
                    <a:pt x="41" y="58"/>
                    <a:pt x="45" y="56"/>
                  </a:cubicBezTo>
                  <a:close/>
                  <a:moveTo>
                    <a:pt x="56" y="45"/>
                  </a:moveTo>
                  <a:cubicBezTo>
                    <a:pt x="58" y="41"/>
                    <a:pt x="59" y="37"/>
                    <a:pt x="59" y="32"/>
                  </a:cubicBezTo>
                  <a:cubicBezTo>
                    <a:pt x="59" y="28"/>
                    <a:pt x="58" y="23"/>
                    <a:pt x="56" y="19"/>
                  </a:cubicBezTo>
                  <a:cubicBezTo>
                    <a:pt x="49" y="26"/>
                    <a:pt x="49" y="26"/>
                    <a:pt x="49" y="26"/>
                  </a:cubicBezTo>
                  <a:cubicBezTo>
                    <a:pt x="50" y="28"/>
                    <a:pt x="50" y="30"/>
                    <a:pt x="50" y="32"/>
                  </a:cubicBezTo>
                  <a:cubicBezTo>
                    <a:pt x="50" y="34"/>
                    <a:pt x="50" y="36"/>
                    <a:pt x="49" y="38"/>
                  </a:cubicBezTo>
                  <a:lnTo>
                    <a:pt x="56" y="45"/>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8" name="Group 83">
            <a:extLst>
              <a:ext uri="{FF2B5EF4-FFF2-40B4-BE49-F238E27FC236}">
                <a16:creationId xmlns:a16="http://schemas.microsoft.com/office/drawing/2014/main" id="{9DA20A0C-E260-4CF0-97FA-E45F56C8CF46}"/>
              </a:ext>
            </a:extLst>
          </p:cNvPr>
          <p:cNvGrpSpPr/>
          <p:nvPr/>
        </p:nvGrpSpPr>
        <p:grpSpPr>
          <a:xfrm>
            <a:off x="5767087" y="2069120"/>
            <a:ext cx="657827" cy="638993"/>
            <a:chOff x="4325315" y="1551839"/>
            <a:chExt cx="493370" cy="479245"/>
          </a:xfrm>
        </p:grpSpPr>
        <p:sp>
          <p:nvSpPr>
            <p:cNvPr id="49" name="Oval 309">
              <a:extLst>
                <a:ext uri="{FF2B5EF4-FFF2-40B4-BE49-F238E27FC236}">
                  <a16:creationId xmlns:a16="http://schemas.microsoft.com/office/drawing/2014/main" id="{3190DEAC-8CFC-4E66-B59E-A6E022CFFFAB}"/>
                </a:ext>
              </a:extLst>
            </p:cNvPr>
            <p:cNvSpPr/>
            <p:nvPr/>
          </p:nvSpPr>
          <p:spPr>
            <a:xfrm>
              <a:off x="4325315" y="1551839"/>
              <a:ext cx="493370" cy="4792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0" name="Freeform 24">
              <a:extLst>
                <a:ext uri="{FF2B5EF4-FFF2-40B4-BE49-F238E27FC236}">
                  <a16:creationId xmlns:a16="http://schemas.microsoft.com/office/drawing/2014/main" id="{23235C66-3E6F-43B9-BE38-6C1A80F755DB}"/>
                </a:ext>
              </a:extLst>
            </p:cNvPr>
            <p:cNvSpPr>
              <a:spLocks noEditPoints="1"/>
            </p:cNvSpPr>
            <p:nvPr/>
          </p:nvSpPr>
          <p:spPr bwMode="auto">
            <a:xfrm>
              <a:off x="4470400" y="1681130"/>
              <a:ext cx="203200" cy="22066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1" name="Group 85">
            <a:extLst>
              <a:ext uri="{FF2B5EF4-FFF2-40B4-BE49-F238E27FC236}">
                <a16:creationId xmlns:a16="http://schemas.microsoft.com/office/drawing/2014/main" id="{53BD0CFF-4330-4520-8B21-91197F1070E1}"/>
              </a:ext>
            </a:extLst>
          </p:cNvPr>
          <p:cNvGrpSpPr/>
          <p:nvPr/>
        </p:nvGrpSpPr>
        <p:grpSpPr>
          <a:xfrm>
            <a:off x="6765608" y="2335408"/>
            <a:ext cx="657827" cy="638993"/>
            <a:chOff x="5074206" y="1751555"/>
            <a:chExt cx="493370" cy="479245"/>
          </a:xfrm>
        </p:grpSpPr>
        <p:sp>
          <p:nvSpPr>
            <p:cNvPr id="52" name="Oval 299">
              <a:extLst>
                <a:ext uri="{FF2B5EF4-FFF2-40B4-BE49-F238E27FC236}">
                  <a16:creationId xmlns:a16="http://schemas.microsoft.com/office/drawing/2014/main" id="{2D0023A7-1CEB-4794-9C22-0720DF2EBE78}"/>
                </a:ext>
              </a:extLst>
            </p:cNvPr>
            <p:cNvSpPr/>
            <p:nvPr/>
          </p:nvSpPr>
          <p:spPr>
            <a:xfrm>
              <a:off x="5074206" y="1751555"/>
              <a:ext cx="493370" cy="4792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3" name="Freeform 100">
              <a:extLst>
                <a:ext uri="{FF2B5EF4-FFF2-40B4-BE49-F238E27FC236}">
                  <a16:creationId xmlns:a16="http://schemas.microsoft.com/office/drawing/2014/main" id="{626CB334-7205-48AC-9DB9-BC383937C01A}"/>
                </a:ext>
              </a:extLst>
            </p:cNvPr>
            <p:cNvSpPr>
              <a:spLocks noEditPoints="1"/>
            </p:cNvSpPr>
            <p:nvPr/>
          </p:nvSpPr>
          <p:spPr bwMode="auto">
            <a:xfrm>
              <a:off x="5205797" y="1880846"/>
              <a:ext cx="230188" cy="220663"/>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4" name="Group 87">
            <a:extLst>
              <a:ext uri="{FF2B5EF4-FFF2-40B4-BE49-F238E27FC236}">
                <a16:creationId xmlns:a16="http://schemas.microsoft.com/office/drawing/2014/main" id="{0A7E4527-FE41-46E9-8FFA-F16047D41803}"/>
              </a:ext>
            </a:extLst>
          </p:cNvPr>
          <p:cNvGrpSpPr/>
          <p:nvPr/>
        </p:nvGrpSpPr>
        <p:grpSpPr>
          <a:xfrm>
            <a:off x="7423435" y="3092160"/>
            <a:ext cx="657827" cy="638993"/>
            <a:chOff x="5567576" y="2319119"/>
            <a:chExt cx="493370" cy="479245"/>
          </a:xfrm>
        </p:grpSpPr>
        <p:sp>
          <p:nvSpPr>
            <p:cNvPr id="55" name="Oval 303">
              <a:extLst>
                <a:ext uri="{FF2B5EF4-FFF2-40B4-BE49-F238E27FC236}">
                  <a16:creationId xmlns:a16="http://schemas.microsoft.com/office/drawing/2014/main" id="{71F4C67B-52F5-47E6-999A-3ADCBD2F592F}"/>
                </a:ext>
              </a:extLst>
            </p:cNvPr>
            <p:cNvSpPr/>
            <p:nvPr/>
          </p:nvSpPr>
          <p:spPr>
            <a:xfrm>
              <a:off x="5567576" y="2319119"/>
              <a:ext cx="493370" cy="47924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6" name="Freeform 131">
              <a:extLst>
                <a:ext uri="{FF2B5EF4-FFF2-40B4-BE49-F238E27FC236}">
                  <a16:creationId xmlns:a16="http://schemas.microsoft.com/office/drawing/2014/main" id="{3DBBB9F8-A943-44B8-BC20-5CE25F3BF36E}"/>
                </a:ext>
              </a:extLst>
            </p:cNvPr>
            <p:cNvSpPr>
              <a:spLocks/>
            </p:cNvSpPr>
            <p:nvPr/>
          </p:nvSpPr>
          <p:spPr bwMode="auto">
            <a:xfrm>
              <a:off x="5709486" y="2452379"/>
              <a:ext cx="209550" cy="21272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7" name="Group 89">
            <a:extLst>
              <a:ext uri="{FF2B5EF4-FFF2-40B4-BE49-F238E27FC236}">
                <a16:creationId xmlns:a16="http://schemas.microsoft.com/office/drawing/2014/main" id="{BF923DC5-DED9-4F48-A6C9-5ACAD893CBEE}"/>
              </a:ext>
            </a:extLst>
          </p:cNvPr>
          <p:cNvGrpSpPr/>
          <p:nvPr/>
        </p:nvGrpSpPr>
        <p:grpSpPr>
          <a:xfrm>
            <a:off x="7435216" y="4013116"/>
            <a:ext cx="657827" cy="638993"/>
            <a:chOff x="5576412" y="3009836"/>
            <a:chExt cx="493370" cy="479245"/>
          </a:xfrm>
        </p:grpSpPr>
        <p:sp>
          <p:nvSpPr>
            <p:cNvPr id="58" name="Oval 307">
              <a:extLst>
                <a:ext uri="{FF2B5EF4-FFF2-40B4-BE49-F238E27FC236}">
                  <a16:creationId xmlns:a16="http://schemas.microsoft.com/office/drawing/2014/main" id="{24C54941-9454-49A4-B58C-F9DFDECE7321}"/>
                </a:ext>
              </a:extLst>
            </p:cNvPr>
            <p:cNvSpPr/>
            <p:nvPr/>
          </p:nvSpPr>
          <p:spPr>
            <a:xfrm>
              <a:off x="5576412" y="3009836"/>
              <a:ext cx="493370" cy="479245"/>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59" name="Freeform 66">
              <a:extLst>
                <a:ext uri="{FF2B5EF4-FFF2-40B4-BE49-F238E27FC236}">
                  <a16:creationId xmlns:a16="http://schemas.microsoft.com/office/drawing/2014/main" id="{71BC3C00-B5F0-429A-89A3-E97BEEB00135}"/>
                </a:ext>
              </a:extLst>
            </p:cNvPr>
            <p:cNvSpPr>
              <a:spLocks noEditPoints="1"/>
            </p:cNvSpPr>
            <p:nvPr/>
          </p:nvSpPr>
          <p:spPr bwMode="auto">
            <a:xfrm>
              <a:off x="5699272" y="3153414"/>
              <a:ext cx="247650" cy="19208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60" name="Group 91">
            <a:extLst>
              <a:ext uri="{FF2B5EF4-FFF2-40B4-BE49-F238E27FC236}">
                <a16:creationId xmlns:a16="http://schemas.microsoft.com/office/drawing/2014/main" id="{FC3E444A-B97D-4FDB-A4E2-A74B04CACC1A}"/>
              </a:ext>
            </a:extLst>
          </p:cNvPr>
          <p:cNvGrpSpPr/>
          <p:nvPr/>
        </p:nvGrpSpPr>
        <p:grpSpPr>
          <a:xfrm>
            <a:off x="7017712" y="4858774"/>
            <a:ext cx="657827" cy="638993"/>
            <a:chOff x="5263284" y="3644080"/>
            <a:chExt cx="493370" cy="479245"/>
          </a:xfrm>
        </p:grpSpPr>
        <p:sp>
          <p:nvSpPr>
            <p:cNvPr id="61" name="Oval 44">
              <a:extLst>
                <a:ext uri="{FF2B5EF4-FFF2-40B4-BE49-F238E27FC236}">
                  <a16:creationId xmlns:a16="http://schemas.microsoft.com/office/drawing/2014/main" id="{21ADB72F-5504-4DD5-92D8-C962D3712C53}"/>
                </a:ext>
              </a:extLst>
            </p:cNvPr>
            <p:cNvSpPr/>
            <p:nvPr/>
          </p:nvSpPr>
          <p:spPr>
            <a:xfrm>
              <a:off x="5263284" y="3644080"/>
              <a:ext cx="493370" cy="47924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FontAwesome" pitchFamily="2" charset="0"/>
              </a:endParaRPr>
            </a:p>
          </p:txBody>
        </p:sp>
        <p:sp>
          <p:nvSpPr>
            <p:cNvPr id="62" name="Freeform 101">
              <a:extLst>
                <a:ext uri="{FF2B5EF4-FFF2-40B4-BE49-F238E27FC236}">
                  <a16:creationId xmlns:a16="http://schemas.microsoft.com/office/drawing/2014/main" id="{03F0A79B-E837-40EF-AD1A-C460501C3B79}"/>
                </a:ext>
              </a:extLst>
            </p:cNvPr>
            <p:cNvSpPr>
              <a:spLocks noEditPoints="1"/>
            </p:cNvSpPr>
            <p:nvPr/>
          </p:nvSpPr>
          <p:spPr bwMode="auto">
            <a:xfrm>
              <a:off x="5378207" y="3796390"/>
              <a:ext cx="263525" cy="174625"/>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Tree>
    <p:extLst>
      <p:ext uri="{BB962C8B-B14F-4D97-AF65-F5344CB8AC3E}">
        <p14:creationId xmlns:p14="http://schemas.microsoft.com/office/powerpoint/2010/main" val="169255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par>
                                <p:cTn id="65" presetID="53" presetClass="entr" presetSubtype="16" fill="hold"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p:cTn id="67" dur="500" fill="hold"/>
                                        <p:tgtEl>
                                          <p:spTgt spid="42"/>
                                        </p:tgtEl>
                                        <p:attrNameLst>
                                          <p:attrName>ppt_w</p:attrName>
                                        </p:attrNameLst>
                                      </p:cBhvr>
                                      <p:tavLst>
                                        <p:tav tm="0">
                                          <p:val>
                                            <p:fltVal val="0"/>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animEffect transition="in" filter="fade">
                                      <p:cBhvr>
                                        <p:cTn id="69" dur="500"/>
                                        <p:tgtEl>
                                          <p:spTgt spid="42"/>
                                        </p:tgtEl>
                                      </p:cBhvr>
                                    </p:animEffect>
                                  </p:childTnLst>
                                </p:cTn>
                              </p:par>
                              <p:par>
                                <p:cTn id="70" presetID="53" presetClass="entr" presetSubtype="16" fill="hold" nodeType="with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nodeType="with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nodeType="with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p:cTn id="82" dur="500" fill="hold"/>
                                        <p:tgtEl>
                                          <p:spTgt spid="51"/>
                                        </p:tgtEl>
                                        <p:attrNameLst>
                                          <p:attrName>ppt_w</p:attrName>
                                        </p:attrNameLst>
                                      </p:cBhvr>
                                      <p:tavLst>
                                        <p:tav tm="0">
                                          <p:val>
                                            <p:fltVal val="0"/>
                                          </p:val>
                                        </p:tav>
                                        <p:tav tm="100000">
                                          <p:val>
                                            <p:strVal val="#ppt_w"/>
                                          </p:val>
                                        </p:tav>
                                      </p:tavLst>
                                    </p:anim>
                                    <p:anim calcmode="lin" valueType="num">
                                      <p:cBhvr>
                                        <p:cTn id="83" dur="500" fill="hold"/>
                                        <p:tgtEl>
                                          <p:spTgt spid="51"/>
                                        </p:tgtEl>
                                        <p:attrNameLst>
                                          <p:attrName>ppt_h</p:attrName>
                                        </p:attrNameLst>
                                      </p:cBhvr>
                                      <p:tavLst>
                                        <p:tav tm="0">
                                          <p:val>
                                            <p:fltVal val="0"/>
                                          </p:val>
                                        </p:tav>
                                        <p:tav tm="100000">
                                          <p:val>
                                            <p:strVal val="#ppt_h"/>
                                          </p:val>
                                        </p:tav>
                                      </p:tavLst>
                                    </p:anim>
                                    <p:animEffect transition="in" filter="fade">
                                      <p:cBhvr>
                                        <p:cTn id="84" dur="500"/>
                                        <p:tgtEl>
                                          <p:spTgt spid="51"/>
                                        </p:tgtEl>
                                      </p:cBhvr>
                                    </p:animEffect>
                                  </p:childTnLst>
                                </p:cTn>
                              </p:par>
                              <p:par>
                                <p:cTn id="85" presetID="53" presetClass="entr" presetSubtype="16" fill="hold"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par>
                                <p:cTn id="90" presetID="53" presetClass="entr" presetSubtype="16" fill="hold"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par>
                                <p:cTn id="95" presetID="53" presetClass="entr" presetSubtype="16"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 calcmode="lin" valueType="num">
                                      <p:cBhvr>
                                        <p:cTn id="97" dur="500" fill="hold"/>
                                        <p:tgtEl>
                                          <p:spTgt spid="60"/>
                                        </p:tgtEl>
                                        <p:attrNameLst>
                                          <p:attrName>ppt_w</p:attrName>
                                        </p:attrNameLst>
                                      </p:cBhvr>
                                      <p:tavLst>
                                        <p:tav tm="0">
                                          <p:val>
                                            <p:fltVal val="0"/>
                                          </p:val>
                                        </p:tav>
                                        <p:tav tm="100000">
                                          <p:val>
                                            <p:strVal val="#ppt_w"/>
                                          </p:val>
                                        </p:tav>
                                      </p:tavLst>
                                    </p:anim>
                                    <p:anim calcmode="lin" valueType="num">
                                      <p:cBhvr>
                                        <p:cTn id="98" dur="500" fill="hold"/>
                                        <p:tgtEl>
                                          <p:spTgt spid="60"/>
                                        </p:tgtEl>
                                        <p:attrNameLst>
                                          <p:attrName>ppt_h</p:attrName>
                                        </p:attrNameLst>
                                      </p:cBhvr>
                                      <p:tavLst>
                                        <p:tav tm="0">
                                          <p:val>
                                            <p:fltVal val="0"/>
                                          </p:val>
                                        </p:tav>
                                        <p:tav tm="100000">
                                          <p:val>
                                            <p:strVal val="#ppt_h"/>
                                          </p:val>
                                        </p:tav>
                                      </p:tavLst>
                                    </p:anim>
                                    <p:animEffect transition="in" filter="fade">
                                      <p:cBhvr>
                                        <p:cTn id="9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d330bf13-f74e-4923-a43e-fbddb039331b">
            <a:extLst>
              <a:ext uri="{FF2B5EF4-FFF2-40B4-BE49-F238E27FC236}">
                <a16:creationId xmlns:a16="http://schemas.microsoft.com/office/drawing/2014/main" id="{BB57546A-0896-42E1-BD32-110380675544}"/>
              </a:ext>
            </a:extLst>
          </p:cNvPr>
          <p:cNvGrpSpPr>
            <a:grpSpLocks noChangeAspect="1"/>
          </p:cNvGrpSpPr>
          <p:nvPr/>
        </p:nvGrpSpPr>
        <p:grpSpPr>
          <a:xfrm>
            <a:off x="967415" y="1407405"/>
            <a:ext cx="9950621" cy="5450595"/>
            <a:chOff x="903915" y="1404380"/>
            <a:chExt cx="9950622" cy="5450595"/>
          </a:xfrm>
        </p:grpSpPr>
        <p:grpSp>
          <p:nvGrpSpPr>
            <p:cNvPr id="40" name="Group 42">
              <a:extLst>
                <a:ext uri="{FF2B5EF4-FFF2-40B4-BE49-F238E27FC236}">
                  <a16:creationId xmlns:a16="http://schemas.microsoft.com/office/drawing/2014/main" id="{73182600-BEE2-406D-8A8F-A7D511A9F6C2}"/>
                </a:ext>
              </a:extLst>
            </p:cNvPr>
            <p:cNvGrpSpPr/>
            <p:nvPr/>
          </p:nvGrpSpPr>
          <p:grpSpPr>
            <a:xfrm>
              <a:off x="4691844" y="1404380"/>
              <a:ext cx="2296024" cy="5450595"/>
              <a:chOff x="4933477" y="1407402"/>
              <a:chExt cx="2296024" cy="5450595"/>
            </a:xfrm>
            <a:solidFill>
              <a:schemeClr val="accent3"/>
            </a:solidFill>
          </p:grpSpPr>
          <p:sp>
            <p:nvSpPr>
              <p:cNvPr id="74" name="Isosceles Triangle 2">
                <a:extLst>
                  <a:ext uri="{FF2B5EF4-FFF2-40B4-BE49-F238E27FC236}">
                    <a16:creationId xmlns:a16="http://schemas.microsoft.com/office/drawing/2014/main" id="{2F21B909-9A78-44E6-8878-57E099A93521}"/>
                  </a:ext>
                </a:extLst>
              </p:cNvPr>
              <p:cNvSpPr/>
              <p:nvPr/>
            </p:nvSpPr>
            <p:spPr>
              <a:xfrm>
                <a:off x="4933477" y="1407402"/>
                <a:ext cx="2296024" cy="13086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75" name="Rectangle 3">
                <a:extLst>
                  <a:ext uri="{FF2B5EF4-FFF2-40B4-BE49-F238E27FC236}">
                    <a16:creationId xmlns:a16="http://schemas.microsoft.com/office/drawing/2014/main" id="{2C5C636A-E209-476D-9C82-2D3CCBFB7BBA}"/>
                  </a:ext>
                </a:extLst>
              </p:cNvPr>
              <p:cNvSpPr/>
              <p:nvPr/>
            </p:nvSpPr>
            <p:spPr>
              <a:xfrm rot="16200000">
                <a:off x="4010522" y="4107892"/>
                <a:ext cx="4141935" cy="13582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41" name="Group 24">
              <a:extLst>
                <a:ext uri="{FF2B5EF4-FFF2-40B4-BE49-F238E27FC236}">
                  <a16:creationId xmlns:a16="http://schemas.microsoft.com/office/drawing/2014/main" id="{B96D1109-3A9F-4C8D-9BAA-26C6CAA4BD05}"/>
                </a:ext>
              </a:extLst>
            </p:cNvPr>
            <p:cNvGrpSpPr/>
            <p:nvPr/>
          </p:nvGrpSpPr>
          <p:grpSpPr>
            <a:xfrm>
              <a:off x="3018260" y="4199536"/>
              <a:ext cx="876434" cy="2652949"/>
              <a:chOff x="3122689" y="4202558"/>
              <a:chExt cx="876434" cy="2652949"/>
            </a:xfrm>
            <a:solidFill>
              <a:schemeClr val="accent1"/>
            </a:solidFill>
          </p:grpSpPr>
          <p:sp>
            <p:nvSpPr>
              <p:cNvPr id="70" name="Rectangle 10">
                <a:extLst>
                  <a:ext uri="{FF2B5EF4-FFF2-40B4-BE49-F238E27FC236}">
                    <a16:creationId xmlns:a16="http://schemas.microsoft.com/office/drawing/2014/main" id="{90B9451D-A3C7-4980-9D4E-AEFFD0A71F5D}"/>
                  </a:ext>
                </a:extLst>
              </p:cNvPr>
              <p:cNvSpPr/>
              <p:nvPr/>
            </p:nvSpPr>
            <p:spPr>
              <a:xfrm rot="16200000">
                <a:off x="2948918" y="5805302"/>
                <a:ext cx="1770117" cy="3302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71" name="Group 11">
                <a:extLst>
                  <a:ext uri="{FF2B5EF4-FFF2-40B4-BE49-F238E27FC236}">
                    <a16:creationId xmlns:a16="http://schemas.microsoft.com/office/drawing/2014/main" id="{67A806FD-7217-486A-8E58-4831212B6B5E}"/>
                  </a:ext>
                </a:extLst>
              </p:cNvPr>
              <p:cNvGrpSpPr/>
              <p:nvPr/>
            </p:nvGrpSpPr>
            <p:grpSpPr>
              <a:xfrm rot="18900000">
                <a:off x="3122689" y="4202558"/>
                <a:ext cx="695778" cy="1170121"/>
                <a:chOff x="4378193" y="2821330"/>
                <a:chExt cx="521834" cy="877591"/>
              </a:xfrm>
              <a:grpFill/>
            </p:grpSpPr>
            <p:sp>
              <p:nvSpPr>
                <p:cNvPr id="72" name="Isosceles Triangle 12">
                  <a:extLst>
                    <a:ext uri="{FF2B5EF4-FFF2-40B4-BE49-F238E27FC236}">
                      <a16:creationId xmlns:a16="http://schemas.microsoft.com/office/drawing/2014/main" id="{00ACDB5A-B076-4C72-B1E3-7C77F9E6185A}"/>
                    </a:ext>
                  </a:extLst>
                </p:cNvPr>
                <p:cNvSpPr/>
                <p:nvPr/>
              </p:nvSpPr>
              <p:spPr>
                <a:xfrm>
                  <a:off x="4378193" y="2821330"/>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73" name="Rectangle 13">
                  <a:extLst>
                    <a:ext uri="{FF2B5EF4-FFF2-40B4-BE49-F238E27FC236}">
                      <a16:creationId xmlns:a16="http://schemas.microsoft.com/office/drawing/2014/main" id="{BE4515AC-90E9-4730-8BAA-EBC5C4B73C27}"/>
                    </a:ext>
                  </a:extLst>
                </p:cNvPr>
                <p:cNvSpPr/>
                <p:nvPr/>
              </p:nvSpPr>
              <p:spPr>
                <a:xfrm rot="16200000">
                  <a:off x="4370209" y="3306161"/>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sp>
          <p:nvSpPr>
            <p:cNvPr id="42" name="TextBox 22">
              <a:extLst>
                <a:ext uri="{FF2B5EF4-FFF2-40B4-BE49-F238E27FC236}">
                  <a16:creationId xmlns:a16="http://schemas.microsoft.com/office/drawing/2014/main" id="{8492B94A-AFC3-434D-B576-74A7042EA16D}"/>
                </a:ext>
              </a:extLst>
            </p:cNvPr>
            <p:cNvSpPr txBox="1">
              <a:spLocks/>
            </p:cNvSpPr>
            <p:nvPr/>
          </p:nvSpPr>
          <p:spPr bwMode="auto">
            <a:xfrm>
              <a:off x="5674090" y="3493869"/>
              <a:ext cx="295402" cy="1644681"/>
            </a:xfrm>
            <a:prstGeom prst="rect">
              <a:avLst/>
            </a:prstGeom>
            <a:noFill/>
            <a:scene3d>
              <a:camera prst="orthographicFront">
                <a:rot lat="0" lon="0" rev="0"/>
              </a:camera>
              <a:lightRig rig="threePt" dir="t"/>
            </a:scene3d>
            <a:sp3d prstMaterial="matte">
              <a:bevelT w="1270" h="1270"/>
            </a:sp3d>
          </p:spPr>
          <p:txBody>
            <a:bodyPr vert="eaVert" wrap="none" lIns="0" tIns="0" rIns="0" bIns="0" anchor="t" anchorCtr="0">
              <a:normAutofit fontScale="85000" lnSpcReduction="20000"/>
              <a:sp3d/>
            </a:bodyPr>
            <a:lstStyle/>
            <a:p>
              <a:pPr algn="ctr">
                <a:buClr>
                  <a:prstClr val="white"/>
                </a:buClr>
                <a:defRPr/>
              </a:pPr>
              <a:r>
                <a:rPr lang="zh-CN" altLang="en-US" sz="2844" b="1">
                  <a:solidFill>
                    <a:schemeClr val="bg1"/>
                  </a:solidFill>
                </a:rPr>
                <a:t>标题文本预设</a:t>
              </a:r>
            </a:p>
          </p:txBody>
        </p:sp>
        <p:grpSp>
          <p:nvGrpSpPr>
            <p:cNvPr id="43" name="Group 31">
              <a:extLst>
                <a:ext uri="{FF2B5EF4-FFF2-40B4-BE49-F238E27FC236}">
                  <a16:creationId xmlns:a16="http://schemas.microsoft.com/office/drawing/2014/main" id="{1512B5E4-7828-4A8F-9761-00B31199574B}"/>
                </a:ext>
              </a:extLst>
            </p:cNvPr>
            <p:cNvGrpSpPr/>
            <p:nvPr/>
          </p:nvGrpSpPr>
          <p:grpSpPr>
            <a:xfrm>
              <a:off x="3827696" y="2977337"/>
              <a:ext cx="876433" cy="3875147"/>
              <a:chOff x="3897395" y="2980360"/>
              <a:chExt cx="876433" cy="3875146"/>
            </a:xfrm>
          </p:grpSpPr>
          <p:sp>
            <p:nvSpPr>
              <p:cNvPr id="66" name="Rectangle 27">
                <a:extLst>
                  <a:ext uri="{FF2B5EF4-FFF2-40B4-BE49-F238E27FC236}">
                    <a16:creationId xmlns:a16="http://schemas.microsoft.com/office/drawing/2014/main" id="{E3A4A896-E1C3-43F1-993C-82568B4FE956}"/>
                  </a:ext>
                </a:extLst>
              </p:cNvPr>
              <p:cNvSpPr/>
              <p:nvPr/>
            </p:nvSpPr>
            <p:spPr>
              <a:xfrm rot="5400000" flipH="1" flipV="1">
                <a:off x="3112522" y="5194200"/>
                <a:ext cx="2992319" cy="3302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7" name="Group 28">
                <a:extLst>
                  <a:ext uri="{FF2B5EF4-FFF2-40B4-BE49-F238E27FC236}">
                    <a16:creationId xmlns:a16="http://schemas.microsoft.com/office/drawing/2014/main" id="{E479E3F7-CBDF-488A-A1EE-71625E00F38C}"/>
                  </a:ext>
                </a:extLst>
              </p:cNvPr>
              <p:cNvGrpSpPr/>
              <p:nvPr/>
            </p:nvGrpSpPr>
            <p:grpSpPr>
              <a:xfrm rot="8100000" flipH="1" flipV="1">
                <a:off x="3897395" y="2980360"/>
                <a:ext cx="695779" cy="1170121"/>
                <a:chOff x="4792710" y="2406814"/>
                <a:chExt cx="521834" cy="877591"/>
              </a:xfrm>
              <a:solidFill>
                <a:schemeClr val="accent2"/>
              </a:solidFill>
            </p:grpSpPr>
            <p:sp>
              <p:nvSpPr>
                <p:cNvPr id="68" name="Isosceles Triangle 29">
                  <a:extLst>
                    <a:ext uri="{FF2B5EF4-FFF2-40B4-BE49-F238E27FC236}">
                      <a16:creationId xmlns:a16="http://schemas.microsoft.com/office/drawing/2014/main" id="{30DEF2EB-C3AE-484F-879A-99F9DA00A98D}"/>
                    </a:ext>
                  </a:extLst>
                </p:cNvPr>
                <p:cNvSpPr/>
                <p:nvPr/>
              </p:nvSpPr>
              <p:spPr>
                <a:xfrm>
                  <a:off x="4792710" y="2406814"/>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9" name="Rectangle 30">
                  <a:extLst>
                    <a:ext uri="{FF2B5EF4-FFF2-40B4-BE49-F238E27FC236}">
                      <a16:creationId xmlns:a16="http://schemas.microsoft.com/office/drawing/2014/main" id="{8449B66A-F159-4A92-8FF3-3A5173033994}"/>
                    </a:ext>
                  </a:extLst>
                </p:cNvPr>
                <p:cNvSpPr/>
                <p:nvPr/>
              </p:nvSpPr>
              <p:spPr>
                <a:xfrm rot="16200000">
                  <a:off x="4784726" y="2891645"/>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grpSp>
          <p:nvGrpSpPr>
            <p:cNvPr id="44" name="Group 32">
              <a:extLst>
                <a:ext uri="{FF2B5EF4-FFF2-40B4-BE49-F238E27FC236}">
                  <a16:creationId xmlns:a16="http://schemas.microsoft.com/office/drawing/2014/main" id="{FF34588A-1101-4FBB-9D83-0C4FB98D2255}"/>
                </a:ext>
              </a:extLst>
            </p:cNvPr>
            <p:cNvGrpSpPr/>
            <p:nvPr/>
          </p:nvGrpSpPr>
          <p:grpSpPr>
            <a:xfrm flipH="1">
              <a:off x="7731650" y="4199535"/>
              <a:ext cx="876434" cy="2652949"/>
              <a:chOff x="3122689" y="4202558"/>
              <a:chExt cx="876434" cy="2652949"/>
            </a:xfrm>
            <a:solidFill>
              <a:schemeClr val="accent5"/>
            </a:solidFill>
          </p:grpSpPr>
          <p:sp>
            <p:nvSpPr>
              <p:cNvPr id="62" name="Rectangle 33">
                <a:extLst>
                  <a:ext uri="{FF2B5EF4-FFF2-40B4-BE49-F238E27FC236}">
                    <a16:creationId xmlns:a16="http://schemas.microsoft.com/office/drawing/2014/main" id="{92E66869-E390-4BD5-9226-DA41505E0A1D}"/>
                  </a:ext>
                </a:extLst>
              </p:cNvPr>
              <p:cNvSpPr/>
              <p:nvPr/>
            </p:nvSpPr>
            <p:spPr>
              <a:xfrm rot="16200000">
                <a:off x="2948918" y="5805302"/>
                <a:ext cx="1770117" cy="3302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3" name="Group 34">
                <a:extLst>
                  <a:ext uri="{FF2B5EF4-FFF2-40B4-BE49-F238E27FC236}">
                    <a16:creationId xmlns:a16="http://schemas.microsoft.com/office/drawing/2014/main" id="{E695DDA3-BE2B-4126-AD11-8DDBFE0D162E}"/>
                  </a:ext>
                </a:extLst>
              </p:cNvPr>
              <p:cNvGrpSpPr/>
              <p:nvPr/>
            </p:nvGrpSpPr>
            <p:grpSpPr>
              <a:xfrm rot="18900000">
                <a:off x="3122689" y="4202558"/>
                <a:ext cx="695778" cy="1170121"/>
                <a:chOff x="4378193" y="2821330"/>
                <a:chExt cx="521834" cy="877591"/>
              </a:xfrm>
              <a:grpFill/>
            </p:grpSpPr>
            <p:sp>
              <p:nvSpPr>
                <p:cNvPr id="64" name="Isosceles Triangle 35">
                  <a:extLst>
                    <a:ext uri="{FF2B5EF4-FFF2-40B4-BE49-F238E27FC236}">
                      <a16:creationId xmlns:a16="http://schemas.microsoft.com/office/drawing/2014/main" id="{ECBA7372-5ABF-4304-95C0-12EFEB552CBD}"/>
                    </a:ext>
                  </a:extLst>
                </p:cNvPr>
                <p:cNvSpPr/>
                <p:nvPr/>
              </p:nvSpPr>
              <p:spPr>
                <a:xfrm>
                  <a:off x="4378193" y="2821330"/>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5" name="Rectangle 36">
                  <a:extLst>
                    <a:ext uri="{FF2B5EF4-FFF2-40B4-BE49-F238E27FC236}">
                      <a16:creationId xmlns:a16="http://schemas.microsoft.com/office/drawing/2014/main" id="{4613A2B6-F6A7-4981-B477-7CCC0AB95219}"/>
                    </a:ext>
                  </a:extLst>
                </p:cNvPr>
                <p:cNvSpPr/>
                <p:nvPr/>
              </p:nvSpPr>
              <p:spPr>
                <a:xfrm rot="16200000">
                  <a:off x="4370209" y="3306161"/>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grpSp>
          <p:nvGrpSpPr>
            <p:cNvPr id="45" name="Group 50">
              <a:extLst>
                <a:ext uri="{FF2B5EF4-FFF2-40B4-BE49-F238E27FC236}">
                  <a16:creationId xmlns:a16="http://schemas.microsoft.com/office/drawing/2014/main" id="{11F2B643-5763-4696-813B-9B05BEEAC90E}"/>
                </a:ext>
              </a:extLst>
            </p:cNvPr>
            <p:cNvGrpSpPr/>
            <p:nvPr/>
          </p:nvGrpSpPr>
          <p:grpSpPr>
            <a:xfrm>
              <a:off x="6935338" y="2784352"/>
              <a:ext cx="1170121" cy="4068131"/>
              <a:chOff x="7097269" y="2787374"/>
              <a:chExt cx="1170121" cy="4068131"/>
            </a:xfrm>
          </p:grpSpPr>
          <p:sp>
            <p:nvSpPr>
              <p:cNvPr id="58" name="Rectangle 38">
                <a:extLst>
                  <a:ext uri="{FF2B5EF4-FFF2-40B4-BE49-F238E27FC236}">
                    <a16:creationId xmlns:a16="http://schemas.microsoft.com/office/drawing/2014/main" id="{89453FC9-E291-4135-A4D5-3B9C8B221009}"/>
                  </a:ext>
                </a:extLst>
              </p:cNvPr>
              <p:cNvSpPr/>
              <p:nvPr/>
            </p:nvSpPr>
            <p:spPr>
              <a:xfrm rot="16200000" flipV="1">
                <a:off x="5607694" y="4979120"/>
                <a:ext cx="3422476" cy="3302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59" name="Group 39">
                <a:extLst>
                  <a:ext uri="{FF2B5EF4-FFF2-40B4-BE49-F238E27FC236}">
                    <a16:creationId xmlns:a16="http://schemas.microsoft.com/office/drawing/2014/main" id="{344477D6-3D84-4FE8-BBFE-407F4CFD18B2}"/>
                  </a:ext>
                </a:extLst>
              </p:cNvPr>
              <p:cNvGrpSpPr/>
              <p:nvPr/>
            </p:nvGrpSpPr>
            <p:grpSpPr>
              <a:xfrm rot="13500000" flipV="1">
                <a:off x="7334440" y="2550203"/>
                <a:ext cx="695779" cy="1170121"/>
                <a:chOff x="4792710" y="2406814"/>
                <a:chExt cx="521834" cy="877591"/>
              </a:xfrm>
              <a:solidFill>
                <a:schemeClr val="accent4"/>
              </a:solidFill>
            </p:grpSpPr>
            <p:sp>
              <p:nvSpPr>
                <p:cNvPr id="60" name="Isosceles Triangle 40">
                  <a:extLst>
                    <a:ext uri="{FF2B5EF4-FFF2-40B4-BE49-F238E27FC236}">
                      <a16:creationId xmlns:a16="http://schemas.microsoft.com/office/drawing/2014/main" id="{642C01A4-84B4-442F-9B9B-AB2B500CAF11}"/>
                    </a:ext>
                  </a:extLst>
                </p:cNvPr>
                <p:cNvSpPr/>
                <p:nvPr/>
              </p:nvSpPr>
              <p:spPr>
                <a:xfrm>
                  <a:off x="4792710" y="2406814"/>
                  <a:ext cx="521834" cy="44985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1" name="Rectangle 41">
                  <a:extLst>
                    <a:ext uri="{FF2B5EF4-FFF2-40B4-BE49-F238E27FC236}">
                      <a16:creationId xmlns:a16="http://schemas.microsoft.com/office/drawing/2014/main" id="{BE8C78D2-D1E9-42E0-94F0-07E28EDAA731}"/>
                    </a:ext>
                  </a:extLst>
                </p:cNvPr>
                <p:cNvSpPr/>
                <p:nvPr/>
              </p:nvSpPr>
              <p:spPr>
                <a:xfrm rot="16200000">
                  <a:off x="4784726" y="2891645"/>
                  <a:ext cx="537801" cy="2477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sp>
          <p:nvSpPr>
            <p:cNvPr id="46" name="TextBox 45">
              <a:extLst>
                <a:ext uri="{FF2B5EF4-FFF2-40B4-BE49-F238E27FC236}">
                  <a16:creationId xmlns:a16="http://schemas.microsoft.com/office/drawing/2014/main" id="{CDCBBDA3-9497-4C30-AE1B-EFDA05503C14}"/>
                </a:ext>
              </a:extLst>
            </p:cNvPr>
            <p:cNvSpPr txBox="1">
              <a:spLocks/>
            </p:cNvSpPr>
            <p:nvPr/>
          </p:nvSpPr>
          <p:spPr bwMode="auto">
            <a:xfrm>
              <a:off x="1511602" y="2306842"/>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buClr>
                  <a:prstClr val="white"/>
                </a:buClr>
                <a:defRPr/>
              </a:pPr>
              <a:r>
                <a:rPr lang="zh-CN" altLang="en-US" sz="2133" b="1">
                  <a:solidFill>
                    <a:schemeClr val="accent2"/>
                  </a:solidFill>
                </a:rPr>
                <a:t>标题文本预设</a:t>
              </a:r>
            </a:p>
          </p:txBody>
        </p:sp>
        <p:sp>
          <p:nvSpPr>
            <p:cNvPr id="47" name="TextBox 46">
              <a:extLst>
                <a:ext uri="{FF2B5EF4-FFF2-40B4-BE49-F238E27FC236}">
                  <a16:creationId xmlns:a16="http://schemas.microsoft.com/office/drawing/2014/main" id="{4C3DB64F-B908-4FB2-A853-EB65509BF660}"/>
                </a:ext>
              </a:extLst>
            </p:cNvPr>
            <p:cNvSpPr txBox="1">
              <a:spLocks/>
            </p:cNvSpPr>
            <p:nvPr/>
          </p:nvSpPr>
          <p:spPr bwMode="auto">
            <a:xfrm>
              <a:off x="1511602" y="2588119"/>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48" name="Freeform: Shape 52">
              <a:extLst>
                <a:ext uri="{FF2B5EF4-FFF2-40B4-BE49-F238E27FC236}">
                  <a16:creationId xmlns:a16="http://schemas.microsoft.com/office/drawing/2014/main" id="{141728DD-43E6-4E3B-83BD-B32D8F4D8510}"/>
                </a:ext>
              </a:extLst>
            </p:cNvPr>
            <p:cNvSpPr>
              <a:spLocks/>
            </p:cNvSpPr>
            <p:nvPr/>
          </p:nvSpPr>
          <p:spPr bwMode="auto">
            <a:xfrm>
              <a:off x="8310425" y="1637886"/>
              <a:ext cx="633204" cy="633204"/>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accent4"/>
            </a:solidFill>
            <a:ln>
              <a:noFill/>
            </a:ln>
            <a:extLst/>
          </p:spPr>
          <p:txBody>
            <a:bodyPr anchor="ctr"/>
            <a:lstStyle/>
            <a:p>
              <a:pPr algn="ctr"/>
              <a:endParaRPr sz="3200"/>
            </a:p>
          </p:txBody>
        </p:sp>
        <p:sp>
          <p:nvSpPr>
            <p:cNvPr id="49" name="Freeform: Shape 53">
              <a:extLst>
                <a:ext uri="{FF2B5EF4-FFF2-40B4-BE49-F238E27FC236}">
                  <a16:creationId xmlns:a16="http://schemas.microsoft.com/office/drawing/2014/main" id="{8886D415-B04E-42F9-9332-2F40E940A3D1}"/>
                </a:ext>
              </a:extLst>
            </p:cNvPr>
            <p:cNvSpPr>
              <a:spLocks/>
            </p:cNvSpPr>
            <p:nvPr/>
          </p:nvSpPr>
          <p:spPr bwMode="auto">
            <a:xfrm>
              <a:off x="8743562" y="4129751"/>
              <a:ext cx="633204" cy="63320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accent5"/>
            </a:solidFill>
            <a:ln>
              <a:noFill/>
            </a:ln>
            <a:extLst/>
          </p:spPr>
          <p:txBody>
            <a:bodyPr anchor="ctr"/>
            <a:lstStyle/>
            <a:p>
              <a:pPr algn="ctr"/>
              <a:endParaRPr sz="3200"/>
            </a:p>
          </p:txBody>
        </p:sp>
        <p:sp>
          <p:nvSpPr>
            <p:cNvPr id="50" name="Freeform: Shape 55">
              <a:extLst>
                <a:ext uri="{FF2B5EF4-FFF2-40B4-BE49-F238E27FC236}">
                  <a16:creationId xmlns:a16="http://schemas.microsoft.com/office/drawing/2014/main" id="{1F8E46FA-2671-41DF-B5FA-B195A31B3565}"/>
                </a:ext>
              </a:extLst>
            </p:cNvPr>
            <p:cNvSpPr>
              <a:spLocks/>
            </p:cNvSpPr>
            <p:nvPr/>
          </p:nvSpPr>
          <p:spPr bwMode="auto">
            <a:xfrm>
              <a:off x="2090933" y="4139386"/>
              <a:ext cx="633204" cy="633204"/>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sz="3200"/>
            </a:p>
          </p:txBody>
        </p:sp>
        <p:sp>
          <p:nvSpPr>
            <p:cNvPr id="51" name="Freeform: Shape 56">
              <a:extLst>
                <a:ext uri="{FF2B5EF4-FFF2-40B4-BE49-F238E27FC236}">
                  <a16:creationId xmlns:a16="http://schemas.microsoft.com/office/drawing/2014/main" id="{86A9A32D-B78F-4FD0-9708-5586256612E4}"/>
                </a:ext>
              </a:extLst>
            </p:cNvPr>
            <p:cNvSpPr>
              <a:spLocks/>
            </p:cNvSpPr>
            <p:nvPr/>
          </p:nvSpPr>
          <p:spPr bwMode="auto">
            <a:xfrm>
              <a:off x="2893124" y="1667380"/>
              <a:ext cx="633204" cy="633204"/>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sz="3200"/>
            </a:p>
          </p:txBody>
        </p:sp>
        <p:sp>
          <p:nvSpPr>
            <p:cNvPr id="52" name="TextBox 57">
              <a:extLst>
                <a:ext uri="{FF2B5EF4-FFF2-40B4-BE49-F238E27FC236}">
                  <a16:creationId xmlns:a16="http://schemas.microsoft.com/office/drawing/2014/main" id="{A1688A56-19AB-484A-8BA4-7848D8C01CC2}"/>
                </a:ext>
              </a:extLst>
            </p:cNvPr>
            <p:cNvSpPr txBox="1">
              <a:spLocks/>
            </p:cNvSpPr>
            <p:nvPr/>
          </p:nvSpPr>
          <p:spPr bwMode="auto">
            <a:xfrm>
              <a:off x="903915" y="4816270"/>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buClr>
                  <a:prstClr val="white"/>
                </a:buClr>
                <a:defRPr/>
              </a:pPr>
              <a:r>
                <a:rPr lang="zh-CN" altLang="en-US" sz="2133" b="1">
                  <a:solidFill>
                    <a:schemeClr val="accent1">
                      <a:lumMod val="100000"/>
                    </a:schemeClr>
                  </a:solidFill>
                </a:rPr>
                <a:t>标题文本预设</a:t>
              </a:r>
            </a:p>
          </p:txBody>
        </p:sp>
        <p:sp>
          <p:nvSpPr>
            <p:cNvPr id="53" name="TextBox 58">
              <a:extLst>
                <a:ext uri="{FF2B5EF4-FFF2-40B4-BE49-F238E27FC236}">
                  <a16:creationId xmlns:a16="http://schemas.microsoft.com/office/drawing/2014/main" id="{B8BD5BEA-2957-4F45-B3A2-931FBECEAFCE}"/>
                </a:ext>
              </a:extLst>
            </p:cNvPr>
            <p:cNvSpPr txBox="1">
              <a:spLocks/>
            </p:cNvSpPr>
            <p:nvPr/>
          </p:nvSpPr>
          <p:spPr bwMode="auto">
            <a:xfrm>
              <a:off x="903915" y="5097547"/>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54" name="TextBox 60">
              <a:extLst>
                <a:ext uri="{FF2B5EF4-FFF2-40B4-BE49-F238E27FC236}">
                  <a16:creationId xmlns:a16="http://schemas.microsoft.com/office/drawing/2014/main" id="{85E363D1-2742-4191-8208-250AD11B0163}"/>
                </a:ext>
              </a:extLst>
            </p:cNvPr>
            <p:cNvSpPr txBox="1">
              <a:spLocks/>
            </p:cNvSpPr>
            <p:nvPr/>
          </p:nvSpPr>
          <p:spPr bwMode="auto">
            <a:xfrm>
              <a:off x="8328250" y="2354014"/>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lgn="r">
                <a:buClr>
                  <a:prstClr val="white"/>
                </a:buClr>
                <a:defRPr/>
              </a:pPr>
              <a:r>
                <a:rPr lang="zh-CN" altLang="en-US" sz="2133" b="1">
                  <a:solidFill>
                    <a:schemeClr val="accent4">
                      <a:lumMod val="100000"/>
                    </a:schemeClr>
                  </a:solidFill>
                </a:rPr>
                <a:t>标题文本预设</a:t>
              </a:r>
            </a:p>
          </p:txBody>
        </p:sp>
        <p:sp>
          <p:nvSpPr>
            <p:cNvPr id="55" name="TextBox 61">
              <a:extLst>
                <a:ext uri="{FF2B5EF4-FFF2-40B4-BE49-F238E27FC236}">
                  <a16:creationId xmlns:a16="http://schemas.microsoft.com/office/drawing/2014/main" id="{4BFEF497-C8BD-4670-ADA0-CBD90370BDD3}"/>
                </a:ext>
              </a:extLst>
            </p:cNvPr>
            <p:cNvSpPr txBox="1">
              <a:spLocks/>
            </p:cNvSpPr>
            <p:nvPr/>
          </p:nvSpPr>
          <p:spPr bwMode="auto">
            <a:xfrm>
              <a:off x="8328250" y="2635293"/>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sp>
          <p:nvSpPr>
            <p:cNvPr id="56" name="TextBox 63">
              <a:extLst>
                <a:ext uri="{FF2B5EF4-FFF2-40B4-BE49-F238E27FC236}">
                  <a16:creationId xmlns:a16="http://schemas.microsoft.com/office/drawing/2014/main" id="{CEEA4E10-78D9-48D4-BB4A-08A4B0568685}"/>
                </a:ext>
              </a:extLst>
            </p:cNvPr>
            <p:cNvSpPr txBox="1">
              <a:spLocks/>
            </p:cNvSpPr>
            <p:nvPr/>
          </p:nvSpPr>
          <p:spPr bwMode="auto">
            <a:xfrm>
              <a:off x="8743562" y="4784007"/>
              <a:ext cx="2110975" cy="281279"/>
            </a:xfrm>
            <a:prstGeom prst="rect">
              <a:avLst/>
            </a:prstGeom>
            <a:noFill/>
            <a:sp3d prstMaterial="matte">
              <a:bevelT w="1270" h="1270"/>
            </a:sp3d>
          </p:spPr>
          <p:txBody>
            <a:bodyPr wrap="none" lIns="0" tIns="0" rIns="0" bIns="0" anchor="ctr" anchorCtr="0">
              <a:normAutofit fontScale="92500" lnSpcReduction="10000"/>
              <a:scene3d>
                <a:camera prst="orthographicFront"/>
                <a:lightRig rig="threePt" dir="t"/>
              </a:scene3d>
              <a:sp3d>
                <a:bevelT w="0" h="0"/>
              </a:sp3d>
            </a:bodyPr>
            <a:lstStyle/>
            <a:p>
              <a:pPr algn="r">
                <a:buClr>
                  <a:prstClr val="white"/>
                </a:buClr>
                <a:defRPr/>
              </a:pPr>
              <a:r>
                <a:rPr lang="zh-CN" altLang="en-US" sz="2133" b="1">
                  <a:solidFill>
                    <a:schemeClr val="accent5">
                      <a:lumMod val="100000"/>
                    </a:schemeClr>
                  </a:solidFill>
                </a:rPr>
                <a:t>标题文本预设</a:t>
              </a:r>
            </a:p>
          </p:txBody>
        </p:sp>
        <p:sp>
          <p:nvSpPr>
            <p:cNvPr id="57" name="TextBox 64">
              <a:extLst>
                <a:ext uri="{FF2B5EF4-FFF2-40B4-BE49-F238E27FC236}">
                  <a16:creationId xmlns:a16="http://schemas.microsoft.com/office/drawing/2014/main" id="{D8C6A165-67FA-4969-ABB7-BC38A81F671A}"/>
                </a:ext>
              </a:extLst>
            </p:cNvPr>
            <p:cNvSpPr txBox="1">
              <a:spLocks/>
            </p:cNvSpPr>
            <p:nvPr/>
          </p:nvSpPr>
          <p:spPr bwMode="auto">
            <a:xfrm>
              <a:off x="8743562" y="5065286"/>
              <a:ext cx="2110975" cy="560276"/>
            </a:xfrm>
            <a:prstGeom prst="rect">
              <a:avLst/>
            </a:prstGeom>
          </p:spPr>
          <p:txBody>
            <a:bodyPr wrap="square" lIns="0" tIns="0" rIns="0" bIns="0" anchor="ctr" anchorCtr="0">
              <a:normAutofit fontScale="92500"/>
              <a:scene3d>
                <a:camera prst="orthographicFront"/>
                <a:lightRig rig="threePt" dir="t"/>
              </a:scene3d>
              <a:sp3d>
                <a:bevelT w="0" h="0"/>
              </a:sp3d>
            </a:bodyPr>
            <a:lstStyle/>
            <a:p>
              <a:pPr defTabSz="1219170">
                <a:spcBef>
                  <a:spcPct val="20000"/>
                </a:spcBef>
                <a:defRPr/>
              </a:pPr>
              <a:r>
                <a:rPr lang="zh-CN" altLang="en-US" sz="1400" dirty="0">
                  <a:solidFill>
                    <a:prstClr val="black">
                      <a:lumMod val="65000"/>
                      <a:lumOff val="35000"/>
                    </a:prstClr>
                  </a:solidFill>
                </a:rPr>
                <a:t>在此添加相关内容在此添加相关内容在此添加相关内容</a:t>
              </a:r>
              <a:endParaRPr lang="en-US" altLang="zh-CN" sz="1600" dirty="0">
                <a:solidFill>
                  <a:schemeClr val="tx1">
                    <a:lumMod val="65000"/>
                    <a:lumOff val="35000"/>
                  </a:schemeClr>
                </a:solidFill>
              </a:endParaRPr>
            </a:p>
          </p:txBody>
        </p:sp>
      </p:grpSp>
    </p:spTree>
    <p:extLst>
      <p:ext uri="{BB962C8B-B14F-4D97-AF65-F5344CB8AC3E}">
        <p14:creationId xmlns:p14="http://schemas.microsoft.com/office/powerpoint/2010/main" val="36528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806063B3-6BDB-4253-B42A-BEE65340C44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0" y="0"/>
            <a:ext cx="12170229" cy="8113486"/>
          </a:xfrm>
          <a:prstGeom prst="rect">
            <a:avLst/>
          </a:prstGeom>
        </p:spPr>
      </p:pic>
      <p:sp>
        <p:nvSpPr>
          <p:cNvPr id="2" name="PA_矩形 1">
            <a:extLst>
              <a:ext uri="{FF2B5EF4-FFF2-40B4-BE49-F238E27FC236}">
                <a16:creationId xmlns:a16="http://schemas.microsoft.com/office/drawing/2014/main" id="{B7BCA3F5-5C50-4F13-A673-4B1B85044B04}"/>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id="{CADC9B3E-88D5-4021-9D99-BF9E11B0A4B2}"/>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03.</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id="{A88BF1D9-1391-4158-9EA0-4D21A5B095AA}"/>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32750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A85DAE77-1269-43C5-9D30-CD8341D932A0}"/>
              </a:ext>
            </a:extLst>
          </p:cNvPr>
          <p:cNvGrpSpPr/>
          <p:nvPr/>
        </p:nvGrpSpPr>
        <p:grpSpPr>
          <a:xfrm>
            <a:off x="719139" y="2470185"/>
            <a:ext cx="1697251" cy="2687667"/>
            <a:chOff x="539354" y="1852639"/>
            <a:chExt cx="1272938" cy="2015750"/>
          </a:xfrm>
        </p:grpSpPr>
        <p:sp>
          <p:nvSpPr>
            <p:cNvPr id="3" name="任意多边形: 形状 2">
              <a:extLst>
                <a:ext uri="{FF2B5EF4-FFF2-40B4-BE49-F238E27FC236}">
                  <a16:creationId xmlns:a16="http://schemas.microsoft.com/office/drawing/2014/main" id="{80129407-4C05-4092-BA02-2CAA2C60FE21}"/>
                </a:ext>
              </a:extLst>
            </p:cNvPr>
            <p:cNvSpPr>
              <a:spLocks/>
            </p:cNvSpPr>
            <p:nvPr/>
          </p:nvSpPr>
          <p:spPr bwMode="auto">
            <a:xfrm>
              <a:off x="973017" y="1852639"/>
              <a:ext cx="595705" cy="683930"/>
            </a:xfrm>
            <a:custGeom>
              <a:avLst/>
              <a:gdLst>
                <a:gd name="T0" fmla="*/ 487 w 499"/>
                <a:gd name="T1" fmla="*/ 84 h 573"/>
                <a:gd name="T2" fmla="*/ 477 w 499"/>
                <a:gd name="T3" fmla="*/ 66 h 573"/>
                <a:gd name="T4" fmla="*/ 436 w 499"/>
                <a:gd name="T5" fmla="*/ 18 h 573"/>
                <a:gd name="T6" fmla="*/ 379 w 499"/>
                <a:gd name="T7" fmla="*/ 17 h 573"/>
                <a:gd name="T8" fmla="*/ 350 w 499"/>
                <a:gd name="T9" fmla="*/ 34 h 573"/>
                <a:gd name="T10" fmla="*/ 311 w 499"/>
                <a:gd name="T11" fmla="*/ 37 h 573"/>
                <a:gd name="T12" fmla="*/ 196 w 499"/>
                <a:gd name="T13" fmla="*/ 108 h 573"/>
                <a:gd name="T14" fmla="*/ 79 w 499"/>
                <a:gd name="T15" fmla="*/ 243 h 573"/>
                <a:gd name="T16" fmla="*/ 74 w 499"/>
                <a:gd name="T17" fmla="*/ 324 h 573"/>
                <a:gd name="T18" fmla="*/ 118 w 499"/>
                <a:gd name="T19" fmla="*/ 385 h 573"/>
                <a:gd name="T20" fmla="*/ 52 w 499"/>
                <a:gd name="T21" fmla="*/ 438 h 573"/>
                <a:gd name="T22" fmla="*/ 17 w 499"/>
                <a:gd name="T23" fmla="*/ 460 h 573"/>
                <a:gd name="T24" fmla="*/ 12 w 499"/>
                <a:gd name="T25" fmla="*/ 498 h 573"/>
                <a:gd name="T26" fmla="*/ 34 w 499"/>
                <a:gd name="T27" fmla="*/ 531 h 573"/>
                <a:gd name="T28" fmla="*/ 90 w 499"/>
                <a:gd name="T29" fmla="*/ 554 h 573"/>
                <a:gd name="T30" fmla="*/ 95 w 499"/>
                <a:gd name="T31" fmla="*/ 529 h 573"/>
                <a:gd name="T32" fmla="*/ 54 w 499"/>
                <a:gd name="T33" fmla="*/ 498 h 573"/>
                <a:gd name="T34" fmla="*/ 49 w 499"/>
                <a:gd name="T35" fmla="*/ 483 h 573"/>
                <a:gd name="T36" fmla="*/ 167 w 499"/>
                <a:gd name="T37" fmla="*/ 412 h 573"/>
                <a:gd name="T38" fmla="*/ 196 w 499"/>
                <a:gd name="T39" fmla="*/ 326 h 573"/>
                <a:gd name="T40" fmla="*/ 221 w 499"/>
                <a:gd name="T41" fmla="*/ 343 h 573"/>
                <a:gd name="T42" fmla="*/ 232 w 499"/>
                <a:gd name="T43" fmla="*/ 463 h 573"/>
                <a:gd name="T44" fmla="*/ 226 w 499"/>
                <a:gd name="T45" fmla="*/ 510 h 573"/>
                <a:gd name="T46" fmla="*/ 253 w 499"/>
                <a:gd name="T47" fmla="*/ 537 h 573"/>
                <a:gd name="T48" fmla="*/ 286 w 499"/>
                <a:gd name="T49" fmla="*/ 539 h 573"/>
                <a:gd name="T50" fmla="*/ 333 w 499"/>
                <a:gd name="T51" fmla="*/ 541 h 573"/>
                <a:gd name="T52" fmla="*/ 308 w 499"/>
                <a:gd name="T53" fmla="*/ 512 h 573"/>
                <a:gd name="T54" fmla="*/ 286 w 499"/>
                <a:gd name="T55" fmla="*/ 495 h 573"/>
                <a:gd name="T56" fmla="*/ 313 w 499"/>
                <a:gd name="T57" fmla="*/ 313 h 573"/>
                <a:gd name="T58" fmla="*/ 377 w 499"/>
                <a:gd name="T59" fmla="*/ 453 h 573"/>
                <a:gd name="T60" fmla="*/ 370 w 499"/>
                <a:gd name="T61" fmla="*/ 509 h 573"/>
                <a:gd name="T62" fmla="*/ 392 w 499"/>
                <a:gd name="T63" fmla="*/ 529 h 573"/>
                <a:gd name="T64" fmla="*/ 407 w 499"/>
                <a:gd name="T65" fmla="*/ 449 h 573"/>
                <a:gd name="T66" fmla="*/ 375 w 499"/>
                <a:gd name="T67" fmla="*/ 319 h 573"/>
                <a:gd name="T68" fmla="*/ 367 w 499"/>
                <a:gd name="T69" fmla="*/ 167 h 573"/>
                <a:gd name="T70" fmla="*/ 404 w 499"/>
                <a:gd name="T71" fmla="*/ 116 h 573"/>
                <a:gd name="T72" fmla="*/ 417 w 499"/>
                <a:gd name="T73" fmla="*/ 111 h 573"/>
                <a:gd name="T74" fmla="*/ 456 w 499"/>
                <a:gd name="T75" fmla="*/ 125 h 573"/>
                <a:gd name="T76" fmla="*/ 487 w 499"/>
                <a:gd name="T77" fmla="*/ 84 h 573"/>
                <a:gd name="T78" fmla="*/ 262 w 499"/>
                <a:gd name="T79" fmla="*/ 304 h 573"/>
                <a:gd name="T80" fmla="*/ 232 w 499"/>
                <a:gd name="T81" fmla="*/ 270 h 573"/>
                <a:gd name="T82" fmla="*/ 262 w 499"/>
                <a:gd name="T83" fmla="*/ 250 h 573"/>
                <a:gd name="T84" fmla="*/ 262 w 499"/>
                <a:gd name="T85" fmla="*/ 304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9" h="573">
                  <a:moveTo>
                    <a:pt x="487" y="84"/>
                  </a:moveTo>
                  <a:cubicBezTo>
                    <a:pt x="477" y="66"/>
                    <a:pt x="477" y="66"/>
                    <a:pt x="477" y="66"/>
                  </a:cubicBezTo>
                  <a:cubicBezTo>
                    <a:pt x="477" y="35"/>
                    <a:pt x="471" y="37"/>
                    <a:pt x="436" y="18"/>
                  </a:cubicBezTo>
                  <a:cubicBezTo>
                    <a:pt x="401" y="0"/>
                    <a:pt x="379" y="17"/>
                    <a:pt x="379" y="17"/>
                  </a:cubicBezTo>
                  <a:cubicBezTo>
                    <a:pt x="379" y="17"/>
                    <a:pt x="365" y="35"/>
                    <a:pt x="350" y="34"/>
                  </a:cubicBezTo>
                  <a:cubicBezTo>
                    <a:pt x="335" y="32"/>
                    <a:pt x="338" y="32"/>
                    <a:pt x="311" y="37"/>
                  </a:cubicBezTo>
                  <a:cubicBezTo>
                    <a:pt x="284" y="42"/>
                    <a:pt x="225" y="84"/>
                    <a:pt x="196" y="108"/>
                  </a:cubicBezTo>
                  <a:cubicBezTo>
                    <a:pt x="167" y="132"/>
                    <a:pt x="100" y="209"/>
                    <a:pt x="79" y="243"/>
                  </a:cubicBezTo>
                  <a:cubicBezTo>
                    <a:pt x="59" y="277"/>
                    <a:pt x="44" y="304"/>
                    <a:pt x="74" y="324"/>
                  </a:cubicBezTo>
                  <a:cubicBezTo>
                    <a:pt x="105" y="345"/>
                    <a:pt x="118" y="385"/>
                    <a:pt x="118" y="385"/>
                  </a:cubicBezTo>
                  <a:cubicBezTo>
                    <a:pt x="98" y="383"/>
                    <a:pt x="61" y="426"/>
                    <a:pt x="52" y="438"/>
                  </a:cubicBezTo>
                  <a:cubicBezTo>
                    <a:pt x="44" y="449"/>
                    <a:pt x="34" y="448"/>
                    <a:pt x="17" y="460"/>
                  </a:cubicBezTo>
                  <a:cubicBezTo>
                    <a:pt x="0" y="471"/>
                    <a:pt x="3" y="492"/>
                    <a:pt x="12" y="498"/>
                  </a:cubicBezTo>
                  <a:cubicBezTo>
                    <a:pt x="20" y="505"/>
                    <a:pt x="34" y="531"/>
                    <a:pt x="34" y="531"/>
                  </a:cubicBezTo>
                  <a:cubicBezTo>
                    <a:pt x="47" y="573"/>
                    <a:pt x="90" y="554"/>
                    <a:pt x="90" y="554"/>
                  </a:cubicBezTo>
                  <a:cubicBezTo>
                    <a:pt x="113" y="554"/>
                    <a:pt x="112" y="532"/>
                    <a:pt x="95" y="529"/>
                  </a:cubicBezTo>
                  <a:cubicBezTo>
                    <a:pt x="78" y="525"/>
                    <a:pt x="63" y="505"/>
                    <a:pt x="54" y="498"/>
                  </a:cubicBezTo>
                  <a:cubicBezTo>
                    <a:pt x="46" y="492"/>
                    <a:pt x="49" y="483"/>
                    <a:pt x="49" y="483"/>
                  </a:cubicBezTo>
                  <a:cubicBezTo>
                    <a:pt x="61" y="478"/>
                    <a:pt x="122" y="446"/>
                    <a:pt x="167" y="412"/>
                  </a:cubicBezTo>
                  <a:cubicBezTo>
                    <a:pt x="213" y="378"/>
                    <a:pt x="196" y="326"/>
                    <a:pt x="196" y="326"/>
                  </a:cubicBezTo>
                  <a:cubicBezTo>
                    <a:pt x="198" y="333"/>
                    <a:pt x="221" y="343"/>
                    <a:pt x="221" y="343"/>
                  </a:cubicBezTo>
                  <a:cubicBezTo>
                    <a:pt x="208" y="358"/>
                    <a:pt x="232" y="463"/>
                    <a:pt x="232" y="463"/>
                  </a:cubicBezTo>
                  <a:cubicBezTo>
                    <a:pt x="235" y="503"/>
                    <a:pt x="232" y="492"/>
                    <a:pt x="226" y="510"/>
                  </a:cubicBezTo>
                  <a:cubicBezTo>
                    <a:pt x="221" y="529"/>
                    <a:pt x="243" y="536"/>
                    <a:pt x="253" y="537"/>
                  </a:cubicBezTo>
                  <a:cubicBezTo>
                    <a:pt x="264" y="539"/>
                    <a:pt x="286" y="539"/>
                    <a:pt x="286" y="539"/>
                  </a:cubicBezTo>
                  <a:cubicBezTo>
                    <a:pt x="296" y="546"/>
                    <a:pt x="333" y="541"/>
                    <a:pt x="333" y="541"/>
                  </a:cubicBezTo>
                  <a:cubicBezTo>
                    <a:pt x="362" y="517"/>
                    <a:pt x="308" y="512"/>
                    <a:pt x="308" y="512"/>
                  </a:cubicBezTo>
                  <a:cubicBezTo>
                    <a:pt x="289" y="514"/>
                    <a:pt x="286" y="495"/>
                    <a:pt x="286" y="495"/>
                  </a:cubicBezTo>
                  <a:cubicBezTo>
                    <a:pt x="296" y="481"/>
                    <a:pt x="313" y="313"/>
                    <a:pt x="313" y="313"/>
                  </a:cubicBezTo>
                  <a:cubicBezTo>
                    <a:pt x="331" y="329"/>
                    <a:pt x="372" y="436"/>
                    <a:pt x="377" y="453"/>
                  </a:cubicBezTo>
                  <a:cubicBezTo>
                    <a:pt x="382" y="470"/>
                    <a:pt x="370" y="509"/>
                    <a:pt x="370" y="509"/>
                  </a:cubicBezTo>
                  <a:cubicBezTo>
                    <a:pt x="360" y="537"/>
                    <a:pt x="392" y="529"/>
                    <a:pt x="392" y="529"/>
                  </a:cubicBezTo>
                  <a:cubicBezTo>
                    <a:pt x="412" y="529"/>
                    <a:pt x="411" y="473"/>
                    <a:pt x="407" y="449"/>
                  </a:cubicBezTo>
                  <a:cubicBezTo>
                    <a:pt x="404" y="426"/>
                    <a:pt x="384" y="350"/>
                    <a:pt x="375" y="319"/>
                  </a:cubicBezTo>
                  <a:cubicBezTo>
                    <a:pt x="367" y="289"/>
                    <a:pt x="367" y="167"/>
                    <a:pt x="367" y="167"/>
                  </a:cubicBezTo>
                  <a:cubicBezTo>
                    <a:pt x="382" y="155"/>
                    <a:pt x="404" y="116"/>
                    <a:pt x="404" y="116"/>
                  </a:cubicBezTo>
                  <a:cubicBezTo>
                    <a:pt x="406" y="108"/>
                    <a:pt x="417" y="111"/>
                    <a:pt x="417" y="111"/>
                  </a:cubicBezTo>
                  <a:cubicBezTo>
                    <a:pt x="424" y="122"/>
                    <a:pt x="456" y="125"/>
                    <a:pt x="456" y="125"/>
                  </a:cubicBezTo>
                  <a:cubicBezTo>
                    <a:pt x="499" y="130"/>
                    <a:pt x="487" y="84"/>
                    <a:pt x="487" y="84"/>
                  </a:cubicBezTo>
                  <a:close/>
                  <a:moveTo>
                    <a:pt x="262" y="304"/>
                  </a:moveTo>
                  <a:cubicBezTo>
                    <a:pt x="262" y="304"/>
                    <a:pt x="245" y="269"/>
                    <a:pt x="232" y="270"/>
                  </a:cubicBezTo>
                  <a:cubicBezTo>
                    <a:pt x="232" y="270"/>
                    <a:pt x="253" y="258"/>
                    <a:pt x="262" y="250"/>
                  </a:cubicBezTo>
                  <a:cubicBezTo>
                    <a:pt x="262" y="250"/>
                    <a:pt x="259" y="287"/>
                    <a:pt x="262" y="304"/>
                  </a:cubicBezTo>
                  <a:close/>
                </a:path>
              </a:pathLst>
            </a:custGeom>
            <a:solidFill>
              <a:schemeClr val="accent1"/>
            </a:solidFill>
            <a:ln>
              <a:noFill/>
            </a:ln>
            <a:effectLst>
              <a:reflection blurRad="101600" stA="41000" endPos="35000" dir="5400000" sy="-100000" algn="bl" rotWithShape="0"/>
            </a:effectLst>
          </p:spPr>
          <p:txBody>
            <a:bodyPr anchor="ctr"/>
            <a:lstStyle/>
            <a:p>
              <a:pPr algn="ctr"/>
              <a:endParaRPr sz="3200"/>
            </a:p>
          </p:txBody>
        </p:sp>
        <p:cxnSp>
          <p:nvCxnSpPr>
            <p:cNvPr id="4" name="直接连接符 3">
              <a:extLst>
                <a:ext uri="{FF2B5EF4-FFF2-40B4-BE49-F238E27FC236}">
                  <a16:creationId xmlns:a16="http://schemas.microsoft.com/office/drawing/2014/main" id="{D9F7BA25-E2A7-44C8-8AEE-DB2C40C82F46}"/>
                </a:ext>
              </a:extLst>
            </p:cNvPr>
            <p:cNvCxnSpPr/>
            <p:nvPr/>
          </p:nvCxnSpPr>
          <p:spPr>
            <a:xfrm flipH="1">
              <a:off x="1270870"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圆: 空心 4">
              <a:extLst>
                <a:ext uri="{FF2B5EF4-FFF2-40B4-BE49-F238E27FC236}">
                  <a16:creationId xmlns:a16="http://schemas.microsoft.com/office/drawing/2014/main" id="{EB4F72DB-DFDF-4985-94F9-C60D1B5BA2D8}"/>
                </a:ext>
              </a:extLst>
            </p:cNvPr>
            <p:cNvSpPr/>
            <p:nvPr/>
          </p:nvSpPr>
          <p:spPr>
            <a:xfrm>
              <a:off x="1203416"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6" name="组合 5">
              <a:extLst>
                <a:ext uri="{FF2B5EF4-FFF2-40B4-BE49-F238E27FC236}">
                  <a16:creationId xmlns:a16="http://schemas.microsoft.com/office/drawing/2014/main" id="{B7800B77-AD5A-4356-B3D8-373B14812DB4}"/>
                </a:ext>
              </a:extLst>
            </p:cNvPr>
            <p:cNvGrpSpPr/>
            <p:nvPr/>
          </p:nvGrpSpPr>
          <p:grpSpPr>
            <a:xfrm>
              <a:off x="539354" y="3225444"/>
              <a:ext cx="1272938" cy="642945"/>
              <a:chOff x="1732858" y="5001250"/>
              <a:chExt cx="2213143" cy="857260"/>
            </a:xfrm>
          </p:grpSpPr>
          <p:sp>
            <p:nvSpPr>
              <p:cNvPr id="7" name="文本框 63">
                <a:extLst>
                  <a:ext uri="{FF2B5EF4-FFF2-40B4-BE49-F238E27FC236}">
                    <a16:creationId xmlns:a16="http://schemas.microsoft.com/office/drawing/2014/main" id="{C85EF4C2-E0A3-466A-8CD4-630BC69A825B}"/>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1"/>
                    </a:solidFill>
                  </a:rPr>
                  <a:t>标题文本预设</a:t>
                </a:r>
              </a:p>
            </p:txBody>
          </p:sp>
          <p:sp>
            <p:nvSpPr>
              <p:cNvPr id="8" name="文本框 64">
                <a:extLst>
                  <a:ext uri="{FF2B5EF4-FFF2-40B4-BE49-F238E27FC236}">
                    <a16:creationId xmlns:a16="http://schemas.microsoft.com/office/drawing/2014/main" id="{DE49B7FF-1837-4248-8936-BE46C3B19406}"/>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dirty="0"/>
                  <a:t>此部分内容作为文字排版占位显示 </a:t>
                </a:r>
                <a:br>
                  <a:rPr lang="zh-CN" altLang="en-US" sz="1067" dirty="0"/>
                </a:br>
                <a:r>
                  <a:rPr lang="zh-CN" altLang="en-US" sz="1067" dirty="0"/>
                  <a:t>（建议使用主题字体）</a:t>
                </a:r>
              </a:p>
            </p:txBody>
          </p:sp>
        </p:grpSp>
      </p:grpSp>
      <p:grpSp>
        <p:nvGrpSpPr>
          <p:cNvPr id="9" name="组合 8">
            <a:extLst>
              <a:ext uri="{FF2B5EF4-FFF2-40B4-BE49-F238E27FC236}">
                <a16:creationId xmlns:a16="http://schemas.microsoft.com/office/drawing/2014/main" id="{D8C4E9A4-2D4B-41FE-B26B-E0AB028AD85D}"/>
              </a:ext>
            </a:extLst>
          </p:cNvPr>
          <p:cNvGrpSpPr/>
          <p:nvPr/>
        </p:nvGrpSpPr>
        <p:grpSpPr>
          <a:xfrm>
            <a:off x="2530433" y="2044212"/>
            <a:ext cx="1697251" cy="3113640"/>
            <a:chOff x="1897825" y="1533159"/>
            <a:chExt cx="1272938" cy="2335230"/>
          </a:xfrm>
        </p:grpSpPr>
        <p:sp>
          <p:nvSpPr>
            <p:cNvPr id="10" name="任意多边形: 形状 9">
              <a:extLst>
                <a:ext uri="{FF2B5EF4-FFF2-40B4-BE49-F238E27FC236}">
                  <a16:creationId xmlns:a16="http://schemas.microsoft.com/office/drawing/2014/main" id="{040FDF9F-5860-47A5-B3C4-E8068D07BB4A}"/>
                </a:ext>
              </a:extLst>
            </p:cNvPr>
            <p:cNvSpPr>
              <a:spLocks/>
            </p:cNvSpPr>
            <p:nvPr/>
          </p:nvSpPr>
          <p:spPr bwMode="auto">
            <a:xfrm>
              <a:off x="2301816" y="1533159"/>
              <a:ext cx="514041" cy="987979"/>
            </a:xfrm>
            <a:custGeom>
              <a:avLst/>
              <a:gdLst>
                <a:gd name="T0" fmla="*/ 187 w 431"/>
                <a:gd name="T1" fmla="*/ 516 h 827"/>
                <a:gd name="T2" fmla="*/ 204 w 431"/>
                <a:gd name="T3" fmla="*/ 602 h 827"/>
                <a:gd name="T4" fmla="*/ 187 w 431"/>
                <a:gd name="T5" fmla="*/ 673 h 827"/>
                <a:gd name="T6" fmla="*/ 54 w 431"/>
                <a:gd name="T7" fmla="*/ 717 h 827"/>
                <a:gd name="T8" fmla="*/ 45 w 431"/>
                <a:gd name="T9" fmla="*/ 747 h 827"/>
                <a:gd name="T10" fmla="*/ 66 w 431"/>
                <a:gd name="T11" fmla="*/ 808 h 827"/>
                <a:gd name="T12" fmla="*/ 35 w 431"/>
                <a:gd name="T13" fmla="*/ 816 h 827"/>
                <a:gd name="T14" fmla="*/ 8 w 431"/>
                <a:gd name="T15" fmla="*/ 793 h 827"/>
                <a:gd name="T16" fmla="*/ 5 w 431"/>
                <a:gd name="T17" fmla="*/ 722 h 827"/>
                <a:gd name="T18" fmla="*/ 18 w 431"/>
                <a:gd name="T19" fmla="*/ 679 h 827"/>
                <a:gd name="T20" fmla="*/ 71 w 431"/>
                <a:gd name="T21" fmla="*/ 664 h 827"/>
                <a:gd name="T22" fmla="*/ 142 w 431"/>
                <a:gd name="T23" fmla="*/ 622 h 827"/>
                <a:gd name="T24" fmla="*/ 105 w 431"/>
                <a:gd name="T25" fmla="*/ 538 h 827"/>
                <a:gd name="T26" fmla="*/ 83 w 431"/>
                <a:gd name="T27" fmla="*/ 436 h 827"/>
                <a:gd name="T28" fmla="*/ 81 w 431"/>
                <a:gd name="T29" fmla="*/ 387 h 827"/>
                <a:gd name="T30" fmla="*/ 89 w 431"/>
                <a:gd name="T31" fmla="*/ 291 h 827"/>
                <a:gd name="T32" fmla="*/ 135 w 431"/>
                <a:gd name="T33" fmla="*/ 189 h 827"/>
                <a:gd name="T34" fmla="*/ 189 w 431"/>
                <a:gd name="T35" fmla="*/ 135 h 827"/>
                <a:gd name="T36" fmla="*/ 245 w 431"/>
                <a:gd name="T37" fmla="*/ 64 h 827"/>
                <a:gd name="T38" fmla="*/ 328 w 431"/>
                <a:gd name="T39" fmla="*/ 42 h 827"/>
                <a:gd name="T40" fmla="*/ 363 w 431"/>
                <a:gd name="T41" fmla="*/ 93 h 827"/>
                <a:gd name="T42" fmla="*/ 350 w 431"/>
                <a:gd name="T43" fmla="*/ 161 h 827"/>
                <a:gd name="T44" fmla="*/ 284 w 431"/>
                <a:gd name="T45" fmla="*/ 145 h 827"/>
                <a:gd name="T46" fmla="*/ 274 w 431"/>
                <a:gd name="T47" fmla="*/ 167 h 827"/>
                <a:gd name="T48" fmla="*/ 296 w 431"/>
                <a:gd name="T49" fmla="*/ 272 h 827"/>
                <a:gd name="T50" fmla="*/ 427 w 431"/>
                <a:gd name="T51" fmla="*/ 375 h 827"/>
                <a:gd name="T52" fmla="*/ 399 w 431"/>
                <a:gd name="T53" fmla="*/ 429 h 827"/>
                <a:gd name="T54" fmla="*/ 392 w 431"/>
                <a:gd name="T55" fmla="*/ 416 h 827"/>
                <a:gd name="T56" fmla="*/ 383 w 431"/>
                <a:gd name="T57" fmla="*/ 391 h 827"/>
                <a:gd name="T58" fmla="*/ 368 w 431"/>
                <a:gd name="T59" fmla="*/ 385 h 827"/>
                <a:gd name="T60" fmla="*/ 358 w 431"/>
                <a:gd name="T61" fmla="*/ 353 h 827"/>
                <a:gd name="T62" fmla="*/ 282 w 431"/>
                <a:gd name="T63" fmla="*/ 316 h 827"/>
                <a:gd name="T64" fmla="*/ 230 w 431"/>
                <a:gd name="T65" fmla="*/ 416 h 827"/>
                <a:gd name="T66" fmla="*/ 338 w 431"/>
                <a:gd name="T67" fmla="*/ 543 h 827"/>
                <a:gd name="T68" fmla="*/ 328 w 431"/>
                <a:gd name="T69" fmla="*/ 642 h 827"/>
                <a:gd name="T70" fmla="*/ 319 w 431"/>
                <a:gd name="T71" fmla="*/ 771 h 827"/>
                <a:gd name="T72" fmla="*/ 368 w 431"/>
                <a:gd name="T73" fmla="*/ 786 h 827"/>
                <a:gd name="T74" fmla="*/ 394 w 431"/>
                <a:gd name="T75" fmla="*/ 808 h 827"/>
                <a:gd name="T76" fmla="*/ 328 w 431"/>
                <a:gd name="T77" fmla="*/ 815 h 827"/>
                <a:gd name="T78" fmla="*/ 290 w 431"/>
                <a:gd name="T79" fmla="*/ 808 h 827"/>
                <a:gd name="T80" fmla="*/ 260 w 431"/>
                <a:gd name="T81" fmla="*/ 769 h 827"/>
                <a:gd name="T82" fmla="*/ 263 w 431"/>
                <a:gd name="T83" fmla="*/ 705 h 827"/>
                <a:gd name="T84" fmla="*/ 277 w 431"/>
                <a:gd name="T85" fmla="*/ 612 h 827"/>
                <a:gd name="T86" fmla="*/ 260 w 431"/>
                <a:gd name="T87" fmla="*/ 570 h 827"/>
                <a:gd name="T88" fmla="*/ 187 w 431"/>
                <a:gd name="T89" fmla="*/ 516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1" h="827">
                  <a:moveTo>
                    <a:pt x="187" y="516"/>
                  </a:moveTo>
                  <a:cubicBezTo>
                    <a:pt x="187" y="516"/>
                    <a:pt x="186" y="554"/>
                    <a:pt x="204" y="602"/>
                  </a:cubicBezTo>
                  <a:cubicBezTo>
                    <a:pt x="223" y="649"/>
                    <a:pt x="208" y="664"/>
                    <a:pt x="187" y="673"/>
                  </a:cubicBezTo>
                  <a:cubicBezTo>
                    <a:pt x="167" y="681"/>
                    <a:pt x="76" y="710"/>
                    <a:pt x="54" y="717"/>
                  </a:cubicBezTo>
                  <a:cubicBezTo>
                    <a:pt x="54" y="717"/>
                    <a:pt x="39" y="720"/>
                    <a:pt x="45" y="747"/>
                  </a:cubicBezTo>
                  <a:cubicBezTo>
                    <a:pt x="52" y="774"/>
                    <a:pt x="61" y="793"/>
                    <a:pt x="66" y="808"/>
                  </a:cubicBezTo>
                  <a:cubicBezTo>
                    <a:pt x="71" y="823"/>
                    <a:pt x="54" y="820"/>
                    <a:pt x="35" y="816"/>
                  </a:cubicBezTo>
                  <a:cubicBezTo>
                    <a:pt x="17" y="813"/>
                    <a:pt x="10" y="810"/>
                    <a:pt x="8" y="793"/>
                  </a:cubicBezTo>
                  <a:cubicBezTo>
                    <a:pt x="7" y="776"/>
                    <a:pt x="8" y="739"/>
                    <a:pt x="5" y="722"/>
                  </a:cubicBezTo>
                  <a:cubicBezTo>
                    <a:pt x="2" y="705"/>
                    <a:pt x="0" y="685"/>
                    <a:pt x="18" y="679"/>
                  </a:cubicBezTo>
                  <a:cubicBezTo>
                    <a:pt x="37" y="674"/>
                    <a:pt x="54" y="674"/>
                    <a:pt x="71" y="664"/>
                  </a:cubicBezTo>
                  <a:cubicBezTo>
                    <a:pt x="88" y="654"/>
                    <a:pt x="127" y="615"/>
                    <a:pt x="142" y="622"/>
                  </a:cubicBezTo>
                  <a:cubicBezTo>
                    <a:pt x="142" y="622"/>
                    <a:pt x="103" y="560"/>
                    <a:pt x="105" y="538"/>
                  </a:cubicBezTo>
                  <a:cubicBezTo>
                    <a:pt x="105" y="538"/>
                    <a:pt x="51" y="473"/>
                    <a:pt x="83" y="436"/>
                  </a:cubicBezTo>
                  <a:cubicBezTo>
                    <a:pt x="83" y="436"/>
                    <a:pt x="86" y="404"/>
                    <a:pt x="81" y="387"/>
                  </a:cubicBezTo>
                  <a:cubicBezTo>
                    <a:pt x="81" y="387"/>
                    <a:pt x="42" y="357"/>
                    <a:pt x="89" y="291"/>
                  </a:cubicBezTo>
                  <a:cubicBezTo>
                    <a:pt x="137" y="225"/>
                    <a:pt x="128" y="218"/>
                    <a:pt x="135" y="189"/>
                  </a:cubicBezTo>
                  <a:cubicBezTo>
                    <a:pt x="142" y="161"/>
                    <a:pt x="164" y="151"/>
                    <a:pt x="189" y="135"/>
                  </a:cubicBezTo>
                  <a:cubicBezTo>
                    <a:pt x="214" y="120"/>
                    <a:pt x="231" y="90"/>
                    <a:pt x="245" y="64"/>
                  </a:cubicBezTo>
                  <a:cubicBezTo>
                    <a:pt x="258" y="39"/>
                    <a:pt x="287" y="0"/>
                    <a:pt x="328" y="42"/>
                  </a:cubicBezTo>
                  <a:cubicBezTo>
                    <a:pt x="368" y="85"/>
                    <a:pt x="363" y="66"/>
                    <a:pt x="363" y="93"/>
                  </a:cubicBezTo>
                  <a:cubicBezTo>
                    <a:pt x="363" y="93"/>
                    <a:pt x="400" y="142"/>
                    <a:pt x="350" y="161"/>
                  </a:cubicBezTo>
                  <a:cubicBezTo>
                    <a:pt x="350" y="161"/>
                    <a:pt x="292" y="166"/>
                    <a:pt x="284" y="145"/>
                  </a:cubicBezTo>
                  <a:cubicBezTo>
                    <a:pt x="284" y="145"/>
                    <a:pt x="267" y="157"/>
                    <a:pt x="274" y="167"/>
                  </a:cubicBezTo>
                  <a:cubicBezTo>
                    <a:pt x="274" y="167"/>
                    <a:pt x="312" y="213"/>
                    <a:pt x="296" y="272"/>
                  </a:cubicBezTo>
                  <a:cubicBezTo>
                    <a:pt x="296" y="272"/>
                    <a:pt x="426" y="340"/>
                    <a:pt x="427" y="375"/>
                  </a:cubicBezTo>
                  <a:cubicBezTo>
                    <a:pt x="427" y="375"/>
                    <a:pt x="431" y="412"/>
                    <a:pt x="399" y="429"/>
                  </a:cubicBezTo>
                  <a:cubicBezTo>
                    <a:pt x="399" y="429"/>
                    <a:pt x="380" y="426"/>
                    <a:pt x="392" y="416"/>
                  </a:cubicBezTo>
                  <a:cubicBezTo>
                    <a:pt x="392" y="416"/>
                    <a:pt x="416" y="370"/>
                    <a:pt x="383" y="391"/>
                  </a:cubicBezTo>
                  <a:cubicBezTo>
                    <a:pt x="383" y="391"/>
                    <a:pt x="367" y="402"/>
                    <a:pt x="368" y="385"/>
                  </a:cubicBezTo>
                  <a:cubicBezTo>
                    <a:pt x="368" y="385"/>
                    <a:pt x="378" y="365"/>
                    <a:pt x="358" y="353"/>
                  </a:cubicBezTo>
                  <a:cubicBezTo>
                    <a:pt x="358" y="353"/>
                    <a:pt x="296" y="311"/>
                    <a:pt x="282" y="316"/>
                  </a:cubicBezTo>
                  <a:cubicBezTo>
                    <a:pt x="282" y="316"/>
                    <a:pt x="240" y="411"/>
                    <a:pt x="230" y="416"/>
                  </a:cubicBezTo>
                  <a:cubicBezTo>
                    <a:pt x="230" y="416"/>
                    <a:pt x="334" y="516"/>
                    <a:pt x="338" y="543"/>
                  </a:cubicBezTo>
                  <a:cubicBezTo>
                    <a:pt x="341" y="570"/>
                    <a:pt x="334" y="597"/>
                    <a:pt x="328" y="642"/>
                  </a:cubicBezTo>
                  <a:cubicBezTo>
                    <a:pt x="321" y="688"/>
                    <a:pt x="297" y="761"/>
                    <a:pt x="319" y="771"/>
                  </a:cubicBezTo>
                  <a:cubicBezTo>
                    <a:pt x="319" y="771"/>
                    <a:pt x="355" y="786"/>
                    <a:pt x="368" y="786"/>
                  </a:cubicBezTo>
                  <a:cubicBezTo>
                    <a:pt x="382" y="786"/>
                    <a:pt x="407" y="789"/>
                    <a:pt x="394" y="808"/>
                  </a:cubicBezTo>
                  <a:cubicBezTo>
                    <a:pt x="394" y="808"/>
                    <a:pt x="355" y="827"/>
                    <a:pt x="328" y="815"/>
                  </a:cubicBezTo>
                  <a:cubicBezTo>
                    <a:pt x="328" y="815"/>
                    <a:pt x="307" y="806"/>
                    <a:pt x="290" y="808"/>
                  </a:cubicBezTo>
                  <a:cubicBezTo>
                    <a:pt x="274" y="810"/>
                    <a:pt x="247" y="803"/>
                    <a:pt x="260" y="769"/>
                  </a:cubicBezTo>
                  <a:cubicBezTo>
                    <a:pt x="260" y="769"/>
                    <a:pt x="265" y="735"/>
                    <a:pt x="263" y="705"/>
                  </a:cubicBezTo>
                  <a:cubicBezTo>
                    <a:pt x="262" y="674"/>
                    <a:pt x="258" y="644"/>
                    <a:pt x="277" y="612"/>
                  </a:cubicBezTo>
                  <a:cubicBezTo>
                    <a:pt x="277" y="612"/>
                    <a:pt x="285" y="583"/>
                    <a:pt x="260" y="570"/>
                  </a:cubicBezTo>
                  <a:cubicBezTo>
                    <a:pt x="260" y="570"/>
                    <a:pt x="189" y="529"/>
                    <a:pt x="187" y="516"/>
                  </a:cubicBezTo>
                  <a:close/>
                </a:path>
              </a:pathLst>
            </a:custGeom>
            <a:solidFill>
              <a:schemeClr val="accent2"/>
            </a:solidFill>
            <a:ln>
              <a:noFill/>
            </a:ln>
            <a:effectLst>
              <a:reflection blurRad="101600" stA="41000" endPos="35000" dir="5400000" sy="-100000" algn="bl" rotWithShape="0"/>
            </a:effectLst>
          </p:spPr>
          <p:txBody>
            <a:bodyPr anchor="ctr"/>
            <a:lstStyle/>
            <a:p>
              <a:pPr algn="ctr"/>
              <a:endParaRPr sz="3200"/>
            </a:p>
          </p:txBody>
        </p:sp>
        <p:cxnSp>
          <p:nvCxnSpPr>
            <p:cNvPr id="11" name="直接连接符 10">
              <a:extLst>
                <a:ext uri="{FF2B5EF4-FFF2-40B4-BE49-F238E27FC236}">
                  <a16:creationId xmlns:a16="http://schemas.microsoft.com/office/drawing/2014/main" id="{26F94954-2312-4F56-A46B-3C236AF820FF}"/>
                </a:ext>
              </a:extLst>
            </p:cNvPr>
            <p:cNvCxnSpPr/>
            <p:nvPr/>
          </p:nvCxnSpPr>
          <p:spPr>
            <a:xfrm flipH="1">
              <a:off x="2558836"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圆: 空心 11">
              <a:extLst>
                <a:ext uri="{FF2B5EF4-FFF2-40B4-BE49-F238E27FC236}">
                  <a16:creationId xmlns:a16="http://schemas.microsoft.com/office/drawing/2014/main" id="{AECEEA68-D5CE-4A46-9EC4-70F10767660C}"/>
                </a:ext>
              </a:extLst>
            </p:cNvPr>
            <p:cNvSpPr/>
            <p:nvPr/>
          </p:nvSpPr>
          <p:spPr>
            <a:xfrm>
              <a:off x="2491382"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13" name="组合 12">
              <a:extLst>
                <a:ext uri="{FF2B5EF4-FFF2-40B4-BE49-F238E27FC236}">
                  <a16:creationId xmlns:a16="http://schemas.microsoft.com/office/drawing/2014/main" id="{62D67629-3FB9-4E64-9B85-59E69B51E43F}"/>
                </a:ext>
              </a:extLst>
            </p:cNvPr>
            <p:cNvGrpSpPr/>
            <p:nvPr/>
          </p:nvGrpSpPr>
          <p:grpSpPr>
            <a:xfrm>
              <a:off x="1897825" y="3225444"/>
              <a:ext cx="1272938" cy="642945"/>
              <a:chOff x="1732858" y="5001250"/>
              <a:chExt cx="2213143" cy="857260"/>
            </a:xfrm>
          </p:grpSpPr>
          <p:sp>
            <p:nvSpPr>
              <p:cNvPr id="14" name="文本框 61">
                <a:extLst>
                  <a:ext uri="{FF2B5EF4-FFF2-40B4-BE49-F238E27FC236}">
                    <a16:creationId xmlns:a16="http://schemas.microsoft.com/office/drawing/2014/main" id="{F1AFB71E-4CDF-4E92-AEB2-ABD2E0028F1E}"/>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2"/>
                    </a:solidFill>
                  </a:rPr>
                  <a:t>标题文本预设</a:t>
                </a:r>
              </a:p>
            </p:txBody>
          </p:sp>
          <p:sp>
            <p:nvSpPr>
              <p:cNvPr id="15" name="文本框 62">
                <a:extLst>
                  <a:ext uri="{FF2B5EF4-FFF2-40B4-BE49-F238E27FC236}">
                    <a16:creationId xmlns:a16="http://schemas.microsoft.com/office/drawing/2014/main" id="{3ED5CB6A-7993-45F3-8D11-B45C5A2FC08A}"/>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dirty="0"/>
                  <a:t>此部分内容作为文字排版占位显示 </a:t>
                </a:r>
                <a:br>
                  <a:rPr lang="zh-CN" altLang="en-US" sz="1067" dirty="0"/>
                </a:br>
                <a:r>
                  <a:rPr lang="zh-CN" altLang="en-US" sz="1067" dirty="0"/>
                  <a:t>（建议使用主题字体）</a:t>
                </a:r>
              </a:p>
            </p:txBody>
          </p:sp>
        </p:grpSp>
      </p:grpSp>
      <p:grpSp>
        <p:nvGrpSpPr>
          <p:cNvPr id="16" name="组合 15">
            <a:extLst>
              <a:ext uri="{FF2B5EF4-FFF2-40B4-BE49-F238E27FC236}">
                <a16:creationId xmlns:a16="http://schemas.microsoft.com/office/drawing/2014/main" id="{405DD5B9-7008-4EB4-9F02-5CB4540A46EC}"/>
              </a:ext>
            </a:extLst>
          </p:cNvPr>
          <p:cNvGrpSpPr/>
          <p:nvPr/>
        </p:nvGrpSpPr>
        <p:grpSpPr>
          <a:xfrm>
            <a:off x="4341729" y="1969513"/>
            <a:ext cx="1697251" cy="3188339"/>
            <a:chOff x="3256297" y="1477135"/>
            <a:chExt cx="1272938" cy="2391254"/>
          </a:xfrm>
        </p:grpSpPr>
        <p:sp>
          <p:nvSpPr>
            <p:cNvPr id="17" name="任意多边形: 形状 16">
              <a:extLst>
                <a:ext uri="{FF2B5EF4-FFF2-40B4-BE49-F238E27FC236}">
                  <a16:creationId xmlns:a16="http://schemas.microsoft.com/office/drawing/2014/main" id="{3FA580F0-9F91-4880-8DCF-17E5B0BB15FF}"/>
                </a:ext>
              </a:extLst>
            </p:cNvPr>
            <p:cNvSpPr>
              <a:spLocks/>
            </p:cNvSpPr>
            <p:nvPr/>
          </p:nvSpPr>
          <p:spPr bwMode="auto">
            <a:xfrm>
              <a:off x="3604874" y="1477135"/>
              <a:ext cx="546123" cy="1059435"/>
            </a:xfrm>
            <a:custGeom>
              <a:avLst/>
              <a:gdLst>
                <a:gd name="T0" fmla="*/ 257 w 458"/>
                <a:gd name="T1" fmla="*/ 15 h 887"/>
                <a:gd name="T2" fmla="*/ 213 w 458"/>
                <a:gd name="T3" fmla="*/ 63 h 887"/>
                <a:gd name="T4" fmla="*/ 190 w 458"/>
                <a:gd name="T5" fmla="*/ 110 h 887"/>
                <a:gd name="T6" fmla="*/ 147 w 458"/>
                <a:gd name="T7" fmla="*/ 188 h 887"/>
                <a:gd name="T8" fmla="*/ 132 w 458"/>
                <a:gd name="T9" fmla="*/ 318 h 887"/>
                <a:gd name="T10" fmla="*/ 132 w 458"/>
                <a:gd name="T11" fmla="*/ 357 h 887"/>
                <a:gd name="T12" fmla="*/ 124 w 458"/>
                <a:gd name="T13" fmla="*/ 389 h 887"/>
                <a:gd name="T14" fmla="*/ 136 w 458"/>
                <a:gd name="T15" fmla="*/ 483 h 887"/>
                <a:gd name="T16" fmla="*/ 132 w 458"/>
                <a:gd name="T17" fmla="*/ 620 h 887"/>
                <a:gd name="T18" fmla="*/ 71 w 458"/>
                <a:gd name="T19" fmla="*/ 673 h 887"/>
                <a:gd name="T20" fmla="*/ 46 w 458"/>
                <a:gd name="T21" fmla="*/ 755 h 887"/>
                <a:gd name="T22" fmla="*/ 43 w 458"/>
                <a:gd name="T23" fmla="*/ 760 h 887"/>
                <a:gd name="T24" fmla="*/ 26 w 458"/>
                <a:gd name="T25" fmla="*/ 789 h 887"/>
                <a:gd name="T26" fmla="*/ 31 w 458"/>
                <a:gd name="T27" fmla="*/ 830 h 887"/>
                <a:gd name="T28" fmla="*/ 73 w 458"/>
                <a:gd name="T29" fmla="*/ 855 h 887"/>
                <a:gd name="T30" fmla="*/ 125 w 458"/>
                <a:gd name="T31" fmla="*/ 880 h 887"/>
                <a:gd name="T32" fmla="*/ 141 w 458"/>
                <a:gd name="T33" fmla="*/ 852 h 887"/>
                <a:gd name="T34" fmla="*/ 102 w 458"/>
                <a:gd name="T35" fmla="*/ 828 h 887"/>
                <a:gd name="T36" fmla="*/ 80 w 458"/>
                <a:gd name="T37" fmla="*/ 774 h 887"/>
                <a:gd name="T38" fmla="*/ 164 w 458"/>
                <a:gd name="T39" fmla="*/ 683 h 887"/>
                <a:gd name="T40" fmla="*/ 200 w 458"/>
                <a:gd name="T41" fmla="*/ 617 h 887"/>
                <a:gd name="T42" fmla="*/ 225 w 458"/>
                <a:gd name="T43" fmla="*/ 583 h 887"/>
                <a:gd name="T44" fmla="*/ 264 w 458"/>
                <a:gd name="T45" fmla="*/ 630 h 887"/>
                <a:gd name="T46" fmla="*/ 272 w 458"/>
                <a:gd name="T47" fmla="*/ 745 h 887"/>
                <a:gd name="T48" fmla="*/ 311 w 458"/>
                <a:gd name="T49" fmla="*/ 823 h 887"/>
                <a:gd name="T50" fmla="*/ 337 w 458"/>
                <a:gd name="T51" fmla="*/ 870 h 887"/>
                <a:gd name="T52" fmla="*/ 394 w 458"/>
                <a:gd name="T53" fmla="*/ 867 h 887"/>
                <a:gd name="T54" fmla="*/ 441 w 458"/>
                <a:gd name="T55" fmla="*/ 869 h 887"/>
                <a:gd name="T56" fmla="*/ 448 w 458"/>
                <a:gd name="T57" fmla="*/ 845 h 887"/>
                <a:gd name="T58" fmla="*/ 416 w 458"/>
                <a:gd name="T59" fmla="*/ 835 h 887"/>
                <a:gd name="T60" fmla="*/ 379 w 458"/>
                <a:gd name="T61" fmla="*/ 826 h 887"/>
                <a:gd name="T62" fmla="*/ 354 w 458"/>
                <a:gd name="T63" fmla="*/ 813 h 887"/>
                <a:gd name="T64" fmla="*/ 328 w 458"/>
                <a:gd name="T65" fmla="*/ 659 h 887"/>
                <a:gd name="T66" fmla="*/ 328 w 458"/>
                <a:gd name="T67" fmla="*/ 654 h 887"/>
                <a:gd name="T68" fmla="*/ 320 w 458"/>
                <a:gd name="T69" fmla="*/ 617 h 887"/>
                <a:gd name="T70" fmla="*/ 256 w 458"/>
                <a:gd name="T71" fmla="*/ 485 h 887"/>
                <a:gd name="T72" fmla="*/ 257 w 458"/>
                <a:gd name="T73" fmla="*/ 436 h 887"/>
                <a:gd name="T74" fmla="*/ 286 w 458"/>
                <a:gd name="T75" fmla="*/ 362 h 887"/>
                <a:gd name="T76" fmla="*/ 291 w 458"/>
                <a:gd name="T77" fmla="*/ 360 h 887"/>
                <a:gd name="T78" fmla="*/ 355 w 458"/>
                <a:gd name="T79" fmla="*/ 450 h 887"/>
                <a:gd name="T80" fmla="*/ 362 w 458"/>
                <a:gd name="T81" fmla="*/ 477 h 887"/>
                <a:gd name="T82" fmla="*/ 342 w 458"/>
                <a:gd name="T83" fmla="*/ 497 h 887"/>
                <a:gd name="T84" fmla="*/ 365 w 458"/>
                <a:gd name="T85" fmla="*/ 532 h 887"/>
                <a:gd name="T86" fmla="*/ 401 w 458"/>
                <a:gd name="T87" fmla="*/ 463 h 887"/>
                <a:gd name="T88" fmla="*/ 310 w 458"/>
                <a:gd name="T89" fmla="*/ 294 h 887"/>
                <a:gd name="T90" fmla="*/ 308 w 458"/>
                <a:gd name="T91" fmla="*/ 252 h 887"/>
                <a:gd name="T92" fmla="*/ 306 w 458"/>
                <a:gd name="T93" fmla="*/ 179 h 887"/>
                <a:gd name="T94" fmla="*/ 296 w 458"/>
                <a:gd name="T95" fmla="*/ 128 h 887"/>
                <a:gd name="T96" fmla="*/ 347 w 458"/>
                <a:gd name="T97" fmla="*/ 88 h 887"/>
                <a:gd name="T98" fmla="*/ 335 w 458"/>
                <a:gd name="T99" fmla="*/ 41 h 887"/>
                <a:gd name="T100" fmla="*/ 257 w 458"/>
                <a:gd name="T101" fmla="*/ 15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8" h="887">
                  <a:moveTo>
                    <a:pt x="257" y="15"/>
                  </a:moveTo>
                  <a:cubicBezTo>
                    <a:pt x="257" y="15"/>
                    <a:pt x="229" y="36"/>
                    <a:pt x="213" y="63"/>
                  </a:cubicBezTo>
                  <a:cubicBezTo>
                    <a:pt x="198" y="90"/>
                    <a:pt x="200" y="98"/>
                    <a:pt x="190" y="110"/>
                  </a:cubicBezTo>
                  <a:cubicBezTo>
                    <a:pt x="180" y="122"/>
                    <a:pt x="159" y="142"/>
                    <a:pt x="147" y="188"/>
                  </a:cubicBezTo>
                  <a:cubicBezTo>
                    <a:pt x="147" y="188"/>
                    <a:pt x="137" y="304"/>
                    <a:pt x="132" y="318"/>
                  </a:cubicBezTo>
                  <a:cubicBezTo>
                    <a:pt x="127" y="331"/>
                    <a:pt x="122" y="336"/>
                    <a:pt x="132" y="357"/>
                  </a:cubicBezTo>
                  <a:cubicBezTo>
                    <a:pt x="142" y="377"/>
                    <a:pt x="136" y="377"/>
                    <a:pt x="124" y="389"/>
                  </a:cubicBezTo>
                  <a:cubicBezTo>
                    <a:pt x="112" y="401"/>
                    <a:pt x="100" y="426"/>
                    <a:pt x="136" y="483"/>
                  </a:cubicBezTo>
                  <a:cubicBezTo>
                    <a:pt x="136" y="483"/>
                    <a:pt x="124" y="600"/>
                    <a:pt x="132" y="620"/>
                  </a:cubicBezTo>
                  <a:cubicBezTo>
                    <a:pt x="132" y="620"/>
                    <a:pt x="85" y="651"/>
                    <a:pt x="71" y="673"/>
                  </a:cubicBezTo>
                  <a:cubicBezTo>
                    <a:pt x="58" y="695"/>
                    <a:pt x="55" y="727"/>
                    <a:pt x="46" y="755"/>
                  </a:cubicBezTo>
                  <a:cubicBezTo>
                    <a:pt x="38" y="784"/>
                    <a:pt x="43" y="760"/>
                    <a:pt x="43" y="760"/>
                  </a:cubicBezTo>
                  <a:cubicBezTo>
                    <a:pt x="43" y="760"/>
                    <a:pt x="38" y="782"/>
                    <a:pt x="26" y="789"/>
                  </a:cubicBezTo>
                  <a:cubicBezTo>
                    <a:pt x="14" y="796"/>
                    <a:pt x="0" y="821"/>
                    <a:pt x="31" y="830"/>
                  </a:cubicBezTo>
                  <a:cubicBezTo>
                    <a:pt x="31" y="830"/>
                    <a:pt x="60" y="837"/>
                    <a:pt x="73" y="855"/>
                  </a:cubicBezTo>
                  <a:cubicBezTo>
                    <a:pt x="87" y="874"/>
                    <a:pt x="109" y="887"/>
                    <a:pt x="125" y="880"/>
                  </a:cubicBezTo>
                  <a:cubicBezTo>
                    <a:pt x="142" y="874"/>
                    <a:pt x="161" y="853"/>
                    <a:pt x="141" y="852"/>
                  </a:cubicBezTo>
                  <a:cubicBezTo>
                    <a:pt x="141" y="852"/>
                    <a:pt x="112" y="843"/>
                    <a:pt x="102" y="828"/>
                  </a:cubicBezTo>
                  <a:cubicBezTo>
                    <a:pt x="92" y="813"/>
                    <a:pt x="61" y="789"/>
                    <a:pt x="80" y="774"/>
                  </a:cubicBezTo>
                  <a:cubicBezTo>
                    <a:pt x="98" y="759"/>
                    <a:pt x="139" y="708"/>
                    <a:pt x="164" y="683"/>
                  </a:cubicBezTo>
                  <a:cubicBezTo>
                    <a:pt x="190" y="657"/>
                    <a:pt x="200" y="646"/>
                    <a:pt x="200" y="617"/>
                  </a:cubicBezTo>
                  <a:cubicBezTo>
                    <a:pt x="200" y="617"/>
                    <a:pt x="207" y="575"/>
                    <a:pt x="225" y="583"/>
                  </a:cubicBezTo>
                  <a:cubicBezTo>
                    <a:pt x="225" y="583"/>
                    <a:pt x="254" y="620"/>
                    <a:pt x="264" y="630"/>
                  </a:cubicBezTo>
                  <a:cubicBezTo>
                    <a:pt x="264" y="630"/>
                    <a:pt x="262" y="720"/>
                    <a:pt x="272" y="745"/>
                  </a:cubicBezTo>
                  <a:cubicBezTo>
                    <a:pt x="283" y="771"/>
                    <a:pt x="306" y="798"/>
                    <a:pt x="311" y="823"/>
                  </a:cubicBezTo>
                  <a:cubicBezTo>
                    <a:pt x="316" y="848"/>
                    <a:pt x="300" y="872"/>
                    <a:pt x="337" y="870"/>
                  </a:cubicBezTo>
                  <a:cubicBezTo>
                    <a:pt x="374" y="869"/>
                    <a:pt x="369" y="865"/>
                    <a:pt x="394" y="867"/>
                  </a:cubicBezTo>
                  <a:cubicBezTo>
                    <a:pt x="420" y="869"/>
                    <a:pt x="433" y="872"/>
                    <a:pt x="441" y="869"/>
                  </a:cubicBezTo>
                  <a:cubicBezTo>
                    <a:pt x="450" y="865"/>
                    <a:pt x="458" y="848"/>
                    <a:pt x="448" y="845"/>
                  </a:cubicBezTo>
                  <a:cubicBezTo>
                    <a:pt x="438" y="842"/>
                    <a:pt x="426" y="835"/>
                    <a:pt x="416" y="835"/>
                  </a:cubicBezTo>
                  <a:cubicBezTo>
                    <a:pt x="406" y="835"/>
                    <a:pt x="387" y="830"/>
                    <a:pt x="379" y="826"/>
                  </a:cubicBezTo>
                  <a:cubicBezTo>
                    <a:pt x="371" y="823"/>
                    <a:pt x="357" y="821"/>
                    <a:pt x="354" y="813"/>
                  </a:cubicBezTo>
                  <a:cubicBezTo>
                    <a:pt x="350" y="804"/>
                    <a:pt x="333" y="679"/>
                    <a:pt x="328" y="659"/>
                  </a:cubicBezTo>
                  <a:cubicBezTo>
                    <a:pt x="323" y="639"/>
                    <a:pt x="328" y="654"/>
                    <a:pt x="328" y="654"/>
                  </a:cubicBezTo>
                  <a:cubicBezTo>
                    <a:pt x="328" y="654"/>
                    <a:pt x="333" y="639"/>
                    <a:pt x="320" y="617"/>
                  </a:cubicBezTo>
                  <a:cubicBezTo>
                    <a:pt x="306" y="595"/>
                    <a:pt x="300" y="546"/>
                    <a:pt x="256" y="485"/>
                  </a:cubicBezTo>
                  <a:cubicBezTo>
                    <a:pt x="256" y="485"/>
                    <a:pt x="242" y="466"/>
                    <a:pt x="257" y="436"/>
                  </a:cubicBezTo>
                  <a:cubicBezTo>
                    <a:pt x="272" y="406"/>
                    <a:pt x="284" y="380"/>
                    <a:pt x="286" y="362"/>
                  </a:cubicBezTo>
                  <a:cubicBezTo>
                    <a:pt x="288" y="343"/>
                    <a:pt x="291" y="360"/>
                    <a:pt x="291" y="360"/>
                  </a:cubicBezTo>
                  <a:cubicBezTo>
                    <a:pt x="291" y="360"/>
                    <a:pt x="350" y="414"/>
                    <a:pt x="355" y="450"/>
                  </a:cubicBezTo>
                  <a:cubicBezTo>
                    <a:pt x="355" y="450"/>
                    <a:pt x="365" y="465"/>
                    <a:pt x="362" y="477"/>
                  </a:cubicBezTo>
                  <a:cubicBezTo>
                    <a:pt x="359" y="488"/>
                    <a:pt x="342" y="507"/>
                    <a:pt x="342" y="497"/>
                  </a:cubicBezTo>
                  <a:cubicBezTo>
                    <a:pt x="342" y="497"/>
                    <a:pt x="333" y="536"/>
                    <a:pt x="365" y="532"/>
                  </a:cubicBezTo>
                  <a:cubicBezTo>
                    <a:pt x="398" y="529"/>
                    <a:pt x="413" y="497"/>
                    <a:pt x="401" y="463"/>
                  </a:cubicBezTo>
                  <a:cubicBezTo>
                    <a:pt x="389" y="429"/>
                    <a:pt x="315" y="314"/>
                    <a:pt x="310" y="294"/>
                  </a:cubicBezTo>
                  <a:cubicBezTo>
                    <a:pt x="305" y="274"/>
                    <a:pt x="300" y="265"/>
                    <a:pt x="308" y="252"/>
                  </a:cubicBezTo>
                  <a:cubicBezTo>
                    <a:pt x="316" y="238"/>
                    <a:pt x="318" y="199"/>
                    <a:pt x="306" y="179"/>
                  </a:cubicBezTo>
                  <a:cubicBezTo>
                    <a:pt x="294" y="159"/>
                    <a:pt x="281" y="135"/>
                    <a:pt x="296" y="128"/>
                  </a:cubicBezTo>
                  <a:cubicBezTo>
                    <a:pt x="296" y="128"/>
                    <a:pt x="371" y="147"/>
                    <a:pt x="347" y="88"/>
                  </a:cubicBezTo>
                  <a:cubicBezTo>
                    <a:pt x="347" y="88"/>
                    <a:pt x="364" y="59"/>
                    <a:pt x="335" y="41"/>
                  </a:cubicBezTo>
                  <a:cubicBezTo>
                    <a:pt x="335" y="41"/>
                    <a:pt x="303" y="0"/>
                    <a:pt x="257" y="15"/>
                  </a:cubicBezTo>
                  <a:close/>
                </a:path>
              </a:pathLst>
            </a:custGeom>
            <a:solidFill>
              <a:schemeClr val="accent3"/>
            </a:solidFill>
            <a:ln>
              <a:noFill/>
            </a:ln>
            <a:effectLst>
              <a:reflection blurRad="101600" stA="41000" endPos="35000" dir="5400000" sy="-100000" algn="bl" rotWithShape="0"/>
            </a:effectLst>
          </p:spPr>
          <p:txBody>
            <a:bodyPr anchor="ctr"/>
            <a:lstStyle/>
            <a:p>
              <a:pPr algn="ctr"/>
              <a:endParaRPr sz="3200"/>
            </a:p>
          </p:txBody>
        </p:sp>
        <p:cxnSp>
          <p:nvCxnSpPr>
            <p:cNvPr id="18" name="直接连接符 17">
              <a:extLst>
                <a:ext uri="{FF2B5EF4-FFF2-40B4-BE49-F238E27FC236}">
                  <a16:creationId xmlns:a16="http://schemas.microsoft.com/office/drawing/2014/main" id="{2A48E480-A2B8-4DF0-8CDF-E16300E69CBB}"/>
                </a:ext>
              </a:extLst>
            </p:cNvPr>
            <p:cNvCxnSpPr/>
            <p:nvPr/>
          </p:nvCxnSpPr>
          <p:spPr>
            <a:xfrm flipH="1">
              <a:off x="3877935"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9" name="圆: 空心 18">
              <a:extLst>
                <a:ext uri="{FF2B5EF4-FFF2-40B4-BE49-F238E27FC236}">
                  <a16:creationId xmlns:a16="http://schemas.microsoft.com/office/drawing/2014/main" id="{65FD1135-9A38-4F37-B3D5-1F3FCB6C1F4A}"/>
                </a:ext>
              </a:extLst>
            </p:cNvPr>
            <p:cNvSpPr/>
            <p:nvPr/>
          </p:nvSpPr>
          <p:spPr>
            <a:xfrm>
              <a:off x="3810480"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0" name="组合 19">
              <a:extLst>
                <a:ext uri="{FF2B5EF4-FFF2-40B4-BE49-F238E27FC236}">
                  <a16:creationId xmlns:a16="http://schemas.microsoft.com/office/drawing/2014/main" id="{308F0FA9-0FC8-4890-90F0-9EE663AA43BA}"/>
                </a:ext>
              </a:extLst>
            </p:cNvPr>
            <p:cNvGrpSpPr/>
            <p:nvPr/>
          </p:nvGrpSpPr>
          <p:grpSpPr>
            <a:xfrm>
              <a:off x="3256297" y="3225444"/>
              <a:ext cx="1272938" cy="642945"/>
              <a:chOff x="1732858" y="5001250"/>
              <a:chExt cx="2213143" cy="857260"/>
            </a:xfrm>
          </p:grpSpPr>
          <p:sp>
            <p:nvSpPr>
              <p:cNvPr id="21" name="文本框 59">
                <a:extLst>
                  <a:ext uri="{FF2B5EF4-FFF2-40B4-BE49-F238E27FC236}">
                    <a16:creationId xmlns:a16="http://schemas.microsoft.com/office/drawing/2014/main" id="{CE2898A0-92D6-461C-9E88-0C34C7937013}"/>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3"/>
                    </a:solidFill>
                  </a:rPr>
                  <a:t>标题文本预设</a:t>
                </a:r>
              </a:p>
            </p:txBody>
          </p:sp>
          <p:sp>
            <p:nvSpPr>
              <p:cNvPr id="22" name="文本框 60">
                <a:extLst>
                  <a:ext uri="{FF2B5EF4-FFF2-40B4-BE49-F238E27FC236}">
                    <a16:creationId xmlns:a16="http://schemas.microsoft.com/office/drawing/2014/main" id="{B0CB5D37-CE8F-4AA5-A894-E77DF182EC44}"/>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23" name="组合 22">
            <a:extLst>
              <a:ext uri="{FF2B5EF4-FFF2-40B4-BE49-F238E27FC236}">
                <a16:creationId xmlns:a16="http://schemas.microsoft.com/office/drawing/2014/main" id="{1873C411-DD34-4328-8861-A6B6C77A305C}"/>
              </a:ext>
            </a:extLst>
          </p:cNvPr>
          <p:cNvGrpSpPr/>
          <p:nvPr/>
        </p:nvGrpSpPr>
        <p:grpSpPr>
          <a:xfrm>
            <a:off x="6153025" y="1813590"/>
            <a:ext cx="1697251" cy="3344263"/>
            <a:chOff x="4614769" y="1360192"/>
            <a:chExt cx="1272938" cy="2508197"/>
          </a:xfrm>
        </p:grpSpPr>
        <p:sp>
          <p:nvSpPr>
            <p:cNvPr id="24" name="任意多边形: 形状 23">
              <a:extLst>
                <a:ext uri="{FF2B5EF4-FFF2-40B4-BE49-F238E27FC236}">
                  <a16:creationId xmlns:a16="http://schemas.microsoft.com/office/drawing/2014/main" id="{FC9CB05D-B868-4B86-B3F0-5771E92AB1A3}"/>
                </a:ext>
              </a:extLst>
            </p:cNvPr>
            <p:cNvSpPr>
              <a:spLocks/>
            </p:cNvSpPr>
            <p:nvPr/>
          </p:nvSpPr>
          <p:spPr bwMode="auto">
            <a:xfrm>
              <a:off x="4876326" y="1360192"/>
              <a:ext cx="643828" cy="1162244"/>
            </a:xfrm>
            <a:custGeom>
              <a:avLst/>
              <a:gdLst>
                <a:gd name="T0" fmla="*/ 97 w 540"/>
                <a:gd name="T1" fmla="*/ 933 h 973"/>
                <a:gd name="T2" fmla="*/ 130 w 540"/>
                <a:gd name="T3" fmla="*/ 962 h 973"/>
                <a:gd name="T4" fmla="*/ 101 w 540"/>
                <a:gd name="T5" fmla="*/ 966 h 973"/>
                <a:gd name="T6" fmla="*/ 31 w 540"/>
                <a:gd name="T7" fmla="*/ 932 h 973"/>
                <a:gd name="T8" fmla="*/ 28 w 540"/>
                <a:gd name="T9" fmla="*/ 872 h 973"/>
                <a:gd name="T10" fmla="*/ 82 w 540"/>
                <a:gd name="T11" fmla="*/ 785 h 973"/>
                <a:gd name="T12" fmla="*/ 165 w 540"/>
                <a:gd name="T13" fmla="*/ 688 h 973"/>
                <a:gd name="T14" fmla="*/ 179 w 540"/>
                <a:gd name="T15" fmla="*/ 599 h 973"/>
                <a:gd name="T16" fmla="*/ 156 w 540"/>
                <a:gd name="T17" fmla="*/ 588 h 973"/>
                <a:gd name="T18" fmla="*/ 151 w 540"/>
                <a:gd name="T19" fmla="*/ 513 h 973"/>
                <a:gd name="T20" fmla="*/ 158 w 540"/>
                <a:gd name="T21" fmla="*/ 395 h 973"/>
                <a:gd name="T22" fmla="*/ 172 w 540"/>
                <a:gd name="T23" fmla="*/ 286 h 973"/>
                <a:gd name="T24" fmla="*/ 219 w 540"/>
                <a:gd name="T25" fmla="*/ 157 h 973"/>
                <a:gd name="T26" fmla="*/ 209 w 540"/>
                <a:gd name="T27" fmla="*/ 141 h 973"/>
                <a:gd name="T28" fmla="*/ 212 w 540"/>
                <a:gd name="T29" fmla="*/ 77 h 973"/>
                <a:gd name="T30" fmla="*/ 260 w 540"/>
                <a:gd name="T31" fmla="*/ 11 h 973"/>
                <a:gd name="T32" fmla="*/ 327 w 540"/>
                <a:gd name="T33" fmla="*/ 38 h 973"/>
                <a:gd name="T34" fmla="*/ 335 w 540"/>
                <a:gd name="T35" fmla="*/ 79 h 973"/>
                <a:gd name="T36" fmla="*/ 334 w 540"/>
                <a:gd name="T37" fmla="*/ 120 h 973"/>
                <a:gd name="T38" fmla="*/ 327 w 540"/>
                <a:gd name="T39" fmla="*/ 144 h 973"/>
                <a:gd name="T40" fmla="*/ 297 w 540"/>
                <a:gd name="T41" fmla="*/ 161 h 973"/>
                <a:gd name="T42" fmla="*/ 336 w 540"/>
                <a:gd name="T43" fmla="*/ 244 h 973"/>
                <a:gd name="T44" fmla="*/ 338 w 540"/>
                <a:gd name="T45" fmla="*/ 348 h 973"/>
                <a:gd name="T46" fmla="*/ 417 w 540"/>
                <a:gd name="T47" fmla="*/ 442 h 973"/>
                <a:gd name="T48" fmla="*/ 445 w 540"/>
                <a:gd name="T49" fmla="*/ 488 h 973"/>
                <a:gd name="T50" fmla="*/ 415 w 540"/>
                <a:gd name="T51" fmla="*/ 524 h 973"/>
                <a:gd name="T52" fmla="*/ 413 w 540"/>
                <a:gd name="T53" fmla="*/ 514 h 973"/>
                <a:gd name="T54" fmla="*/ 406 w 540"/>
                <a:gd name="T55" fmla="*/ 498 h 973"/>
                <a:gd name="T56" fmla="*/ 373 w 540"/>
                <a:gd name="T57" fmla="*/ 449 h 973"/>
                <a:gd name="T58" fmla="*/ 324 w 540"/>
                <a:gd name="T59" fmla="*/ 468 h 973"/>
                <a:gd name="T60" fmla="*/ 386 w 540"/>
                <a:gd name="T61" fmla="*/ 630 h 973"/>
                <a:gd name="T62" fmla="*/ 410 w 540"/>
                <a:gd name="T63" fmla="*/ 716 h 973"/>
                <a:gd name="T64" fmla="*/ 443 w 540"/>
                <a:gd name="T65" fmla="*/ 903 h 973"/>
                <a:gd name="T66" fmla="*/ 526 w 540"/>
                <a:gd name="T67" fmla="*/ 920 h 973"/>
                <a:gd name="T68" fmla="*/ 535 w 540"/>
                <a:gd name="T69" fmla="*/ 936 h 973"/>
                <a:gd name="T70" fmla="*/ 516 w 540"/>
                <a:gd name="T71" fmla="*/ 950 h 973"/>
                <a:gd name="T72" fmla="*/ 465 w 540"/>
                <a:gd name="T73" fmla="*/ 962 h 973"/>
                <a:gd name="T74" fmla="*/ 382 w 540"/>
                <a:gd name="T75" fmla="*/ 957 h 973"/>
                <a:gd name="T76" fmla="*/ 351 w 540"/>
                <a:gd name="T77" fmla="*/ 843 h 973"/>
                <a:gd name="T78" fmla="*/ 334 w 540"/>
                <a:gd name="T79" fmla="*/ 702 h 973"/>
                <a:gd name="T80" fmla="*/ 276 w 540"/>
                <a:gd name="T81" fmla="*/ 635 h 973"/>
                <a:gd name="T82" fmla="*/ 220 w 540"/>
                <a:gd name="T83" fmla="*/ 739 h 973"/>
                <a:gd name="T84" fmla="*/ 88 w 540"/>
                <a:gd name="T85" fmla="*/ 880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0" h="973">
                  <a:moveTo>
                    <a:pt x="88" y="880"/>
                  </a:moveTo>
                  <a:cubicBezTo>
                    <a:pt x="88" y="880"/>
                    <a:pt x="86" y="920"/>
                    <a:pt x="97" y="933"/>
                  </a:cubicBezTo>
                  <a:cubicBezTo>
                    <a:pt x="97" y="933"/>
                    <a:pt x="104" y="940"/>
                    <a:pt x="117" y="946"/>
                  </a:cubicBezTo>
                  <a:cubicBezTo>
                    <a:pt x="129" y="953"/>
                    <a:pt x="131" y="955"/>
                    <a:pt x="130" y="962"/>
                  </a:cubicBezTo>
                  <a:cubicBezTo>
                    <a:pt x="129" y="968"/>
                    <a:pt x="129" y="973"/>
                    <a:pt x="122" y="971"/>
                  </a:cubicBezTo>
                  <a:cubicBezTo>
                    <a:pt x="114" y="969"/>
                    <a:pt x="101" y="966"/>
                    <a:pt x="101" y="966"/>
                  </a:cubicBezTo>
                  <a:cubicBezTo>
                    <a:pt x="101" y="966"/>
                    <a:pt x="76" y="960"/>
                    <a:pt x="65" y="946"/>
                  </a:cubicBezTo>
                  <a:cubicBezTo>
                    <a:pt x="55" y="932"/>
                    <a:pt x="41" y="936"/>
                    <a:pt x="31" y="932"/>
                  </a:cubicBezTo>
                  <a:cubicBezTo>
                    <a:pt x="20" y="928"/>
                    <a:pt x="0" y="913"/>
                    <a:pt x="6" y="898"/>
                  </a:cubicBezTo>
                  <a:cubicBezTo>
                    <a:pt x="13" y="884"/>
                    <a:pt x="23" y="878"/>
                    <a:pt x="28" y="872"/>
                  </a:cubicBezTo>
                  <a:cubicBezTo>
                    <a:pt x="33" y="866"/>
                    <a:pt x="58" y="838"/>
                    <a:pt x="69" y="820"/>
                  </a:cubicBezTo>
                  <a:cubicBezTo>
                    <a:pt x="79" y="801"/>
                    <a:pt x="78" y="803"/>
                    <a:pt x="82" y="785"/>
                  </a:cubicBezTo>
                  <a:cubicBezTo>
                    <a:pt x="86" y="767"/>
                    <a:pt x="94" y="746"/>
                    <a:pt x="110" y="731"/>
                  </a:cubicBezTo>
                  <a:cubicBezTo>
                    <a:pt x="127" y="716"/>
                    <a:pt x="161" y="693"/>
                    <a:pt x="165" y="688"/>
                  </a:cubicBezTo>
                  <a:cubicBezTo>
                    <a:pt x="168" y="684"/>
                    <a:pt x="166" y="678"/>
                    <a:pt x="169" y="662"/>
                  </a:cubicBezTo>
                  <a:cubicBezTo>
                    <a:pt x="171" y="647"/>
                    <a:pt x="174" y="606"/>
                    <a:pt x="179" y="599"/>
                  </a:cubicBezTo>
                  <a:cubicBezTo>
                    <a:pt x="179" y="599"/>
                    <a:pt x="163" y="598"/>
                    <a:pt x="165" y="592"/>
                  </a:cubicBezTo>
                  <a:cubicBezTo>
                    <a:pt x="165" y="592"/>
                    <a:pt x="156" y="593"/>
                    <a:pt x="156" y="588"/>
                  </a:cubicBezTo>
                  <a:cubicBezTo>
                    <a:pt x="156" y="588"/>
                    <a:pt x="145" y="593"/>
                    <a:pt x="144" y="578"/>
                  </a:cubicBezTo>
                  <a:cubicBezTo>
                    <a:pt x="143" y="563"/>
                    <a:pt x="144" y="530"/>
                    <a:pt x="151" y="513"/>
                  </a:cubicBezTo>
                  <a:cubicBezTo>
                    <a:pt x="157" y="495"/>
                    <a:pt x="158" y="500"/>
                    <a:pt x="159" y="479"/>
                  </a:cubicBezTo>
                  <a:cubicBezTo>
                    <a:pt x="160" y="459"/>
                    <a:pt x="156" y="416"/>
                    <a:pt x="158" y="395"/>
                  </a:cubicBezTo>
                  <a:cubicBezTo>
                    <a:pt x="161" y="375"/>
                    <a:pt x="163" y="370"/>
                    <a:pt x="168" y="350"/>
                  </a:cubicBezTo>
                  <a:cubicBezTo>
                    <a:pt x="172" y="331"/>
                    <a:pt x="170" y="310"/>
                    <a:pt x="172" y="286"/>
                  </a:cubicBezTo>
                  <a:cubicBezTo>
                    <a:pt x="173" y="263"/>
                    <a:pt x="159" y="211"/>
                    <a:pt x="184" y="186"/>
                  </a:cubicBezTo>
                  <a:cubicBezTo>
                    <a:pt x="209" y="161"/>
                    <a:pt x="215" y="164"/>
                    <a:pt x="219" y="157"/>
                  </a:cubicBezTo>
                  <a:cubicBezTo>
                    <a:pt x="222" y="150"/>
                    <a:pt x="224" y="145"/>
                    <a:pt x="224" y="145"/>
                  </a:cubicBezTo>
                  <a:cubicBezTo>
                    <a:pt x="224" y="145"/>
                    <a:pt x="217" y="154"/>
                    <a:pt x="209" y="141"/>
                  </a:cubicBezTo>
                  <a:cubicBezTo>
                    <a:pt x="201" y="128"/>
                    <a:pt x="191" y="121"/>
                    <a:pt x="200" y="111"/>
                  </a:cubicBezTo>
                  <a:cubicBezTo>
                    <a:pt x="209" y="102"/>
                    <a:pt x="213" y="95"/>
                    <a:pt x="212" y="77"/>
                  </a:cubicBezTo>
                  <a:cubicBezTo>
                    <a:pt x="211" y="59"/>
                    <a:pt x="207" y="38"/>
                    <a:pt x="222" y="27"/>
                  </a:cubicBezTo>
                  <a:cubicBezTo>
                    <a:pt x="236" y="16"/>
                    <a:pt x="242" y="13"/>
                    <a:pt x="260" y="11"/>
                  </a:cubicBezTo>
                  <a:cubicBezTo>
                    <a:pt x="279" y="9"/>
                    <a:pt x="294" y="0"/>
                    <a:pt x="307" y="7"/>
                  </a:cubicBezTo>
                  <a:cubicBezTo>
                    <a:pt x="320" y="14"/>
                    <a:pt x="334" y="16"/>
                    <a:pt x="327" y="38"/>
                  </a:cubicBezTo>
                  <a:cubicBezTo>
                    <a:pt x="327" y="38"/>
                    <a:pt x="341" y="55"/>
                    <a:pt x="335" y="73"/>
                  </a:cubicBezTo>
                  <a:cubicBezTo>
                    <a:pt x="335" y="73"/>
                    <a:pt x="333" y="75"/>
                    <a:pt x="335" y="79"/>
                  </a:cubicBezTo>
                  <a:cubicBezTo>
                    <a:pt x="335" y="79"/>
                    <a:pt x="350" y="100"/>
                    <a:pt x="340" y="104"/>
                  </a:cubicBezTo>
                  <a:cubicBezTo>
                    <a:pt x="340" y="104"/>
                    <a:pt x="340" y="118"/>
                    <a:pt x="334" y="120"/>
                  </a:cubicBezTo>
                  <a:cubicBezTo>
                    <a:pt x="334" y="120"/>
                    <a:pt x="338" y="123"/>
                    <a:pt x="331" y="129"/>
                  </a:cubicBezTo>
                  <a:cubicBezTo>
                    <a:pt x="331" y="129"/>
                    <a:pt x="329" y="137"/>
                    <a:pt x="327" y="144"/>
                  </a:cubicBezTo>
                  <a:cubicBezTo>
                    <a:pt x="326" y="151"/>
                    <a:pt x="329" y="156"/>
                    <a:pt x="320" y="157"/>
                  </a:cubicBezTo>
                  <a:cubicBezTo>
                    <a:pt x="312" y="159"/>
                    <a:pt x="302" y="164"/>
                    <a:pt x="297" y="161"/>
                  </a:cubicBezTo>
                  <a:cubicBezTo>
                    <a:pt x="297" y="161"/>
                    <a:pt x="286" y="172"/>
                    <a:pt x="292" y="183"/>
                  </a:cubicBezTo>
                  <a:cubicBezTo>
                    <a:pt x="298" y="194"/>
                    <a:pt x="328" y="215"/>
                    <a:pt x="336" y="244"/>
                  </a:cubicBezTo>
                  <a:cubicBezTo>
                    <a:pt x="344" y="273"/>
                    <a:pt x="346" y="280"/>
                    <a:pt x="338" y="292"/>
                  </a:cubicBezTo>
                  <a:cubicBezTo>
                    <a:pt x="338" y="292"/>
                    <a:pt x="336" y="341"/>
                    <a:pt x="338" y="348"/>
                  </a:cubicBezTo>
                  <a:cubicBezTo>
                    <a:pt x="339" y="354"/>
                    <a:pt x="363" y="391"/>
                    <a:pt x="381" y="407"/>
                  </a:cubicBezTo>
                  <a:cubicBezTo>
                    <a:pt x="400" y="423"/>
                    <a:pt x="403" y="433"/>
                    <a:pt x="417" y="442"/>
                  </a:cubicBezTo>
                  <a:cubicBezTo>
                    <a:pt x="430" y="451"/>
                    <a:pt x="437" y="458"/>
                    <a:pt x="442" y="465"/>
                  </a:cubicBezTo>
                  <a:cubicBezTo>
                    <a:pt x="447" y="472"/>
                    <a:pt x="447" y="473"/>
                    <a:pt x="445" y="488"/>
                  </a:cubicBezTo>
                  <a:cubicBezTo>
                    <a:pt x="444" y="502"/>
                    <a:pt x="441" y="505"/>
                    <a:pt x="435" y="513"/>
                  </a:cubicBezTo>
                  <a:cubicBezTo>
                    <a:pt x="428" y="521"/>
                    <a:pt x="425" y="524"/>
                    <a:pt x="415" y="524"/>
                  </a:cubicBezTo>
                  <a:cubicBezTo>
                    <a:pt x="415" y="524"/>
                    <a:pt x="408" y="518"/>
                    <a:pt x="415" y="514"/>
                  </a:cubicBezTo>
                  <a:cubicBezTo>
                    <a:pt x="422" y="511"/>
                    <a:pt x="413" y="514"/>
                    <a:pt x="413" y="514"/>
                  </a:cubicBezTo>
                  <a:cubicBezTo>
                    <a:pt x="413" y="514"/>
                    <a:pt x="390" y="520"/>
                    <a:pt x="404" y="507"/>
                  </a:cubicBezTo>
                  <a:cubicBezTo>
                    <a:pt x="404" y="507"/>
                    <a:pt x="408" y="505"/>
                    <a:pt x="406" y="498"/>
                  </a:cubicBezTo>
                  <a:cubicBezTo>
                    <a:pt x="404" y="490"/>
                    <a:pt x="390" y="480"/>
                    <a:pt x="391" y="470"/>
                  </a:cubicBezTo>
                  <a:cubicBezTo>
                    <a:pt x="392" y="459"/>
                    <a:pt x="382" y="454"/>
                    <a:pt x="373" y="449"/>
                  </a:cubicBezTo>
                  <a:cubicBezTo>
                    <a:pt x="364" y="444"/>
                    <a:pt x="340" y="425"/>
                    <a:pt x="336" y="420"/>
                  </a:cubicBezTo>
                  <a:cubicBezTo>
                    <a:pt x="336" y="420"/>
                    <a:pt x="329" y="454"/>
                    <a:pt x="324" y="468"/>
                  </a:cubicBezTo>
                  <a:cubicBezTo>
                    <a:pt x="324" y="468"/>
                    <a:pt x="347" y="500"/>
                    <a:pt x="354" y="519"/>
                  </a:cubicBezTo>
                  <a:cubicBezTo>
                    <a:pt x="362" y="538"/>
                    <a:pt x="381" y="612"/>
                    <a:pt x="386" y="630"/>
                  </a:cubicBezTo>
                  <a:cubicBezTo>
                    <a:pt x="392" y="647"/>
                    <a:pt x="394" y="650"/>
                    <a:pt x="402" y="667"/>
                  </a:cubicBezTo>
                  <a:cubicBezTo>
                    <a:pt x="411" y="684"/>
                    <a:pt x="412" y="699"/>
                    <a:pt x="410" y="716"/>
                  </a:cubicBezTo>
                  <a:cubicBezTo>
                    <a:pt x="408" y="732"/>
                    <a:pt x="418" y="786"/>
                    <a:pt x="416" y="828"/>
                  </a:cubicBezTo>
                  <a:cubicBezTo>
                    <a:pt x="414" y="870"/>
                    <a:pt x="426" y="889"/>
                    <a:pt x="443" y="903"/>
                  </a:cubicBezTo>
                  <a:cubicBezTo>
                    <a:pt x="460" y="916"/>
                    <a:pt x="478" y="922"/>
                    <a:pt x="499" y="922"/>
                  </a:cubicBezTo>
                  <a:cubicBezTo>
                    <a:pt x="519" y="922"/>
                    <a:pt x="519" y="921"/>
                    <a:pt x="526" y="920"/>
                  </a:cubicBezTo>
                  <a:cubicBezTo>
                    <a:pt x="532" y="920"/>
                    <a:pt x="538" y="915"/>
                    <a:pt x="536" y="925"/>
                  </a:cubicBezTo>
                  <a:cubicBezTo>
                    <a:pt x="536" y="925"/>
                    <a:pt x="540" y="932"/>
                    <a:pt x="535" y="936"/>
                  </a:cubicBezTo>
                  <a:cubicBezTo>
                    <a:pt x="535" y="936"/>
                    <a:pt x="535" y="943"/>
                    <a:pt x="527" y="943"/>
                  </a:cubicBezTo>
                  <a:cubicBezTo>
                    <a:pt x="527" y="943"/>
                    <a:pt x="523" y="950"/>
                    <a:pt x="516" y="950"/>
                  </a:cubicBezTo>
                  <a:cubicBezTo>
                    <a:pt x="516" y="950"/>
                    <a:pt x="513" y="955"/>
                    <a:pt x="502" y="955"/>
                  </a:cubicBezTo>
                  <a:cubicBezTo>
                    <a:pt x="492" y="956"/>
                    <a:pt x="479" y="961"/>
                    <a:pt x="465" y="962"/>
                  </a:cubicBezTo>
                  <a:cubicBezTo>
                    <a:pt x="450" y="962"/>
                    <a:pt x="443" y="963"/>
                    <a:pt x="425" y="966"/>
                  </a:cubicBezTo>
                  <a:cubicBezTo>
                    <a:pt x="407" y="968"/>
                    <a:pt x="383" y="973"/>
                    <a:pt x="382" y="957"/>
                  </a:cubicBezTo>
                  <a:cubicBezTo>
                    <a:pt x="381" y="942"/>
                    <a:pt x="378" y="909"/>
                    <a:pt x="373" y="889"/>
                  </a:cubicBezTo>
                  <a:cubicBezTo>
                    <a:pt x="368" y="869"/>
                    <a:pt x="358" y="862"/>
                    <a:pt x="351" y="843"/>
                  </a:cubicBezTo>
                  <a:cubicBezTo>
                    <a:pt x="343" y="823"/>
                    <a:pt x="319" y="781"/>
                    <a:pt x="328" y="747"/>
                  </a:cubicBezTo>
                  <a:cubicBezTo>
                    <a:pt x="337" y="713"/>
                    <a:pt x="340" y="714"/>
                    <a:pt x="334" y="702"/>
                  </a:cubicBezTo>
                  <a:cubicBezTo>
                    <a:pt x="328" y="691"/>
                    <a:pt x="285" y="649"/>
                    <a:pt x="277" y="637"/>
                  </a:cubicBezTo>
                  <a:cubicBezTo>
                    <a:pt x="277" y="636"/>
                    <a:pt x="276" y="635"/>
                    <a:pt x="276" y="635"/>
                  </a:cubicBezTo>
                  <a:cubicBezTo>
                    <a:pt x="274" y="627"/>
                    <a:pt x="247" y="691"/>
                    <a:pt x="240" y="698"/>
                  </a:cubicBezTo>
                  <a:cubicBezTo>
                    <a:pt x="240" y="698"/>
                    <a:pt x="242" y="725"/>
                    <a:pt x="220" y="739"/>
                  </a:cubicBezTo>
                  <a:cubicBezTo>
                    <a:pt x="199" y="754"/>
                    <a:pt x="183" y="773"/>
                    <a:pt x="173" y="785"/>
                  </a:cubicBezTo>
                  <a:cubicBezTo>
                    <a:pt x="163" y="797"/>
                    <a:pt x="96" y="873"/>
                    <a:pt x="88" y="880"/>
                  </a:cubicBezTo>
                  <a:close/>
                </a:path>
              </a:pathLst>
            </a:custGeom>
            <a:solidFill>
              <a:schemeClr val="accent4"/>
            </a:solidFill>
            <a:ln>
              <a:noFill/>
            </a:ln>
            <a:effectLst>
              <a:reflection blurRad="101600" stA="41000" endPos="35000" dir="5400000" sy="-100000" algn="bl" rotWithShape="0"/>
            </a:effectLst>
          </p:spPr>
          <p:txBody>
            <a:bodyPr anchor="ctr"/>
            <a:lstStyle/>
            <a:p>
              <a:pPr algn="ctr"/>
              <a:endParaRPr sz="3200"/>
            </a:p>
          </p:txBody>
        </p:sp>
        <p:cxnSp>
          <p:nvCxnSpPr>
            <p:cNvPr id="25" name="直接连接符 24">
              <a:extLst>
                <a:ext uri="{FF2B5EF4-FFF2-40B4-BE49-F238E27FC236}">
                  <a16:creationId xmlns:a16="http://schemas.microsoft.com/office/drawing/2014/main" id="{438C30DD-822A-476B-9FB7-DE0889AC101B}"/>
                </a:ext>
              </a:extLst>
            </p:cNvPr>
            <p:cNvCxnSpPr/>
            <p:nvPr/>
          </p:nvCxnSpPr>
          <p:spPr>
            <a:xfrm flipH="1">
              <a:off x="5198240"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6" name="圆: 空心 25">
              <a:extLst>
                <a:ext uri="{FF2B5EF4-FFF2-40B4-BE49-F238E27FC236}">
                  <a16:creationId xmlns:a16="http://schemas.microsoft.com/office/drawing/2014/main" id="{A1C7EDDC-918B-41E0-A3DC-49672FCA3ABD}"/>
                </a:ext>
              </a:extLst>
            </p:cNvPr>
            <p:cNvSpPr/>
            <p:nvPr/>
          </p:nvSpPr>
          <p:spPr>
            <a:xfrm>
              <a:off x="5130786"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7" name="组合 26">
              <a:extLst>
                <a:ext uri="{FF2B5EF4-FFF2-40B4-BE49-F238E27FC236}">
                  <a16:creationId xmlns:a16="http://schemas.microsoft.com/office/drawing/2014/main" id="{8CAA5C85-BA9B-4058-9C04-461570150CBD}"/>
                </a:ext>
              </a:extLst>
            </p:cNvPr>
            <p:cNvGrpSpPr/>
            <p:nvPr/>
          </p:nvGrpSpPr>
          <p:grpSpPr>
            <a:xfrm>
              <a:off x="4614769" y="3225444"/>
              <a:ext cx="1272938" cy="642945"/>
              <a:chOff x="1732858" y="5001250"/>
              <a:chExt cx="2213143" cy="857260"/>
            </a:xfrm>
          </p:grpSpPr>
          <p:sp>
            <p:nvSpPr>
              <p:cNvPr id="28" name="文本框 57">
                <a:extLst>
                  <a:ext uri="{FF2B5EF4-FFF2-40B4-BE49-F238E27FC236}">
                    <a16:creationId xmlns:a16="http://schemas.microsoft.com/office/drawing/2014/main" id="{8517ABD4-EB51-4449-9F3A-548CD228D17B}"/>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4"/>
                    </a:solidFill>
                  </a:rPr>
                  <a:t>标题文本预设</a:t>
                </a:r>
              </a:p>
            </p:txBody>
          </p:sp>
          <p:sp>
            <p:nvSpPr>
              <p:cNvPr id="29" name="文本框 58">
                <a:extLst>
                  <a:ext uri="{FF2B5EF4-FFF2-40B4-BE49-F238E27FC236}">
                    <a16:creationId xmlns:a16="http://schemas.microsoft.com/office/drawing/2014/main" id="{FCEAC09F-1257-4626-864A-B965D8477483}"/>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30" name="组合 29">
            <a:extLst>
              <a:ext uri="{FF2B5EF4-FFF2-40B4-BE49-F238E27FC236}">
                <a16:creationId xmlns:a16="http://schemas.microsoft.com/office/drawing/2014/main" id="{C6ED7D53-02EE-4DBF-AC40-D11E8B7FC77B}"/>
              </a:ext>
            </a:extLst>
          </p:cNvPr>
          <p:cNvGrpSpPr/>
          <p:nvPr/>
        </p:nvGrpSpPr>
        <p:grpSpPr>
          <a:xfrm>
            <a:off x="7964320" y="1766465"/>
            <a:ext cx="1697251" cy="3391387"/>
            <a:chOff x="5973240" y="1324849"/>
            <a:chExt cx="1272938" cy="2543540"/>
          </a:xfrm>
        </p:grpSpPr>
        <p:sp>
          <p:nvSpPr>
            <p:cNvPr id="31" name="任意多边形: 形状 30">
              <a:extLst>
                <a:ext uri="{FF2B5EF4-FFF2-40B4-BE49-F238E27FC236}">
                  <a16:creationId xmlns:a16="http://schemas.microsoft.com/office/drawing/2014/main" id="{527E33EE-4EB3-47DD-8D83-0771868AA657}"/>
                </a:ext>
              </a:extLst>
            </p:cNvPr>
            <p:cNvSpPr>
              <a:spLocks/>
            </p:cNvSpPr>
            <p:nvPr/>
          </p:nvSpPr>
          <p:spPr bwMode="auto">
            <a:xfrm>
              <a:off x="6184752" y="1324849"/>
              <a:ext cx="643755" cy="1180765"/>
            </a:xfrm>
            <a:custGeom>
              <a:avLst/>
              <a:gdLst>
                <a:gd name="T0" fmla="*/ 68 w 479"/>
                <a:gd name="T1" fmla="*/ 742 h 878"/>
                <a:gd name="T2" fmla="*/ 31 w 479"/>
                <a:gd name="T3" fmla="*/ 813 h 878"/>
                <a:gd name="T4" fmla="*/ 28 w 479"/>
                <a:gd name="T5" fmla="*/ 847 h 878"/>
                <a:gd name="T6" fmla="*/ 125 w 479"/>
                <a:gd name="T7" fmla="*/ 869 h 878"/>
                <a:gd name="T8" fmla="*/ 133 w 479"/>
                <a:gd name="T9" fmla="*/ 842 h 878"/>
                <a:gd name="T10" fmla="*/ 113 w 479"/>
                <a:gd name="T11" fmla="*/ 802 h 878"/>
                <a:gd name="T12" fmla="*/ 167 w 479"/>
                <a:gd name="T13" fmla="*/ 699 h 878"/>
                <a:gd name="T14" fmla="*/ 234 w 479"/>
                <a:gd name="T15" fmla="*/ 624 h 878"/>
                <a:gd name="T16" fmla="*/ 301 w 479"/>
                <a:gd name="T17" fmla="*/ 777 h 878"/>
                <a:gd name="T18" fmla="*/ 325 w 479"/>
                <a:gd name="T19" fmla="*/ 819 h 878"/>
                <a:gd name="T20" fmla="*/ 373 w 479"/>
                <a:gd name="T21" fmla="*/ 877 h 878"/>
                <a:gd name="T22" fmla="*/ 462 w 479"/>
                <a:gd name="T23" fmla="*/ 846 h 878"/>
                <a:gd name="T24" fmla="*/ 417 w 479"/>
                <a:gd name="T25" fmla="*/ 834 h 878"/>
                <a:gd name="T26" fmla="*/ 373 w 479"/>
                <a:gd name="T27" fmla="*/ 771 h 878"/>
                <a:gd name="T28" fmla="*/ 341 w 479"/>
                <a:gd name="T29" fmla="*/ 707 h 878"/>
                <a:gd name="T30" fmla="*/ 328 w 479"/>
                <a:gd name="T31" fmla="*/ 648 h 878"/>
                <a:gd name="T32" fmla="*/ 319 w 479"/>
                <a:gd name="T33" fmla="*/ 556 h 878"/>
                <a:gd name="T34" fmla="*/ 317 w 479"/>
                <a:gd name="T35" fmla="*/ 498 h 878"/>
                <a:gd name="T36" fmla="*/ 354 w 479"/>
                <a:gd name="T37" fmla="*/ 478 h 878"/>
                <a:gd name="T38" fmla="*/ 372 w 479"/>
                <a:gd name="T39" fmla="*/ 395 h 878"/>
                <a:gd name="T40" fmla="*/ 385 w 479"/>
                <a:gd name="T41" fmla="*/ 408 h 878"/>
                <a:gd name="T42" fmla="*/ 397 w 479"/>
                <a:gd name="T43" fmla="*/ 400 h 878"/>
                <a:gd name="T44" fmla="*/ 390 w 479"/>
                <a:gd name="T45" fmla="*/ 372 h 878"/>
                <a:gd name="T46" fmla="*/ 330 w 479"/>
                <a:gd name="T47" fmla="*/ 330 h 878"/>
                <a:gd name="T48" fmla="*/ 307 w 479"/>
                <a:gd name="T49" fmla="*/ 251 h 878"/>
                <a:gd name="T50" fmla="*/ 273 w 479"/>
                <a:gd name="T51" fmla="*/ 172 h 878"/>
                <a:gd name="T52" fmla="*/ 273 w 479"/>
                <a:gd name="T53" fmla="*/ 135 h 878"/>
                <a:gd name="T54" fmla="*/ 295 w 479"/>
                <a:gd name="T55" fmla="*/ 103 h 878"/>
                <a:gd name="T56" fmla="*/ 289 w 479"/>
                <a:gd name="T57" fmla="*/ 72 h 878"/>
                <a:gd name="T58" fmla="*/ 280 w 479"/>
                <a:gd name="T59" fmla="*/ 28 h 878"/>
                <a:gd name="T60" fmla="*/ 210 w 479"/>
                <a:gd name="T61" fmla="*/ 114 h 878"/>
                <a:gd name="T62" fmla="*/ 261 w 479"/>
                <a:gd name="T63" fmla="*/ 173 h 878"/>
                <a:gd name="T64" fmla="*/ 271 w 479"/>
                <a:gd name="T65" fmla="*/ 197 h 878"/>
                <a:gd name="T66" fmla="*/ 204 w 479"/>
                <a:gd name="T67" fmla="*/ 139 h 878"/>
                <a:gd name="T68" fmla="*/ 149 w 479"/>
                <a:gd name="T69" fmla="*/ 238 h 878"/>
                <a:gd name="T70" fmla="*/ 141 w 479"/>
                <a:gd name="T71" fmla="*/ 302 h 878"/>
                <a:gd name="T72" fmla="*/ 137 w 479"/>
                <a:gd name="T73" fmla="*/ 377 h 878"/>
                <a:gd name="T74" fmla="*/ 123 w 479"/>
                <a:gd name="T75" fmla="*/ 488 h 878"/>
                <a:gd name="T76" fmla="*/ 68 w 479"/>
                <a:gd name="T77" fmla="*/ 496 h 878"/>
                <a:gd name="T78" fmla="*/ 23 w 479"/>
                <a:gd name="T79" fmla="*/ 647 h 878"/>
                <a:gd name="T80" fmla="*/ 264 w 479"/>
                <a:gd name="T81" fmla="*/ 153 h 878"/>
                <a:gd name="T82" fmla="*/ 300 w 479"/>
                <a:gd name="T83" fmla="*/ 328 h 878"/>
                <a:gd name="T84" fmla="*/ 304 w 479"/>
                <a:gd name="T85" fmla="*/ 362 h 878"/>
                <a:gd name="T86" fmla="*/ 299 w 479"/>
                <a:gd name="T87" fmla="*/ 327 h 878"/>
                <a:gd name="T88" fmla="*/ 146 w 479"/>
                <a:gd name="T89" fmla="*/ 513 h 878"/>
                <a:gd name="T90" fmla="*/ 132 w 479"/>
                <a:gd name="T91" fmla="*/ 518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9" h="878">
                  <a:moveTo>
                    <a:pt x="23" y="647"/>
                  </a:moveTo>
                  <a:cubicBezTo>
                    <a:pt x="90" y="674"/>
                    <a:pt x="90" y="674"/>
                    <a:pt x="90" y="674"/>
                  </a:cubicBezTo>
                  <a:cubicBezTo>
                    <a:pt x="90" y="674"/>
                    <a:pt x="72" y="734"/>
                    <a:pt x="68" y="742"/>
                  </a:cubicBezTo>
                  <a:cubicBezTo>
                    <a:pt x="63" y="750"/>
                    <a:pt x="52" y="757"/>
                    <a:pt x="51" y="766"/>
                  </a:cubicBezTo>
                  <a:cubicBezTo>
                    <a:pt x="49" y="774"/>
                    <a:pt x="49" y="774"/>
                    <a:pt x="46" y="778"/>
                  </a:cubicBezTo>
                  <a:cubicBezTo>
                    <a:pt x="44" y="782"/>
                    <a:pt x="33" y="805"/>
                    <a:pt x="31" y="813"/>
                  </a:cubicBezTo>
                  <a:cubicBezTo>
                    <a:pt x="30" y="821"/>
                    <a:pt x="26" y="833"/>
                    <a:pt x="28" y="835"/>
                  </a:cubicBezTo>
                  <a:cubicBezTo>
                    <a:pt x="28" y="835"/>
                    <a:pt x="25" y="842"/>
                    <a:pt x="27" y="846"/>
                  </a:cubicBezTo>
                  <a:cubicBezTo>
                    <a:pt x="27" y="847"/>
                    <a:pt x="27" y="847"/>
                    <a:pt x="28" y="847"/>
                  </a:cubicBezTo>
                  <a:cubicBezTo>
                    <a:pt x="32" y="850"/>
                    <a:pt x="71" y="860"/>
                    <a:pt x="71" y="860"/>
                  </a:cubicBezTo>
                  <a:cubicBezTo>
                    <a:pt x="75" y="857"/>
                    <a:pt x="75" y="857"/>
                    <a:pt x="75" y="857"/>
                  </a:cubicBezTo>
                  <a:cubicBezTo>
                    <a:pt x="75" y="857"/>
                    <a:pt x="103" y="871"/>
                    <a:pt x="125" y="869"/>
                  </a:cubicBezTo>
                  <a:cubicBezTo>
                    <a:pt x="125" y="869"/>
                    <a:pt x="173" y="863"/>
                    <a:pt x="164" y="850"/>
                  </a:cubicBezTo>
                  <a:cubicBezTo>
                    <a:pt x="164" y="850"/>
                    <a:pt x="156" y="838"/>
                    <a:pt x="144" y="842"/>
                  </a:cubicBezTo>
                  <a:cubicBezTo>
                    <a:pt x="144" y="842"/>
                    <a:pt x="136" y="844"/>
                    <a:pt x="133" y="842"/>
                  </a:cubicBezTo>
                  <a:cubicBezTo>
                    <a:pt x="130" y="841"/>
                    <a:pt x="127" y="844"/>
                    <a:pt x="124" y="842"/>
                  </a:cubicBezTo>
                  <a:cubicBezTo>
                    <a:pt x="121" y="840"/>
                    <a:pt x="107" y="820"/>
                    <a:pt x="107" y="817"/>
                  </a:cubicBezTo>
                  <a:cubicBezTo>
                    <a:pt x="107" y="817"/>
                    <a:pt x="114" y="817"/>
                    <a:pt x="113" y="802"/>
                  </a:cubicBezTo>
                  <a:cubicBezTo>
                    <a:pt x="112" y="788"/>
                    <a:pt x="112" y="786"/>
                    <a:pt x="120" y="779"/>
                  </a:cubicBezTo>
                  <a:cubicBezTo>
                    <a:pt x="128" y="772"/>
                    <a:pt x="145" y="747"/>
                    <a:pt x="148" y="737"/>
                  </a:cubicBezTo>
                  <a:cubicBezTo>
                    <a:pt x="152" y="728"/>
                    <a:pt x="167" y="699"/>
                    <a:pt x="167" y="699"/>
                  </a:cubicBezTo>
                  <a:cubicBezTo>
                    <a:pt x="191" y="707"/>
                    <a:pt x="191" y="707"/>
                    <a:pt x="191" y="707"/>
                  </a:cubicBezTo>
                  <a:cubicBezTo>
                    <a:pt x="191" y="707"/>
                    <a:pt x="201" y="712"/>
                    <a:pt x="208" y="697"/>
                  </a:cubicBezTo>
                  <a:cubicBezTo>
                    <a:pt x="234" y="624"/>
                    <a:pt x="234" y="624"/>
                    <a:pt x="234" y="624"/>
                  </a:cubicBezTo>
                  <a:cubicBezTo>
                    <a:pt x="234" y="624"/>
                    <a:pt x="262" y="681"/>
                    <a:pt x="264" y="687"/>
                  </a:cubicBezTo>
                  <a:cubicBezTo>
                    <a:pt x="266" y="693"/>
                    <a:pt x="273" y="705"/>
                    <a:pt x="275" y="716"/>
                  </a:cubicBezTo>
                  <a:cubicBezTo>
                    <a:pt x="277" y="726"/>
                    <a:pt x="300" y="772"/>
                    <a:pt x="301" y="777"/>
                  </a:cubicBezTo>
                  <a:cubicBezTo>
                    <a:pt x="302" y="781"/>
                    <a:pt x="305" y="790"/>
                    <a:pt x="307" y="795"/>
                  </a:cubicBezTo>
                  <a:cubicBezTo>
                    <a:pt x="309" y="799"/>
                    <a:pt x="321" y="814"/>
                    <a:pt x="321" y="814"/>
                  </a:cubicBezTo>
                  <a:cubicBezTo>
                    <a:pt x="321" y="814"/>
                    <a:pt x="324" y="817"/>
                    <a:pt x="325" y="819"/>
                  </a:cubicBezTo>
                  <a:cubicBezTo>
                    <a:pt x="326" y="822"/>
                    <a:pt x="319" y="831"/>
                    <a:pt x="319" y="838"/>
                  </a:cubicBezTo>
                  <a:cubicBezTo>
                    <a:pt x="319" y="844"/>
                    <a:pt x="324" y="865"/>
                    <a:pt x="326" y="868"/>
                  </a:cubicBezTo>
                  <a:cubicBezTo>
                    <a:pt x="327" y="870"/>
                    <a:pt x="373" y="877"/>
                    <a:pt x="373" y="877"/>
                  </a:cubicBezTo>
                  <a:cubicBezTo>
                    <a:pt x="374" y="871"/>
                    <a:pt x="374" y="871"/>
                    <a:pt x="374" y="871"/>
                  </a:cubicBezTo>
                  <a:cubicBezTo>
                    <a:pt x="374" y="871"/>
                    <a:pt x="404" y="878"/>
                    <a:pt x="418" y="873"/>
                  </a:cubicBezTo>
                  <a:cubicBezTo>
                    <a:pt x="418" y="873"/>
                    <a:pt x="479" y="861"/>
                    <a:pt x="462" y="846"/>
                  </a:cubicBezTo>
                  <a:cubicBezTo>
                    <a:pt x="462" y="846"/>
                    <a:pt x="461" y="838"/>
                    <a:pt x="448" y="841"/>
                  </a:cubicBezTo>
                  <a:cubicBezTo>
                    <a:pt x="448" y="841"/>
                    <a:pt x="440" y="842"/>
                    <a:pt x="435" y="841"/>
                  </a:cubicBezTo>
                  <a:cubicBezTo>
                    <a:pt x="431" y="840"/>
                    <a:pt x="422" y="836"/>
                    <a:pt x="417" y="834"/>
                  </a:cubicBezTo>
                  <a:cubicBezTo>
                    <a:pt x="412" y="832"/>
                    <a:pt x="400" y="825"/>
                    <a:pt x="397" y="822"/>
                  </a:cubicBezTo>
                  <a:cubicBezTo>
                    <a:pt x="394" y="819"/>
                    <a:pt x="387" y="814"/>
                    <a:pt x="386" y="812"/>
                  </a:cubicBezTo>
                  <a:cubicBezTo>
                    <a:pt x="385" y="810"/>
                    <a:pt x="377" y="783"/>
                    <a:pt x="373" y="771"/>
                  </a:cubicBezTo>
                  <a:cubicBezTo>
                    <a:pt x="369" y="760"/>
                    <a:pt x="363" y="741"/>
                    <a:pt x="358" y="738"/>
                  </a:cubicBezTo>
                  <a:cubicBezTo>
                    <a:pt x="353" y="735"/>
                    <a:pt x="350" y="740"/>
                    <a:pt x="347" y="730"/>
                  </a:cubicBezTo>
                  <a:cubicBezTo>
                    <a:pt x="344" y="720"/>
                    <a:pt x="344" y="713"/>
                    <a:pt x="341" y="707"/>
                  </a:cubicBezTo>
                  <a:cubicBezTo>
                    <a:pt x="339" y="700"/>
                    <a:pt x="336" y="689"/>
                    <a:pt x="336" y="684"/>
                  </a:cubicBezTo>
                  <a:cubicBezTo>
                    <a:pt x="335" y="679"/>
                    <a:pt x="333" y="669"/>
                    <a:pt x="330" y="665"/>
                  </a:cubicBezTo>
                  <a:cubicBezTo>
                    <a:pt x="328" y="660"/>
                    <a:pt x="323" y="652"/>
                    <a:pt x="328" y="648"/>
                  </a:cubicBezTo>
                  <a:cubicBezTo>
                    <a:pt x="328" y="648"/>
                    <a:pt x="335" y="637"/>
                    <a:pt x="328" y="629"/>
                  </a:cubicBezTo>
                  <a:cubicBezTo>
                    <a:pt x="322" y="622"/>
                    <a:pt x="326" y="597"/>
                    <a:pt x="324" y="583"/>
                  </a:cubicBezTo>
                  <a:cubicBezTo>
                    <a:pt x="322" y="569"/>
                    <a:pt x="321" y="563"/>
                    <a:pt x="319" y="556"/>
                  </a:cubicBezTo>
                  <a:cubicBezTo>
                    <a:pt x="317" y="549"/>
                    <a:pt x="318" y="547"/>
                    <a:pt x="316" y="545"/>
                  </a:cubicBezTo>
                  <a:cubicBezTo>
                    <a:pt x="316" y="545"/>
                    <a:pt x="316" y="521"/>
                    <a:pt x="315" y="515"/>
                  </a:cubicBezTo>
                  <a:cubicBezTo>
                    <a:pt x="314" y="510"/>
                    <a:pt x="317" y="501"/>
                    <a:pt x="317" y="498"/>
                  </a:cubicBezTo>
                  <a:cubicBezTo>
                    <a:pt x="317" y="497"/>
                    <a:pt x="317" y="497"/>
                    <a:pt x="317" y="497"/>
                  </a:cubicBezTo>
                  <a:cubicBezTo>
                    <a:pt x="315" y="495"/>
                    <a:pt x="341" y="497"/>
                    <a:pt x="341" y="497"/>
                  </a:cubicBezTo>
                  <a:cubicBezTo>
                    <a:pt x="341" y="497"/>
                    <a:pt x="362" y="496"/>
                    <a:pt x="354" y="478"/>
                  </a:cubicBezTo>
                  <a:cubicBezTo>
                    <a:pt x="347" y="459"/>
                    <a:pt x="339" y="387"/>
                    <a:pt x="339" y="387"/>
                  </a:cubicBezTo>
                  <a:cubicBezTo>
                    <a:pt x="365" y="405"/>
                    <a:pt x="365" y="405"/>
                    <a:pt x="365" y="405"/>
                  </a:cubicBezTo>
                  <a:cubicBezTo>
                    <a:pt x="372" y="395"/>
                    <a:pt x="372" y="395"/>
                    <a:pt x="372" y="395"/>
                  </a:cubicBezTo>
                  <a:cubicBezTo>
                    <a:pt x="372" y="395"/>
                    <a:pt x="377" y="394"/>
                    <a:pt x="377" y="397"/>
                  </a:cubicBezTo>
                  <a:cubicBezTo>
                    <a:pt x="377" y="397"/>
                    <a:pt x="377" y="402"/>
                    <a:pt x="380" y="404"/>
                  </a:cubicBezTo>
                  <a:cubicBezTo>
                    <a:pt x="380" y="404"/>
                    <a:pt x="380" y="406"/>
                    <a:pt x="385" y="408"/>
                  </a:cubicBezTo>
                  <a:cubicBezTo>
                    <a:pt x="385" y="408"/>
                    <a:pt x="395" y="413"/>
                    <a:pt x="394" y="408"/>
                  </a:cubicBezTo>
                  <a:cubicBezTo>
                    <a:pt x="392" y="402"/>
                    <a:pt x="394" y="406"/>
                    <a:pt x="394" y="406"/>
                  </a:cubicBezTo>
                  <a:cubicBezTo>
                    <a:pt x="397" y="400"/>
                    <a:pt x="397" y="400"/>
                    <a:pt x="397" y="400"/>
                  </a:cubicBezTo>
                  <a:cubicBezTo>
                    <a:pt x="397" y="400"/>
                    <a:pt x="400" y="396"/>
                    <a:pt x="398" y="391"/>
                  </a:cubicBezTo>
                  <a:cubicBezTo>
                    <a:pt x="398" y="391"/>
                    <a:pt x="406" y="383"/>
                    <a:pt x="398" y="378"/>
                  </a:cubicBezTo>
                  <a:cubicBezTo>
                    <a:pt x="398" y="378"/>
                    <a:pt x="398" y="374"/>
                    <a:pt x="390" y="372"/>
                  </a:cubicBezTo>
                  <a:cubicBezTo>
                    <a:pt x="381" y="367"/>
                    <a:pt x="381" y="367"/>
                    <a:pt x="381" y="367"/>
                  </a:cubicBezTo>
                  <a:cubicBezTo>
                    <a:pt x="381" y="367"/>
                    <a:pt x="361" y="350"/>
                    <a:pt x="359" y="348"/>
                  </a:cubicBezTo>
                  <a:cubicBezTo>
                    <a:pt x="357" y="347"/>
                    <a:pt x="332" y="334"/>
                    <a:pt x="330" y="330"/>
                  </a:cubicBezTo>
                  <a:cubicBezTo>
                    <a:pt x="329" y="325"/>
                    <a:pt x="329" y="322"/>
                    <a:pt x="326" y="319"/>
                  </a:cubicBezTo>
                  <a:cubicBezTo>
                    <a:pt x="324" y="315"/>
                    <a:pt x="321" y="299"/>
                    <a:pt x="318" y="288"/>
                  </a:cubicBezTo>
                  <a:cubicBezTo>
                    <a:pt x="315" y="277"/>
                    <a:pt x="311" y="259"/>
                    <a:pt x="307" y="251"/>
                  </a:cubicBezTo>
                  <a:cubicBezTo>
                    <a:pt x="303" y="243"/>
                    <a:pt x="299" y="236"/>
                    <a:pt x="297" y="229"/>
                  </a:cubicBezTo>
                  <a:cubicBezTo>
                    <a:pt x="295" y="223"/>
                    <a:pt x="288" y="205"/>
                    <a:pt x="284" y="201"/>
                  </a:cubicBezTo>
                  <a:cubicBezTo>
                    <a:pt x="279" y="198"/>
                    <a:pt x="277" y="182"/>
                    <a:pt x="273" y="172"/>
                  </a:cubicBezTo>
                  <a:cubicBezTo>
                    <a:pt x="268" y="162"/>
                    <a:pt x="267" y="155"/>
                    <a:pt x="263" y="152"/>
                  </a:cubicBezTo>
                  <a:cubicBezTo>
                    <a:pt x="263" y="152"/>
                    <a:pt x="268" y="146"/>
                    <a:pt x="267" y="141"/>
                  </a:cubicBezTo>
                  <a:cubicBezTo>
                    <a:pt x="267" y="141"/>
                    <a:pt x="269" y="135"/>
                    <a:pt x="273" y="135"/>
                  </a:cubicBezTo>
                  <a:cubicBezTo>
                    <a:pt x="273" y="135"/>
                    <a:pt x="300" y="132"/>
                    <a:pt x="292" y="118"/>
                  </a:cubicBezTo>
                  <a:cubicBezTo>
                    <a:pt x="292" y="118"/>
                    <a:pt x="298" y="111"/>
                    <a:pt x="293" y="108"/>
                  </a:cubicBezTo>
                  <a:cubicBezTo>
                    <a:pt x="293" y="108"/>
                    <a:pt x="297" y="106"/>
                    <a:pt x="295" y="103"/>
                  </a:cubicBezTo>
                  <a:cubicBezTo>
                    <a:pt x="295" y="103"/>
                    <a:pt x="291" y="96"/>
                    <a:pt x="296" y="96"/>
                  </a:cubicBezTo>
                  <a:cubicBezTo>
                    <a:pt x="296" y="96"/>
                    <a:pt x="308" y="91"/>
                    <a:pt x="297" y="83"/>
                  </a:cubicBezTo>
                  <a:cubicBezTo>
                    <a:pt x="297" y="83"/>
                    <a:pt x="286" y="77"/>
                    <a:pt x="289" y="72"/>
                  </a:cubicBezTo>
                  <a:cubicBezTo>
                    <a:pt x="289" y="72"/>
                    <a:pt x="292" y="67"/>
                    <a:pt x="289" y="63"/>
                  </a:cubicBezTo>
                  <a:cubicBezTo>
                    <a:pt x="289" y="63"/>
                    <a:pt x="284" y="52"/>
                    <a:pt x="283" y="48"/>
                  </a:cubicBezTo>
                  <a:cubicBezTo>
                    <a:pt x="283" y="48"/>
                    <a:pt x="296" y="37"/>
                    <a:pt x="280" y="28"/>
                  </a:cubicBezTo>
                  <a:cubicBezTo>
                    <a:pt x="280" y="28"/>
                    <a:pt x="220" y="0"/>
                    <a:pt x="197" y="49"/>
                  </a:cubicBezTo>
                  <a:cubicBezTo>
                    <a:pt x="197" y="49"/>
                    <a:pt x="190" y="73"/>
                    <a:pt x="206" y="103"/>
                  </a:cubicBezTo>
                  <a:cubicBezTo>
                    <a:pt x="206" y="103"/>
                    <a:pt x="212" y="111"/>
                    <a:pt x="210" y="114"/>
                  </a:cubicBezTo>
                  <a:cubicBezTo>
                    <a:pt x="210" y="114"/>
                    <a:pt x="210" y="118"/>
                    <a:pt x="213" y="118"/>
                  </a:cubicBezTo>
                  <a:cubicBezTo>
                    <a:pt x="213" y="118"/>
                    <a:pt x="252" y="127"/>
                    <a:pt x="264" y="161"/>
                  </a:cubicBezTo>
                  <a:cubicBezTo>
                    <a:pt x="264" y="161"/>
                    <a:pt x="265" y="168"/>
                    <a:pt x="261" y="173"/>
                  </a:cubicBezTo>
                  <a:cubicBezTo>
                    <a:pt x="265" y="174"/>
                    <a:pt x="265" y="174"/>
                    <a:pt x="265" y="174"/>
                  </a:cubicBezTo>
                  <a:cubicBezTo>
                    <a:pt x="265" y="174"/>
                    <a:pt x="262" y="177"/>
                    <a:pt x="269" y="190"/>
                  </a:cubicBezTo>
                  <a:cubicBezTo>
                    <a:pt x="271" y="197"/>
                    <a:pt x="271" y="197"/>
                    <a:pt x="271" y="197"/>
                  </a:cubicBezTo>
                  <a:cubicBezTo>
                    <a:pt x="271" y="197"/>
                    <a:pt x="232" y="125"/>
                    <a:pt x="212" y="127"/>
                  </a:cubicBezTo>
                  <a:cubicBezTo>
                    <a:pt x="213" y="118"/>
                    <a:pt x="213" y="118"/>
                    <a:pt x="213" y="118"/>
                  </a:cubicBezTo>
                  <a:cubicBezTo>
                    <a:pt x="213" y="118"/>
                    <a:pt x="210" y="135"/>
                    <a:pt x="204" y="139"/>
                  </a:cubicBezTo>
                  <a:cubicBezTo>
                    <a:pt x="198" y="143"/>
                    <a:pt x="186" y="144"/>
                    <a:pt x="179" y="157"/>
                  </a:cubicBezTo>
                  <a:cubicBezTo>
                    <a:pt x="171" y="171"/>
                    <a:pt x="153" y="200"/>
                    <a:pt x="149" y="215"/>
                  </a:cubicBezTo>
                  <a:cubicBezTo>
                    <a:pt x="146" y="230"/>
                    <a:pt x="149" y="227"/>
                    <a:pt x="149" y="238"/>
                  </a:cubicBezTo>
                  <a:cubicBezTo>
                    <a:pt x="148" y="248"/>
                    <a:pt x="149" y="246"/>
                    <a:pt x="144" y="255"/>
                  </a:cubicBezTo>
                  <a:cubicBezTo>
                    <a:pt x="140" y="264"/>
                    <a:pt x="139" y="279"/>
                    <a:pt x="141" y="288"/>
                  </a:cubicBezTo>
                  <a:cubicBezTo>
                    <a:pt x="143" y="297"/>
                    <a:pt x="146" y="292"/>
                    <a:pt x="141" y="302"/>
                  </a:cubicBezTo>
                  <a:cubicBezTo>
                    <a:pt x="136" y="311"/>
                    <a:pt x="136" y="316"/>
                    <a:pt x="136" y="323"/>
                  </a:cubicBezTo>
                  <a:cubicBezTo>
                    <a:pt x="136" y="331"/>
                    <a:pt x="140" y="336"/>
                    <a:pt x="139" y="343"/>
                  </a:cubicBezTo>
                  <a:cubicBezTo>
                    <a:pt x="138" y="351"/>
                    <a:pt x="134" y="363"/>
                    <a:pt x="137" y="377"/>
                  </a:cubicBezTo>
                  <a:cubicBezTo>
                    <a:pt x="139" y="391"/>
                    <a:pt x="140" y="394"/>
                    <a:pt x="138" y="401"/>
                  </a:cubicBezTo>
                  <a:cubicBezTo>
                    <a:pt x="136" y="408"/>
                    <a:pt x="128" y="465"/>
                    <a:pt x="125" y="474"/>
                  </a:cubicBezTo>
                  <a:cubicBezTo>
                    <a:pt x="123" y="484"/>
                    <a:pt x="123" y="488"/>
                    <a:pt x="123" y="488"/>
                  </a:cubicBezTo>
                  <a:cubicBezTo>
                    <a:pt x="123" y="488"/>
                    <a:pt x="136" y="494"/>
                    <a:pt x="140" y="493"/>
                  </a:cubicBezTo>
                  <a:cubicBezTo>
                    <a:pt x="140" y="493"/>
                    <a:pt x="127" y="496"/>
                    <a:pt x="119" y="513"/>
                  </a:cubicBezTo>
                  <a:cubicBezTo>
                    <a:pt x="68" y="496"/>
                    <a:pt x="68" y="496"/>
                    <a:pt x="68" y="496"/>
                  </a:cubicBezTo>
                  <a:cubicBezTo>
                    <a:pt x="68" y="496"/>
                    <a:pt x="56" y="488"/>
                    <a:pt x="48" y="507"/>
                  </a:cubicBezTo>
                  <a:cubicBezTo>
                    <a:pt x="41" y="526"/>
                    <a:pt x="6" y="631"/>
                    <a:pt x="6" y="631"/>
                  </a:cubicBezTo>
                  <a:cubicBezTo>
                    <a:pt x="6" y="631"/>
                    <a:pt x="0" y="639"/>
                    <a:pt x="23" y="647"/>
                  </a:cubicBezTo>
                  <a:close/>
                  <a:moveTo>
                    <a:pt x="270" y="168"/>
                  </a:moveTo>
                  <a:cubicBezTo>
                    <a:pt x="266" y="161"/>
                    <a:pt x="266" y="161"/>
                    <a:pt x="266" y="161"/>
                  </a:cubicBezTo>
                  <a:cubicBezTo>
                    <a:pt x="264" y="153"/>
                    <a:pt x="264" y="153"/>
                    <a:pt x="264" y="153"/>
                  </a:cubicBezTo>
                  <a:cubicBezTo>
                    <a:pt x="265" y="155"/>
                    <a:pt x="270" y="168"/>
                    <a:pt x="270" y="168"/>
                  </a:cubicBezTo>
                  <a:close/>
                  <a:moveTo>
                    <a:pt x="299" y="327"/>
                  </a:moveTo>
                  <a:cubicBezTo>
                    <a:pt x="300" y="328"/>
                    <a:pt x="300" y="328"/>
                    <a:pt x="300" y="328"/>
                  </a:cubicBezTo>
                  <a:cubicBezTo>
                    <a:pt x="300" y="328"/>
                    <a:pt x="307" y="334"/>
                    <a:pt x="304" y="344"/>
                  </a:cubicBezTo>
                  <a:cubicBezTo>
                    <a:pt x="304" y="344"/>
                    <a:pt x="302" y="357"/>
                    <a:pt x="304" y="361"/>
                  </a:cubicBezTo>
                  <a:cubicBezTo>
                    <a:pt x="306" y="365"/>
                    <a:pt x="304" y="362"/>
                    <a:pt x="304" y="362"/>
                  </a:cubicBezTo>
                  <a:cubicBezTo>
                    <a:pt x="304" y="362"/>
                    <a:pt x="306" y="367"/>
                    <a:pt x="304" y="369"/>
                  </a:cubicBezTo>
                  <a:cubicBezTo>
                    <a:pt x="299" y="371"/>
                    <a:pt x="299" y="371"/>
                    <a:pt x="299" y="371"/>
                  </a:cubicBezTo>
                  <a:cubicBezTo>
                    <a:pt x="299" y="371"/>
                    <a:pt x="300" y="332"/>
                    <a:pt x="299" y="327"/>
                  </a:cubicBezTo>
                  <a:close/>
                  <a:moveTo>
                    <a:pt x="132" y="518"/>
                  </a:moveTo>
                  <a:cubicBezTo>
                    <a:pt x="132" y="518"/>
                    <a:pt x="134" y="509"/>
                    <a:pt x="139" y="509"/>
                  </a:cubicBezTo>
                  <a:cubicBezTo>
                    <a:pt x="139" y="509"/>
                    <a:pt x="142" y="517"/>
                    <a:pt x="146" y="513"/>
                  </a:cubicBezTo>
                  <a:cubicBezTo>
                    <a:pt x="146" y="513"/>
                    <a:pt x="147" y="520"/>
                    <a:pt x="150" y="519"/>
                  </a:cubicBezTo>
                  <a:cubicBezTo>
                    <a:pt x="148" y="524"/>
                    <a:pt x="148" y="524"/>
                    <a:pt x="148" y="524"/>
                  </a:cubicBezTo>
                  <a:lnTo>
                    <a:pt x="132" y="518"/>
                  </a:lnTo>
                  <a:close/>
                </a:path>
              </a:pathLst>
            </a:custGeom>
            <a:solidFill>
              <a:schemeClr val="accent5"/>
            </a:solidFill>
            <a:ln>
              <a:noFill/>
            </a:ln>
            <a:effectLst>
              <a:reflection blurRad="101600" stA="41000" endPos="35000" dir="5400000" sy="-100000" algn="bl" rotWithShape="0"/>
            </a:effectLst>
          </p:spPr>
          <p:txBody>
            <a:bodyPr anchor="ctr"/>
            <a:lstStyle/>
            <a:p>
              <a:pPr algn="ctr"/>
              <a:endParaRPr sz="3200"/>
            </a:p>
          </p:txBody>
        </p:sp>
        <p:cxnSp>
          <p:nvCxnSpPr>
            <p:cNvPr id="32" name="直接连接符 31">
              <a:extLst>
                <a:ext uri="{FF2B5EF4-FFF2-40B4-BE49-F238E27FC236}">
                  <a16:creationId xmlns:a16="http://schemas.microsoft.com/office/drawing/2014/main" id="{D352359B-A92D-4462-BA26-695AE4D9B1A4}"/>
                </a:ext>
              </a:extLst>
            </p:cNvPr>
            <p:cNvCxnSpPr/>
            <p:nvPr/>
          </p:nvCxnSpPr>
          <p:spPr>
            <a:xfrm flipH="1">
              <a:off x="6506629" y="2652598"/>
              <a:ext cx="1" cy="344095"/>
            </a:xfrm>
            <a:prstGeom prst="line">
              <a:avLst/>
            </a:prstGeom>
            <a:solidFill>
              <a:schemeClr val="tx1"/>
            </a:solidFill>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圆: 空心 32">
              <a:extLst>
                <a:ext uri="{FF2B5EF4-FFF2-40B4-BE49-F238E27FC236}">
                  <a16:creationId xmlns:a16="http://schemas.microsoft.com/office/drawing/2014/main" id="{2716D0B4-D961-45F0-9320-6B1407085BD4}"/>
                </a:ext>
              </a:extLst>
            </p:cNvPr>
            <p:cNvSpPr/>
            <p:nvPr/>
          </p:nvSpPr>
          <p:spPr>
            <a:xfrm>
              <a:off x="6439175"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34" name="组合 33">
              <a:extLst>
                <a:ext uri="{FF2B5EF4-FFF2-40B4-BE49-F238E27FC236}">
                  <a16:creationId xmlns:a16="http://schemas.microsoft.com/office/drawing/2014/main" id="{7F37FC2A-2901-45BD-82A1-A1E8057E6BE1}"/>
                </a:ext>
              </a:extLst>
            </p:cNvPr>
            <p:cNvGrpSpPr/>
            <p:nvPr/>
          </p:nvGrpSpPr>
          <p:grpSpPr>
            <a:xfrm>
              <a:off x="5973240" y="3225444"/>
              <a:ext cx="1272938" cy="642945"/>
              <a:chOff x="1732858" y="5001250"/>
              <a:chExt cx="2213143" cy="857260"/>
            </a:xfrm>
          </p:grpSpPr>
          <p:sp>
            <p:nvSpPr>
              <p:cNvPr id="35" name="文本框 55">
                <a:extLst>
                  <a:ext uri="{FF2B5EF4-FFF2-40B4-BE49-F238E27FC236}">
                    <a16:creationId xmlns:a16="http://schemas.microsoft.com/office/drawing/2014/main" id="{A78FF273-99B2-4629-B2C8-F91A935C9AC7}"/>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5"/>
                    </a:solidFill>
                  </a:rPr>
                  <a:t>标题文本预设</a:t>
                </a:r>
              </a:p>
            </p:txBody>
          </p:sp>
          <p:sp>
            <p:nvSpPr>
              <p:cNvPr id="36" name="文本框 56">
                <a:extLst>
                  <a:ext uri="{FF2B5EF4-FFF2-40B4-BE49-F238E27FC236}">
                    <a16:creationId xmlns:a16="http://schemas.microsoft.com/office/drawing/2014/main" id="{1F23C3B3-5363-48A3-BB33-ABC52E0A9DC3}"/>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grpSp>
        <p:nvGrpSpPr>
          <p:cNvPr id="37" name="组合 36">
            <a:extLst>
              <a:ext uri="{FF2B5EF4-FFF2-40B4-BE49-F238E27FC236}">
                <a16:creationId xmlns:a16="http://schemas.microsoft.com/office/drawing/2014/main" id="{963D5CDF-90DD-40AC-AFEE-71DF9C38DA8E}"/>
              </a:ext>
            </a:extLst>
          </p:cNvPr>
          <p:cNvGrpSpPr/>
          <p:nvPr/>
        </p:nvGrpSpPr>
        <p:grpSpPr>
          <a:xfrm>
            <a:off x="9751537" y="1703223"/>
            <a:ext cx="1721328" cy="3454629"/>
            <a:chOff x="7313653" y="1277417"/>
            <a:chExt cx="1290996" cy="2590972"/>
          </a:xfrm>
        </p:grpSpPr>
        <p:sp>
          <p:nvSpPr>
            <p:cNvPr id="38" name="任意多边形: 形状 37">
              <a:extLst>
                <a:ext uri="{FF2B5EF4-FFF2-40B4-BE49-F238E27FC236}">
                  <a16:creationId xmlns:a16="http://schemas.microsoft.com/office/drawing/2014/main" id="{97E9FF3B-7226-4431-9731-0AAF1854C150}"/>
                </a:ext>
              </a:extLst>
            </p:cNvPr>
            <p:cNvSpPr>
              <a:spLocks/>
            </p:cNvSpPr>
            <p:nvPr/>
          </p:nvSpPr>
          <p:spPr bwMode="auto">
            <a:xfrm flipH="1">
              <a:off x="7575284" y="1438303"/>
              <a:ext cx="611756" cy="1098286"/>
            </a:xfrm>
            <a:custGeom>
              <a:avLst/>
              <a:gdLst>
                <a:gd name="T0" fmla="*/ 477 w 502"/>
                <a:gd name="T1" fmla="*/ 130 h 903"/>
                <a:gd name="T2" fmla="*/ 451 w 502"/>
                <a:gd name="T3" fmla="*/ 76 h 903"/>
                <a:gd name="T4" fmla="*/ 432 w 502"/>
                <a:gd name="T5" fmla="*/ 105 h 903"/>
                <a:gd name="T6" fmla="*/ 449 w 502"/>
                <a:gd name="T7" fmla="*/ 157 h 903"/>
                <a:gd name="T8" fmla="*/ 426 w 502"/>
                <a:gd name="T9" fmla="*/ 207 h 903"/>
                <a:gd name="T10" fmla="*/ 344 w 502"/>
                <a:gd name="T11" fmla="*/ 150 h 903"/>
                <a:gd name="T12" fmla="*/ 347 w 502"/>
                <a:gd name="T13" fmla="*/ 105 h 903"/>
                <a:gd name="T14" fmla="*/ 361 w 502"/>
                <a:gd name="T15" fmla="*/ 50 h 903"/>
                <a:gd name="T16" fmla="*/ 338 w 502"/>
                <a:gd name="T17" fmla="*/ 16 h 903"/>
                <a:gd name="T18" fmla="*/ 285 w 502"/>
                <a:gd name="T19" fmla="*/ 13 h 903"/>
                <a:gd name="T20" fmla="*/ 258 w 502"/>
                <a:gd name="T21" fmla="*/ 105 h 903"/>
                <a:gd name="T22" fmla="*/ 197 w 502"/>
                <a:gd name="T23" fmla="*/ 149 h 903"/>
                <a:gd name="T24" fmla="*/ 147 w 502"/>
                <a:gd name="T25" fmla="*/ 199 h 903"/>
                <a:gd name="T26" fmla="*/ 116 w 502"/>
                <a:gd name="T27" fmla="*/ 216 h 903"/>
                <a:gd name="T28" fmla="*/ 94 w 502"/>
                <a:gd name="T29" fmla="*/ 223 h 903"/>
                <a:gd name="T30" fmla="*/ 63 w 502"/>
                <a:gd name="T31" fmla="*/ 165 h 903"/>
                <a:gd name="T32" fmla="*/ 74 w 502"/>
                <a:gd name="T33" fmla="*/ 112 h 903"/>
                <a:gd name="T34" fmla="*/ 51 w 502"/>
                <a:gd name="T35" fmla="*/ 85 h 903"/>
                <a:gd name="T36" fmla="*/ 17 w 502"/>
                <a:gd name="T37" fmla="*/ 121 h 903"/>
                <a:gd name="T38" fmla="*/ 11 w 502"/>
                <a:gd name="T39" fmla="*/ 180 h 903"/>
                <a:gd name="T40" fmla="*/ 41 w 502"/>
                <a:gd name="T41" fmla="*/ 262 h 903"/>
                <a:gd name="T42" fmla="*/ 107 w 502"/>
                <a:gd name="T43" fmla="*/ 298 h 903"/>
                <a:gd name="T44" fmla="*/ 202 w 502"/>
                <a:gd name="T45" fmla="*/ 348 h 903"/>
                <a:gd name="T46" fmla="*/ 205 w 502"/>
                <a:gd name="T47" fmla="*/ 423 h 903"/>
                <a:gd name="T48" fmla="*/ 186 w 502"/>
                <a:gd name="T49" fmla="*/ 503 h 903"/>
                <a:gd name="T50" fmla="*/ 140 w 502"/>
                <a:gd name="T51" fmla="*/ 581 h 903"/>
                <a:gd name="T52" fmla="*/ 141 w 502"/>
                <a:gd name="T53" fmla="*/ 696 h 903"/>
                <a:gd name="T54" fmla="*/ 200 w 502"/>
                <a:gd name="T55" fmla="*/ 798 h 903"/>
                <a:gd name="T56" fmla="*/ 168 w 502"/>
                <a:gd name="T57" fmla="*/ 815 h 903"/>
                <a:gd name="T58" fmla="*/ 196 w 502"/>
                <a:gd name="T59" fmla="*/ 849 h 903"/>
                <a:gd name="T60" fmla="*/ 289 w 502"/>
                <a:gd name="T61" fmla="*/ 834 h 903"/>
                <a:gd name="T62" fmla="*/ 274 w 502"/>
                <a:gd name="T63" fmla="*/ 767 h 903"/>
                <a:gd name="T64" fmla="*/ 241 w 502"/>
                <a:gd name="T65" fmla="*/ 713 h 903"/>
                <a:gd name="T66" fmla="*/ 226 w 502"/>
                <a:gd name="T67" fmla="*/ 657 h 903"/>
                <a:gd name="T68" fmla="*/ 290 w 502"/>
                <a:gd name="T69" fmla="*/ 571 h 903"/>
                <a:gd name="T70" fmla="*/ 310 w 502"/>
                <a:gd name="T71" fmla="*/ 567 h 903"/>
                <a:gd name="T72" fmla="*/ 310 w 502"/>
                <a:gd name="T73" fmla="*/ 618 h 903"/>
                <a:gd name="T74" fmla="*/ 326 w 502"/>
                <a:gd name="T75" fmla="*/ 694 h 903"/>
                <a:gd name="T76" fmla="*/ 347 w 502"/>
                <a:gd name="T77" fmla="*/ 800 h 903"/>
                <a:gd name="T78" fmla="*/ 356 w 502"/>
                <a:gd name="T79" fmla="*/ 855 h 903"/>
                <a:gd name="T80" fmla="*/ 410 w 502"/>
                <a:gd name="T81" fmla="*/ 895 h 903"/>
                <a:gd name="T82" fmla="*/ 408 w 502"/>
                <a:gd name="T83" fmla="*/ 830 h 903"/>
                <a:gd name="T84" fmla="*/ 405 w 502"/>
                <a:gd name="T85" fmla="*/ 761 h 903"/>
                <a:gd name="T86" fmla="*/ 402 w 502"/>
                <a:gd name="T87" fmla="*/ 665 h 903"/>
                <a:gd name="T88" fmla="*/ 381 w 502"/>
                <a:gd name="T89" fmla="*/ 624 h 903"/>
                <a:gd name="T90" fmla="*/ 392 w 502"/>
                <a:gd name="T91" fmla="*/ 588 h 903"/>
                <a:gd name="T92" fmla="*/ 415 w 502"/>
                <a:gd name="T93" fmla="*/ 530 h 903"/>
                <a:gd name="T94" fmla="*/ 422 w 502"/>
                <a:gd name="T95" fmla="*/ 472 h 903"/>
                <a:gd name="T96" fmla="*/ 399 w 502"/>
                <a:gd name="T97" fmla="*/ 376 h 903"/>
                <a:gd name="T98" fmla="*/ 386 w 502"/>
                <a:gd name="T99" fmla="*/ 302 h 903"/>
                <a:gd name="T100" fmla="*/ 433 w 502"/>
                <a:gd name="T101" fmla="*/ 309 h 903"/>
                <a:gd name="T102" fmla="*/ 488 w 502"/>
                <a:gd name="T103" fmla="*/ 285 h 903"/>
                <a:gd name="T104" fmla="*/ 494 w 502"/>
                <a:gd name="T105" fmla="*/ 228 h 903"/>
                <a:gd name="T106" fmla="*/ 22 w 502"/>
                <a:gd name="T107" fmla="*/ 166 h 903"/>
                <a:gd name="T108" fmla="*/ 244 w 502"/>
                <a:gd name="T109" fmla="*/ 172 h 903"/>
                <a:gd name="T110" fmla="*/ 253 w 502"/>
                <a:gd name="T111" fmla="*/ 136 h 903"/>
                <a:gd name="T112" fmla="*/ 272 w 502"/>
                <a:gd name="T113" fmla="*/ 193 h 903"/>
                <a:gd name="T114" fmla="*/ 290 w 502"/>
                <a:gd name="T115" fmla="*/ 180 h 903"/>
                <a:gd name="T116" fmla="*/ 450 w 502"/>
                <a:gd name="T117" fmla="*/ 149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2" h="903">
                  <a:moveTo>
                    <a:pt x="502" y="171"/>
                  </a:moveTo>
                  <a:cubicBezTo>
                    <a:pt x="501" y="171"/>
                    <a:pt x="500" y="171"/>
                    <a:pt x="498" y="169"/>
                  </a:cubicBezTo>
                  <a:cubicBezTo>
                    <a:pt x="495" y="167"/>
                    <a:pt x="493" y="166"/>
                    <a:pt x="492" y="165"/>
                  </a:cubicBezTo>
                  <a:cubicBezTo>
                    <a:pt x="491" y="164"/>
                    <a:pt x="491" y="164"/>
                    <a:pt x="490" y="163"/>
                  </a:cubicBezTo>
                  <a:cubicBezTo>
                    <a:pt x="488" y="162"/>
                    <a:pt x="486" y="160"/>
                    <a:pt x="485" y="160"/>
                  </a:cubicBezTo>
                  <a:cubicBezTo>
                    <a:pt x="483" y="159"/>
                    <a:pt x="482" y="158"/>
                    <a:pt x="482" y="158"/>
                  </a:cubicBezTo>
                  <a:cubicBezTo>
                    <a:pt x="482" y="158"/>
                    <a:pt x="482" y="157"/>
                    <a:pt x="481" y="154"/>
                  </a:cubicBezTo>
                  <a:cubicBezTo>
                    <a:pt x="481" y="151"/>
                    <a:pt x="480" y="149"/>
                    <a:pt x="480" y="147"/>
                  </a:cubicBezTo>
                  <a:cubicBezTo>
                    <a:pt x="480" y="145"/>
                    <a:pt x="480" y="145"/>
                    <a:pt x="480" y="144"/>
                  </a:cubicBezTo>
                  <a:cubicBezTo>
                    <a:pt x="479" y="144"/>
                    <a:pt x="479" y="144"/>
                    <a:pt x="479" y="144"/>
                  </a:cubicBezTo>
                  <a:cubicBezTo>
                    <a:pt x="479" y="144"/>
                    <a:pt x="479" y="140"/>
                    <a:pt x="478" y="136"/>
                  </a:cubicBezTo>
                  <a:cubicBezTo>
                    <a:pt x="478" y="132"/>
                    <a:pt x="477" y="130"/>
                    <a:pt x="477" y="130"/>
                  </a:cubicBezTo>
                  <a:cubicBezTo>
                    <a:pt x="477" y="129"/>
                    <a:pt x="477" y="128"/>
                    <a:pt x="477" y="127"/>
                  </a:cubicBezTo>
                  <a:cubicBezTo>
                    <a:pt x="477" y="127"/>
                    <a:pt x="477" y="124"/>
                    <a:pt x="477" y="122"/>
                  </a:cubicBezTo>
                  <a:cubicBezTo>
                    <a:pt x="477" y="119"/>
                    <a:pt x="477" y="117"/>
                    <a:pt x="477" y="114"/>
                  </a:cubicBezTo>
                  <a:cubicBezTo>
                    <a:pt x="477" y="112"/>
                    <a:pt x="476" y="109"/>
                    <a:pt x="476" y="106"/>
                  </a:cubicBezTo>
                  <a:cubicBezTo>
                    <a:pt x="476" y="102"/>
                    <a:pt x="475" y="99"/>
                    <a:pt x="475" y="96"/>
                  </a:cubicBezTo>
                  <a:cubicBezTo>
                    <a:pt x="474" y="93"/>
                    <a:pt x="474" y="91"/>
                    <a:pt x="474" y="87"/>
                  </a:cubicBezTo>
                  <a:cubicBezTo>
                    <a:pt x="473" y="84"/>
                    <a:pt x="474" y="84"/>
                    <a:pt x="474" y="83"/>
                  </a:cubicBezTo>
                  <a:cubicBezTo>
                    <a:pt x="474" y="81"/>
                    <a:pt x="474" y="80"/>
                    <a:pt x="472" y="79"/>
                  </a:cubicBezTo>
                  <a:cubicBezTo>
                    <a:pt x="471" y="77"/>
                    <a:pt x="469" y="76"/>
                    <a:pt x="468" y="76"/>
                  </a:cubicBezTo>
                  <a:cubicBezTo>
                    <a:pt x="467" y="76"/>
                    <a:pt x="464" y="76"/>
                    <a:pt x="462" y="76"/>
                  </a:cubicBezTo>
                  <a:cubicBezTo>
                    <a:pt x="461" y="76"/>
                    <a:pt x="459" y="76"/>
                    <a:pt x="457" y="76"/>
                  </a:cubicBezTo>
                  <a:cubicBezTo>
                    <a:pt x="455" y="76"/>
                    <a:pt x="452" y="76"/>
                    <a:pt x="451" y="76"/>
                  </a:cubicBezTo>
                  <a:cubicBezTo>
                    <a:pt x="449" y="75"/>
                    <a:pt x="447" y="75"/>
                    <a:pt x="445" y="76"/>
                  </a:cubicBezTo>
                  <a:cubicBezTo>
                    <a:pt x="442" y="76"/>
                    <a:pt x="441" y="76"/>
                    <a:pt x="440" y="76"/>
                  </a:cubicBezTo>
                  <a:cubicBezTo>
                    <a:pt x="439" y="76"/>
                    <a:pt x="438" y="76"/>
                    <a:pt x="437" y="77"/>
                  </a:cubicBezTo>
                  <a:cubicBezTo>
                    <a:pt x="436" y="78"/>
                    <a:pt x="435" y="78"/>
                    <a:pt x="435" y="79"/>
                  </a:cubicBezTo>
                  <a:cubicBezTo>
                    <a:pt x="435" y="80"/>
                    <a:pt x="434" y="80"/>
                    <a:pt x="434" y="80"/>
                  </a:cubicBezTo>
                  <a:cubicBezTo>
                    <a:pt x="434" y="80"/>
                    <a:pt x="433" y="79"/>
                    <a:pt x="431" y="79"/>
                  </a:cubicBezTo>
                  <a:cubicBezTo>
                    <a:pt x="430" y="79"/>
                    <a:pt x="427" y="79"/>
                    <a:pt x="426" y="82"/>
                  </a:cubicBezTo>
                  <a:cubicBezTo>
                    <a:pt x="425" y="84"/>
                    <a:pt x="426" y="85"/>
                    <a:pt x="426" y="86"/>
                  </a:cubicBezTo>
                  <a:cubicBezTo>
                    <a:pt x="427" y="88"/>
                    <a:pt x="426" y="91"/>
                    <a:pt x="426" y="93"/>
                  </a:cubicBezTo>
                  <a:cubicBezTo>
                    <a:pt x="427" y="95"/>
                    <a:pt x="427" y="96"/>
                    <a:pt x="428" y="97"/>
                  </a:cubicBezTo>
                  <a:cubicBezTo>
                    <a:pt x="428" y="99"/>
                    <a:pt x="429" y="100"/>
                    <a:pt x="430" y="102"/>
                  </a:cubicBezTo>
                  <a:cubicBezTo>
                    <a:pt x="431" y="104"/>
                    <a:pt x="432" y="105"/>
                    <a:pt x="432" y="105"/>
                  </a:cubicBezTo>
                  <a:cubicBezTo>
                    <a:pt x="433" y="106"/>
                    <a:pt x="433" y="107"/>
                    <a:pt x="434" y="108"/>
                  </a:cubicBezTo>
                  <a:cubicBezTo>
                    <a:pt x="435" y="110"/>
                    <a:pt x="435" y="110"/>
                    <a:pt x="435" y="112"/>
                  </a:cubicBezTo>
                  <a:cubicBezTo>
                    <a:pt x="436" y="113"/>
                    <a:pt x="436" y="117"/>
                    <a:pt x="439" y="121"/>
                  </a:cubicBezTo>
                  <a:cubicBezTo>
                    <a:pt x="440" y="123"/>
                    <a:pt x="441" y="124"/>
                    <a:pt x="442" y="125"/>
                  </a:cubicBezTo>
                  <a:cubicBezTo>
                    <a:pt x="443" y="126"/>
                    <a:pt x="443" y="127"/>
                    <a:pt x="444" y="128"/>
                  </a:cubicBezTo>
                  <a:cubicBezTo>
                    <a:pt x="445" y="129"/>
                    <a:pt x="446" y="130"/>
                    <a:pt x="447" y="131"/>
                  </a:cubicBezTo>
                  <a:cubicBezTo>
                    <a:pt x="447" y="132"/>
                    <a:pt x="448" y="134"/>
                    <a:pt x="448" y="135"/>
                  </a:cubicBezTo>
                  <a:cubicBezTo>
                    <a:pt x="449" y="137"/>
                    <a:pt x="449" y="139"/>
                    <a:pt x="449" y="141"/>
                  </a:cubicBezTo>
                  <a:cubicBezTo>
                    <a:pt x="450" y="144"/>
                    <a:pt x="450" y="145"/>
                    <a:pt x="450" y="145"/>
                  </a:cubicBezTo>
                  <a:cubicBezTo>
                    <a:pt x="450" y="145"/>
                    <a:pt x="449" y="144"/>
                    <a:pt x="449" y="146"/>
                  </a:cubicBezTo>
                  <a:cubicBezTo>
                    <a:pt x="449" y="147"/>
                    <a:pt x="449" y="152"/>
                    <a:pt x="449" y="154"/>
                  </a:cubicBezTo>
                  <a:cubicBezTo>
                    <a:pt x="449" y="156"/>
                    <a:pt x="449" y="157"/>
                    <a:pt x="449" y="157"/>
                  </a:cubicBezTo>
                  <a:cubicBezTo>
                    <a:pt x="449" y="157"/>
                    <a:pt x="446" y="158"/>
                    <a:pt x="446" y="161"/>
                  </a:cubicBezTo>
                  <a:cubicBezTo>
                    <a:pt x="445" y="164"/>
                    <a:pt x="445" y="167"/>
                    <a:pt x="444" y="172"/>
                  </a:cubicBezTo>
                  <a:cubicBezTo>
                    <a:pt x="443" y="177"/>
                    <a:pt x="442" y="182"/>
                    <a:pt x="442" y="185"/>
                  </a:cubicBezTo>
                  <a:cubicBezTo>
                    <a:pt x="441" y="189"/>
                    <a:pt x="441" y="190"/>
                    <a:pt x="440" y="192"/>
                  </a:cubicBezTo>
                  <a:cubicBezTo>
                    <a:pt x="440" y="193"/>
                    <a:pt x="440" y="195"/>
                    <a:pt x="439" y="198"/>
                  </a:cubicBezTo>
                  <a:cubicBezTo>
                    <a:pt x="438" y="200"/>
                    <a:pt x="436" y="205"/>
                    <a:pt x="434" y="209"/>
                  </a:cubicBezTo>
                  <a:cubicBezTo>
                    <a:pt x="433" y="211"/>
                    <a:pt x="433" y="213"/>
                    <a:pt x="433" y="215"/>
                  </a:cubicBezTo>
                  <a:cubicBezTo>
                    <a:pt x="432" y="216"/>
                    <a:pt x="432" y="217"/>
                    <a:pt x="432" y="217"/>
                  </a:cubicBezTo>
                  <a:cubicBezTo>
                    <a:pt x="432" y="217"/>
                    <a:pt x="431" y="215"/>
                    <a:pt x="431" y="215"/>
                  </a:cubicBezTo>
                  <a:cubicBezTo>
                    <a:pt x="430" y="214"/>
                    <a:pt x="430" y="213"/>
                    <a:pt x="429" y="212"/>
                  </a:cubicBezTo>
                  <a:cubicBezTo>
                    <a:pt x="428" y="211"/>
                    <a:pt x="427" y="209"/>
                    <a:pt x="427" y="209"/>
                  </a:cubicBezTo>
                  <a:cubicBezTo>
                    <a:pt x="427" y="209"/>
                    <a:pt x="426" y="208"/>
                    <a:pt x="426" y="207"/>
                  </a:cubicBezTo>
                  <a:cubicBezTo>
                    <a:pt x="426" y="206"/>
                    <a:pt x="427" y="205"/>
                    <a:pt x="427" y="203"/>
                  </a:cubicBezTo>
                  <a:cubicBezTo>
                    <a:pt x="428" y="202"/>
                    <a:pt x="428" y="201"/>
                    <a:pt x="428" y="198"/>
                  </a:cubicBezTo>
                  <a:cubicBezTo>
                    <a:pt x="428" y="194"/>
                    <a:pt x="428" y="193"/>
                    <a:pt x="427" y="190"/>
                  </a:cubicBezTo>
                  <a:cubicBezTo>
                    <a:pt x="427" y="188"/>
                    <a:pt x="426" y="184"/>
                    <a:pt x="425" y="181"/>
                  </a:cubicBezTo>
                  <a:cubicBezTo>
                    <a:pt x="424" y="179"/>
                    <a:pt x="423" y="178"/>
                    <a:pt x="423" y="176"/>
                  </a:cubicBezTo>
                  <a:cubicBezTo>
                    <a:pt x="421" y="174"/>
                    <a:pt x="420" y="172"/>
                    <a:pt x="419" y="171"/>
                  </a:cubicBezTo>
                  <a:cubicBezTo>
                    <a:pt x="416" y="169"/>
                    <a:pt x="414" y="169"/>
                    <a:pt x="414" y="169"/>
                  </a:cubicBezTo>
                  <a:cubicBezTo>
                    <a:pt x="414" y="169"/>
                    <a:pt x="412" y="167"/>
                    <a:pt x="407" y="165"/>
                  </a:cubicBezTo>
                  <a:cubicBezTo>
                    <a:pt x="401" y="163"/>
                    <a:pt x="396" y="161"/>
                    <a:pt x="391" y="159"/>
                  </a:cubicBezTo>
                  <a:cubicBezTo>
                    <a:pt x="387" y="158"/>
                    <a:pt x="385" y="157"/>
                    <a:pt x="380" y="156"/>
                  </a:cubicBezTo>
                  <a:cubicBezTo>
                    <a:pt x="374" y="154"/>
                    <a:pt x="369" y="152"/>
                    <a:pt x="362" y="151"/>
                  </a:cubicBezTo>
                  <a:cubicBezTo>
                    <a:pt x="354" y="150"/>
                    <a:pt x="344" y="150"/>
                    <a:pt x="344" y="150"/>
                  </a:cubicBezTo>
                  <a:cubicBezTo>
                    <a:pt x="344" y="150"/>
                    <a:pt x="344" y="149"/>
                    <a:pt x="344" y="149"/>
                  </a:cubicBezTo>
                  <a:cubicBezTo>
                    <a:pt x="344" y="148"/>
                    <a:pt x="343" y="147"/>
                    <a:pt x="342" y="145"/>
                  </a:cubicBezTo>
                  <a:cubicBezTo>
                    <a:pt x="340" y="143"/>
                    <a:pt x="338" y="141"/>
                    <a:pt x="337" y="139"/>
                  </a:cubicBezTo>
                  <a:cubicBezTo>
                    <a:pt x="335" y="137"/>
                    <a:pt x="334" y="135"/>
                    <a:pt x="333" y="133"/>
                  </a:cubicBezTo>
                  <a:cubicBezTo>
                    <a:pt x="332" y="132"/>
                    <a:pt x="331" y="131"/>
                    <a:pt x="330" y="130"/>
                  </a:cubicBezTo>
                  <a:cubicBezTo>
                    <a:pt x="330" y="130"/>
                    <a:pt x="329" y="129"/>
                    <a:pt x="329" y="129"/>
                  </a:cubicBezTo>
                  <a:cubicBezTo>
                    <a:pt x="329" y="129"/>
                    <a:pt x="329" y="127"/>
                    <a:pt x="330" y="126"/>
                  </a:cubicBezTo>
                  <a:cubicBezTo>
                    <a:pt x="331" y="125"/>
                    <a:pt x="331" y="124"/>
                    <a:pt x="333" y="122"/>
                  </a:cubicBezTo>
                  <a:cubicBezTo>
                    <a:pt x="334" y="120"/>
                    <a:pt x="336" y="118"/>
                    <a:pt x="336" y="117"/>
                  </a:cubicBezTo>
                  <a:cubicBezTo>
                    <a:pt x="336" y="117"/>
                    <a:pt x="337" y="116"/>
                    <a:pt x="338" y="115"/>
                  </a:cubicBezTo>
                  <a:cubicBezTo>
                    <a:pt x="339" y="114"/>
                    <a:pt x="340" y="112"/>
                    <a:pt x="342" y="111"/>
                  </a:cubicBezTo>
                  <a:cubicBezTo>
                    <a:pt x="344" y="109"/>
                    <a:pt x="345" y="108"/>
                    <a:pt x="347" y="105"/>
                  </a:cubicBezTo>
                  <a:cubicBezTo>
                    <a:pt x="350" y="103"/>
                    <a:pt x="351" y="102"/>
                    <a:pt x="352" y="100"/>
                  </a:cubicBezTo>
                  <a:cubicBezTo>
                    <a:pt x="353" y="99"/>
                    <a:pt x="353" y="98"/>
                    <a:pt x="354" y="97"/>
                  </a:cubicBezTo>
                  <a:cubicBezTo>
                    <a:pt x="355" y="96"/>
                    <a:pt x="356" y="94"/>
                    <a:pt x="357" y="93"/>
                  </a:cubicBezTo>
                  <a:cubicBezTo>
                    <a:pt x="358" y="91"/>
                    <a:pt x="359" y="90"/>
                    <a:pt x="359" y="88"/>
                  </a:cubicBezTo>
                  <a:cubicBezTo>
                    <a:pt x="360" y="86"/>
                    <a:pt x="361" y="85"/>
                    <a:pt x="362" y="83"/>
                  </a:cubicBezTo>
                  <a:cubicBezTo>
                    <a:pt x="363" y="80"/>
                    <a:pt x="363" y="79"/>
                    <a:pt x="363" y="77"/>
                  </a:cubicBezTo>
                  <a:cubicBezTo>
                    <a:pt x="363" y="75"/>
                    <a:pt x="364" y="73"/>
                    <a:pt x="364" y="71"/>
                  </a:cubicBezTo>
                  <a:cubicBezTo>
                    <a:pt x="364" y="70"/>
                    <a:pt x="364" y="68"/>
                    <a:pt x="364" y="65"/>
                  </a:cubicBezTo>
                  <a:cubicBezTo>
                    <a:pt x="364" y="62"/>
                    <a:pt x="364" y="61"/>
                    <a:pt x="364" y="61"/>
                  </a:cubicBezTo>
                  <a:cubicBezTo>
                    <a:pt x="363" y="60"/>
                    <a:pt x="363" y="60"/>
                    <a:pt x="363" y="58"/>
                  </a:cubicBezTo>
                  <a:cubicBezTo>
                    <a:pt x="363" y="57"/>
                    <a:pt x="363" y="55"/>
                    <a:pt x="363" y="54"/>
                  </a:cubicBezTo>
                  <a:cubicBezTo>
                    <a:pt x="362" y="52"/>
                    <a:pt x="362" y="51"/>
                    <a:pt x="361" y="50"/>
                  </a:cubicBezTo>
                  <a:cubicBezTo>
                    <a:pt x="361" y="48"/>
                    <a:pt x="360" y="48"/>
                    <a:pt x="361" y="47"/>
                  </a:cubicBezTo>
                  <a:cubicBezTo>
                    <a:pt x="361" y="46"/>
                    <a:pt x="361" y="44"/>
                    <a:pt x="360" y="43"/>
                  </a:cubicBezTo>
                  <a:cubicBezTo>
                    <a:pt x="360" y="42"/>
                    <a:pt x="359" y="42"/>
                    <a:pt x="358" y="41"/>
                  </a:cubicBezTo>
                  <a:cubicBezTo>
                    <a:pt x="357" y="41"/>
                    <a:pt x="357" y="41"/>
                    <a:pt x="356" y="40"/>
                  </a:cubicBezTo>
                  <a:cubicBezTo>
                    <a:pt x="356" y="39"/>
                    <a:pt x="355" y="39"/>
                    <a:pt x="355" y="37"/>
                  </a:cubicBezTo>
                  <a:cubicBezTo>
                    <a:pt x="355" y="36"/>
                    <a:pt x="354" y="35"/>
                    <a:pt x="353" y="34"/>
                  </a:cubicBezTo>
                  <a:cubicBezTo>
                    <a:pt x="352" y="33"/>
                    <a:pt x="352" y="32"/>
                    <a:pt x="351" y="31"/>
                  </a:cubicBezTo>
                  <a:cubicBezTo>
                    <a:pt x="351" y="30"/>
                    <a:pt x="349" y="30"/>
                    <a:pt x="349" y="29"/>
                  </a:cubicBezTo>
                  <a:cubicBezTo>
                    <a:pt x="349" y="28"/>
                    <a:pt x="349" y="28"/>
                    <a:pt x="348" y="27"/>
                  </a:cubicBezTo>
                  <a:cubicBezTo>
                    <a:pt x="347" y="26"/>
                    <a:pt x="346" y="24"/>
                    <a:pt x="345" y="23"/>
                  </a:cubicBezTo>
                  <a:cubicBezTo>
                    <a:pt x="344" y="22"/>
                    <a:pt x="343" y="22"/>
                    <a:pt x="341" y="20"/>
                  </a:cubicBezTo>
                  <a:cubicBezTo>
                    <a:pt x="340" y="18"/>
                    <a:pt x="339" y="17"/>
                    <a:pt x="338" y="16"/>
                  </a:cubicBezTo>
                  <a:cubicBezTo>
                    <a:pt x="336" y="15"/>
                    <a:pt x="335" y="13"/>
                    <a:pt x="333" y="12"/>
                  </a:cubicBezTo>
                  <a:cubicBezTo>
                    <a:pt x="332" y="11"/>
                    <a:pt x="331" y="9"/>
                    <a:pt x="330" y="9"/>
                  </a:cubicBezTo>
                  <a:cubicBezTo>
                    <a:pt x="329" y="8"/>
                    <a:pt x="326" y="6"/>
                    <a:pt x="324" y="5"/>
                  </a:cubicBezTo>
                  <a:cubicBezTo>
                    <a:pt x="322" y="3"/>
                    <a:pt x="320" y="3"/>
                    <a:pt x="319" y="3"/>
                  </a:cubicBezTo>
                  <a:cubicBezTo>
                    <a:pt x="318" y="3"/>
                    <a:pt x="318" y="3"/>
                    <a:pt x="317" y="3"/>
                  </a:cubicBezTo>
                  <a:cubicBezTo>
                    <a:pt x="316" y="2"/>
                    <a:pt x="314" y="1"/>
                    <a:pt x="312" y="1"/>
                  </a:cubicBezTo>
                  <a:cubicBezTo>
                    <a:pt x="310" y="0"/>
                    <a:pt x="308" y="0"/>
                    <a:pt x="307" y="0"/>
                  </a:cubicBezTo>
                  <a:cubicBezTo>
                    <a:pt x="306" y="0"/>
                    <a:pt x="303" y="0"/>
                    <a:pt x="302" y="1"/>
                  </a:cubicBezTo>
                  <a:cubicBezTo>
                    <a:pt x="300" y="1"/>
                    <a:pt x="298" y="1"/>
                    <a:pt x="297" y="2"/>
                  </a:cubicBezTo>
                  <a:cubicBezTo>
                    <a:pt x="295" y="3"/>
                    <a:pt x="291" y="5"/>
                    <a:pt x="290" y="6"/>
                  </a:cubicBezTo>
                  <a:cubicBezTo>
                    <a:pt x="289" y="7"/>
                    <a:pt x="289" y="8"/>
                    <a:pt x="288" y="9"/>
                  </a:cubicBezTo>
                  <a:cubicBezTo>
                    <a:pt x="287" y="10"/>
                    <a:pt x="286" y="11"/>
                    <a:pt x="285" y="13"/>
                  </a:cubicBezTo>
                  <a:cubicBezTo>
                    <a:pt x="284" y="14"/>
                    <a:pt x="283" y="16"/>
                    <a:pt x="283" y="16"/>
                  </a:cubicBezTo>
                  <a:cubicBezTo>
                    <a:pt x="283" y="16"/>
                    <a:pt x="281" y="18"/>
                    <a:pt x="278" y="21"/>
                  </a:cubicBezTo>
                  <a:cubicBezTo>
                    <a:pt x="275" y="23"/>
                    <a:pt x="274" y="25"/>
                    <a:pt x="272" y="28"/>
                  </a:cubicBezTo>
                  <a:cubicBezTo>
                    <a:pt x="271" y="30"/>
                    <a:pt x="270" y="33"/>
                    <a:pt x="269" y="34"/>
                  </a:cubicBezTo>
                  <a:cubicBezTo>
                    <a:pt x="267" y="36"/>
                    <a:pt x="266" y="38"/>
                    <a:pt x="266" y="40"/>
                  </a:cubicBezTo>
                  <a:cubicBezTo>
                    <a:pt x="265" y="42"/>
                    <a:pt x="266" y="43"/>
                    <a:pt x="264" y="46"/>
                  </a:cubicBezTo>
                  <a:cubicBezTo>
                    <a:pt x="262" y="49"/>
                    <a:pt x="260" y="51"/>
                    <a:pt x="258" y="56"/>
                  </a:cubicBezTo>
                  <a:cubicBezTo>
                    <a:pt x="255" y="61"/>
                    <a:pt x="253" y="65"/>
                    <a:pt x="252" y="73"/>
                  </a:cubicBezTo>
                  <a:cubicBezTo>
                    <a:pt x="251" y="81"/>
                    <a:pt x="251" y="86"/>
                    <a:pt x="252" y="91"/>
                  </a:cubicBezTo>
                  <a:cubicBezTo>
                    <a:pt x="252" y="93"/>
                    <a:pt x="253" y="95"/>
                    <a:pt x="253" y="96"/>
                  </a:cubicBezTo>
                  <a:cubicBezTo>
                    <a:pt x="254" y="98"/>
                    <a:pt x="255" y="99"/>
                    <a:pt x="256" y="101"/>
                  </a:cubicBezTo>
                  <a:cubicBezTo>
                    <a:pt x="256" y="103"/>
                    <a:pt x="258" y="105"/>
                    <a:pt x="258" y="105"/>
                  </a:cubicBezTo>
                  <a:cubicBezTo>
                    <a:pt x="258" y="105"/>
                    <a:pt x="256" y="114"/>
                    <a:pt x="255" y="118"/>
                  </a:cubicBezTo>
                  <a:cubicBezTo>
                    <a:pt x="254" y="123"/>
                    <a:pt x="254" y="124"/>
                    <a:pt x="253" y="128"/>
                  </a:cubicBezTo>
                  <a:cubicBezTo>
                    <a:pt x="253" y="131"/>
                    <a:pt x="253" y="134"/>
                    <a:pt x="253" y="134"/>
                  </a:cubicBezTo>
                  <a:cubicBezTo>
                    <a:pt x="251" y="137"/>
                    <a:pt x="251" y="137"/>
                    <a:pt x="251" y="137"/>
                  </a:cubicBezTo>
                  <a:cubicBezTo>
                    <a:pt x="251" y="137"/>
                    <a:pt x="250" y="137"/>
                    <a:pt x="249" y="138"/>
                  </a:cubicBezTo>
                  <a:cubicBezTo>
                    <a:pt x="249" y="139"/>
                    <a:pt x="248" y="139"/>
                    <a:pt x="247" y="140"/>
                  </a:cubicBezTo>
                  <a:cubicBezTo>
                    <a:pt x="246" y="140"/>
                    <a:pt x="245" y="140"/>
                    <a:pt x="244" y="141"/>
                  </a:cubicBezTo>
                  <a:cubicBezTo>
                    <a:pt x="243" y="141"/>
                    <a:pt x="236" y="141"/>
                    <a:pt x="231" y="142"/>
                  </a:cubicBezTo>
                  <a:cubicBezTo>
                    <a:pt x="228" y="142"/>
                    <a:pt x="225" y="143"/>
                    <a:pt x="222" y="144"/>
                  </a:cubicBezTo>
                  <a:cubicBezTo>
                    <a:pt x="220" y="144"/>
                    <a:pt x="219" y="144"/>
                    <a:pt x="218" y="145"/>
                  </a:cubicBezTo>
                  <a:cubicBezTo>
                    <a:pt x="216" y="145"/>
                    <a:pt x="211" y="146"/>
                    <a:pt x="207" y="146"/>
                  </a:cubicBezTo>
                  <a:cubicBezTo>
                    <a:pt x="204" y="147"/>
                    <a:pt x="201" y="148"/>
                    <a:pt x="197" y="149"/>
                  </a:cubicBezTo>
                  <a:cubicBezTo>
                    <a:pt x="190" y="150"/>
                    <a:pt x="187" y="151"/>
                    <a:pt x="181" y="153"/>
                  </a:cubicBezTo>
                  <a:cubicBezTo>
                    <a:pt x="178" y="154"/>
                    <a:pt x="177" y="154"/>
                    <a:pt x="176" y="155"/>
                  </a:cubicBezTo>
                  <a:cubicBezTo>
                    <a:pt x="175" y="155"/>
                    <a:pt x="174" y="156"/>
                    <a:pt x="174" y="156"/>
                  </a:cubicBezTo>
                  <a:cubicBezTo>
                    <a:pt x="173" y="156"/>
                    <a:pt x="172" y="156"/>
                    <a:pt x="170" y="159"/>
                  </a:cubicBezTo>
                  <a:cubicBezTo>
                    <a:pt x="167" y="162"/>
                    <a:pt x="167" y="162"/>
                    <a:pt x="164" y="168"/>
                  </a:cubicBezTo>
                  <a:cubicBezTo>
                    <a:pt x="162" y="173"/>
                    <a:pt x="161" y="175"/>
                    <a:pt x="161" y="176"/>
                  </a:cubicBezTo>
                  <a:cubicBezTo>
                    <a:pt x="160" y="176"/>
                    <a:pt x="159" y="177"/>
                    <a:pt x="158" y="177"/>
                  </a:cubicBezTo>
                  <a:cubicBezTo>
                    <a:pt x="157" y="178"/>
                    <a:pt x="156" y="178"/>
                    <a:pt x="154" y="181"/>
                  </a:cubicBezTo>
                  <a:cubicBezTo>
                    <a:pt x="152" y="184"/>
                    <a:pt x="152" y="185"/>
                    <a:pt x="150" y="187"/>
                  </a:cubicBezTo>
                  <a:cubicBezTo>
                    <a:pt x="148" y="190"/>
                    <a:pt x="147" y="191"/>
                    <a:pt x="147" y="192"/>
                  </a:cubicBezTo>
                  <a:cubicBezTo>
                    <a:pt x="147" y="193"/>
                    <a:pt x="148" y="193"/>
                    <a:pt x="148" y="194"/>
                  </a:cubicBezTo>
                  <a:cubicBezTo>
                    <a:pt x="148" y="195"/>
                    <a:pt x="147" y="199"/>
                    <a:pt x="147" y="199"/>
                  </a:cubicBezTo>
                  <a:cubicBezTo>
                    <a:pt x="147" y="199"/>
                    <a:pt x="145" y="199"/>
                    <a:pt x="145" y="200"/>
                  </a:cubicBezTo>
                  <a:cubicBezTo>
                    <a:pt x="145" y="201"/>
                    <a:pt x="145" y="202"/>
                    <a:pt x="145" y="203"/>
                  </a:cubicBezTo>
                  <a:cubicBezTo>
                    <a:pt x="144" y="203"/>
                    <a:pt x="144" y="203"/>
                    <a:pt x="143" y="203"/>
                  </a:cubicBezTo>
                  <a:cubicBezTo>
                    <a:pt x="143" y="202"/>
                    <a:pt x="141" y="202"/>
                    <a:pt x="140" y="201"/>
                  </a:cubicBezTo>
                  <a:cubicBezTo>
                    <a:pt x="140" y="201"/>
                    <a:pt x="139" y="202"/>
                    <a:pt x="138" y="202"/>
                  </a:cubicBezTo>
                  <a:cubicBezTo>
                    <a:pt x="137" y="203"/>
                    <a:pt x="136" y="204"/>
                    <a:pt x="136" y="204"/>
                  </a:cubicBezTo>
                  <a:cubicBezTo>
                    <a:pt x="135" y="204"/>
                    <a:pt x="135" y="205"/>
                    <a:pt x="135" y="205"/>
                  </a:cubicBezTo>
                  <a:cubicBezTo>
                    <a:pt x="135" y="205"/>
                    <a:pt x="133" y="204"/>
                    <a:pt x="132" y="205"/>
                  </a:cubicBezTo>
                  <a:cubicBezTo>
                    <a:pt x="130" y="205"/>
                    <a:pt x="128" y="206"/>
                    <a:pt x="128" y="208"/>
                  </a:cubicBezTo>
                  <a:cubicBezTo>
                    <a:pt x="127" y="209"/>
                    <a:pt x="127" y="210"/>
                    <a:pt x="126" y="210"/>
                  </a:cubicBezTo>
                  <a:cubicBezTo>
                    <a:pt x="125" y="211"/>
                    <a:pt x="125" y="211"/>
                    <a:pt x="122" y="213"/>
                  </a:cubicBezTo>
                  <a:cubicBezTo>
                    <a:pt x="120" y="214"/>
                    <a:pt x="118" y="215"/>
                    <a:pt x="116" y="216"/>
                  </a:cubicBezTo>
                  <a:cubicBezTo>
                    <a:pt x="115" y="216"/>
                    <a:pt x="112" y="218"/>
                    <a:pt x="111" y="219"/>
                  </a:cubicBezTo>
                  <a:cubicBezTo>
                    <a:pt x="110" y="220"/>
                    <a:pt x="109" y="221"/>
                    <a:pt x="109" y="221"/>
                  </a:cubicBezTo>
                  <a:cubicBezTo>
                    <a:pt x="109" y="221"/>
                    <a:pt x="109" y="221"/>
                    <a:pt x="108" y="220"/>
                  </a:cubicBezTo>
                  <a:cubicBezTo>
                    <a:pt x="107" y="219"/>
                    <a:pt x="105" y="217"/>
                    <a:pt x="103" y="217"/>
                  </a:cubicBezTo>
                  <a:cubicBezTo>
                    <a:pt x="101" y="217"/>
                    <a:pt x="100" y="218"/>
                    <a:pt x="98" y="220"/>
                  </a:cubicBezTo>
                  <a:cubicBezTo>
                    <a:pt x="97" y="222"/>
                    <a:pt x="96" y="224"/>
                    <a:pt x="96" y="225"/>
                  </a:cubicBezTo>
                  <a:cubicBezTo>
                    <a:pt x="95" y="226"/>
                    <a:pt x="95" y="228"/>
                    <a:pt x="95" y="228"/>
                  </a:cubicBezTo>
                  <a:cubicBezTo>
                    <a:pt x="95" y="228"/>
                    <a:pt x="94" y="228"/>
                    <a:pt x="94" y="228"/>
                  </a:cubicBezTo>
                  <a:cubicBezTo>
                    <a:pt x="93" y="228"/>
                    <a:pt x="92" y="228"/>
                    <a:pt x="92" y="228"/>
                  </a:cubicBezTo>
                  <a:cubicBezTo>
                    <a:pt x="92" y="228"/>
                    <a:pt x="92" y="227"/>
                    <a:pt x="93" y="227"/>
                  </a:cubicBezTo>
                  <a:cubicBezTo>
                    <a:pt x="93" y="227"/>
                    <a:pt x="94" y="226"/>
                    <a:pt x="94" y="225"/>
                  </a:cubicBezTo>
                  <a:cubicBezTo>
                    <a:pt x="94" y="224"/>
                    <a:pt x="94" y="224"/>
                    <a:pt x="94" y="223"/>
                  </a:cubicBezTo>
                  <a:cubicBezTo>
                    <a:pt x="93" y="222"/>
                    <a:pt x="92" y="222"/>
                    <a:pt x="92" y="220"/>
                  </a:cubicBezTo>
                  <a:cubicBezTo>
                    <a:pt x="92" y="219"/>
                    <a:pt x="91" y="217"/>
                    <a:pt x="89" y="214"/>
                  </a:cubicBezTo>
                  <a:cubicBezTo>
                    <a:pt x="86" y="212"/>
                    <a:pt x="85" y="212"/>
                    <a:pt x="83" y="211"/>
                  </a:cubicBezTo>
                  <a:cubicBezTo>
                    <a:pt x="81" y="210"/>
                    <a:pt x="81" y="210"/>
                    <a:pt x="81" y="210"/>
                  </a:cubicBezTo>
                  <a:cubicBezTo>
                    <a:pt x="81" y="210"/>
                    <a:pt x="80" y="209"/>
                    <a:pt x="80" y="206"/>
                  </a:cubicBezTo>
                  <a:cubicBezTo>
                    <a:pt x="80" y="203"/>
                    <a:pt x="81" y="201"/>
                    <a:pt x="78" y="198"/>
                  </a:cubicBezTo>
                  <a:cubicBezTo>
                    <a:pt x="77" y="197"/>
                    <a:pt x="76" y="195"/>
                    <a:pt x="74" y="195"/>
                  </a:cubicBezTo>
                  <a:cubicBezTo>
                    <a:pt x="73" y="194"/>
                    <a:pt x="71" y="194"/>
                    <a:pt x="71" y="194"/>
                  </a:cubicBezTo>
                  <a:cubicBezTo>
                    <a:pt x="71" y="194"/>
                    <a:pt x="71" y="192"/>
                    <a:pt x="71" y="190"/>
                  </a:cubicBezTo>
                  <a:cubicBezTo>
                    <a:pt x="71" y="189"/>
                    <a:pt x="71" y="187"/>
                    <a:pt x="69" y="184"/>
                  </a:cubicBezTo>
                  <a:cubicBezTo>
                    <a:pt x="68" y="180"/>
                    <a:pt x="67" y="177"/>
                    <a:pt x="65" y="173"/>
                  </a:cubicBezTo>
                  <a:cubicBezTo>
                    <a:pt x="64" y="169"/>
                    <a:pt x="64" y="167"/>
                    <a:pt x="63" y="165"/>
                  </a:cubicBezTo>
                  <a:cubicBezTo>
                    <a:pt x="62" y="162"/>
                    <a:pt x="61" y="161"/>
                    <a:pt x="61" y="160"/>
                  </a:cubicBezTo>
                  <a:cubicBezTo>
                    <a:pt x="61" y="159"/>
                    <a:pt x="60" y="159"/>
                    <a:pt x="60" y="159"/>
                  </a:cubicBezTo>
                  <a:cubicBezTo>
                    <a:pt x="59" y="159"/>
                    <a:pt x="59" y="159"/>
                    <a:pt x="59" y="159"/>
                  </a:cubicBezTo>
                  <a:cubicBezTo>
                    <a:pt x="59" y="159"/>
                    <a:pt x="57" y="156"/>
                    <a:pt x="57" y="154"/>
                  </a:cubicBezTo>
                  <a:cubicBezTo>
                    <a:pt x="56" y="151"/>
                    <a:pt x="56" y="151"/>
                    <a:pt x="56" y="151"/>
                  </a:cubicBezTo>
                  <a:cubicBezTo>
                    <a:pt x="56" y="151"/>
                    <a:pt x="56" y="151"/>
                    <a:pt x="56" y="151"/>
                  </a:cubicBezTo>
                  <a:cubicBezTo>
                    <a:pt x="56" y="151"/>
                    <a:pt x="56" y="149"/>
                    <a:pt x="56" y="145"/>
                  </a:cubicBezTo>
                  <a:cubicBezTo>
                    <a:pt x="56" y="142"/>
                    <a:pt x="57" y="140"/>
                    <a:pt x="58" y="138"/>
                  </a:cubicBezTo>
                  <a:cubicBezTo>
                    <a:pt x="58" y="136"/>
                    <a:pt x="59" y="135"/>
                    <a:pt x="61" y="133"/>
                  </a:cubicBezTo>
                  <a:cubicBezTo>
                    <a:pt x="62" y="131"/>
                    <a:pt x="63" y="130"/>
                    <a:pt x="65" y="127"/>
                  </a:cubicBezTo>
                  <a:cubicBezTo>
                    <a:pt x="67" y="124"/>
                    <a:pt x="69" y="121"/>
                    <a:pt x="71" y="118"/>
                  </a:cubicBezTo>
                  <a:cubicBezTo>
                    <a:pt x="73" y="116"/>
                    <a:pt x="74" y="114"/>
                    <a:pt x="74" y="112"/>
                  </a:cubicBezTo>
                  <a:cubicBezTo>
                    <a:pt x="75" y="109"/>
                    <a:pt x="74" y="108"/>
                    <a:pt x="75" y="106"/>
                  </a:cubicBezTo>
                  <a:cubicBezTo>
                    <a:pt x="75" y="104"/>
                    <a:pt x="76" y="104"/>
                    <a:pt x="76" y="101"/>
                  </a:cubicBezTo>
                  <a:cubicBezTo>
                    <a:pt x="77" y="98"/>
                    <a:pt x="77" y="97"/>
                    <a:pt x="77" y="96"/>
                  </a:cubicBezTo>
                  <a:cubicBezTo>
                    <a:pt x="77" y="95"/>
                    <a:pt x="78" y="94"/>
                    <a:pt x="76" y="93"/>
                  </a:cubicBezTo>
                  <a:cubicBezTo>
                    <a:pt x="75" y="91"/>
                    <a:pt x="74" y="90"/>
                    <a:pt x="72" y="89"/>
                  </a:cubicBezTo>
                  <a:cubicBezTo>
                    <a:pt x="71" y="88"/>
                    <a:pt x="70" y="88"/>
                    <a:pt x="70" y="88"/>
                  </a:cubicBezTo>
                  <a:cubicBezTo>
                    <a:pt x="70" y="88"/>
                    <a:pt x="69" y="86"/>
                    <a:pt x="68" y="84"/>
                  </a:cubicBezTo>
                  <a:cubicBezTo>
                    <a:pt x="67" y="82"/>
                    <a:pt x="66" y="81"/>
                    <a:pt x="65" y="82"/>
                  </a:cubicBezTo>
                  <a:cubicBezTo>
                    <a:pt x="64" y="82"/>
                    <a:pt x="63" y="83"/>
                    <a:pt x="63" y="83"/>
                  </a:cubicBezTo>
                  <a:cubicBezTo>
                    <a:pt x="63" y="83"/>
                    <a:pt x="62" y="81"/>
                    <a:pt x="59" y="81"/>
                  </a:cubicBezTo>
                  <a:cubicBezTo>
                    <a:pt x="57" y="81"/>
                    <a:pt x="55" y="82"/>
                    <a:pt x="54" y="83"/>
                  </a:cubicBezTo>
                  <a:cubicBezTo>
                    <a:pt x="52" y="84"/>
                    <a:pt x="51" y="85"/>
                    <a:pt x="51" y="85"/>
                  </a:cubicBezTo>
                  <a:cubicBezTo>
                    <a:pt x="51" y="85"/>
                    <a:pt x="48" y="85"/>
                    <a:pt x="46" y="86"/>
                  </a:cubicBezTo>
                  <a:cubicBezTo>
                    <a:pt x="43" y="87"/>
                    <a:pt x="43" y="87"/>
                    <a:pt x="42" y="87"/>
                  </a:cubicBezTo>
                  <a:cubicBezTo>
                    <a:pt x="41" y="88"/>
                    <a:pt x="41" y="88"/>
                    <a:pt x="41" y="88"/>
                  </a:cubicBezTo>
                  <a:cubicBezTo>
                    <a:pt x="41" y="88"/>
                    <a:pt x="38" y="88"/>
                    <a:pt x="37" y="88"/>
                  </a:cubicBezTo>
                  <a:cubicBezTo>
                    <a:pt x="35" y="89"/>
                    <a:pt x="34" y="90"/>
                    <a:pt x="33" y="91"/>
                  </a:cubicBezTo>
                  <a:cubicBezTo>
                    <a:pt x="32" y="92"/>
                    <a:pt x="31" y="92"/>
                    <a:pt x="29" y="92"/>
                  </a:cubicBezTo>
                  <a:cubicBezTo>
                    <a:pt x="27" y="93"/>
                    <a:pt x="27" y="94"/>
                    <a:pt x="25" y="94"/>
                  </a:cubicBezTo>
                  <a:cubicBezTo>
                    <a:pt x="24" y="94"/>
                    <a:pt x="21" y="95"/>
                    <a:pt x="19" y="95"/>
                  </a:cubicBezTo>
                  <a:cubicBezTo>
                    <a:pt x="18" y="96"/>
                    <a:pt x="15" y="97"/>
                    <a:pt x="15" y="101"/>
                  </a:cubicBezTo>
                  <a:cubicBezTo>
                    <a:pt x="15" y="105"/>
                    <a:pt x="15" y="106"/>
                    <a:pt x="15" y="108"/>
                  </a:cubicBezTo>
                  <a:cubicBezTo>
                    <a:pt x="16" y="110"/>
                    <a:pt x="16" y="112"/>
                    <a:pt x="16" y="114"/>
                  </a:cubicBezTo>
                  <a:cubicBezTo>
                    <a:pt x="16" y="116"/>
                    <a:pt x="16" y="119"/>
                    <a:pt x="17" y="121"/>
                  </a:cubicBezTo>
                  <a:cubicBezTo>
                    <a:pt x="17" y="124"/>
                    <a:pt x="18" y="126"/>
                    <a:pt x="19" y="130"/>
                  </a:cubicBezTo>
                  <a:cubicBezTo>
                    <a:pt x="20" y="133"/>
                    <a:pt x="21" y="133"/>
                    <a:pt x="21" y="135"/>
                  </a:cubicBezTo>
                  <a:cubicBezTo>
                    <a:pt x="22" y="137"/>
                    <a:pt x="22" y="139"/>
                    <a:pt x="22" y="141"/>
                  </a:cubicBezTo>
                  <a:cubicBezTo>
                    <a:pt x="22" y="144"/>
                    <a:pt x="22" y="145"/>
                    <a:pt x="23" y="147"/>
                  </a:cubicBezTo>
                  <a:cubicBezTo>
                    <a:pt x="23" y="150"/>
                    <a:pt x="24" y="151"/>
                    <a:pt x="24" y="154"/>
                  </a:cubicBezTo>
                  <a:cubicBezTo>
                    <a:pt x="24" y="157"/>
                    <a:pt x="24" y="159"/>
                    <a:pt x="25" y="160"/>
                  </a:cubicBezTo>
                  <a:cubicBezTo>
                    <a:pt x="25" y="162"/>
                    <a:pt x="25" y="163"/>
                    <a:pt x="25" y="163"/>
                  </a:cubicBezTo>
                  <a:cubicBezTo>
                    <a:pt x="25" y="163"/>
                    <a:pt x="22" y="165"/>
                    <a:pt x="21" y="166"/>
                  </a:cubicBezTo>
                  <a:cubicBezTo>
                    <a:pt x="21" y="166"/>
                    <a:pt x="21" y="167"/>
                    <a:pt x="21" y="169"/>
                  </a:cubicBezTo>
                  <a:cubicBezTo>
                    <a:pt x="22" y="172"/>
                    <a:pt x="22" y="174"/>
                    <a:pt x="22" y="174"/>
                  </a:cubicBezTo>
                  <a:cubicBezTo>
                    <a:pt x="22" y="174"/>
                    <a:pt x="19" y="176"/>
                    <a:pt x="16" y="177"/>
                  </a:cubicBezTo>
                  <a:cubicBezTo>
                    <a:pt x="14" y="178"/>
                    <a:pt x="11" y="179"/>
                    <a:pt x="11" y="180"/>
                  </a:cubicBezTo>
                  <a:cubicBezTo>
                    <a:pt x="11" y="180"/>
                    <a:pt x="11" y="181"/>
                    <a:pt x="12" y="181"/>
                  </a:cubicBezTo>
                  <a:cubicBezTo>
                    <a:pt x="12" y="181"/>
                    <a:pt x="12" y="182"/>
                    <a:pt x="12" y="182"/>
                  </a:cubicBezTo>
                  <a:cubicBezTo>
                    <a:pt x="12" y="182"/>
                    <a:pt x="11" y="183"/>
                    <a:pt x="9" y="184"/>
                  </a:cubicBezTo>
                  <a:cubicBezTo>
                    <a:pt x="6" y="186"/>
                    <a:pt x="3" y="188"/>
                    <a:pt x="2" y="189"/>
                  </a:cubicBezTo>
                  <a:cubicBezTo>
                    <a:pt x="0" y="190"/>
                    <a:pt x="0" y="191"/>
                    <a:pt x="0" y="192"/>
                  </a:cubicBezTo>
                  <a:cubicBezTo>
                    <a:pt x="1" y="193"/>
                    <a:pt x="2" y="195"/>
                    <a:pt x="4" y="198"/>
                  </a:cubicBezTo>
                  <a:cubicBezTo>
                    <a:pt x="7" y="202"/>
                    <a:pt x="8" y="205"/>
                    <a:pt x="12" y="210"/>
                  </a:cubicBezTo>
                  <a:cubicBezTo>
                    <a:pt x="15" y="216"/>
                    <a:pt x="18" y="220"/>
                    <a:pt x="21" y="225"/>
                  </a:cubicBezTo>
                  <a:cubicBezTo>
                    <a:pt x="25" y="230"/>
                    <a:pt x="25" y="231"/>
                    <a:pt x="26" y="234"/>
                  </a:cubicBezTo>
                  <a:cubicBezTo>
                    <a:pt x="27" y="235"/>
                    <a:pt x="28" y="237"/>
                    <a:pt x="29" y="239"/>
                  </a:cubicBezTo>
                  <a:cubicBezTo>
                    <a:pt x="30" y="242"/>
                    <a:pt x="32" y="245"/>
                    <a:pt x="34" y="249"/>
                  </a:cubicBezTo>
                  <a:cubicBezTo>
                    <a:pt x="38" y="256"/>
                    <a:pt x="38" y="257"/>
                    <a:pt x="41" y="262"/>
                  </a:cubicBezTo>
                  <a:cubicBezTo>
                    <a:pt x="43" y="268"/>
                    <a:pt x="45" y="271"/>
                    <a:pt x="45" y="272"/>
                  </a:cubicBezTo>
                  <a:cubicBezTo>
                    <a:pt x="46" y="273"/>
                    <a:pt x="46" y="274"/>
                    <a:pt x="46" y="277"/>
                  </a:cubicBezTo>
                  <a:cubicBezTo>
                    <a:pt x="47" y="279"/>
                    <a:pt x="48" y="281"/>
                    <a:pt x="50" y="286"/>
                  </a:cubicBezTo>
                  <a:cubicBezTo>
                    <a:pt x="52" y="291"/>
                    <a:pt x="53" y="291"/>
                    <a:pt x="54" y="293"/>
                  </a:cubicBezTo>
                  <a:cubicBezTo>
                    <a:pt x="55" y="296"/>
                    <a:pt x="56" y="299"/>
                    <a:pt x="57" y="302"/>
                  </a:cubicBezTo>
                  <a:cubicBezTo>
                    <a:pt x="59" y="304"/>
                    <a:pt x="61" y="305"/>
                    <a:pt x="64" y="306"/>
                  </a:cubicBezTo>
                  <a:cubicBezTo>
                    <a:pt x="67" y="307"/>
                    <a:pt x="70" y="307"/>
                    <a:pt x="71" y="307"/>
                  </a:cubicBezTo>
                  <a:cubicBezTo>
                    <a:pt x="73" y="306"/>
                    <a:pt x="76" y="306"/>
                    <a:pt x="79" y="305"/>
                  </a:cubicBezTo>
                  <a:cubicBezTo>
                    <a:pt x="82" y="305"/>
                    <a:pt x="83" y="305"/>
                    <a:pt x="86" y="305"/>
                  </a:cubicBezTo>
                  <a:cubicBezTo>
                    <a:pt x="88" y="304"/>
                    <a:pt x="90" y="304"/>
                    <a:pt x="93" y="303"/>
                  </a:cubicBezTo>
                  <a:cubicBezTo>
                    <a:pt x="95" y="302"/>
                    <a:pt x="98" y="302"/>
                    <a:pt x="100" y="301"/>
                  </a:cubicBezTo>
                  <a:cubicBezTo>
                    <a:pt x="103" y="300"/>
                    <a:pt x="105" y="299"/>
                    <a:pt x="107" y="298"/>
                  </a:cubicBezTo>
                  <a:cubicBezTo>
                    <a:pt x="112" y="297"/>
                    <a:pt x="118" y="296"/>
                    <a:pt x="124" y="294"/>
                  </a:cubicBezTo>
                  <a:cubicBezTo>
                    <a:pt x="130" y="292"/>
                    <a:pt x="134" y="291"/>
                    <a:pt x="138" y="289"/>
                  </a:cubicBezTo>
                  <a:cubicBezTo>
                    <a:pt x="142" y="288"/>
                    <a:pt x="149" y="285"/>
                    <a:pt x="152" y="284"/>
                  </a:cubicBezTo>
                  <a:cubicBezTo>
                    <a:pt x="155" y="282"/>
                    <a:pt x="164" y="279"/>
                    <a:pt x="164" y="279"/>
                  </a:cubicBezTo>
                  <a:cubicBezTo>
                    <a:pt x="164" y="279"/>
                    <a:pt x="168" y="279"/>
                    <a:pt x="170" y="279"/>
                  </a:cubicBezTo>
                  <a:cubicBezTo>
                    <a:pt x="173" y="279"/>
                    <a:pt x="174" y="278"/>
                    <a:pt x="174" y="278"/>
                  </a:cubicBezTo>
                  <a:cubicBezTo>
                    <a:pt x="174" y="278"/>
                    <a:pt x="175" y="280"/>
                    <a:pt x="177" y="284"/>
                  </a:cubicBezTo>
                  <a:cubicBezTo>
                    <a:pt x="179" y="288"/>
                    <a:pt x="181" y="293"/>
                    <a:pt x="183" y="299"/>
                  </a:cubicBezTo>
                  <a:cubicBezTo>
                    <a:pt x="186" y="305"/>
                    <a:pt x="188" y="312"/>
                    <a:pt x="191" y="317"/>
                  </a:cubicBezTo>
                  <a:cubicBezTo>
                    <a:pt x="193" y="323"/>
                    <a:pt x="195" y="327"/>
                    <a:pt x="197" y="331"/>
                  </a:cubicBezTo>
                  <a:cubicBezTo>
                    <a:pt x="198" y="333"/>
                    <a:pt x="199" y="336"/>
                    <a:pt x="199" y="338"/>
                  </a:cubicBezTo>
                  <a:cubicBezTo>
                    <a:pt x="201" y="341"/>
                    <a:pt x="202" y="345"/>
                    <a:pt x="202" y="348"/>
                  </a:cubicBezTo>
                  <a:cubicBezTo>
                    <a:pt x="204" y="354"/>
                    <a:pt x="204" y="356"/>
                    <a:pt x="205" y="361"/>
                  </a:cubicBezTo>
                  <a:cubicBezTo>
                    <a:pt x="206" y="366"/>
                    <a:pt x="207" y="368"/>
                    <a:pt x="207" y="369"/>
                  </a:cubicBezTo>
                  <a:cubicBezTo>
                    <a:pt x="207" y="370"/>
                    <a:pt x="207" y="370"/>
                    <a:pt x="207" y="371"/>
                  </a:cubicBezTo>
                  <a:cubicBezTo>
                    <a:pt x="207" y="374"/>
                    <a:pt x="207" y="377"/>
                    <a:pt x="207" y="379"/>
                  </a:cubicBezTo>
                  <a:cubicBezTo>
                    <a:pt x="206" y="383"/>
                    <a:pt x="206" y="384"/>
                    <a:pt x="206" y="386"/>
                  </a:cubicBezTo>
                  <a:cubicBezTo>
                    <a:pt x="205" y="388"/>
                    <a:pt x="206" y="390"/>
                    <a:pt x="206" y="390"/>
                  </a:cubicBezTo>
                  <a:cubicBezTo>
                    <a:pt x="206" y="391"/>
                    <a:pt x="205" y="392"/>
                    <a:pt x="205" y="393"/>
                  </a:cubicBezTo>
                  <a:cubicBezTo>
                    <a:pt x="205" y="394"/>
                    <a:pt x="205" y="398"/>
                    <a:pt x="205" y="403"/>
                  </a:cubicBezTo>
                  <a:cubicBezTo>
                    <a:pt x="204" y="408"/>
                    <a:pt x="204" y="412"/>
                    <a:pt x="204" y="414"/>
                  </a:cubicBezTo>
                  <a:cubicBezTo>
                    <a:pt x="204" y="415"/>
                    <a:pt x="204" y="416"/>
                    <a:pt x="204" y="418"/>
                  </a:cubicBezTo>
                  <a:cubicBezTo>
                    <a:pt x="205" y="419"/>
                    <a:pt x="205" y="420"/>
                    <a:pt x="205" y="420"/>
                  </a:cubicBezTo>
                  <a:cubicBezTo>
                    <a:pt x="205" y="420"/>
                    <a:pt x="205" y="421"/>
                    <a:pt x="205" y="423"/>
                  </a:cubicBezTo>
                  <a:cubicBezTo>
                    <a:pt x="205" y="425"/>
                    <a:pt x="205" y="426"/>
                    <a:pt x="206" y="428"/>
                  </a:cubicBezTo>
                  <a:cubicBezTo>
                    <a:pt x="207" y="430"/>
                    <a:pt x="207" y="431"/>
                    <a:pt x="208" y="433"/>
                  </a:cubicBezTo>
                  <a:cubicBezTo>
                    <a:pt x="208" y="435"/>
                    <a:pt x="209" y="436"/>
                    <a:pt x="209" y="437"/>
                  </a:cubicBezTo>
                  <a:cubicBezTo>
                    <a:pt x="208" y="438"/>
                    <a:pt x="208" y="439"/>
                    <a:pt x="207" y="440"/>
                  </a:cubicBezTo>
                  <a:cubicBezTo>
                    <a:pt x="206" y="442"/>
                    <a:pt x="205" y="444"/>
                    <a:pt x="204" y="448"/>
                  </a:cubicBezTo>
                  <a:cubicBezTo>
                    <a:pt x="202" y="452"/>
                    <a:pt x="201" y="458"/>
                    <a:pt x="199" y="464"/>
                  </a:cubicBezTo>
                  <a:cubicBezTo>
                    <a:pt x="198" y="466"/>
                    <a:pt x="197" y="469"/>
                    <a:pt x="196" y="471"/>
                  </a:cubicBezTo>
                  <a:cubicBezTo>
                    <a:pt x="195" y="474"/>
                    <a:pt x="194" y="477"/>
                    <a:pt x="194" y="479"/>
                  </a:cubicBezTo>
                  <a:cubicBezTo>
                    <a:pt x="193" y="483"/>
                    <a:pt x="193" y="484"/>
                    <a:pt x="192" y="486"/>
                  </a:cubicBezTo>
                  <a:cubicBezTo>
                    <a:pt x="191" y="488"/>
                    <a:pt x="191" y="489"/>
                    <a:pt x="191" y="491"/>
                  </a:cubicBezTo>
                  <a:cubicBezTo>
                    <a:pt x="191" y="493"/>
                    <a:pt x="190" y="495"/>
                    <a:pt x="190" y="496"/>
                  </a:cubicBezTo>
                  <a:cubicBezTo>
                    <a:pt x="189" y="497"/>
                    <a:pt x="187" y="500"/>
                    <a:pt x="186" y="503"/>
                  </a:cubicBezTo>
                  <a:cubicBezTo>
                    <a:pt x="185" y="505"/>
                    <a:pt x="183" y="508"/>
                    <a:pt x="182" y="512"/>
                  </a:cubicBezTo>
                  <a:cubicBezTo>
                    <a:pt x="180" y="516"/>
                    <a:pt x="179" y="519"/>
                    <a:pt x="179" y="519"/>
                  </a:cubicBezTo>
                  <a:cubicBezTo>
                    <a:pt x="179" y="519"/>
                    <a:pt x="176" y="520"/>
                    <a:pt x="175" y="523"/>
                  </a:cubicBezTo>
                  <a:cubicBezTo>
                    <a:pt x="173" y="525"/>
                    <a:pt x="173" y="526"/>
                    <a:pt x="171" y="530"/>
                  </a:cubicBezTo>
                  <a:cubicBezTo>
                    <a:pt x="170" y="533"/>
                    <a:pt x="169" y="534"/>
                    <a:pt x="169" y="535"/>
                  </a:cubicBezTo>
                  <a:cubicBezTo>
                    <a:pt x="168" y="535"/>
                    <a:pt x="167" y="536"/>
                    <a:pt x="166" y="538"/>
                  </a:cubicBezTo>
                  <a:cubicBezTo>
                    <a:pt x="164" y="540"/>
                    <a:pt x="163" y="542"/>
                    <a:pt x="162" y="544"/>
                  </a:cubicBezTo>
                  <a:cubicBezTo>
                    <a:pt x="161" y="546"/>
                    <a:pt x="161" y="548"/>
                    <a:pt x="160" y="548"/>
                  </a:cubicBezTo>
                  <a:cubicBezTo>
                    <a:pt x="159" y="549"/>
                    <a:pt x="157" y="551"/>
                    <a:pt x="155" y="554"/>
                  </a:cubicBezTo>
                  <a:cubicBezTo>
                    <a:pt x="152" y="558"/>
                    <a:pt x="151" y="561"/>
                    <a:pt x="149" y="565"/>
                  </a:cubicBezTo>
                  <a:cubicBezTo>
                    <a:pt x="147" y="569"/>
                    <a:pt x="145" y="571"/>
                    <a:pt x="144" y="573"/>
                  </a:cubicBezTo>
                  <a:cubicBezTo>
                    <a:pt x="143" y="576"/>
                    <a:pt x="142" y="577"/>
                    <a:pt x="140" y="581"/>
                  </a:cubicBezTo>
                  <a:cubicBezTo>
                    <a:pt x="138" y="586"/>
                    <a:pt x="136" y="590"/>
                    <a:pt x="135" y="592"/>
                  </a:cubicBezTo>
                  <a:cubicBezTo>
                    <a:pt x="135" y="593"/>
                    <a:pt x="134" y="594"/>
                    <a:pt x="133" y="595"/>
                  </a:cubicBezTo>
                  <a:cubicBezTo>
                    <a:pt x="133" y="596"/>
                    <a:pt x="131" y="597"/>
                    <a:pt x="127" y="605"/>
                  </a:cubicBezTo>
                  <a:cubicBezTo>
                    <a:pt x="124" y="613"/>
                    <a:pt x="123" y="618"/>
                    <a:pt x="121" y="623"/>
                  </a:cubicBezTo>
                  <a:cubicBezTo>
                    <a:pt x="119" y="629"/>
                    <a:pt x="118" y="631"/>
                    <a:pt x="118" y="634"/>
                  </a:cubicBezTo>
                  <a:cubicBezTo>
                    <a:pt x="117" y="637"/>
                    <a:pt x="117" y="638"/>
                    <a:pt x="117" y="639"/>
                  </a:cubicBezTo>
                  <a:cubicBezTo>
                    <a:pt x="116" y="640"/>
                    <a:pt x="116" y="642"/>
                    <a:pt x="117" y="643"/>
                  </a:cubicBezTo>
                  <a:cubicBezTo>
                    <a:pt x="117" y="644"/>
                    <a:pt x="117" y="648"/>
                    <a:pt x="117" y="649"/>
                  </a:cubicBezTo>
                  <a:cubicBezTo>
                    <a:pt x="117" y="651"/>
                    <a:pt x="119" y="657"/>
                    <a:pt x="121" y="661"/>
                  </a:cubicBezTo>
                  <a:cubicBezTo>
                    <a:pt x="123" y="665"/>
                    <a:pt x="125" y="669"/>
                    <a:pt x="127" y="672"/>
                  </a:cubicBezTo>
                  <a:cubicBezTo>
                    <a:pt x="129" y="675"/>
                    <a:pt x="131" y="678"/>
                    <a:pt x="132" y="680"/>
                  </a:cubicBezTo>
                  <a:cubicBezTo>
                    <a:pt x="133" y="682"/>
                    <a:pt x="138" y="690"/>
                    <a:pt x="141" y="696"/>
                  </a:cubicBezTo>
                  <a:cubicBezTo>
                    <a:pt x="145" y="701"/>
                    <a:pt x="149" y="709"/>
                    <a:pt x="152" y="715"/>
                  </a:cubicBezTo>
                  <a:cubicBezTo>
                    <a:pt x="156" y="721"/>
                    <a:pt x="159" y="725"/>
                    <a:pt x="163" y="730"/>
                  </a:cubicBezTo>
                  <a:cubicBezTo>
                    <a:pt x="167" y="735"/>
                    <a:pt x="170" y="739"/>
                    <a:pt x="173" y="742"/>
                  </a:cubicBezTo>
                  <a:cubicBezTo>
                    <a:pt x="177" y="746"/>
                    <a:pt x="177" y="746"/>
                    <a:pt x="178" y="747"/>
                  </a:cubicBezTo>
                  <a:cubicBezTo>
                    <a:pt x="178" y="748"/>
                    <a:pt x="179" y="749"/>
                    <a:pt x="180" y="751"/>
                  </a:cubicBezTo>
                  <a:cubicBezTo>
                    <a:pt x="181" y="753"/>
                    <a:pt x="183" y="756"/>
                    <a:pt x="185" y="760"/>
                  </a:cubicBezTo>
                  <a:cubicBezTo>
                    <a:pt x="187" y="762"/>
                    <a:pt x="188" y="764"/>
                    <a:pt x="189" y="766"/>
                  </a:cubicBezTo>
                  <a:cubicBezTo>
                    <a:pt x="192" y="772"/>
                    <a:pt x="195" y="778"/>
                    <a:pt x="199" y="784"/>
                  </a:cubicBezTo>
                  <a:cubicBezTo>
                    <a:pt x="200" y="785"/>
                    <a:pt x="201" y="787"/>
                    <a:pt x="202" y="788"/>
                  </a:cubicBezTo>
                  <a:cubicBezTo>
                    <a:pt x="204" y="792"/>
                    <a:pt x="206" y="794"/>
                    <a:pt x="206" y="794"/>
                  </a:cubicBezTo>
                  <a:cubicBezTo>
                    <a:pt x="206" y="794"/>
                    <a:pt x="205" y="795"/>
                    <a:pt x="204" y="795"/>
                  </a:cubicBezTo>
                  <a:cubicBezTo>
                    <a:pt x="203" y="795"/>
                    <a:pt x="201" y="796"/>
                    <a:pt x="200" y="798"/>
                  </a:cubicBezTo>
                  <a:cubicBezTo>
                    <a:pt x="200" y="799"/>
                    <a:pt x="199" y="800"/>
                    <a:pt x="198" y="800"/>
                  </a:cubicBezTo>
                  <a:cubicBezTo>
                    <a:pt x="198" y="800"/>
                    <a:pt x="196" y="800"/>
                    <a:pt x="194" y="801"/>
                  </a:cubicBezTo>
                  <a:cubicBezTo>
                    <a:pt x="193" y="802"/>
                    <a:pt x="192" y="802"/>
                    <a:pt x="193" y="802"/>
                  </a:cubicBezTo>
                  <a:cubicBezTo>
                    <a:pt x="193" y="803"/>
                    <a:pt x="193" y="803"/>
                    <a:pt x="193" y="803"/>
                  </a:cubicBezTo>
                  <a:cubicBezTo>
                    <a:pt x="193" y="803"/>
                    <a:pt x="192" y="803"/>
                    <a:pt x="191" y="804"/>
                  </a:cubicBezTo>
                  <a:cubicBezTo>
                    <a:pt x="191" y="804"/>
                    <a:pt x="191" y="804"/>
                    <a:pt x="189" y="805"/>
                  </a:cubicBezTo>
                  <a:cubicBezTo>
                    <a:pt x="187" y="805"/>
                    <a:pt x="186" y="806"/>
                    <a:pt x="185" y="807"/>
                  </a:cubicBezTo>
                  <a:cubicBezTo>
                    <a:pt x="183" y="807"/>
                    <a:pt x="184" y="808"/>
                    <a:pt x="184" y="808"/>
                  </a:cubicBezTo>
                  <a:cubicBezTo>
                    <a:pt x="184" y="808"/>
                    <a:pt x="184" y="808"/>
                    <a:pt x="184" y="808"/>
                  </a:cubicBezTo>
                  <a:cubicBezTo>
                    <a:pt x="184" y="808"/>
                    <a:pt x="182" y="809"/>
                    <a:pt x="180" y="810"/>
                  </a:cubicBezTo>
                  <a:cubicBezTo>
                    <a:pt x="178" y="811"/>
                    <a:pt x="175" y="812"/>
                    <a:pt x="173" y="813"/>
                  </a:cubicBezTo>
                  <a:cubicBezTo>
                    <a:pt x="171" y="814"/>
                    <a:pt x="170" y="814"/>
                    <a:pt x="168" y="815"/>
                  </a:cubicBezTo>
                  <a:cubicBezTo>
                    <a:pt x="166" y="815"/>
                    <a:pt x="164" y="815"/>
                    <a:pt x="161" y="816"/>
                  </a:cubicBezTo>
                  <a:cubicBezTo>
                    <a:pt x="158" y="817"/>
                    <a:pt x="156" y="817"/>
                    <a:pt x="154" y="818"/>
                  </a:cubicBezTo>
                  <a:cubicBezTo>
                    <a:pt x="151" y="819"/>
                    <a:pt x="147" y="820"/>
                    <a:pt x="144" y="821"/>
                  </a:cubicBezTo>
                  <a:cubicBezTo>
                    <a:pt x="142" y="823"/>
                    <a:pt x="141" y="824"/>
                    <a:pt x="139" y="826"/>
                  </a:cubicBezTo>
                  <a:cubicBezTo>
                    <a:pt x="138" y="828"/>
                    <a:pt x="138" y="829"/>
                    <a:pt x="137" y="831"/>
                  </a:cubicBezTo>
                  <a:cubicBezTo>
                    <a:pt x="137" y="833"/>
                    <a:pt x="137" y="834"/>
                    <a:pt x="137" y="834"/>
                  </a:cubicBezTo>
                  <a:cubicBezTo>
                    <a:pt x="137" y="834"/>
                    <a:pt x="136" y="835"/>
                    <a:pt x="135" y="836"/>
                  </a:cubicBezTo>
                  <a:cubicBezTo>
                    <a:pt x="135" y="837"/>
                    <a:pt x="135" y="838"/>
                    <a:pt x="135" y="840"/>
                  </a:cubicBezTo>
                  <a:cubicBezTo>
                    <a:pt x="135" y="841"/>
                    <a:pt x="135" y="842"/>
                    <a:pt x="136" y="843"/>
                  </a:cubicBezTo>
                  <a:cubicBezTo>
                    <a:pt x="138" y="844"/>
                    <a:pt x="142" y="847"/>
                    <a:pt x="146" y="848"/>
                  </a:cubicBezTo>
                  <a:cubicBezTo>
                    <a:pt x="151" y="849"/>
                    <a:pt x="157" y="850"/>
                    <a:pt x="167" y="850"/>
                  </a:cubicBezTo>
                  <a:cubicBezTo>
                    <a:pt x="176" y="850"/>
                    <a:pt x="189" y="850"/>
                    <a:pt x="196" y="849"/>
                  </a:cubicBezTo>
                  <a:cubicBezTo>
                    <a:pt x="199" y="849"/>
                    <a:pt x="203" y="848"/>
                    <a:pt x="205" y="848"/>
                  </a:cubicBezTo>
                  <a:cubicBezTo>
                    <a:pt x="208" y="847"/>
                    <a:pt x="211" y="847"/>
                    <a:pt x="211" y="847"/>
                  </a:cubicBezTo>
                  <a:cubicBezTo>
                    <a:pt x="211" y="847"/>
                    <a:pt x="211" y="848"/>
                    <a:pt x="212" y="848"/>
                  </a:cubicBezTo>
                  <a:cubicBezTo>
                    <a:pt x="212" y="848"/>
                    <a:pt x="212" y="846"/>
                    <a:pt x="212" y="846"/>
                  </a:cubicBezTo>
                  <a:cubicBezTo>
                    <a:pt x="212" y="846"/>
                    <a:pt x="216" y="845"/>
                    <a:pt x="220" y="844"/>
                  </a:cubicBezTo>
                  <a:cubicBezTo>
                    <a:pt x="223" y="843"/>
                    <a:pt x="226" y="842"/>
                    <a:pt x="229" y="841"/>
                  </a:cubicBezTo>
                  <a:cubicBezTo>
                    <a:pt x="232" y="841"/>
                    <a:pt x="235" y="840"/>
                    <a:pt x="238" y="840"/>
                  </a:cubicBezTo>
                  <a:cubicBezTo>
                    <a:pt x="244" y="839"/>
                    <a:pt x="245" y="840"/>
                    <a:pt x="245" y="840"/>
                  </a:cubicBezTo>
                  <a:cubicBezTo>
                    <a:pt x="245" y="840"/>
                    <a:pt x="244" y="843"/>
                    <a:pt x="245" y="844"/>
                  </a:cubicBezTo>
                  <a:cubicBezTo>
                    <a:pt x="245" y="844"/>
                    <a:pt x="247" y="844"/>
                    <a:pt x="251" y="844"/>
                  </a:cubicBezTo>
                  <a:cubicBezTo>
                    <a:pt x="255" y="844"/>
                    <a:pt x="273" y="844"/>
                    <a:pt x="279" y="842"/>
                  </a:cubicBezTo>
                  <a:cubicBezTo>
                    <a:pt x="285" y="840"/>
                    <a:pt x="288" y="838"/>
                    <a:pt x="289" y="834"/>
                  </a:cubicBezTo>
                  <a:cubicBezTo>
                    <a:pt x="289" y="830"/>
                    <a:pt x="289" y="828"/>
                    <a:pt x="289" y="827"/>
                  </a:cubicBezTo>
                  <a:cubicBezTo>
                    <a:pt x="289" y="825"/>
                    <a:pt x="289" y="824"/>
                    <a:pt x="289" y="822"/>
                  </a:cubicBezTo>
                  <a:cubicBezTo>
                    <a:pt x="288" y="821"/>
                    <a:pt x="288" y="821"/>
                    <a:pt x="288" y="821"/>
                  </a:cubicBezTo>
                  <a:cubicBezTo>
                    <a:pt x="288" y="821"/>
                    <a:pt x="288" y="820"/>
                    <a:pt x="288" y="820"/>
                  </a:cubicBezTo>
                  <a:cubicBezTo>
                    <a:pt x="288" y="819"/>
                    <a:pt x="288" y="818"/>
                    <a:pt x="288" y="817"/>
                  </a:cubicBezTo>
                  <a:cubicBezTo>
                    <a:pt x="289" y="816"/>
                    <a:pt x="289" y="815"/>
                    <a:pt x="289" y="814"/>
                  </a:cubicBezTo>
                  <a:cubicBezTo>
                    <a:pt x="290" y="812"/>
                    <a:pt x="291" y="810"/>
                    <a:pt x="290" y="808"/>
                  </a:cubicBezTo>
                  <a:cubicBezTo>
                    <a:pt x="289" y="806"/>
                    <a:pt x="290" y="804"/>
                    <a:pt x="288" y="799"/>
                  </a:cubicBezTo>
                  <a:cubicBezTo>
                    <a:pt x="287" y="794"/>
                    <a:pt x="287" y="794"/>
                    <a:pt x="286" y="791"/>
                  </a:cubicBezTo>
                  <a:cubicBezTo>
                    <a:pt x="285" y="788"/>
                    <a:pt x="285" y="786"/>
                    <a:pt x="285" y="784"/>
                  </a:cubicBezTo>
                  <a:cubicBezTo>
                    <a:pt x="284" y="781"/>
                    <a:pt x="284" y="778"/>
                    <a:pt x="281" y="775"/>
                  </a:cubicBezTo>
                  <a:cubicBezTo>
                    <a:pt x="279" y="771"/>
                    <a:pt x="277" y="769"/>
                    <a:pt x="274" y="767"/>
                  </a:cubicBezTo>
                  <a:cubicBezTo>
                    <a:pt x="271" y="765"/>
                    <a:pt x="271" y="765"/>
                    <a:pt x="269" y="765"/>
                  </a:cubicBezTo>
                  <a:cubicBezTo>
                    <a:pt x="268" y="765"/>
                    <a:pt x="268" y="765"/>
                    <a:pt x="268" y="765"/>
                  </a:cubicBezTo>
                  <a:cubicBezTo>
                    <a:pt x="268" y="765"/>
                    <a:pt x="267" y="763"/>
                    <a:pt x="265" y="760"/>
                  </a:cubicBezTo>
                  <a:cubicBezTo>
                    <a:pt x="264" y="757"/>
                    <a:pt x="263" y="756"/>
                    <a:pt x="262" y="754"/>
                  </a:cubicBezTo>
                  <a:cubicBezTo>
                    <a:pt x="260" y="753"/>
                    <a:pt x="260" y="751"/>
                    <a:pt x="259" y="749"/>
                  </a:cubicBezTo>
                  <a:cubicBezTo>
                    <a:pt x="258" y="747"/>
                    <a:pt x="257" y="746"/>
                    <a:pt x="257" y="743"/>
                  </a:cubicBezTo>
                  <a:cubicBezTo>
                    <a:pt x="256" y="741"/>
                    <a:pt x="256" y="739"/>
                    <a:pt x="255" y="738"/>
                  </a:cubicBezTo>
                  <a:cubicBezTo>
                    <a:pt x="254" y="736"/>
                    <a:pt x="254" y="736"/>
                    <a:pt x="253" y="733"/>
                  </a:cubicBezTo>
                  <a:cubicBezTo>
                    <a:pt x="252" y="730"/>
                    <a:pt x="250" y="726"/>
                    <a:pt x="248" y="723"/>
                  </a:cubicBezTo>
                  <a:cubicBezTo>
                    <a:pt x="245" y="720"/>
                    <a:pt x="244" y="718"/>
                    <a:pt x="243" y="718"/>
                  </a:cubicBezTo>
                  <a:cubicBezTo>
                    <a:pt x="242" y="717"/>
                    <a:pt x="242" y="717"/>
                    <a:pt x="242" y="717"/>
                  </a:cubicBezTo>
                  <a:cubicBezTo>
                    <a:pt x="242" y="717"/>
                    <a:pt x="242" y="716"/>
                    <a:pt x="241" y="713"/>
                  </a:cubicBezTo>
                  <a:cubicBezTo>
                    <a:pt x="240" y="709"/>
                    <a:pt x="239" y="706"/>
                    <a:pt x="238" y="703"/>
                  </a:cubicBezTo>
                  <a:cubicBezTo>
                    <a:pt x="237" y="700"/>
                    <a:pt x="236" y="698"/>
                    <a:pt x="236" y="698"/>
                  </a:cubicBezTo>
                  <a:cubicBezTo>
                    <a:pt x="236" y="698"/>
                    <a:pt x="236" y="696"/>
                    <a:pt x="236" y="693"/>
                  </a:cubicBezTo>
                  <a:cubicBezTo>
                    <a:pt x="236" y="690"/>
                    <a:pt x="235" y="687"/>
                    <a:pt x="234" y="685"/>
                  </a:cubicBezTo>
                  <a:cubicBezTo>
                    <a:pt x="233" y="683"/>
                    <a:pt x="232" y="682"/>
                    <a:pt x="230" y="680"/>
                  </a:cubicBezTo>
                  <a:cubicBezTo>
                    <a:pt x="228" y="678"/>
                    <a:pt x="226" y="678"/>
                    <a:pt x="224" y="676"/>
                  </a:cubicBezTo>
                  <a:cubicBezTo>
                    <a:pt x="223" y="675"/>
                    <a:pt x="222" y="675"/>
                    <a:pt x="222" y="674"/>
                  </a:cubicBezTo>
                  <a:cubicBezTo>
                    <a:pt x="221" y="673"/>
                    <a:pt x="220" y="671"/>
                    <a:pt x="219" y="669"/>
                  </a:cubicBezTo>
                  <a:cubicBezTo>
                    <a:pt x="219" y="668"/>
                    <a:pt x="218" y="666"/>
                    <a:pt x="217" y="665"/>
                  </a:cubicBezTo>
                  <a:cubicBezTo>
                    <a:pt x="217" y="664"/>
                    <a:pt x="217" y="663"/>
                    <a:pt x="217" y="663"/>
                  </a:cubicBezTo>
                  <a:cubicBezTo>
                    <a:pt x="217" y="663"/>
                    <a:pt x="219" y="662"/>
                    <a:pt x="221" y="661"/>
                  </a:cubicBezTo>
                  <a:cubicBezTo>
                    <a:pt x="223" y="660"/>
                    <a:pt x="224" y="658"/>
                    <a:pt x="226" y="657"/>
                  </a:cubicBezTo>
                  <a:cubicBezTo>
                    <a:pt x="228" y="655"/>
                    <a:pt x="229" y="654"/>
                    <a:pt x="231" y="651"/>
                  </a:cubicBezTo>
                  <a:cubicBezTo>
                    <a:pt x="231" y="650"/>
                    <a:pt x="232" y="649"/>
                    <a:pt x="232" y="648"/>
                  </a:cubicBezTo>
                  <a:cubicBezTo>
                    <a:pt x="234" y="646"/>
                    <a:pt x="236" y="643"/>
                    <a:pt x="237" y="641"/>
                  </a:cubicBezTo>
                  <a:cubicBezTo>
                    <a:pt x="239" y="638"/>
                    <a:pt x="240" y="636"/>
                    <a:pt x="242" y="633"/>
                  </a:cubicBezTo>
                  <a:cubicBezTo>
                    <a:pt x="244" y="630"/>
                    <a:pt x="247" y="626"/>
                    <a:pt x="250" y="622"/>
                  </a:cubicBezTo>
                  <a:cubicBezTo>
                    <a:pt x="252" y="620"/>
                    <a:pt x="254" y="616"/>
                    <a:pt x="256" y="613"/>
                  </a:cubicBezTo>
                  <a:cubicBezTo>
                    <a:pt x="258" y="611"/>
                    <a:pt x="260" y="609"/>
                    <a:pt x="261" y="607"/>
                  </a:cubicBezTo>
                  <a:cubicBezTo>
                    <a:pt x="263" y="604"/>
                    <a:pt x="266" y="599"/>
                    <a:pt x="269" y="595"/>
                  </a:cubicBezTo>
                  <a:cubicBezTo>
                    <a:pt x="271" y="593"/>
                    <a:pt x="273" y="591"/>
                    <a:pt x="274" y="589"/>
                  </a:cubicBezTo>
                  <a:cubicBezTo>
                    <a:pt x="276" y="587"/>
                    <a:pt x="277" y="585"/>
                    <a:pt x="279" y="583"/>
                  </a:cubicBezTo>
                  <a:cubicBezTo>
                    <a:pt x="280" y="581"/>
                    <a:pt x="282" y="579"/>
                    <a:pt x="284" y="577"/>
                  </a:cubicBezTo>
                  <a:cubicBezTo>
                    <a:pt x="286" y="575"/>
                    <a:pt x="288" y="573"/>
                    <a:pt x="290" y="571"/>
                  </a:cubicBezTo>
                  <a:cubicBezTo>
                    <a:pt x="292" y="569"/>
                    <a:pt x="293" y="567"/>
                    <a:pt x="295" y="566"/>
                  </a:cubicBezTo>
                  <a:cubicBezTo>
                    <a:pt x="298" y="563"/>
                    <a:pt x="301" y="560"/>
                    <a:pt x="303" y="557"/>
                  </a:cubicBezTo>
                  <a:cubicBezTo>
                    <a:pt x="306" y="554"/>
                    <a:pt x="307" y="553"/>
                    <a:pt x="309" y="551"/>
                  </a:cubicBezTo>
                  <a:cubicBezTo>
                    <a:pt x="311" y="549"/>
                    <a:pt x="311" y="549"/>
                    <a:pt x="312" y="549"/>
                  </a:cubicBezTo>
                  <a:cubicBezTo>
                    <a:pt x="313" y="549"/>
                    <a:pt x="314" y="548"/>
                    <a:pt x="314" y="548"/>
                  </a:cubicBezTo>
                  <a:cubicBezTo>
                    <a:pt x="314" y="548"/>
                    <a:pt x="315" y="549"/>
                    <a:pt x="315" y="550"/>
                  </a:cubicBezTo>
                  <a:cubicBezTo>
                    <a:pt x="315" y="551"/>
                    <a:pt x="315" y="552"/>
                    <a:pt x="315" y="552"/>
                  </a:cubicBezTo>
                  <a:cubicBezTo>
                    <a:pt x="314" y="553"/>
                    <a:pt x="314" y="554"/>
                    <a:pt x="314" y="555"/>
                  </a:cubicBezTo>
                  <a:cubicBezTo>
                    <a:pt x="314" y="555"/>
                    <a:pt x="314" y="556"/>
                    <a:pt x="313" y="556"/>
                  </a:cubicBezTo>
                  <a:cubicBezTo>
                    <a:pt x="313" y="557"/>
                    <a:pt x="312" y="559"/>
                    <a:pt x="311" y="562"/>
                  </a:cubicBezTo>
                  <a:cubicBezTo>
                    <a:pt x="310" y="564"/>
                    <a:pt x="310" y="565"/>
                    <a:pt x="310" y="565"/>
                  </a:cubicBezTo>
                  <a:cubicBezTo>
                    <a:pt x="309" y="565"/>
                    <a:pt x="309" y="566"/>
                    <a:pt x="310" y="567"/>
                  </a:cubicBezTo>
                  <a:cubicBezTo>
                    <a:pt x="311" y="568"/>
                    <a:pt x="311" y="568"/>
                    <a:pt x="311" y="570"/>
                  </a:cubicBezTo>
                  <a:cubicBezTo>
                    <a:pt x="311" y="572"/>
                    <a:pt x="311" y="573"/>
                    <a:pt x="311" y="574"/>
                  </a:cubicBezTo>
                  <a:cubicBezTo>
                    <a:pt x="311" y="574"/>
                    <a:pt x="310" y="575"/>
                    <a:pt x="310" y="577"/>
                  </a:cubicBezTo>
                  <a:cubicBezTo>
                    <a:pt x="309" y="579"/>
                    <a:pt x="310" y="581"/>
                    <a:pt x="311" y="582"/>
                  </a:cubicBezTo>
                  <a:cubicBezTo>
                    <a:pt x="312" y="584"/>
                    <a:pt x="313" y="585"/>
                    <a:pt x="313" y="586"/>
                  </a:cubicBezTo>
                  <a:cubicBezTo>
                    <a:pt x="313" y="586"/>
                    <a:pt x="312" y="587"/>
                    <a:pt x="312" y="587"/>
                  </a:cubicBezTo>
                  <a:cubicBezTo>
                    <a:pt x="311" y="588"/>
                    <a:pt x="309" y="591"/>
                    <a:pt x="310" y="594"/>
                  </a:cubicBezTo>
                  <a:cubicBezTo>
                    <a:pt x="310" y="597"/>
                    <a:pt x="311" y="597"/>
                    <a:pt x="311" y="599"/>
                  </a:cubicBezTo>
                  <a:cubicBezTo>
                    <a:pt x="311" y="600"/>
                    <a:pt x="310" y="600"/>
                    <a:pt x="310" y="602"/>
                  </a:cubicBezTo>
                  <a:cubicBezTo>
                    <a:pt x="310" y="603"/>
                    <a:pt x="309" y="606"/>
                    <a:pt x="310" y="608"/>
                  </a:cubicBezTo>
                  <a:cubicBezTo>
                    <a:pt x="310" y="610"/>
                    <a:pt x="311" y="610"/>
                    <a:pt x="310" y="613"/>
                  </a:cubicBezTo>
                  <a:cubicBezTo>
                    <a:pt x="310" y="615"/>
                    <a:pt x="310" y="617"/>
                    <a:pt x="310" y="618"/>
                  </a:cubicBezTo>
                  <a:cubicBezTo>
                    <a:pt x="310" y="620"/>
                    <a:pt x="310" y="620"/>
                    <a:pt x="310" y="620"/>
                  </a:cubicBezTo>
                  <a:cubicBezTo>
                    <a:pt x="310" y="620"/>
                    <a:pt x="308" y="622"/>
                    <a:pt x="307" y="623"/>
                  </a:cubicBezTo>
                  <a:cubicBezTo>
                    <a:pt x="307" y="624"/>
                    <a:pt x="306" y="624"/>
                    <a:pt x="305" y="625"/>
                  </a:cubicBezTo>
                  <a:cubicBezTo>
                    <a:pt x="304" y="626"/>
                    <a:pt x="301" y="629"/>
                    <a:pt x="301" y="632"/>
                  </a:cubicBezTo>
                  <a:cubicBezTo>
                    <a:pt x="301" y="636"/>
                    <a:pt x="302" y="638"/>
                    <a:pt x="303" y="642"/>
                  </a:cubicBezTo>
                  <a:cubicBezTo>
                    <a:pt x="305" y="645"/>
                    <a:pt x="307" y="648"/>
                    <a:pt x="309" y="650"/>
                  </a:cubicBezTo>
                  <a:cubicBezTo>
                    <a:pt x="311" y="652"/>
                    <a:pt x="313" y="654"/>
                    <a:pt x="314" y="655"/>
                  </a:cubicBezTo>
                  <a:cubicBezTo>
                    <a:pt x="315" y="656"/>
                    <a:pt x="315" y="656"/>
                    <a:pt x="315" y="656"/>
                  </a:cubicBezTo>
                  <a:cubicBezTo>
                    <a:pt x="315" y="656"/>
                    <a:pt x="315" y="660"/>
                    <a:pt x="317" y="666"/>
                  </a:cubicBezTo>
                  <a:cubicBezTo>
                    <a:pt x="319" y="672"/>
                    <a:pt x="320" y="677"/>
                    <a:pt x="322" y="682"/>
                  </a:cubicBezTo>
                  <a:cubicBezTo>
                    <a:pt x="323" y="687"/>
                    <a:pt x="323" y="687"/>
                    <a:pt x="324" y="690"/>
                  </a:cubicBezTo>
                  <a:cubicBezTo>
                    <a:pt x="325" y="693"/>
                    <a:pt x="326" y="694"/>
                    <a:pt x="326" y="694"/>
                  </a:cubicBezTo>
                  <a:cubicBezTo>
                    <a:pt x="326" y="694"/>
                    <a:pt x="326" y="700"/>
                    <a:pt x="327" y="706"/>
                  </a:cubicBezTo>
                  <a:cubicBezTo>
                    <a:pt x="327" y="709"/>
                    <a:pt x="327" y="712"/>
                    <a:pt x="328" y="714"/>
                  </a:cubicBezTo>
                  <a:cubicBezTo>
                    <a:pt x="328" y="717"/>
                    <a:pt x="328" y="719"/>
                    <a:pt x="329" y="721"/>
                  </a:cubicBezTo>
                  <a:cubicBezTo>
                    <a:pt x="329" y="723"/>
                    <a:pt x="329" y="724"/>
                    <a:pt x="329" y="726"/>
                  </a:cubicBezTo>
                  <a:cubicBezTo>
                    <a:pt x="330" y="727"/>
                    <a:pt x="330" y="728"/>
                    <a:pt x="330" y="729"/>
                  </a:cubicBezTo>
                  <a:cubicBezTo>
                    <a:pt x="331" y="732"/>
                    <a:pt x="332" y="734"/>
                    <a:pt x="333" y="737"/>
                  </a:cubicBezTo>
                  <a:cubicBezTo>
                    <a:pt x="334" y="740"/>
                    <a:pt x="334" y="742"/>
                    <a:pt x="335" y="744"/>
                  </a:cubicBezTo>
                  <a:cubicBezTo>
                    <a:pt x="336" y="747"/>
                    <a:pt x="337" y="749"/>
                    <a:pt x="339" y="752"/>
                  </a:cubicBezTo>
                  <a:cubicBezTo>
                    <a:pt x="342" y="755"/>
                    <a:pt x="343" y="757"/>
                    <a:pt x="343" y="757"/>
                  </a:cubicBezTo>
                  <a:cubicBezTo>
                    <a:pt x="343" y="757"/>
                    <a:pt x="343" y="763"/>
                    <a:pt x="343" y="769"/>
                  </a:cubicBezTo>
                  <a:cubicBezTo>
                    <a:pt x="344" y="774"/>
                    <a:pt x="344" y="782"/>
                    <a:pt x="345" y="789"/>
                  </a:cubicBezTo>
                  <a:cubicBezTo>
                    <a:pt x="346" y="796"/>
                    <a:pt x="346" y="796"/>
                    <a:pt x="347" y="800"/>
                  </a:cubicBezTo>
                  <a:cubicBezTo>
                    <a:pt x="348" y="803"/>
                    <a:pt x="348" y="804"/>
                    <a:pt x="348" y="806"/>
                  </a:cubicBezTo>
                  <a:cubicBezTo>
                    <a:pt x="348" y="808"/>
                    <a:pt x="349" y="809"/>
                    <a:pt x="349" y="810"/>
                  </a:cubicBezTo>
                  <a:cubicBezTo>
                    <a:pt x="349" y="811"/>
                    <a:pt x="349" y="812"/>
                    <a:pt x="349" y="813"/>
                  </a:cubicBezTo>
                  <a:cubicBezTo>
                    <a:pt x="349" y="814"/>
                    <a:pt x="350" y="816"/>
                    <a:pt x="350" y="819"/>
                  </a:cubicBezTo>
                  <a:cubicBezTo>
                    <a:pt x="351" y="822"/>
                    <a:pt x="352" y="826"/>
                    <a:pt x="352" y="829"/>
                  </a:cubicBezTo>
                  <a:cubicBezTo>
                    <a:pt x="353" y="832"/>
                    <a:pt x="353" y="834"/>
                    <a:pt x="354" y="836"/>
                  </a:cubicBezTo>
                  <a:cubicBezTo>
                    <a:pt x="354" y="838"/>
                    <a:pt x="355" y="839"/>
                    <a:pt x="355" y="841"/>
                  </a:cubicBezTo>
                  <a:cubicBezTo>
                    <a:pt x="355" y="843"/>
                    <a:pt x="355" y="844"/>
                    <a:pt x="356" y="845"/>
                  </a:cubicBezTo>
                  <a:cubicBezTo>
                    <a:pt x="356" y="845"/>
                    <a:pt x="356" y="846"/>
                    <a:pt x="356" y="847"/>
                  </a:cubicBezTo>
                  <a:cubicBezTo>
                    <a:pt x="356" y="848"/>
                    <a:pt x="356" y="849"/>
                    <a:pt x="356" y="850"/>
                  </a:cubicBezTo>
                  <a:cubicBezTo>
                    <a:pt x="357" y="851"/>
                    <a:pt x="357" y="851"/>
                    <a:pt x="357" y="851"/>
                  </a:cubicBezTo>
                  <a:cubicBezTo>
                    <a:pt x="357" y="851"/>
                    <a:pt x="356" y="854"/>
                    <a:pt x="356" y="855"/>
                  </a:cubicBezTo>
                  <a:cubicBezTo>
                    <a:pt x="355" y="856"/>
                    <a:pt x="355" y="858"/>
                    <a:pt x="354" y="860"/>
                  </a:cubicBezTo>
                  <a:cubicBezTo>
                    <a:pt x="354" y="861"/>
                    <a:pt x="353" y="861"/>
                    <a:pt x="352" y="863"/>
                  </a:cubicBezTo>
                  <a:cubicBezTo>
                    <a:pt x="352" y="865"/>
                    <a:pt x="352" y="865"/>
                    <a:pt x="351" y="867"/>
                  </a:cubicBezTo>
                  <a:cubicBezTo>
                    <a:pt x="350" y="868"/>
                    <a:pt x="347" y="871"/>
                    <a:pt x="345" y="875"/>
                  </a:cubicBezTo>
                  <a:cubicBezTo>
                    <a:pt x="343" y="879"/>
                    <a:pt x="343" y="881"/>
                    <a:pt x="343" y="884"/>
                  </a:cubicBezTo>
                  <a:cubicBezTo>
                    <a:pt x="343" y="887"/>
                    <a:pt x="345" y="889"/>
                    <a:pt x="345" y="889"/>
                  </a:cubicBezTo>
                  <a:cubicBezTo>
                    <a:pt x="345" y="889"/>
                    <a:pt x="344" y="891"/>
                    <a:pt x="344" y="893"/>
                  </a:cubicBezTo>
                  <a:cubicBezTo>
                    <a:pt x="344" y="895"/>
                    <a:pt x="344" y="896"/>
                    <a:pt x="344" y="897"/>
                  </a:cubicBezTo>
                  <a:cubicBezTo>
                    <a:pt x="344" y="898"/>
                    <a:pt x="345" y="901"/>
                    <a:pt x="348" y="901"/>
                  </a:cubicBezTo>
                  <a:cubicBezTo>
                    <a:pt x="352" y="902"/>
                    <a:pt x="367" y="902"/>
                    <a:pt x="376" y="903"/>
                  </a:cubicBezTo>
                  <a:cubicBezTo>
                    <a:pt x="385" y="903"/>
                    <a:pt x="390" y="903"/>
                    <a:pt x="397" y="901"/>
                  </a:cubicBezTo>
                  <a:cubicBezTo>
                    <a:pt x="404" y="899"/>
                    <a:pt x="409" y="897"/>
                    <a:pt x="410" y="895"/>
                  </a:cubicBezTo>
                  <a:cubicBezTo>
                    <a:pt x="412" y="894"/>
                    <a:pt x="412" y="893"/>
                    <a:pt x="412" y="891"/>
                  </a:cubicBezTo>
                  <a:cubicBezTo>
                    <a:pt x="412" y="889"/>
                    <a:pt x="413" y="888"/>
                    <a:pt x="413" y="886"/>
                  </a:cubicBezTo>
                  <a:cubicBezTo>
                    <a:pt x="413" y="885"/>
                    <a:pt x="413" y="883"/>
                    <a:pt x="413" y="882"/>
                  </a:cubicBezTo>
                  <a:cubicBezTo>
                    <a:pt x="412" y="881"/>
                    <a:pt x="412" y="881"/>
                    <a:pt x="412" y="881"/>
                  </a:cubicBezTo>
                  <a:cubicBezTo>
                    <a:pt x="412" y="881"/>
                    <a:pt x="413" y="880"/>
                    <a:pt x="413" y="877"/>
                  </a:cubicBezTo>
                  <a:cubicBezTo>
                    <a:pt x="414" y="874"/>
                    <a:pt x="414" y="870"/>
                    <a:pt x="414" y="867"/>
                  </a:cubicBezTo>
                  <a:cubicBezTo>
                    <a:pt x="414" y="864"/>
                    <a:pt x="414" y="863"/>
                    <a:pt x="414" y="862"/>
                  </a:cubicBezTo>
                  <a:cubicBezTo>
                    <a:pt x="413" y="861"/>
                    <a:pt x="413" y="860"/>
                    <a:pt x="413" y="860"/>
                  </a:cubicBezTo>
                  <a:cubicBezTo>
                    <a:pt x="413" y="860"/>
                    <a:pt x="414" y="858"/>
                    <a:pt x="413" y="853"/>
                  </a:cubicBezTo>
                  <a:cubicBezTo>
                    <a:pt x="413" y="849"/>
                    <a:pt x="413" y="847"/>
                    <a:pt x="412" y="843"/>
                  </a:cubicBezTo>
                  <a:cubicBezTo>
                    <a:pt x="410" y="840"/>
                    <a:pt x="410" y="839"/>
                    <a:pt x="410" y="836"/>
                  </a:cubicBezTo>
                  <a:cubicBezTo>
                    <a:pt x="410" y="833"/>
                    <a:pt x="410" y="832"/>
                    <a:pt x="408" y="830"/>
                  </a:cubicBezTo>
                  <a:cubicBezTo>
                    <a:pt x="407" y="827"/>
                    <a:pt x="404" y="825"/>
                    <a:pt x="404" y="825"/>
                  </a:cubicBezTo>
                  <a:cubicBezTo>
                    <a:pt x="404" y="825"/>
                    <a:pt x="404" y="823"/>
                    <a:pt x="404" y="821"/>
                  </a:cubicBezTo>
                  <a:cubicBezTo>
                    <a:pt x="405" y="818"/>
                    <a:pt x="405" y="816"/>
                    <a:pt x="406" y="813"/>
                  </a:cubicBezTo>
                  <a:cubicBezTo>
                    <a:pt x="406" y="809"/>
                    <a:pt x="407" y="808"/>
                    <a:pt x="406" y="804"/>
                  </a:cubicBezTo>
                  <a:cubicBezTo>
                    <a:pt x="406" y="801"/>
                    <a:pt x="406" y="799"/>
                    <a:pt x="405" y="797"/>
                  </a:cubicBezTo>
                  <a:cubicBezTo>
                    <a:pt x="404" y="795"/>
                    <a:pt x="402" y="794"/>
                    <a:pt x="402" y="793"/>
                  </a:cubicBezTo>
                  <a:cubicBezTo>
                    <a:pt x="401" y="792"/>
                    <a:pt x="400" y="792"/>
                    <a:pt x="400" y="792"/>
                  </a:cubicBezTo>
                  <a:cubicBezTo>
                    <a:pt x="400" y="792"/>
                    <a:pt x="400" y="791"/>
                    <a:pt x="401" y="789"/>
                  </a:cubicBezTo>
                  <a:cubicBezTo>
                    <a:pt x="401" y="787"/>
                    <a:pt x="401" y="784"/>
                    <a:pt x="402" y="781"/>
                  </a:cubicBezTo>
                  <a:cubicBezTo>
                    <a:pt x="402" y="779"/>
                    <a:pt x="403" y="777"/>
                    <a:pt x="402" y="772"/>
                  </a:cubicBezTo>
                  <a:cubicBezTo>
                    <a:pt x="402" y="768"/>
                    <a:pt x="402" y="765"/>
                    <a:pt x="402" y="764"/>
                  </a:cubicBezTo>
                  <a:cubicBezTo>
                    <a:pt x="403" y="763"/>
                    <a:pt x="403" y="763"/>
                    <a:pt x="405" y="761"/>
                  </a:cubicBezTo>
                  <a:cubicBezTo>
                    <a:pt x="407" y="760"/>
                    <a:pt x="408" y="759"/>
                    <a:pt x="408" y="757"/>
                  </a:cubicBezTo>
                  <a:cubicBezTo>
                    <a:pt x="407" y="756"/>
                    <a:pt x="407" y="754"/>
                    <a:pt x="406" y="752"/>
                  </a:cubicBezTo>
                  <a:cubicBezTo>
                    <a:pt x="405" y="749"/>
                    <a:pt x="403" y="747"/>
                    <a:pt x="403" y="747"/>
                  </a:cubicBezTo>
                  <a:cubicBezTo>
                    <a:pt x="403" y="747"/>
                    <a:pt x="404" y="745"/>
                    <a:pt x="404" y="743"/>
                  </a:cubicBezTo>
                  <a:cubicBezTo>
                    <a:pt x="405" y="741"/>
                    <a:pt x="405" y="738"/>
                    <a:pt x="405" y="734"/>
                  </a:cubicBezTo>
                  <a:cubicBezTo>
                    <a:pt x="405" y="731"/>
                    <a:pt x="405" y="729"/>
                    <a:pt x="405" y="725"/>
                  </a:cubicBezTo>
                  <a:cubicBezTo>
                    <a:pt x="405" y="722"/>
                    <a:pt x="405" y="718"/>
                    <a:pt x="405" y="712"/>
                  </a:cubicBezTo>
                  <a:cubicBezTo>
                    <a:pt x="404" y="706"/>
                    <a:pt x="404" y="704"/>
                    <a:pt x="404" y="700"/>
                  </a:cubicBezTo>
                  <a:cubicBezTo>
                    <a:pt x="404" y="696"/>
                    <a:pt x="404" y="692"/>
                    <a:pt x="403" y="688"/>
                  </a:cubicBezTo>
                  <a:cubicBezTo>
                    <a:pt x="402" y="684"/>
                    <a:pt x="401" y="682"/>
                    <a:pt x="401" y="682"/>
                  </a:cubicBezTo>
                  <a:cubicBezTo>
                    <a:pt x="401" y="682"/>
                    <a:pt x="401" y="679"/>
                    <a:pt x="401" y="676"/>
                  </a:cubicBezTo>
                  <a:cubicBezTo>
                    <a:pt x="402" y="673"/>
                    <a:pt x="402" y="670"/>
                    <a:pt x="402" y="665"/>
                  </a:cubicBezTo>
                  <a:cubicBezTo>
                    <a:pt x="402" y="661"/>
                    <a:pt x="402" y="660"/>
                    <a:pt x="402" y="657"/>
                  </a:cubicBezTo>
                  <a:cubicBezTo>
                    <a:pt x="401" y="655"/>
                    <a:pt x="401" y="653"/>
                    <a:pt x="401" y="651"/>
                  </a:cubicBezTo>
                  <a:cubicBezTo>
                    <a:pt x="401" y="649"/>
                    <a:pt x="401" y="649"/>
                    <a:pt x="401" y="647"/>
                  </a:cubicBezTo>
                  <a:cubicBezTo>
                    <a:pt x="401" y="646"/>
                    <a:pt x="402" y="644"/>
                    <a:pt x="401" y="643"/>
                  </a:cubicBezTo>
                  <a:cubicBezTo>
                    <a:pt x="400" y="641"/>
                    <a:pt x="398" y="639"/>
                    <a:pt x="397" y="638"/>
                  </a:cubicBezTo>
                  <a:cubicBezTo>
                    <a:pt x="396" y="636"/>
                    <a:pt x="396" y="636"/>
                    <a:pt x="394" y="635"/>
                  </a:cubicBezTo>
                  <a:cubicBezTo>
                    <a:pt x="392" y="633"/>
                    <a:pt x="391" y="634"/>
                    <a:pt x="390" y="634"/>
                  </a:cubicBezTo>
                  <a:cubicBezTo>
                    <a:pt x="388" y="634"/>
                    <a:pt x="387" y="634"/>
                    <a:pt x="386" y="634"/>
                  </a:cubicBezTo>
                  <a:cubicBezTo>
                    <a:pt x="385" y="635"/>
                    <a:pt x="385" y="635"/>
                    <a:pt x="385" y="635"/>
                  </a:cubicBezTo>
                  <a:cubicBezTo>
                    <a:pt x="385" y="635"/>
                    <a:pt x="384" y="633"/>
                    <a:pt x="383" y="631"/>
                  </a:cubicBezTo>
                  <a:cubicBezTo>
                    <a:pt x="382" y="629"/>
                    <a:pt x="381" y="628"/>
                    <a:pt x="381" y="627"/>
                  </a:cubicBezTo>
                  <a:cubicBezTo>
                    <a:pt x="381" y="626"/>
                    <a:pt x="382" y="625"/>
                    <a:pt x="381" y="624"/>
                  </a:cubicBezTo>
                  <a:cubicBezTo>
                    <a:pt x="380" y="623"/>
                    <a:pt x="380" y="622"/>
                    <a:pt x="380" y="621"/>
                  </a:cubicBezTo>
                  <a:cubicBezTo>
                    <a:pt x="380" y="620"/>
                    <a:pt x="381" y="618"/>
                    <a:pt x="381" y="618"/>
                  </a:cubicBezTo>
                  <a:cubicBezTo>
                    <a:pt x="382" y="617"/>
                    <a:pt x="382" y="617"/>
                    <a:pt x="383" y="615"/>
                  </a:cubicBezTo>
                  <a:cubicBezTo>
                    <a:pt x="383" y="614"/>
                    <a:pt x="382" y="613"/>
                    <a:pt x="382" y="612"/>
                  </a:cubicBezTo>
                  <a:cubicBezTo>
                    <a:pt x="383" y="611"/>
                    <a:pt x="383" y="611"/>
                    <a:pt x="383" y="610"/>
                  </a:cubicBezTo>
                  <a:cubicBezTo>
                    <a:pt x="383" y="609"/>
                    <a:pt x="383" y="608"/>
                    <a:pt x="384" y="608"/>
                  </a:cubicBezTo>
                  <a:cubicBezTo>
                    <a:pt x="384" y="607"/>
                    <a:pt x="384" y="605"/>
                    <a:pt x="385" y="604"/>
                  </a:cubicBezTo>
                  <a:cubicBezTo>
                    <a:pt x="385" y="603"/>
                    <a:pt x="386" y="602"/>
                    <a:pt x="386" y="602"/>
                  </a:cubicBezTo>
                  <a:cubicBezTo>
                    <a:pt x="386" y="602"/>
                    <a:pt x="387" y="601"/>
                    <a:pt x="387" y="600"/>
                  </a:cubicBezTo>
                  <a:cubicBezTo>
                    <a:pt x="387" y="598"/>
                    <a:pt x="387" y="598"/>
                    <a:pt x="388" y="597"/>
                  </a:cubicBezTo>
                  <a:cubicBezTo>
                    <a:pt x="388" y="595"/>
                    <a:pt x="389" y="593"/>
                    <a:pt x="390" y="592"/>
                  </a:cubicBezTo>
                  <a:cubicBezTo>
                    <a:pt x="390" y="591"/>
                    <a:pt x="391" y="589"/>
                    <a:pt x="392" y="588"/>
                  </a:cubicBezTo>
                  <a:cubicBezTo>
                    <a:pt x="392" y="587"/>
                    <a:pt x="393" y="585"/>
                    <a:pt x="395" y="583"/>
                  </a:cubicBezTo>
                  <a:cubicBezTo>
                    <a:pt x="397" y="581"/>
                    <a:pt x="397" y="580"/>
                    <a:pt x="397" y="578"/>
                  </a:cubicBezTo>
                  <a:cubicBezTo>
                    <a:pt x="397" y="577"/>
                    <a:pt x="397" y="576"/>
                    <a:pt x="397" y="576"/>
                  </a:cubicBezTo>
                  <a:cubicBezTo>
                    <a:pt x="397" y="575"/>
                    <a:pt x="398" y="574"/>
                    <a:pt x="398" y="573"/>
                  </a:cubicBezTo>
                  <a:cubicBezTo>
                    <a:pt x="399" y="571"/>
                    <a:pt x="400" y="567"/>
                    <a:pt x="402" y="563"/>
                  </a:cubicBezTo>
                  <a:cubicBezTo>
                    <a:pt x="403" y="559"/>
                    <a:pt x="403" y="557"/>
                    <a:pt x="404" y="555"/>
                  </a:cubicBezTo>
                  <a:cubicBezTo>
                    <a:pt x="405" y="553"/>
                    <a:pt x="406" y="551"/>
                    <a:pt x="406" y="550"/>
                  </a:cubicBezTo>
                  <a:cubicBezTo>
                    <a:pt x="406" y="548"/>
                    <a:pt x="407" y="548"/>
                    <a:pt x="407" y="547"/>
                  </a:cubicBezTo>
                  <a:cubicBezTo>
                    <a:pt x="407" y="546"/>
                    <a:pt x="408" y="545"/>
                    <a:pt x="409" y="543"/>
                  </a:cubicBezTo>
                  <a:cubicBezTo>
                    <a:pt x="409" y="541"/>
                    <a:pt x="409" y="540"/>
                    <a:pt x="410" y="538"/>
                  </a:cubicBezTo>
                  <a:cubicBezTo>
                    <a:pt x="411" y="537"/>
                    <a:pt x="412" y="535"/>
                    <a:pt x="413" y="534"/>
                  </a:cubicBezTo>
                  <a:cubicBezTo>
                    <a:pt x="414" y="533"/>
                    <a:pt x="415" y="532"/>
                    <a:pt x="415" y="530"/>
                  </a:cubicBezTo>
                  <a:cubicBezTo>
                    <a:pt x="415" y="529"/>
                    <a:pt x="415" y="528"/>
                    <a:pt x="414" y="527"/>
                  </a:cubicBezTo>
                  <a:cubicBezTo>
                    <a:pt x="414" y="526"/>
                    <a:pt x="413" y="525"/>
                    <a:pt x="413" y="524"/>
                  </a:cubicBezTo>
                  <a:cubicBezTo>
                    <a:pt x="414" y="523"/>
                    <a:pt x="414" y="522"/>
                    <a:pt x="415" y="521"/>
                  </a:cubicBezTo>
                  <a:cubicBezTo>
                    <a:pt x="415" y="520"/>
                    <a:pt x="416" y="520"/>
                    <a:pt x="416" y="520"/>
                  </a:cubicBezTo>
                  <a:cubicBezTo>
                    <a:pt x="417" y="520"/>
                    <a:pt x="418" y="520"/>
                    <a:pt x="419" y="518"/>
                  </a:cubicBezTo>
                  <a:cubicBezTo>
                    <a:pt x="421" y="516"/>
                    <a:pt x="421" y="515"/>
                    <a:pt x="421" y="512"/>
                  </a:cubicBezTo>
                  <a:cubicBezTo>
                    <a:pt x="422" y="509"/>
                    <a:pt x="422" y="507"/>
                    <a:pt x="423" y="505"/>
                  </a:cubicBezTo>
                  <a:cubicBezTo>
                    <a:pt x="423" y="503"/>
                    <a:pt x="423" y="501"/>
                    <a:pt x="423" y="499"/>
                  </a:cubicBezTo>
                  <a:cubicBezTo>
                    <a:pt x="423" y="496"/>
                    <a:pt x="423" y="496"/>
                    <a:pt x="423" y="493"/>
                  </a:cubicBezTo>
                  <a:cubicBezTo>
                    <a:pt x="423" y="490"/>
                    <a:pt x="423" y="487"/>
                    <a:pt x="422" y="485"/>
                  </a:cubicBezTo>
                  <a:cubicBezTo>
                    <a:pt x="422" y="483"/>
                    <a:pt x="422" y="481"/>
                    <a:pt x="422" y="478"/>
                  </a:cubicBezTo>
                  <a:cubicBezTo>
                    <a:pt x="422" y="476"/>
                    <a:pt x="422" y="474"/>
                    <a:pt x="422" y="472"/>
                  </a:cubicBezTo>
                  <a:cubicBezTo>
                    <a:pt x="421" y="470"/>
                    <a:pt x="420" y="469"/>
                    <a:pt x="420" y="467"/>
                  </a:cubicBezTo>
                  <a:cubicBezTo>
                    <a:pt x="420" y="466"/>
                    <a:pt x="420" y="464"/>
                    <a:pt x="420" y="463"/>
                  </a:cubicBezTo>
                  <a:cubicBezTo>
                    <a:pt x="420" y="461"/>
                    <a:pt x="420" y="460"/>
                    <a:pt x="420" y="458"/>
                  </a:cubicBezTo>
                  <a:cubicBezTo>
                    <a:pt x="421" y="455"/>
                    <a:pt x="421" y="453"/>
                    <a:pt x="422" y="449"/>
                  </a:cubicBezTo>
                  <a:cubicBezTo>
                    <a:pt x="423" y="446"/>
                    <a:pt x="423" y="444"/>
                    <a:pt x="423" y="442"/>
                  </a:cubicBezTo>
                  <a:cubicBezTo>
                    <a:pt x="424" y="441"/>
                    <a:pt x="425" y="438"/>
                    <a:pt x="425" y="433"/>
                  </a:cubicBezTo>
                  <a:cubicBezTo>
                    <a:pt x="424" y="429"/>
                    <a:pt x="423" y="425"/>
                    <a:pt x="422" y="422"/>
                  </a:cubicBezTo>
                  <a:cubicBezTo>
                    <a:pt x="420" y="418"/>
                    <a:pt x="419" y="414"/>
                    <a:pt x="417" y="411"/>
                  </a:cubicBezTo>
                  <a:cubicBezTo>
                    <a:pt x="415" y="407"/>
                    <a:pt x="413" y="404"/>
                    <a:pt x="412" y="401"/>
                  </a:cubicBezTo>
                  <a:cubicBezTo>
                    <a:pt x="410" y="397"/>
                    <a:pt x="409" y="394"/>
                    <a:pt x="407" y="391"/>
                  </a:cubicBezTo>
                  <a:cubicBezTo>
                    <a:pt x="405" y="388"/>
                    <a:pt x="404" y="386"/>
                    <a:pt x="403" y="384"/>
                  </a:cubicBezTo>
                  <a:cubicBezTo>
                    <a:pt x="402" y="382"/>
                    <a:pt x="400" y="378"/>
                    <a:pt x="399" y="376"/>
                  </a:cubicBezTo>
                  <a:cubicBezTo>
                    <a:pt x="398" y="375"/>
                    <a:pt x="396" y="372"/>
                    <a:pt x="395" y="371"/>
                  </a:cubicBezTo>
                  <a:cubicBezTo>
                    <a:pt x="393" y="369"/>
                    <a:pt x="391" y="365"/>
                    <a:pt x="390" y="362"/>
                  </a:cubicBezTo>
                  <a:cubicBezTo>
                    <a:pt x="389" y="359"/>
                    <a:pt x="387" y="355"/>
                    <a:pt x="386" y="352"/>
                  </a:cubicBezTo>
                  <a:cubicBezTo>
                    <a:pt x="386" y="350"/>
                    <a:pt x="386" y="349"/>
                    <a:pt x="385" y="346"/>
                  </a:cubicBezTo>
                  <a:cubicBezTo>
                    <a:pt x="385" y="343"/>
                    <a:pt x="385" y="341"/>
                    <a:pt x="384" y="337"/>
                  </a:cubicBezTo>
                  <a:cubicBezTo>
                    <a:pt x="384" y="333"/>
                    <a:pt x="384" y="332"/>
                    <a:pt x="382" y="328"/>
                  </a:cubicBezTo>
                  <a:cubicBezTo>
                    <a:pt x="382" y="326"/>
                    <a:pt x="381" y="325"/>
                    <a:pt x="381" y="324"/>
                  </a:cubicBezTo>
                  <a:cubicBezTo>
                    <a:pt x="380" y="321"/>
                    <a:pt x="379" y="319"/>
                    <a:pt x="379" y="318"/>
                  </a:cubicBezTo>
                  <a:cubicBezTo>
                    <a:pt x="379" y="317"/>
                    <a:pt x="379" y="317"/>
                    <a:pt x="379" y="317"/>
                  </a:cubicBezTo>
                  <a:cubicBezTo>
                    <a:pt x="379" y="317"/>
                    <a:pt x="379" y="316"/>
                    <a:pt x="380" y="315"/>
                  </a:cubicBezTo>
                  <a:cubicBezTo>
                    <a:pt x="381" y="313"/>
                    <a:pt x="381" y="312"/>
                    <a:pt x="383" y="310"/>
                  </a:cubicBezTo>
                  <a:cubicBezTo>
                    <a:pt x="384" y="308"/>
                    <a:pt x="385" y="306"/>
                    <a:pt x="386" y="302"/>
                  </a:cubicBezTo>
                  <a:cubicBezTo>
                    <a:pt x="387" y="299"/>
                    <a:pt x="387" y="299"/>
                    <a:pt x="387" y="298"/>
                  </a:cubicBezTo>
                  <a:cubicBezTo>
                    <a:pt x="387" y="296"/>
                    <a:pt x="387" y="295"/>
                    <a:pt x="387" y="295"/>
                  </a:cubicBezTo>
                  <a:cubicBezTo>
                    <a:pt x="387" y="295"/>
                    <a:pt x="388" y="295"/>
                    <a:pt x="389" y="294"/>
                  </a:cubicBezTo>
                  <a:cubicBezTo>
                    <a:pt x="390" y="293"/>
                    <a:pt x="390" y="292"/>
                    <a:pt x="391" y="291"/>
                  </a:cubicBezTo>
                  <a:cubicBezTo>
                    <a:pt x="393" y="290"/>
                    <a:pt x="394" y="289"/>
                    <a:pt x="394" y="289"/>
                  </a:cubicBezTo>
                  <a:cubicBezTo>
                    <a:pt x="394" y="289"/>
                    <a:pt x="395" y="290"/>
                    <a:pt x="398" y="291"/>
                  </a:cubicBezTo>
                  <a:cubicBezTo>
                    <a:pt x="400" y="292"/>
                    <a:pt x="401" y="293"/>
                    <a:pt x="402" y="294"/>
                  </a:cubicBezTo>
                  <a:cubicBezTo>
                    <a:pt x="403" y="294"/>
                    <a:pt x="405" y="296"/>
                    <a:pt x="407" y="297"/>
                  </a:cubicBezTo>
                  <a:cubicBezTo>
                    <a:pt x="409" y="298"/>
                    <a:pt x="412" y="299"/>
                    <a:pt x="414" y="299"/>
                  </a:cubicBezTo>
                  <a:cubicBezTo>
                    <a:pt x="417" y="300"/>
                    <a:pt x="418" y="301"/>
                    <a:pt x="421" y="303"/>
                  </a:cubicBezTo>
                  <a:cubicBezTo>
                    <a:pt x="423" y="304"/>
                    <a:pt x="426" y="305"/>
                    <a:pt x="427" y="305"/>
                  </a:cubicBezTo>
                  <a:cubicBezTo>
                    <a:pt x="428" y="306"/>
                    <a:pt x="430" y="308"/>
                    <a:pt x="433" y="309"/>
                  </a:cubicBezTo>
                  <a:cubicBezTo>
                    <a:pt x="435" y="310"/>
                    <a:pt x="438" y="311"/>
                    <a:pt x="442" y="311"/>
                  </a:cubicBezTo>
                  <a:cubicBezTo>
                    <a:pt x="446" y="312"/>
                    <a:pt x="448" y="312"/>
                    <a:pt x="451" y="313"/>
                  </a:cubicBezTo>
                  <a:cubicBezTo>
                    <a:pt x="453" y="313"/>
                    <a:pt x="455" y="313"/>
                    <a:pt x="457" y="313"/>
                  </a:cubicBezTo>
                  <a:cubicBezTo>
                    <a:pt x="460" y="313"/>
                    <a:pt x="461" y="314"/>
                    <a:pt x="462" y="314"/>
                  </a:cubicBezTo>
                  <a:cubicBezTo>
                    <a:pt x="464" y="314"/>
                    <a:pt x="467" y="314"/>
                    <a:pt x="469" y="313"/>
                  </a:cubicBezTo>
                  <a:cubicBezTo>
                    <a:pt x="471" y="312"/>
                    <a:pt x="472" y="310"/>
                    <a:pt x="472" y="309"/>
                  </a:cubicBezTo>
                  <a:cubicBezTo>
                    <a:pt x="473" y="308"/>
                    <a:pt x="473" y="307"/>
                    <a:pt x="473" y="307"/>
                  </a:cubicBezTo>
                  <a:cubicBezTo>
                    <a:pt x="473" y="307"/>
                    <a:pt x="475" y="305"/>
                    <a:pt x="476" y="304"/>
                  </a:cubicBezTo>
                  <a:cubicBezTo>
                    <a:pt x="477" y="303"/>
                    <a:pt x="478" y="302"/>
                    <a:pt x="479" y="301"/>
                  </a:cubicBezTo>
                  <a:cubicBezTo>
                    <a:pt x="479" y="301"/>
                    <a:pt x="481" y="299"/>
                    <a:pt x="483" y="297"/>
                  </a:cubicBezTo>
                  <a:cubicBezTo>
                    <a:pt x="484" y="295"/>
                    <a:pt x="484" y="294"/>
                    <a:pt x="485" y="292"/>
                  </a:cubicBezTo>
                  <a:cubicBezTo>
                    <a:pt x="486" y="290"/>
                    <a:pt x="488" y="289"/>
                    <a:pt x="488" y="285"/>
                  </a:cubicBezTo>
                  <a:cubicBezTo>
                    <a:pt x="488" y="282"/>
                    <a:pt x="487" y="278"/>
                    <a:pt x="486" y="276"/>
                  </a:cubicBezTo>
                  <a:cubicBezTo>
                    <a:pt x="486" y="274"/>
                    <a:pt x="486" y="272"/>
                    <a:pt x="486" y="272"/>
                  </a:cubicBezTo>
                  <a:cubicBezTo>
                    <a:pt x="486" y="272"/>
                    <a:pt x="486" y="271"/>
                    <a:pt x="487" y="270"/>
                  </a:cubicBezTo>
                  <a:cubicBezTo>
                    <a:pt x="488" y="269"/>
                    <a:pt x="489" y="268"/>
                    <a:pt x="489" y="266"/>
                  </a:cubicBezTo>
                  <a:cubicBezTo>
                    <a:pt x="490" y="265"/>
                    <a:pt x="490" y="264"/>
                    <a:pt x="490" y="263"/>
                  </a:cubicBezTo>
                  <a:cubicBezTo>
                    <a:pt x="491" y="262"/>
                    <a:pt x="491" y="261"/>
                    <a:pt x="491" y="259"/>
                  </a:cubicBezTo>
                  <a:cubicBezTo>
                    <a:pt x="492" y="258"/>
                    <a:pt x="492" y="256"/>
                    <a:pt x="492" y="254"/>
                  </a:cubicBezTo>
                  <a:cubicBezTo>
                    <a:pt x="492" y="252"/>
                    <a:pt x="492" y="250"/>
                    <a:pt x="493" y="248"/>
                  </a:cubicBezTo>
                  <a:cubicBezTo>
                    <a:pt x="493" y="243"/>
                    <a:pt x="493" y="241"/>
                    <a:pt x="492" y="240"/>
                  </a:cubicBezTo>
                  <a:cubicBezTo>
                    <a:pt x="492" y="238"/>
                    <a:pt x="492" y="237"/>
                    <a:pt x="492" y="237"/>
                  </a:cubicBezTo>
                  <a:cubicBezTo>
                    <a:pt x="492" y="237"/>
                    <a:pt x="493" y="236"/>
                    <a:pt x="493" y="234"/>
                  </a:cubicBezTo>
                  <a:cubicBezTo>
                    <a:pt x="493" y="232"/>
                    <a:pt x="494" y="230"/>
                    <a:pt x="494" y="228"/>
                  </a:cubicBezTo>
                  <a:cubicBezTo>
                    <a:pt x="495" y="225"/>
                    <a:pt x="495" y="222"/>
                    <a:pt x="496" y="219"/>
                  </a:cubicBezTo>
                  <a:cubicBezTo>
                    <a:pt x="496" y="216"/>
                    <a:pt x="497" y="212"/>
                    <a:pt x="497" y="207"/>
                  </a:cubicBezTo>
                  <a:cubicBezTo>
                    <a:pt x="497" y="201"/>
                    <a:pt x="497" y="201"/>
                    <a:pt x="497" y="198"/>
                  </a:cubicBezTo>
                  <a:cubicBezTo>
                    <a:pt x="497" y="195"/>
                    <a:pt x="498" y="194"/>
                    <a:pt x="498" y="191"/>
                  </a:cubicBezTo>
                  <a:cubicBezTo>
                    <a:pt x="499" y="189"/>
                    <a:pt x="499" y="186"/>
                    <a:pt x="500" y="182"/>
                  </a:cubicBezTo>
                  <a:cubicBezTo>
                    <a:pt x="501" y="179"/>
                    <a:pt x="501" y="176"/>
                    <a:pt x="502" y="174"/>
                  </a:cubicBezTo>
                  <a:cubicBezTo>
                    <a:pt x="502" y="173"/>
                    <a:pt x="502" y="172"/>
                    <a:pt x="502" y="171"/>
                  </a:cubicBezTo>
                  <a:close/>
                  <a:moveTo>
                    <a:pt x="43" y="171"/>
                  </a:moveTo>
                  <a:cubicBezTo>
                    <a:pt x="33" y="176"/>
                    <a:pt x="24" y="180"/>
                    <a:pt x="24" y="180"/>
                  </a:cubicBezTo>
                  <a:cubicBezTo>
                    <a:pt x="22" y="175"/>
                    <a:pt x="22" y="175"/>
                    <a:pt x="22" y="175"/>
                  </a:cubicBezTo>
                  <a:cubicBezTo>
                    <a:pt x="23" y="174"/>
                    <a:pt x="23" y="174"/>
                    <a:pt x="23" y="174"/>
                  </a:cubicBezTo>
                  <a:cubicBezTo>
                    <a:pt x="22" y="166"/>
                    <a:pt x="22" y="166"/>
                    <a:pt x="22" y="166"/>
                  </a:cubicBezTo>
                  <a:cubicBezTo>
                    <a:pt x="22" y="166"/>
                    <a:pt x="29" y="164"/>
                    <a:pt x="39" y="160"/>
                  </a:cubicBezTo>
                  <a:cubicBezTo>
                    <a:pt x="49" y="156"/>
                    <a:pt x="56" y="152"/>
                    <a:pt x="56" y="152"/>
                  </a:cubicBezTo>
                  <a:cubicBezTo>
                    <a:pt x="56" y="152"/>
                    <a:pt x="57" y="157"/>
                    <a:pt x="57" y="158"/>
                  </a:cubicBezTo>
                  <a:cubicBezTo>
                    <a:pt x="58" y="159"/>
                    <a:pt x="59" y="160"/>
                    <a:pt x="59" y="160"/>
                  </a:cubicBezTo>
                  <a:cubicBezTo>
                    <a:pt x="59" y="160"/>
                    <a:pt x="54" y="166"/>
                    <a:pt x="43" y="171"/>
                  </a:cubicBezTo>
                  <a:close/>
                  <a:moveTo>
                    <a:pt x="257" y="166"/>
                  </a:moveTo>
                  <a:cubicBezTo>
                    <a:pt x="256" y="168"/>
                    <a:pt x="256" y="169"/>
                    <a:pt x="256" y="169"/>
                  </a:cubicBezTo>
                  <a:cubicBezTo>
                    <a:pt x="256" y="169"/>
                    <a:pt x="252" y="172"/>
                    <a:pt x="251" y="175"/>
                  </a:cubicBezTo>
                  <a:cubicBezTo>
                    <a:pt x="249" y="178"/>
                    <a:pt x="245" y="185"/>
                    <a:pt x="244" y="192"/>
                  </a:cubicBezTo>
                  <a:cubicBezTo>
                    <a:pt x="242" y="199"/>
                    <a:pt x="241" y="214"/>
                    <a:pt x="240" y="223"/>
                  </a:cubicBezTo>
                  <a:cubicBezTo>
                    <a:pt x="239" y="209"/>
                    <a:pt x="238" y="206"/>
                    <a:pt x="239" y="197"/>
                  </a:cubicBezTo>
                  <a:cubicBezTo>
                    <a:pt x="240" y="187"/>
                    <a:pt x="242" y="176"/>
                    <a:pt x="244" y="172"/>
                  </a:cubicBezTo>
                  <a:cubicBezTo>
                    <a:pt x="244" y="172"/>
                    <a:pt x="244" y="177"/>
                    <a:pt x="246" y="179"/>
                  </a:cubicBezTo>
                  <a:cubicBezTo>
                    <a:pt x="247" y="178"/>
                    <a:pt x="246" y="179"/>
                    <a:pt x="247" y="177"/>
                  </a:cubicBezTo>
                  <a:cubicBezTo>
                    <a:pt x="248" y="175"/>
                    <a:pt x="249" y="171"/>
                    <a:pt x="251" y="168"/>
                  </a:cubicBezTo>
                  <a:cubicBezTo>
                    <a:pt x="253" y="166"/>
                    <a:pt x="255" y="162"/>
                    <a:pt x="255" y="161"/>
                  </a:cubicBezTo>
                  <a:cubicBezTo>
                    <a:pt x="256" y="162"/>
                    <a:pt x="258" y="164"/>
                    <a:pt x="257" y="166"/>
                  </a:cubicBezTo>
                  <a:close/>
                  <a:moveTo>
                    <a:pt x="252" y="165"/>
                  </a:moveTo>
                  <a:cubicBezTo>
                    <a:pt x="250" y="168"/>
                    <a:pt x="248" y="170"/>
                    <a:pt x="248" y="173"/>
                  </a:cubicBezTo>
                  <a:cubicBezTo>
                    <a:pt x="247" y="175"/>
                    <a:pt x="246" y="178"/>
                    <a:pt x="246" y="178"/>
                  </a:cubicBezTo>
                  <a:cubicBezTo>
                    <a:pt x="246" y="178"/>
                    <a:pt x="244" y="174"/>
                    <a:pt x="245" y="170"/>
                  </a:cubicBezTo>
                  <a:cubicBezTo>
                    <a:pt x="246" y="166"/>
                    <a:pt x="248" y="162"/>
                    <a:pt x="248" y="159"/>
                  </a:cubicBezTo>
                  <a:cubicBezTo>
                    <a:pt x="248" y="156"/>
                    <a:pt x="247" y="149"/>
                    <a:pt x="249" y="143"/>
                  </a:cubicBezTo>
                  <a:cubicBezTo>
                    <a:pt x="250" y="138"/>
                    <a:pt x="253" y="136"/>
                    <a:pt x="253" y="136"/>
                  </a:cubicBezTo>
                  <a:cubicBezTo>
                    <a:pt x="253" y="136"/>
                    <a:pt x="254" y="140"/>
                    <a:pt x="259" y="144"/>
                  </a:cubicBezTo>
                  <a:cubicBezTo>
                    <a:pt x="263" y="149"/>
                    <a:pt x="265" y="152"/>
                    <a:pt x="265" y="152"/>
                  </a:cubicBezTo>
                  <a:cubicBezTo>
                    <a:pt x="265" y="152"/>
                    <a:pt x="261" y="152"/>
                    <a:pt x="258" y="155"/>
                  </a:cubicBezTo>
                  <a:cubicBezTo>
                    <a:pt x="256" y="158"/>
                    <a:pt x="255" y="162"/>
                    <a:pt x="252" y="165"/>
                  </a:cubicBezTo>
                  <a:close/>
                  <a:moveTo>
                    <a:pt x="266" y="440"/>
                  </a:moveTo>
                  <a:cubicBezTo>
                    <a:pt x="260" y="438"/>
                    <a:pt x="258" y="438"/>
                    <a:pt x="258" y="438"/>
                  </a:cubicBezTo>
                  <a:cubicBezTo>
                    <a:pt x="258" y="438"/>
                    <a:pt x="263" y="423"/>
                    <a:pt x="265" y="413"/>
                  </a:cubicBezTo>
                  <a:cubicBezTo>
                    <a:pt x="268" y="421"/>
                    <a:pt x="275" y="439"/>
                    <a:pt x="275" y="439"/>
                  </a:cubicBezTo>
                  <a:cubicBezTo>
                    <a:pt x="275" y="439"/>
                    <a:pt x="272" y="441"/>
                    <a:pt x="266" y="440"/>
                  </a:cubicBezTo>
                  <a:close/>
                  <a:moveTo>
                    <a:pt x="282" y="196"/>
                  </a:moveTo>
                  <a:cubicBezTo>
                    <a:pt x="280" y="201"/>
                    <a:pt x="275" y="212"/>
                    <a:pt x="275" y="212"/>
                  </a:cubicBezTo>
                  <a:cubicBezTo>
                    <a:pt x="275" y="212"/>
                    <a:pt x="276" y="201"/>
                    <a:pt x="272" y="193"/>
                  </a:cubicBezTo>
                  <a:cubicBezTo>
                    <a:pt x="269" y="184"/>
                    <a:pt x="266" y="180"/>
                    <a:pt x="266" y="179"/>
                  </a:cubicBezTo>
                  <a:cubicBezTo>
                    <a:pt x="266" y="178"/>
                    <a:pt x="266" y="177"/>
                    <a:pt x="266" y="176"/>
                  </a:cubicBezTo>
                  <a:cubicBezTo>
                    <a:pt x="266" y="175"/>
                    <a:pt x="265" y="174"/>
                    <a:pt x="265" y="174"/>
                  </a:cubicBezTo>
                  <a:cubicBezTo>
                    <a:pt x="265" y="174"/>
                    <a:pt x="268" y="173"/>
                    <a:pt x="271" y="171"/>
                  </a:cubicBezTo>
                  <a:cubicBezTo>
                    <a:pt x="274" y="170"/>
                    <a:pt x="276" y="169"/>
                    <a:pt x="276" y="169"/>
                  </a:cubicBezTo>
                  <a:cubicBezTo>
                    <a:pt x="276" y="169"/>
                    <a:pt x="280" y="181"/>
                    <a:pt x="284" y="184"/>
                  </a:cubicBezTo>
                  <a:cubicBezTo>
                    <a:pt x="287" y="182"/>
                    <a:pt x="288" y="181"/>
                    <a:pt x="290" y="180"/>
                  </a:cubicBezTo>
                  <a:cubicBezTo>
                    <a:pt x="287" y="184"/>
                    <a:pt x="285" y="190"/>
                    <a:pt x="282" y="196"/>
                  </a:cubicBezTo>
                  <a:close/>
                  <a:moveTo>
                    <a:pt x="321" y="141"/>
                  </a:moveTo>
                  <a:cubicBezTo>
                    <a:pt x="319" y="143"/>
                    <a:pt x="311" y="152"/>
                    <a:pt x="305" y="157"/>
                  </a:cubicBezTo>
                  <a:cubicBezTo>
                    <a:pt x="300" y="162"/>
                    <a:pt x="299" y="165"/>
                    <a:pt x="294" y="172"/>
                  </a:cubicBezTo>
                  <a:cubicBezTo>
                    <a:pt x="290" y="179"/>
                    <a:pt x="290" y="180"/>
                    <a:pt x="290" y="180"/>
                  </a:cubicBezTo>
                  <a:cubicBezTo>
                    <a:pt x="290" y="180"/>
                    <a:pt x="286" y="182"/>
                    <a:pt x="284" y="183"/>
                  </a:cubicBezTo>
                  <a:cubicBezTo>
                    <a:pt x="282" y="180"/>
                    <a:pt x="279" y="176"/>
                    <a:pt x="277" y="169"/>
                  </a:cubicBezTo>
                  <a:cubicBezTo>
                    <a:pt x="275" y="162"/>
                    <a:pt x="274" y="160"/>
                    <a:pt x="273" y="158"/>
                  </a:cubicBezTo>
                  <a:cubicBezTo>
                    <a:pt x="272" y="157"/>
                    <a:pt x="272" y="155"/>
                    <a:pt x="272" y="155"/>
                  </a:cubicBezTo>
                  <a:cubicBezTo>
                    <a:pt x="272" y="155"/>
                    <a:pt x="282" y="151"/>
                    <a:pt x="295" y="147"/>
                  </a:cubicBezTo>
                  <a:cubicBezTo>
                    <a:pt x="307" y="144"/>
                    <a:pt x="310" y="142"/>
                    <a:pt x="315" y="140"/>
                  </a:cubicBezTo>
                  <a:cubicBezTo>
                    <a:pt x="319" y="139"/>
                    <a:pt x="322" y="136"/>
                    <a:pt x="322" y="136"/>
                  </a:cubicBezTo>
                  <a:cubicBezTo>
                    <a:pt x="322" y="136"/>
                    <a:pt x="323" y="139"/>
                    <a:pt x="321" y="141"/>
                  </a:cubicBezTo>
                  <a:close/>
                  <a:moveTo>
                    <a:pt x="461" y="169"/>
                  </a:moveTo>
                  <a:cubicBezTo>
                    <a:pt x="451" y="166"/>
                    <a:pt x="448" y="166"/>
                    <a:pt x="448" y="163"/>
                  </a:cubicBezTo>
                  <a:cubicBezTo>
                    <a:pt x="449" y="160"/>
                    <a:pt x="449" y="159"/>
                    <a:pt x="450" y="157"/>
                  </a:cubicBezTo>
                  <a:cubicBezTo>
                    <a:pt x="450" y="154"/>
                    <a:pt x="450" y="149"/>
                    <a:pt x="450" y="149"/>
                  </a:cubicBezTo>
                  <a:cubicBezTo>
                    <a:pt x="450" y="149"/>
                    <a:pt x="450" y="150"/>
                    <a:pt x="455" y="150"/>
                  </a:cubicBezTo>
                  <a:cubicBezTo>
                    <a:pt x="460" y="150"/>
                    <a:pt x="476" y="148"/>
                    <a:pt x="476" y="148"/>
                  </a:cubicBezTo>
                  <a:cubicBezTo>
                    <a:pt x="479" y="151"/>
                    <a:pt x="479" y="151"/>
                    <a:pt x="479" y="151"/>
                  </a:cubicBezTo>
                  <a:cubicBezTo>
                    <a:pt x="479" y="147"/>
                    <a:pt x="479" y="147"/>
                    <a:pt x="479" y="147"/>
                  </a:cubicBezTo>
                  <a:cubicBezTo>
                    <a:pt x="479" y="147"/>
                    <a:pt x="481" y="156"/>
                    <a:pt x="481" y="158"/>
                  </a:cubicBezTo>
                  <a:cubicBezTo>
                    <a:pt x="482" y="160"/>
                    <a:pt x="483" y="160"/>
                    <a:pt x="483" y="160"/>
                  </a:cubicBezTo>
                  <a:cubicBezTo>
                    <a:pt x="483" y="160"/>
                    <a:pt x="483" y="166"/>
                    <a:pt x="484" y="169"/>
                  </a:cubicBezTo>
                  <a:cubicBezTo>
                    <a:pt x="485" y="172"/>
                    <a:pt x="486" y="175"/>
                    <a:pt x="486" y="175"/>
                  </a:cubicBezTo>
                  <a:cubicBezTo>
                    <a:pt x="486" y="175"/>
                    <a:pt x="471" y="173"/>
                    <a:pt x="461" y="169"/>
                  </a:cubicBezTo>
                  <a:close/>
                </a:path>
              </a:pathLst>
            </a:custGeom>
            <a:solidFill>
              <a:schemeClr val="accent6"/>
            </a:solidFill>
            <a:ln>
              <a:noFill/>
            </a:ln>
          </p:spPr>
          <p:txBody>
            <a:bodyPr anchor="ctr"/>
            <a:lstStyle/>
            <a:p>
              <a:pPr algn="ctr"/>
              <a:endParaRPr sz="3200"/>
            </a:p>
          </p:txBody>
        </p:sp>
        <p:sp>
          <p:nvSpPr>
            <p:cNvPr id="39" name="任意多边形: 形状 38">
              <a:extLst>
                <a:ext uri="{FF2B5EF4-FFF2-40B4-BE49-F238E27FC236}">
                  <a16:creationId xmlns:a16="http://schemas.microsoft.com/office/drawing/2014/main" id="{5D7A8BE4-7D96-4E94-B44E-C3512F80D680}"/>
                </a:ext>
              </a:extLst>
            </p:cNvPr>
            <p:cNvSpPr>
              <a:spLocks/>
            </p:cNvSpPr>
            <p:nvPr/>
          </p:nvSpPr>
          <p:spPr bwMode="auto">
            <a:xfrm rot="4212410" flipH="1">
              <a:off x="7330968" y="1260102"/>
              <a:ext cx="367634" cy="402264"/>
            </a:xfrm>
            <a:custGeom>
              <a:avLst/>
              <a:gdLst>
                <a:gd name="T0" fmla="*/ 1047 w 1062"/>
                <a:gd name="T1" fmla="*/ 345 h 1162"/>
                <a:gd name="T2" fmla="*/ 1029 w 1062"/>
                <a:gd name="T3" fmla="*/ 337 h 1162"/>
                <a:gd name="T4" fmla="*/ 816 w 1062"/>
                <a:gd name="T5" fmla="*/ 215 h 1162"/>
                <a:gd name="T6" fmla="*/ 485 w 1062"/>
                <a:gd name="T7" fmla="*/ 21 h 1162"/>
                <a:gd name="T8" fmla="*/ 468 w 1062"/>
                <a:gd name="T9" fmla="*/ 7 h 1162"/>
                <a:gd name="T10" fmla="*/ 447 w 1062"/>
                <a:gd name="T11" fmla="*/ 6 h 1162"/>
                <a:gd name="T12" fmla="*/ 426 w 1062"/>
                <a:gd name="T13" fmla="*/ 25 h 1162"/>
                <a:gd name="T14" fmla="*/ 408 w 1062"/>
                <a:gd name="T15" fmla="*/ 27 h 1162"/>
                <a:gd name="T16" fmla="*/ 391 w 1062"/>
                <a:gd name="T17" fmla="*/ 57 h 1162"/>
                <a:gd name="T18" fmla="*/ 360 w 1062"/>
                <a:gd name="T19" fmla="*/ 118 h 1162"/>
                <a:gd name="T20" fmla="*/ 342 w 1062"/>
                <a:gd name="T21" fmla="*/ 135 h 1162"/>
                <a:gd name="T22" fmla="*/ 330 w 1062"/>
                <a:gd name="T23" fmla="*/ 161 h 1162"/>
                <a:gd name="T24" fmla="*/ 304 w 1062"/>
                <a:gd name="T25" fmla="*/ 225 h 1162"/>
                <a:gd name="T26" fmla="*/ 265 w 1062"/>
                <a:gd name="T27" fmla="*/ 284 h 1162"/>
                <a:gd name="T28" fmla="*/ 251 w 1062"/>
                <a:gd name="T29" fmla="*/ 274 h 1162"/>
                <a:gd name="T30" fmla="*/ 81 w 1062"/>
                <a:gd name="T31" fmla="*/ 310 h 1162"/>
                <a:gd name="T32" fmla="*/ 98 w 1062"/>
                <a:gd name="T33" fmla="*/ 470 h 1162"/>
                <a:gd name="T34" fmla="*/ 139 w 1062"/>
                <a:gd name="T35" fmla="*/ 490 h 1162"/>
                <a:gd name="T36" fmla="*/ 151 w 1062"/>
                <a:gd name="T37" fmla="*/ 492 h 1162"/>
                <a:gd name="T38" fmla="*/ 162 w 1062"/>
                <a:gd name="T39" fmla="*/ 501 h 1162"/>
                <a:gd name="T40" fmla="*/ 85 w 1062"/>
                <a:gd name="T41" fmla="*/ 651 h 1162"/>
                <a:gd name="T42" fmla="*/ 70 w 1062"/>
                <a:gd name="T43" fmla="*/ 663 h 1162"/>
                <a:gd name="T44" fmla="*/ 58 w 1062"/>
                <a:gd name="T45" fmla="*/ 689 h 1162"/>
                <a:gd name="T46" fmla="*/ 61 w 1062"/>
                <a:gd name="T47" fmla="*/ 699 h 1162"/>
                <a:gd name="T48" fmla="*/ 21 w 1062"/>
                <a:gd name="T49" fmla="*/ 778 h 1162"/>
                <a:gd name="T50" fmla="*/ 9 w 1062"/>
                <a:gd name="T51" fmla="*/ 799 h 1162"/>
                <a:gd name="T52" fmla="*/ 12 w 1062"/>
                <a:gd name="T53" fmla="*/ 826 h 1162"/>
                <a:gd name="T54" fmla="*/ 34 w 1062"/>
                <a:gd name="T55" fmla="*/ 833 h 1162"/>
                <a:gd name="T56" fmla="*/ 163 w 1062"/>
                <a:gd name="T57" fmla="*/ 905 h 1162"/>
                <a:gd name="T58" fmla="*/ 479 w 1062"/>
                <a:gd name="T59" fmla="*/ 1084 h 1162"/>
                <a:gd name="T60" fmla="*/ 586 w 1062"/>
                <a:gd name="T61" fmla="*/ 1147 h 1162"/>
                <a:gd name="T62" fmla="*/ 609 w 1062"/>
                <a:gd name="T63" fmla="*/ 1161 h 1162"/>
                <a:gd name="T64" fmla="*/ 628 w 1062"/>
                <a:gd name="T65" fmla="*/ 1156 h 1162"/>
                <a:gd name="T66" fmla="*/ 639 w 1062"/>
                <a:gd name="T67" fmla="*/ 1149 h 1162"/>
                <a:gd name="T68" fmla="*/ 650 w 1062"/>
                <a:gd name="T69" fmla="*/ 1151 h 1162"/>
                <a:gd name="T70" fmla="*/ 667 w 1062"/>
                <a:gd name="T71" fmla="*/ 1151 h 1162"/>
                <a:gd name="T72" fmla="*/ 677 w 1062"/>
                <a:gd name="T73" fmla="*/ 1128 h 1162"/>
                <a:gd name="T74" fmla="*/ 683 w 1062"/>
                <a:gd name="T75" fmla="*/ 1112 h 1162"/>
                <a:gd name="T76" fmla="*/ 701 w 1062"/>
                <a:gd name="T77" fmla="*/ 1094 h 1162"/>
                <a:gd name="T78" fmla="*/ 696 w 1062"/>
                <a:gd name="T79" fmla="*/ 1082 h 1162"/>
                <a:gd name="T80" fmla="*/ 753 w 1062"/>
                <a:gd name="T81" fmla="*/ 969 h 1162"/>
                <a:gd name="T82" fmla="*/ 910 w 1062"/>
                <a:gd name="T83" fmla="*/ 651 h 1162"/>
                <a:gd name="T84" fmla="*/ 1034 w 1062"/>
                <a:gd name="T85" fmla="*/ 424 h 1162"/>
                <a:gd name="T86" fmla="*/ 1035 w 1062"/>
                <a:gd name="T87" fmla="*/ 398 h 1162"/>
                <a:gd name="T88" fmla="*/ 1052 w 1062"/>
                <a:gd name="T89" fmla="*/ 373 h 1162"/>
                <a:gd name="T90" fmla="*/ 198 w 1062"/>
                <a:gd name="T91" fmla="*/ 430 h 1162"/>
                <a:gd name="T92" fmla="*/ 174 w 1062"/>
                <a:gd name="T93" fmla="*/ 467 h 1162"/>
                <a:gd name="T94" fmla="*/ 163 w 1062"/>
                <a:gd name="T95" fmla="*/ 468 h 1162"/>
                <a:gd name="T96" fmla="*/ 113 w 1062"/>
                <a:gd name="T97" fmla="*/ 338 h 1162"/>
                <a:gd name="T98" fmla="*/ 226 w 1062"/>
                <a:gd name="T99" fmla="*/ 300 h 1162"/>
                <a:gd name="T100" fmla="*/ 247 w 1062"/>
                <a:gd name="T101" fmla="*/ 314 h 1162"/>
                <a:gd name="T102" fmla="*/ 233 w 1062"/>
                <a:gd name="T103" fmla="*/ 362 h 1162"/>
                <a:gd name="T104" fmla="*/ 198 w 1062"/>
                <a:gd name="T105" fmla="*/ 430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2" h="1162">
                  <a:moveTo>
                    <a:pt x="1060" y="355"/>
                  </a:moveTo>
                  <a:cubicBezTo>
                    <a:pt x="1057" y="347"/>
                    <a:pt x="1051" y="346"/>
                    <a:pt x="1047" y="345"/>
                  </a:cubicBezTo>
                  <a:cubicBezTo>
                    <a:pt x="1043" y="344"/>
                    <a:pt x="1041" y="344"/>
                    <a:pt x="1038" y="342"/>
                  </a:cubicBezTo>
                  <a:cubicBezTo>
                    <a:pt x="1036" y="341"/>
                    <a:pt x="1032" y="337"/>
                    <a:pt x="1029" y="337"/>
                  </a:cubicBezTo>
                  <a:cubicBezTo>
                    <a:pt x="1027" y="337"/>
                    <a:pt x="1025" y="337"/>
                    <a:pt x="1025" y="337"/>
                  </a:cubicBezTo>
                  <a:cubicBezTo>
                    <a:pt x="1025" y="337"/>
                    <a:pt x="928" y="280"/>
                    <a:pt x="816" y="215"/>
                  </a:cubicBezTo>
                  <a:cubicBezTo>
                    <a:pt x="763" y="184"/>
                    <a:pt x="707" y="150"/>
                    <a:pt x="656" y="121"/>
                  </a:cubicBezTo>
                  <a:cubicBezTo>
                    <a:pt x="561" y="65"/>
                    <a:pt x="485" y="21"/>
                    <a:pt x="485" y="21"/>
                  </a:cubicBezTo>
                  <a:cubicBezTo>
                    <a:pt x="485" y="21"/>
                    <a:pt x="484" y="18"/>
                    <a:pt x="478" y="15"/>
                  </a:cubicBezTo>
                  <a:cubicBezTo>
                    <a:pt x="473" y="12"/>
                    <a:pt x="471" y="11"/>
                    <a:pt x="468" y="7"/>
                  </a:cubicBezTo>
                  <a:cubicBezTo>
                    <a:pt x="465" y="3"/>
                    <a:pt x="461" y="0"/>
                    <a:pt x="456" y="0"/>
                  </a:cubicBezTo>
                  <a:cubicBezTo>
                    <a:pt x="452" y="1"/>
                    <a:pt x="450" y="2"/>
                    <a:pt x="447" y="6"/>
                  </a:cubicBezTo>
                  <a:cubicBezTo>
                    <a:pt x="443" y="10"/>
                    <a:pt x="440" y="16"/>
                    <a:pt x="436" y="17"/>
                  </a:cubicBezTo>
                  <a:cubicBezTo>
                    <a:pt x="432" y="19"/>
                    <a:pt x="432" y="23"/>
                    <a:pt x="426" y="25"/>
                  </a:cubicBezTo>
                  <a:cubicBezTo>
                    <a:pt x="421" y="28"/>
                    <a:pt x="419" y="28"/>
                    <a:pt x="417" y="27"/>
                  </a:cubicBezTo>
                  <a:cubicBezTo>
                    <a:pt x="414" y="26"/>
                    <a:pt x="412" y="25"/>
                    <a:pt x="408" y="27"/>
                  </a:cubicBezTo>
                  <a:cubicBezTo>
                    <a:pt x="404" y="29"/>
                    <a:pt x="396" y="32"/>
                    <a:pt x="396" y="38"/>
                  </a:cubicBezTo>
                  <a:cubicBezTo>
                    <a:pt x="396" y="44"/>
                    <a:pt x="395" y="47"/>
                    <a:pt x="391" y="57"/>
                  </a:cubicBezTo>
                  <a:cubicBezTo>
                    <a:pt x="386" y="67"/>
                    <a:pt x="386" y="68"/>
                    <a:pt x="377" y="86"/>
                  </a:cubicBezTo>
                  <a:cubicBezTo>
                    <a:pt x="368" y="104"/>
                    <a:pt x="361" y="116"/>
                    <a:pt x="360" y="118"/>
                  </a:cubicBezTo>
                  <a:cubicBezTo>
                    <a:pt x="358" y="120"/>
                    <a:pt x="357" y="121"/>
                    <a:pt x="353" y="123"/>
                  </a:cubicBezTo>
                  <a:cubicBezTo>
                    <a:pt x="349" y="124"/>
                    <a:pt x="347" y="126"/>
                    <a:pt x="342" y="135"/>
                  </a:cubicBezTo>
                  <a:cubicBezTo>
                    <a:pt x="340" y="138"/>
                    <a:pt x="337" y="143"/>
                    <a:pt x="335" y="147"/>
                  </a:cubicBezTo>
                  <a:cubicBezTo>
                    <a:pt x="332" y="153"/>
                    <a:pt x="328" y="159"/>
                    <a:pt x="330" y="161"/>
                  </a:cubicBezTo>
                  <a:cubicBezTo>
                    <a:pt x="332" y="165"/>
                    <a:pt x="333" y="169"/>
                    <a:pt x="333" y="169"/>
                  </a:cubicBezTo>
                  <a:cubicBezTo>
                    <a:pt x="333" y="169"/>
                    <a:pt x="319" y="196"/>
                    <a:pt x="304" y="225"/>
                  </a:cubicBezTo>
                  <a:cubicBezTo>
                    <a:pt x="289" y="254"/>
                    <a:pt x="272" y="288"/>
                    <a:pt x="272" y="288"/>
                  </a:cubicBezTo>
                  <a:cubicBezTo>
                    <a:pt x="272" y="288"/>
                    <a:pt x="268" y="284"/>
                    <a:pt x="265" y="284"/>
                  </a:cubicBezTo>
                  <a:cubicBezTo>
                    <a:pt x="263" y="283"/>
                    <a:pt x="259" y="284"/>
                    <a:pt x="259" y="282"/>
                  </a:cubicBezTo>
                  <a:cubicBezTo>
                    <a:pt x="258" y="281"/>
                    <a:pt x="258" y="280"/>
                    <a:pt x="251" y="274"/>
                  </a:cubicBezTo>
                  <a:cubicBezTo>
                    <a:pt x="244" y="269"/>
                    <a:pt x="231" y="259"/>
                    <a:pt x="222" y="253"/>
                  </a:cubicBezTo>
                  <a:cubicBezTo>
                    <a:pt x="136" y="225"/>
                    <a:pt x="81" y="310"/>
                    <a:pt x="81" y="310"/>
                  </a:cubicBezTo>
                  <a:cubicBezTo>
                    <a:pt x="24" y="404"/>
                    <a:pt x="80" y="457"/>
                    <a:pt x="98" y="470"/>
                  </a:cubicBezTo>
                  <a:cubicBezTo>
                    <a:pt x="98" y="470"/>
                    <a:pt x="98" y="470"/>
                    <a:pt x="98" y="470"/>
                  </a:cubicBezTo>
                  <a:cubicBezTo>
                    <a:pt x="98" y="470"/>
                    <a:pt x="103" y="475"/>
                    <a:pt x="118" y="482"/>
                  </a:cubicBezTo>
                  <a:cubicBezTo>
                    <a:pt x="133" y="490"/>
                    <a:pt x="135" y="491"/>
                    <a:pt x="139" y="490"/>
                  </a:cubicBezTo>
                  <a:cubicBezTo>
                    <a:pt x="143" y="490"/>
                    <a:pt x="144" y="489"/>
                    <a:pt x="148" y="490"/>
                  </a:cubicBezTo>
                  <a:cubicBezTo>
                    <a:pt x="150" y="492"/>
                    <a:pt x="151" y="492"/>
                    <a:pt x="151" y="492"/>
                  </a:cubicBezTo>
                  <a:cubicBezTo>
                    <a:pt x="151" y="492"/>
                    <a:pt x="151" y="494"/>
                    <a:pt x="154" y="497"/>
                  </a:cubicBezTo>
                  <a:cubicBezTo>
                    <a:pt x="157" y="499"/>
                    <a:pt x="162" y="501"/>
                    <a:pt x="162" y="501"/>
                  </a:cubicBezTo>
                  <a:cubicBezTo>
                    <a:pt x="162" y="501"/>
                    <a:pt x="155" y="514"/>
                    <a:pt x="150" y="525"/>
                  </a:cubicBezTo>
                  <a:cubicBezTo>
                    <a:pt x="144" y="535"/>
                    <a:pt x="85" y="651"/>
                    <a:pt x="85" y="651"/>
                  </a:cubicBezTo>
                  <a:cubicBezTo>
                    <a:pt x="85" y="651"/>
                    <a:pt x="82" y="653"/>
                    <a:pt x="79" y="653"/>
                  </a:cubicBezTo>
                  <a:cubicBezTo>
                    <a:pt x="75" y="654"/>
                    <a:pt x="74" y="655"/>
                    <a:pt x="70" y="663"/>
                  </a:cubicBezTo>
                  <a:cubicBezTo>
                    <a:pt x="66" y="671"/>
                    <a:pt x="60" y="682"/>
                    <a:pt x="60" y="684"/>
                  </a:cubicBezTo>
                  <a:cubicBezTo>
                    <a:pt x="60" y="686"/>
                    <a:pt x="61" y="687"/>
                    <a:pt x="58" y="689"/>
                  </a:cubicBezTo>
                  <a:cubicBezTo>
                    <a:pt x="55" y="690"/>
                    <a:pt x="55" y="691"/>
                    <a:pt x="57" y="694"/>
                  </a:cubicBezTo>
                  <a:cubicBezTo>
                    <a:pt x="60" y="696"/>
                    <a:pt x="61" y="699"/>
                    <a:pt x="61" y="699"/>
                  </a:cubicBezTo>
                  <a:cubicBezTo>
                    <a:pt x="61" y="699"/>
                    <a:pt x="54" y="713"/>
                    <a:pt x="45" y="729"/>
                  </a:cubicBezTo>
                  <a:cubicBezTo>
                    <a:pt x="37" y="745"/>
                    <a:pt x="25" y="770"/>
                    <a:pt x="21" y="778"/>
                  </a:cubicBezTo>
                  <a:cubicBezTo>
                    <a:pt x="17" y="785"/>
                    <a:pt x="17" y="786"/>
                    <a:pt x="16" y="786"/>
                  </a:cubicBezTo>
                  <a:cubicBezTo>
                    <a:pt x="14" y="787"/>
                    <a:pt x="12" y="793"/>
                    <a:pt x="9" y="799"/>
                  </a:cubicBezTo>
                  <a:cubicBezTo>
                    <a:pt x="5" y="804"/>
                    <a:pt x="0" y="809"/>
                    <a:pt x="1" y="815"/>
                  </a:cubicBezTo>
                  <a:cubicBezTo>
                    <a:pt x="2" y="822"/>
                    <a:pt x="8" y="825"/>
                    <a:pt x="12" y="826"/>
                  </a:cubicBezTo>
                  <a:cubicBezTo>
                    <a:pt x="16" y="828"/>
                    <a:pt x="20" y="827"/>
                    <a:pt x="25" y="830"/>
                  </a:cubicBezTo>
                  <a:cubicBezTo>
                    <a:pt x="30" y="832"/>
                    <a:pt x="31" y="832"/>
                    <a:pt x="34" y="833"/>
                  </a:cubicBezTo>
                  <a:cubicBezTo>
                    <a:pt x="37" y="833"/>
                    <a:pt x="41" y="835"/>
                    <a:pt x="49" y="840"/>
                  </a:cubicBezTo>
                  <a:cubicBezTo>
                    <a:pt x="56" y="844"/>
                    <a:pt x="126" y="883"/>
                    <a:pt x="163" y="905"/>
                  </a:cubicBezTo>
                  <a:cubicBezTo>
                    <a:pt x="201" y="926"/>
                    <a:pt x="260" y="959"/>
                    <a:pt x="306" y="985"/>
                  </a:cubicBezTo>
                  <a:cubicBezTo>
                    <a:pt x="352" y="1011"/>
                    <a:pt x="449" y="1067"/>
                    <a:pt x="479" y="1084"/>
                  </a:cubicBezTo>
                  <a:cubicBezTo>
                    <a:pt x="509" y="1101"/>
                    <a:pt x="582" y="1142"/>
                    <a:pt x="582" y="1142"/>
                  </a:cubicBezTo>
                  <a:cubicBezTo>
                    <a:pt x="582" y="1142"/>
                    <a:pt x="581" y="1144"/>
                    <a:pt x="586" y="1147"/>
                  </a:cubicBezTo>
                  <a:cubicBezTo>
                    <a:pt x="591" y="1150"/>
                    <a:pt x="595" y="1152"/>
                    <a:pt x="598" y="1155"/>
                  </a:cubicBezTo>
                  <a:cubicBezTo>
                    <a:pt x="601" y="1158"/>
                    <a:pt x="604" y="1161"/>
                    <a:pt x="609" y="1161"/>
                  </a:cubicBezTo>
                  <a:cubicBezTo>
                    <a:pt x="613" y="1162"/>
                    <a:pt x="617" y="1158"/>
                    <a:pt x="617" y="1158"/>
                  </a:cubicBezTo>
                  <a:cubicBezTo>
                    <a:pt x="617" y="1158"/>
                    <a:pt x="625" y="1160"/>
                    <a:pt x="628" y="1156"/>
                  </a:cubicBezTo>
                  <a:cubicBezTo>
                    <a:pt x="631" y="1153"/>
                    <a:pt x="630" y="1150"/>
                    <a:pt x="630" y="1150"/>
                  </a:cubicBezTo>
                  <a:cubicBezTo>
                    <a:pt x="630" y="1150"/>
                    <a:pt x="637" y="1150"/>
                    <a:pt x="639" y="1149"/>
                  </a:cubicBezTo>
                  <a:cubicBezTo>
                    <a:pt x="641" y="1148"/>
                    <a:pt x="642" y="1148"/>
                    <a:pt x="642" y="1148"/>
                  </a:cubicBezTo>
                  <a:cubicBezTo>
                    <a:pt x="642" y="1148"/>
                    <a:pt x="645" y="1149"/>
                    <a:pt x="650" y="1151"/>
                  </a:cubicBezTo>
                  <a:cubicBezTo>
                    <a:pt x="655" y="1152"/>
                    <a:pt x="658" y="1152"/>
                    <a:pt x="659" y="1152"/>
                  </a:cubicBezTo>
                  <a:cubicBezTo>
                    <a:pt x="661" y="1153"/>
                    <a:pt x="666" y="1152"/>
                    <a:pt x="667" y="1151"/>
                  </a:cubicBezTo>
                  <a:cubicBezTo>
                    <a:pt x="669" y="1149"/>
                    <a:pt x="674" y="1147"/>
                    <a:pt x="674" y="1142"/>
                  </a:cubicBezTo>
                  <a:cubicBezTo>
                    <a:pt x="674" y="1136"/>
                    <a:pt x="676" y="1132"/>
                    <a:pt x="677" y="1128"/>
                  </a:cubicBezTo>
                  <a:cubicBezTo>
                    <a:pt x="679" y="1124"/>
                    <a:pt x="681" y="1119"/>
                    <a:pt x="681" y="1117"/>
                  </a:cubicBezTo>
                  <a:cubicBezTo>
                    <a:pt x="681" y="1115"/>
                    <a:pt x="681" y="1112"/>
                    <a:pt x="683" y="1112"/>
                  </a:cubicBezTo>
                  <a:cubicBezTo>
                    <a:pt x="685" y="1113"/>
                    <a:pt x="688" y="1113"/>
                    <a:pt x="694" y="1109"/>
                  </a:cubicBezTo>
                  <a:cubicBezTo>
                    <a:pt x="699" y="1105"/>
                    <a:pt x="701" y="1100"/>
                    <a:pt x="701" y="1094"/>
                  </a:cubicBezTo>
                  <a:cubicBezTo>
                    <a:pt x="701" y="1088"/>
                    <a:pt x="700" y="1086"/>
                    <a:pt x="699" y="1085"/>
                  </a:cubicBezTo>
                  <a:cubicBezTo>
                    <a:pt x="698" y="1084"/>
                    <a:pt x="696" y="1082"/>
                    <a:pt x="696" y="1082"/>
                  </a:cubicBezTo>
                  <a:cubicBezTo>
                    <a:pt x="696" y="1082"/>
                    <a:pt x="703" y="1073"/>
                    <a:pt x="712" y="1053"/>
                  </a:cubicBezTo>
                  <a:cubicBezTo>
                    <a:pt x="721" y="1034"/>
                    <a:pt x="737" y="1000"/>
                    <a:pt x="753" y="969"/>
                  </a:cubicBezTo>
                  <a:cubicBezTo>
                    <a:pt x="768" y="938"/>
                    <a:pt x="797" y="877"/>
                    <a:pt x="821" y="830"/>
                  </a:cubicBezTo>
                  <a:cubicBezTo>
                    <a:pt x="845" y="783"/>
                    <a:pt x="891" y="689"/>
                    <a:pt x="910" y="651"/>
                  </a:cubicBezTo>
                  <a:cubicBezTo>
                    <a:pt x="929" y="613"/>
                    <a:pt x="1021" y="428"/>
                    <a:pt x="1021" y="428"/>
                  </a:cubicBezTo>
                  <a:cubicBezTo>
                    <a:pt x="1021" y="428"/>
                    <a:pt x="1028" y="430"/>
                    <a:pt x="1034" y="424"/>
                  </a:cubicBezTo>
                  <a:cubicBezTo>
                    <a:pt x="1039" y="418"/>
                    <a:pt x="1042" y="410"/>
                    <a:pt x="1039" y="405"/>
                  </a:cubicBezTo>
                  <a:cubicBezTo>
                    <a:pt x="1036" y="399"/>
                    <a:pt x="1035" y="398"/>
                    <a:pt x="1035" y="398"/>
                  </a:cubicBezTo>
                  <a:cubicBezTo>
                    <a:pt x="1035" y="398"/>
                    <a:pt x="1038" y="392"/>
                    <a:pt x="1041" y="388"/>
                  </a:cubicBezTo>
                  <a:cubicBezTo>
                    <a:pt x="1043" y="384"/>
                    <a:pt x="1048" y="378"/>
                    <a:pt x="1052" y="373"/>
                  </a:cubicBezTo>
                  <a:cubicBezTo>
                    <a:pt x="1055" y="368"/>
                    <a:pt x="1062" y="364"/>
                    <a:pt x="1060" y="355"/>
                  </a:cubicBezTo>
                  <a:close/>
                  <a:moveTo>
                    <a:pt x="198" y="430"/>
                  </a:moveTo>
                  <a:cubicBezTo>
                    <a:pt x="187" y="451"/>
                    <a:pt x="178" y="469"/>
                    <a:pt x="178" y="469"/>
                  </a:cubicBezTo>
                  <a:cubicBezTo>
                    <a:pt x="178" y="469"/>
                    <a:pt x="176" y="468"/>
                    <a:pt x="174" y="467"/>
                  </a:cubicBezTo>
                  <a:cubicBezTo>
                    <a:pt x="173" y="467"/>
                    <a:pt x="169" y="467"/>
                    <a:pt x="167" y="466"/>
                  </a:cubicBezTo>
                  <a:cubicBezTo>
                    <a:pt x="164" y="465"/>
                    <a:pt x="163" y="468"/>
                    <a:pt x="163" y="468"/>
                  </a:cubicBezTo>
                  <a:cubicBezTo>
                    <a:pt x="163" y="468"/>
                    <a:pt x="152" y="462"/>
                    <a:pt x="144" y="456"/>
                  </a:cubicBezTo>
                  <a:cubicBezTo>
                    <a:pt x="144" y="456"/>
                    <a:pt x="70" y="414"/>
                    <a:pt x="113" y="338"/>
                  </a:cubicBezTo>
                  <a:cubicBezTo>
                    <a:pt x="113" y="338"/>
                    <a:pt x="165" y="257"/>
                    <a:pt x="226" y="300"/>
                  </a:cubicBezTo>
                  <a:cubicBezTo>
                    <a:pt x="226" y="300"/>
                    <a:pt x="226" y="300"/>
                    <a:pt x="226" y="300"/>
                  </a:cubicBezTo>
                  <a:cubicBezTo>
                    <a:pt x="228" y="301"/>
                    <a:pt x="231" y="302"/>
                    <a:pt x="235" y="305"/>
                  </a:cubicBezTo>
                  <a:cubicBezTo>
                    <a:pt x="239" y="308"/>
                    <a:pt x="244" y="311"/>
                    <a:pt x="247" y="314"/>
                  </a:cubicBezTo>
                  <a:cubicBezTo>
                    <a:pt x="250" y="317"/>
                    <a:pt x="255" y="319"/>
                    <a:pt x="255" y="319"/>
                  </a:cubicBezTo>
                  <a:cubicBezTo>
                    <a:pt x="255" y="319"/>
                    <a:pt x="245" y="339"/>
                    <a:pt x="233" y="362"/>
                  </a:cubicBezTo>
                  <a:cubicBezTo>
                    <a:pt x="233" y="364"/>
                    <a:pt x="232" y="365"/>
                    <a:pt x="231" y="366"/>
                  </a:cubicBezTo>
                  <a:cubicBezTo>
                    <a:pt x="218" y="391"/>
                    <a:pt x="204" y="419"/>
                    <a:pt x="198" y="430"/>
                  </a:cubicBezTo>
                  <a:close/>
                </a:path>
              </a:pathLst>
            </a:custGeom>
            <a:solidFill>
              <a:schemeClr val="accent6"/>
            </a:solidFill>
            <a:ln>
              <a:noFill/>
            </a:ln>
          </p:spPr>
          <p:txBody>
            <a:bodyPr anchor="ctr"/>
            <a:lstStyle/>
            <a:p>
              <a:pPr algn="ctr"/>
              <a:endParaRPr sz="3200"/>
            </a:p>
          </p:txBody>
        </p:sp>
        <p:cxnSp>
          <p:nvCxnSpPr>
            <p:cNvPr id="40" name="直接连接符 39">
              <a:extLst>
                <a:ext uri="{FF2B5EF4-FFF2-40B4-BE49-F238E27FC236}">
                  <a16:creationId xmlns:a16="http://schemas.microsoft.com/office/drawing/2014/main" id="{175E10B2-4D28-4A34-AADE-3F0807C2DC53}"/>
                </a:ext>
              </a:extLst>
            </p:cNvPr>
            <p:cNvCxnSpPr/>
            <p:nvPr/>
          </p:nvCxnSpPr>
          <p:spPr>
            <a:xfrm flipH="1">
              <a:off x="7817801" y="2652598"/>
              <a:ext cx="1" cy="344095"/>
            </a:xfrm>
            <a:prstGeom prst="line">
              <a:avLst/>
            </a:prstGeom>
            <a:ln w="19050">
              <a:solidFill>
                <a:schemeClr val="tx2"/>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圆: 空心 40">
              <a:extLst>
                <a:ext uri="{FF2B5EF4-FFF2-40B4-BE49-F238E27FC236}">
                  <a16:creationId xmlns:a16="http://schemas.microsoft.com/office/drawing/2014/main" id="{160F8930-AE80-4709-9EDD-531098AAF20C}"/>
                </a:ext>
              </a:extLst>
            </p:cNvPr>
            <p:cNvSpPr/>
            <p:nvPr/>
          </p:nvSpPr>
          <p:spPr>
            <a:xfrm>
              <a:off x="7750347" y="2554609"/>
              <a:ext cx="134908" cy="134908"/>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42" name="组合 41">
              <a:extLst>
                <a:ext uri="{FF2B5EF4-FFF2-40B4-BE49-F238E27FC236}">
                  <a16:creationId xmlns:a16="http://schemas.microsoft.com/office/drawing/2014/main" id="{13BAECB0-6D78-40CC-98FF-03DED9F0674F}"/>
                </a:ext>
              </a:extLst>
            </p:cNvPr>
            <p:cNvGrpSpPr/>
            <p:nvPr/>
          </p:nvGrpSpPr>
          <p:grpSpPr>
            <a:xfrm>
              <a:off x="7331711" y="3225444"/>
              <a:ext cx="1272938" cy="642945"/>
              <a:chOff x="1732858" y="5001250"/>
              <a:chExt cx="2213143" cy="857260"/>
            </a:xfrm>
          </p:grpSpPr>
          <p:sp>
            <p:nvSpPr>
              <p:cNvPr id="43" name="文本框 53">
                <a:extLst>
                  <a:ext uri="{FF2B5EF4-FFF2-40B4-BE49-F238E27FC236}">
                    <a16:creationId xmlns:a16="http://schemas.microsoft.com/office/drawing/2014/main" id="{A5E85163-7535-4A40-852C-E5C2DA758C33}"/>
                  </a:ext>
                </a:extLst>
              </p:cNvPr>
              <p:cNvSpPr txBox="1">
                <a:spLocks/>
              </p:cNvSpPr>
              <p:nvPr/>
            </p:nvSpPr>
            <p:spPr bwMode="auto">
              <a:xfrm>
                <a:off x="1732858" y="5001250"/>
                <a:ext cx="2213143" cy="283030"/>
              </a:xfrm>
              <a:prstGeom prst="rect">
                <a:avLst/>
              </a:prstGeom>
              <a:noFill/>
              <a:ln w="9525">
                <a:noFill/>
                <a:miter lim="800000"/>
                <a:headEnd/>
                <a:tailEnd/>
              </a:ln>
            </p:spPr>
            <p:txBody>
              <a:bodyPr wrap="none" lIns="0" tIns="0" rIns="0" bIns="0" anchor="ctr" anchorCtr="1">
                <a:normAutofit lnSpcReduction="10000"/>
                <a:scene3d>
                  <a:camera prst="orthographicFront"/>
                  <a:lightRig rig="threePt" dir="t"/>
                </a:scene3d>
                <a:sp3d>
                  <a:bevelT w="0" h="0"/>
                </a:sp3d>
              </a:bodyPr>
              <a:lstStyle/>
              <a:p>
                <a:pPr marL="0" lvl="1" algn="ctr"/>
                <a:r>
                  <a:rPr lang="zh-CN" altLang="en-US" sz="1867" b="1">
                    <a:solidFill>
                      <a:schemeClr val="accent6"/>
                    </a:solidFill>
                  </a:rPr>
                  <a:t>标题文本预设</a:t>
                </a:r>
              </a:p>
            </p:txBody>
          </p:sp>
          <p:sp>
            <p:nvSpPr>
              <p:cNvPr id="44" name="文本框 54">
                <a:extLst>
                  <a:ext uri="{FF2B5EF4-FFF2-40B4-BE49-F238E27FC236}">
                    <a16:creationId xmlns:a16="http://schemas.microsoft.com/office/drawing/2014/main" id="{E7AA386C-E23F-469F-9ABC-09D43270A351}"/>
                  </a:ext>
                </a:extLst>
              </p:cNvPr>
              <p:cNvSpPr txBox="1">
                <a:spLocks/>
              </p:cNvSpPr>
              <p:nvPr/>
            </p:nvSpPr>
            <p:spPr bwMode="auto">
              <a:xfrm>
                <a:off x="1732858" y="5284280"/>
                <a:ext cx="2213143" cy="574230"/>
              </a:xfrm>
              <a:prstGeom prst="rect">
                <a:avLst/>
              </a:prstGeom>
              <a:noFill/>
              <a:ln w="9525">
                <a:noFill/>
                <a:miter lim="800000"/>
                <a:headEnd/>
                <a:tailEnd/>
              </a:ln>
            </p:spPr>
            <p:txBody>
              <a:bodyPr wrap="square" lIns="0" tIns="0" rIns="0" bIns="0" anchor="ctr" anchorCtr="1">
                <a:normAutofit lnSpcReduction="10000"/>
                <a:scene3d>
                  <a:camera prst="orthographicFront"/>
                  <a:lightRig rig="threePt" dir="t"/>
                </a:scene3d>
                <a:sp3d>
                  <a:bevelT w="0" h="0"/>
                </a:sp3d>
              </a:bodyPr>
              <a:lstStyle/>
              <a:p>
                <a:pPr algn="ctr">
                  <a:lnSpc>
                    <a:spcPct val="120000"/>
                  </a:lnSpc>
                  <a:defRPr/>
                </a:pPr>
                <a:r>
                  <a:rPr lang="zh-CN" altLang="en-US" sz="1067"/>
                  <a:t>此部分内容作为文字排版占位显示 </a:t>
                </a:r>
                <a:br>
                  <a:rPr lang="zh-CN" altLang="en-US" sz="1067"/>
                </a:br>
                <a:r>
                  <a:rPr lang="zh-CN" altLang="en-US" sz="1067"/>
                  <a:t>（建议使用主题字体）</a:t>
                </a:r>
              </a:p>
            </p:txBody>
          </p:sp>
        </p:grpSp>
      </p:grpSp>
    </p:spTree>
    <p:extLst>
      <p:ext uri="{BB962C8B-B14F-4D97-AF65-F5344CB8AC3E}">
        <p14:creationId xmlns:p14="http://schemas.microsoft.com/office/powerpoint/2010/main" val="404355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173C840-DEFA-4AC4-A293-BCD62D6B8279}"/>
              </a:ext>
            </a:extLst>
          </p:cNvPr>
          <p:cNvGrpSpPr/>
          <p:nvPr/>
        </p:nvGrpSpPr>
        <p:grpSpPr>
          <a:xfrm>
            <a:off x="3615007" y="2024997"/>
            <a:ext cx="4961987" cy="3421959"/>
            <a:chOff x="3624985" y="1796396"/>
            <a:chExt cx="4961986" cy="3421959"/>
          </a:xfrm>
        </p:grpSpPr>
        <p:sp>
          <p:nvSpPr>
            <p:cNvPr id="3" name="Freeform: Shape 30">
              <a:extLst>
                <a:ext uri="{FF2B5EF4-FFF2-40B4-BE49-F238E27FC236}">
                  <a16:creationId xmlns:a16="http://schemas.microsoft.com/office/drawing/2014/main" id="{3068B48C-B018-4594-A8BC-80691C19A2B8}"/>
                </a:ext>
              </a:extLst>
            </p:cNvPr>
            <p:cNvSpPr>
              <a:spLocks/>
            </p:cNvSpPr>
            <p:nvPr/>
          </p:nvSpPr>
          <p:spPr bwMode="auto">
            <a:xfrm rot="18746405">
              <a:off x="5463083" y="1800779"/>
              <a:ext cx="713030" cy="704263"/>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4" name="Freeform: Shape 31">
              <a:extLst>
                <a:ext uri="{FF2B5EF4-FFF2-40B4-BE49-F238E27FC236}">
                  <a16:creationId xmlns:a16="http://schemas.microsoft.com/office/drawing/2014/main" id="{D51BAF13-6109-4BFC-90C8-97A159B213EE}"/>
                </a:ext>
              </a:extLst>
            </p:cNvPr>
            <p:cNvSpPr>
              <a:spLocks/>
            </p:cNvSpPr>
            <p:nvPr/>
          </p:nvSpPr>
          <p:spPr bwMode="auto">
            <a:xfrm rot="21275257">
              <a:off x="5953241" y="2099901"/>
              <a:ext cx="1848325" cy="18497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2">
                <a:lumMod val="20000"/>
                <a:lumOff val="80000"/>
                <a:alpha val="79999"/>
              </a:schemeClr>
            </a:solidFill>
            <a:ln>
              <a:noFill/>
            </a:ln>
            <a:extLst/>
          </p:spPr>
          <p:txBody>
            <a:bodyPr anchor="ctr"/>
            <a:lstStyle/>
            <a:p>
              <a:pPr algn="ctr"/>
              <a:endParaRPr sz="3200"/>
            </a:p>
          </p:txBody>
        </p:sp>
        <p:sp>
          <p:nvSpPr>
            <p:cNvPr id="5" name="Freeform: Shape 32">
              <a:extLst>
                <a:ext uri="{FF2B5EF4-FFF2-40B4-BE49-F238E27FC236}">
                  <a16:creationId xmlns:a16="http://schemas.microsoft.com/office/drawing/2014/main" id="{6CA1DC9E-13CF-47BE-B1B8-6CB4B5928744}"/>
                </a:ext>
              </a:extLst>
            </p:cNvPr>
            <p:cNvSpPr>
              <a:spLocks/>
            </p:cNvSpPr>
            <p:nvPr/>
          </p:nvSpPr>
          <p:spPr bwMode="auto">
            <a:xfrm rot="21275257">
              <a:off x="3624985" y="2171905"/>
              <a:ext cx="2410859" cy="2410859"/>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tx2">
                <a:lumMod val="20000"/>
                <a:lumOff val="80000"/>
                <a:alpha val="79999"/>
              </a:schemeClr>
            </a:solidFill>
            <a:ln>
              <a:noFill/>
            </a:ln>
            <a:extLst/>
          </p:spPr>
          <p:txBody>
            <a:bodyPr anchor="ctr"/>
            <a:lstStyle/>
            <a:p>
              <a:pPr algn="ctr"/>
              <a:endParaRPr sz="3200"/>
            </a:p>
          </p:txBody>
        </p:sp>
        <p:sp>
          <p:nvSpPr>
            <p:cNvPr id="6" name="Oval 33">
              <a:extLst>
                <a:ext uri="{FF2B5EF4-FFF2-40B4-BE49-F238E27FC236}">
                  <a16:creationId xmlns:a16="http://schemas.microsoft.com/office/drawing/2014/main" id="{C089CF18-C1F3-48F4-874A-33DC3644EB95}"/>
                </a:ext>
              </a:extLst>
            </p:cNvPr>
            <p:cNvSpPr>
              <a:spLocks/>
            </p:cNvSpPr>
            <p:nvPr/>
          </p:nvSpPr>
          <p:spPr bwMode="auto">
            <a:xfrm rot="21275257">
              <a:off x="3882852" y="2430339"/>
              <a:ext cx="1895489" cy="1894021"/>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7" name="Oval 34">
              <a:extLst>
                <a:ext uri="{FF2B5EF4-FFF2-40B4-BE49-F238E27FC236}">
                  <a16:creationId xmlns:a16="http://schemas.microsoft.com/office/drawing/2014/main" id="{4938F8E2-85D8-4FC0-91A8-210546603718}"/>
                </a:ext>
              </a:extLst>
            </p:cNvPr>
            <p:cNvSpPr>
              <a:spLocks/>
            </p:cNvSpPr>
            <p:nvPr/>
          </p:nvSpPr>
          <p:spPr bwMode="auto">
            <a:xfrm rot="21275257">
              <a:off x="6248446" y="2384922"/>
              <a:ext cx="1267009" cy="126677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8" name="Freeform: Shape 35">
              <a:extLst>
                <a:ext uri="{FF2B5EF4-FFF2-40B4-BE49-F238E27FC236}">
                  <a16:creationId xmlns:a16="http://schemas.microsoft.com/office/drawing/2014/main" id="{E55E39C3-EF05-4B0C-93B3-A57AC280AC9A}"/>
                </a:ext>
              </a:extLst>
            </p:cNvPr>
            <p:cNvSpPr>
              <a:spLocks/>
            </p:cNvSpPr>
            <p:nvPr/>
          </p:nvSpPr>
          <p:spPr bwMode="auto">
            <a:xfrm rot="21275257">
              <a:off x="6966582" y="3597965"/>
              <a:ext cx="1620389" cy="162039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tx2">
                <a:lumMod val="20000"/>
                <a:lumOff val="80000"/>
                <a:alpha val="79999"/>
              </a:schemeClr>
            </a:solidFill>
            <a:ln>
              <a:noFill/>
            </a:ln>
            <a:extLst/>
          </p:spPr>
          <p:txBody>
            <a:bodyPr anchor="ctr"/>
            <a:lstStyle/>
            <a:p>
              <a:pPr algn="ctr"/>
              <a:endParaRPr sz="3200"/>
            </a:p>
          </p:txBody>
        </p:sp>
        <p:sp>
          <p:nvSpPr>
            <p:cNvPr id="9" name="Oval 36">
              <a:extLst>
                <a:ext uri="{FF2B5EF4-FFF2-40B4-BE49-F238E27FC236}">
                  <a16:creationId xmlns:a16="http://schemas.microsoft.com/office/drawing/2014/main" id="{D2172B94-CB34-4DD5-9A6B-564A09532ACD}"/>
                </a:ext>
              </a:extLst>
            </p:cNvPr>
            <p:cNvSpPr>
              <a:spLocks/>
            </p:cNvSpPr>
            <p:nvPr/>
          </p:nvSpPr>
          <p:spPr bwMode="auto">
            <a:xfrm rot="21275257">
              <a:off x="7222279" y="3853663"/>
              <a:ext cx="1108996" cy="110899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anchor="ctr"/>
            <a:lstStyle/>
            <a:p>
              <a:pPr algn="ctr"/>
              <a:endParaRPr sz="3200"/>
            </a:p>
          </p:txBody>
        </p:sp>
        <p:sp>
          <p:nvSpPr>
            <p:cNvPr id="10" name="Freeform: Shape 37">
              <a:extLst>
                <a:ext uri="{FF2B5EF4-FFF2-40B4-BE49-F238E27FC236}">
                  <a16:creationId xmlns:a16="http://schemas.microsoft.com/office/drawing/2014/main" id="{ED782239-15A8-4C7E-8540-29E012389BEC}"/>
                </a:ext>
              </a:extLst>
            </p:cNvPr>
            <p:cNvSpPr>
              <a:spLocks/>
            </p:cNvSpPr>
            <p:nvPr/>
          </p:nvSpPr>
          <p:spPr bwMode="auto">
            <a:xfrm rot="7501686">
              <a:off x="5875851" y="3550479"/>
              <a:ext cx="1341314" cy="1088539"/>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11" name="Freeform: Shape 38">
              <a:extLst>
                <a:ext uri="{FF2B5EF4-FFF2-40B4-BE49-F238E27FC236}">
                  <a16:creationId xmlns:a16="http://schemas.microsoft.com/office/drawing/2014/main" id="{6E5C1F26-E595-4FA8-9E3A-72A6400A1428}"/>
                </a:ext>
              </a:extLst>
            </p:cNvPr>
            <p:cNvSpPr>
              <a:spLocks/>
            </p:cNvSpPr>
            <p:nvPr/>
          </p:nvSpPr>
          <p:spPr bwMode="auto">
            <a:xfrm rot="256945">
              <a:off x="8059171" y="2807776"/>
              <a:ext cx="436876" cy="632667"/>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38100">
              <a:solidFill>
                <a:schemeClr val="tx1">
                  <a:lumMod val="50000"/>
                  <a:lumOff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a:endParaRPr sz="3200"/>
            </a:p>
          </p:txBody>
        </p:sp>
        <p:sp>
          <p:nvSpPr>
            <p:cNvPr id="12" name="TextBox 39">
              <a:extLst>
                <a:ext uri="{FF2B5EF4-FFF2-40B4-BE49-F238E27FC236}">
                  <a16:creationId xmlns:a16="http://schemas.microsoft.com/office/drawing/2014/main" id="{FDC3C109-F445-46C5-82BB-24F05A07FC0A}"/>
                </a:ext>
              </a:extLst>
            </p:cNvPr>
            <p:cNvSpPr txBox="1">
              <a:spLocks/>
            </p:cNvSpPr>
            <p:nvPr/>
          </p:nvSpPr>
          <p:spPr bwMode="auto">
            <a:xfrm>
              <a:off x="5371773" y="2099996"/>
              <a:ext cx="1167441" cy="30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p>
              <a:pPr marL="0" lvl="1"/>
              <a:r>
                <a:rPr lang="zh-CN" altLang="en-US" sz="1467" b="1">
                  <a:solidFill>
                    <a:schemeClr val="tx1">
                      <a:lumMod val="65000"/>
                      <a:lumOff val="35000"/>
                    </a:schemeClr>
                  </a:solidFill>
                </a:rPr>
                <a:t>标题文本预设 </a:t>
              </a:r>
            </a:p>
          </p:txBody>
        </p:sp>
        <p:sp>
          <p:nvSpPr>
            <p:cNvPr id="13" name="TextBox 80">
              <a:extLst>
                <a:ext uri="{FF2B5EF4-FFF2-40B4-BE49-F238E27FC236}">
                  <a16:creationId xmlns:a16="http://schemas.microsoft.com/office/drawing/2014/main" id="{CE11D386-FE77-4A52-9F93-5CBFEFB9B42E}"/>
                </a:ext>
              </a:extLst>
            </p:cNvPr>
            <p:cNvSpPr txBox="1">
              <a:spLocks/>
            </p:cNvSpPr>
            <p:nvPr/>
          </p:nvSpPr>
          <p:spPr bwMode="auto">
            <a:xfrm>
              <a:off x="7775767" y="2985944"/>
              <a:ext cx="659893" cy="40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normAutofit/>
            </a:bodyPr>
            <a:lstStyle/>
            <a:p>
              <a:pPr marL="0" lvl="1" algn="ctr"/>
              <a:r>
                <a:rPr lang="zh-CN" altLang="en-US" sz="1467" b="1">
                  <a:solidFill>
                    <a:schemeClr val="tx1">
                      <a:lumMod val="65000"/>
                      <a:lumOff val="35000"/>
                    </a:schemeClr>
                  </a:solidFill>
                </a:rPr>
                <a:t>标题文本预设 </a:t>
              </a:r>
            </a:p>
          </p:txBody>
        </p:sp>
        <p:sp>
          <p:nvSpPr>
            <p:cNvPr id="14" name="TextBox 81">
              <a:extLst>
                <a:ext uri="{FF2B5EF4-FFF2-40B4-BE49-F238E27FC236}">
                  <a16:creationId xmlns:a16="http://schemas.microsoft.com/office/drawing/2014/main" id="{5372EA33-B4A0-46AC-BAFB-9D20ABB4FCF3}"/>
                </a:ext>
              </a:extLst>
            </p:cNvPr>
            <p:cNvSpPr txBox="1">
              <a:spLocks/>
            </p:cNvSpPr>
            <p:nvPr/>
          </p:nvSpPr>
          <p:spPr bwMode="auto">
            <a:xfrm>
              <a:off x="5905361" y="4171305"/>
              <a:ext cx="1167441" cy="30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ormAutofit lnSpcReduction="10000"/>
            </a:bodyPr>
            <a:lstStyle/>
            <a:p>
              <a:pPr marL="0" lvl="1"/>
              <a:r>
                <a:rPr lang="zh-CN" altLang="en-US" sz="1467" b="1">
                  <a:solidFill>
                    <a:schemeClr val="tx1">
                      <a:lumMod val="65000"/>
                      <a:lumOff val="35000"/>
                    </a:schemeClr>
                  </a:solidFill>
                </a:rPr>
                <a:t>标题文本预设 </a:t>
              </a:r>
            </a:p>
          </p:txBody>
        </p:sp>
        <p:sp>
          <p:nvSpPr>
            <p:cNvPr id="15" name="Freeform: Shape 103">
              <a:extLst>
                <a:ext uri="{FF2B5EF4-FFF2-40B4-BE49-F238E27FC236}">
                  <a16:creationId xmlns:a16="http://schemas.microsoft.com/office/drawing/2014/main" id="{9047D48B-C7ED-41AB-BE39-B4CAF37B1684}"/>
                </a:ext>
              </a:extLst>
            </p:cNvPr>
            <p:cNvSpPr>
              <a:spLocks/>
            </p:cNvSpPr>
            <p:nvPr/>
          </p:nvSpPr>
          <p:spPr bwMode="auto">
            <a:xfrm>
              <a:off x="6483193" y="2601561"/>
              <a:ext cx="820929" cy="820929"/>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sz="3200"/>
            </a:p>
          </p:txBody>
        </p:sp>
        <p:sp>
          <p:nvSpPr>
            <p:cNvPr id="16" name="Freeform: Shape 104">
              <a:extLst>
                <a:ext uri="{FF2B5EF4-FFF2-40B4-BE49-F238E27FC236}">
                  <a16:creationId xmlns:a16="http://schemas.microsoft.com/office/drawing/2014/main" id="{1BCA793A-5F7C-41E8-B0AE-21101BA02000}"/>
                </a:ext>
              </a:extLst>
            </p:cNvPr>
            <p:cNvSpPr>
              <a:spLocks/>
            </p:cNvSpPr>
            <p:nvPr/>
          </p:nvSpPr>
          <p:spPr bwMode="auto">
            <a:xfrm>
              <a:off x="7389453" y="4000206"/>
              <a:ext cx="800877" cy="800877"/>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sz="3200"/>
            </a:p>
          </p:txBody>
        </p:sp>
        <p:sp>
          <p:nvSpPr>
            <p:cNvPr id="17" name="Freeform: Shape 105">
              <a:extLst>
                <a:ext uri="{FF2B5EF4-FFF2-40B4-BE49-F238E27FC236}">
                  <a16:creationId xmlns:a16="http://schemas.microsoft.com/office/drawing/2014/main" id="{6EFD380C-305C-4537-A00A-7DD30B22A053}"/>
                </a:ext>
              </a:extLst>
            </p:cNvPr>
            <p:cNvSpPr>
              <a:spLocks/>
            </p:cNvSpPr>
            <p:nvPr/>
          </p:nvSpPr>
          <p:spPr bwMode="auto">
            <a:xfrm>
              <a:off x="4400601" y="2922354"/>
              <a:ext cx="914117" cy="914117"/>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sz="3200"/>
            </a:p>
          </p:txBody>
        </p:sp>
      </p:grpSp>
      <p:grpSp>
        <p:nvGrpSpPr>
          <p:cNvPr id="18" name="组合 17">
            <a:extLst>
              <a:ext uri="{FF2B5EF4-FFF2-40B4-BE49-F238E27FC236}">
                <a16:creationId xmlns:a16="http://schemas.microsoft.com/office/drawing/2014/main" id="{5505B2FF-8BB3-41C7-A9AF-362F70B928A3}"/>
              </a:ext>
            </a:extLst>
          </p:cNvPr>
          <p:cNvGrpSpPr/>
          <p:nvPr/>
        </p:nvGrpSpPr>
        <p:grpSpPr>
          <a:xfrm>
            <a:off x="781419" y="2124086"/>
            <a:ext cx="2801636" cy="2814909"/>
            <a:chOff x="586064" y="1593064"/>
            <a:chExt cx="2101227" cy="2111182"/>
          </a:xfrm>
        </p:grpSpPr>
        <p:sp>
          <p:nvSpPr>
            <p:cNvPr id="19" name="Oval 25">
              <a:extLst>
                <a:ext uri="{FF2B5EF4-FFF2-40B4-BE49-F238E27FC236}">
                  <a16:creationId xmlns:a16="http://schemas.microsoft.com/office/drawing/2014/main" id="{39DCC385-C892-40ED-8C05-28D87667B9B0}"/>
                </a:ext>
              </a:extLst>
            </p:cNvPr>
            <p:cNvSpPr/>
            <p:nvPr/>
          </p:nvSpPr>
          <p:spPr bwMode="auto">
            <a:xfrm>
              <a:off x="588445" y="3266724"/>
              <a:ext cx="342900" cy="342900"/>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3200"/>
            </a:p>
          </p:txBody>
        </p:sp>
        <p:sp>
          <p:nvSpPr>
            <p:cNvPr id="20" name="Oval 52">
              <a:extLst>
                <a:ext uri="{FF2B5EF4-FFF2-40B4-BE49-F238E27FC236}">
                  <a16:creationId xmlns:a16="http://schemas.microsoft.com/office/drawing/2014/main" id="{CEE7AE1B-2BA4-4ED8-A3D3-E266BCB50BF3}"/>
                </a:ext>
              </a:extLst>
            </p:cNvPr>
            <p:cNvSpPr/>
            <p:nvPr/>
          </p:nvSpPr>
          <p:spPr bwMode="auto">
            <a:xfrm>
              <a:off x="586064" y="1651440"/>
              <a:ext cx="342900" cy="3429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21" name="Oval 55">
              <a:extLst>
                <a:ext uri="{FF2B5EF4-FFF2-40B4-BE49-F238E27FC236}">
                  <a16:creationId xmlns:a16="http://schemas.microsoft.com/office/drawing/2014/main" id="{816D530F-0599-480F-9A99-3E0C46AF7E93}"/>
                </a:ext>
              </a:extLst>
            </p:cNvPr>
            <p:cNvSpPr/>
            <p:nvPr/>
          </p:nvSpPr>
          <p:spPr bwMode="auto">
            <a:xfrm>
              <a:off x="586064" y="2459082"/>
              <a:ext cx="342900" cy="342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22" name="Group 41">
              <a:extLst>
                <a:ext uri="{FF2B5EF4-FFF2-40B4-BE49-F238E27FC236}">
                  <a16:creationId xmlns:a16="http://schemas.microsoft.com/office/drawing/2014/main" id="{E7ED3723-DA8A-4BD5-9E72-6555682C0B9C}"/>
                </a:ext>
              </a:extLst>
            </p:cNvPr>
            <p:cNvGrpSpPr/>
            <p:nvPr/>
          </p:nvGrpSpPr>
          <p:grpSpPr>
            <a:xfrm>
              <a:off x="928965" y="1593064"/>
              <a:ext cx="1758326" cy="530914"/>
              <a:chOff x="1523492" y="2821689"/>
              <a:chExt cx="2327662" cy="707886"/>
            </a:xfrm>
          </p:grpSpPr>
          <p:sp>
            <p:nvSpPr>
              <p:cNvPr id="29" name="TextBox 42">
                <a:extLst>
                  <a:ext uri="{FF2B5EF4-FFF2-40B4-BE49-F238E27FC236}">
                    <a16:creationId xmlns:a16="http://schemas.microsoft.com/office/drawing/2014/main" id="{BD56703A-F78A-4B3E-841B-91CA7E716AF7}"/>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1">
                        <a:lumMod val="100000"/>
                      </a:schemeClr>
                    </a:solidFill>
                  </a:rPr>
                  <a:t>标题文本预设 </a:t>
                </a:r>
              </a:p>
            </p:txBody>
          </p:sp>
          <p:sp>
            <p:nvSpPr>
              <p:cNvPr id="30" name="TextBox 43">
                <a:extLst>
                  <a:ext uri="{FF2B5EF4-FFF2-40B4-BE49-F238E27FC236}">
                    <a16:creationId xmlns:a16="http://schemas.microsoft.com/office/drawing/2014/main" id="{829F7434-2983-4F42-88EF-2DECECBCF3D4}"/>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23" name="Group 44">
              <a:extLst>
                <a:ext uri="{FF2B5EF4-FFF2-40B4-BE49-F238E27FC236}">
                  <a16:creationId xmlns:a16="http://schemas.microsoft.com/office/drawing/2014/main" id="{F3A89EAF-85F7-4FA2-A260-A8A23093F18E}"/>
                </a:ext>
              </a:extLst>
            </p:cNvPr>
            <p:cNvGrpSpPr/>
            <p:nvPr/>
          </p:nvGrpSpPr>
          <p:grpSpPr>
            <a:xfrm>
              <a:off x="928965" y="2383198"/>
              <a:ext cx="1758326" cy="530914"/>
              <a:chOff x="1523492" y="2821689"/>
              <a:chExt cx="2327662" cy="707886"/>
            </a:xfrm>
          </p:grpSpPr>
          <p:sp>
            <p:nvSpPr>
              <p:cNvPr id="27" name="TextBox 45">
                <a:extLst>
                  <a:ext uri="{FF2B5EF4-FFF2-40B4-BE49-F238E27FC236}">
                    <a16:creationId xmlns:a16="http://schemas.microsoft.com/office/drawing/2014/main" id="{AC8E84B4-129E-4084-A5C2-C3631BEBED20}"/>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2">
                        <a:lumMod val="100000"/>
                      </a:schemeClr>
                    </a:solidFill>
                  </a:rPr>
                  <a:t>标题文本预设 </a:t>
                </a:r>
              </a:p>
            </p:txBody>
          </p:sp>
          <p:sp>
            <p:nvSpPr>
              <p:cNvPr id="28" name="TextBox 46">
                <a:extLst>
                  <a:ext uri="{FF2B5EF4-FFF2-40B4-BE49-F238E27FC236}">
                    <a16:creationId xmlns:a16="http://schemas.microsoft.com/office/drawing/2014/main" id="{AC528B76-23AE-411C-B809-6760E1848F99}"/>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24" name="Group 47">
              <a:extLst>
                <a:ext uri="{FF2B5EF4-FFF2-40B4-BE49-F238E27FC236}">
                  <a16:creationId xmlns:a16="http://schemas.microsoft.com/office/drawing/2014/main" id="{5B1C6363-B4C9-4737-959F-BA79A407ACD5}"/>
                </a:ext>
              </a:extLst>
            </p:cNvPr>
            <p:cNvGrpSpPr/>
            <p:nvPr/>
          </p:nvGrpSpPr>
          <p:grpSpPr>
            <a:xfrm>
              <a:off x="928965" y="3173332"/>
              <a:ext cx="1758326" cy="530914"/>
              <a:chOff x="1523492" y="2821689"/>
              <a:chExt cx="2327662" cy="707886"/>
            </a:xfrm>
          </p:grpSpPr>
          <p:sp>
            <p:nvSpPr>
              <p:cNvPr id="25" name="TextBox 48">
                <a:extLst>
                  <a:ext uri="{FF2B5EF4-FFF2-40B4-BE49-F238E27FC236}">
                    <a16:creationId xmlns:a16="http://schemas.microsoft.com/office/drawing/2014/main" id="{D8EE6506-65E7-46F2-BC19-CEE0D7086A57}"/>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3">
                        <a:lumMod val="100000"/>
                      </a:schemeClr>
                    </a:solidFill>
                  </a:rPr>
                  <a:t>标题文本预设 </a:t>
                </a:r>
              </a:p>
            </p:txBody>
          </p:sp>
          <p:sp>
            <p:nvSpPr>
              <p:cNvPr id="26" name="TextBox 49">
                <a:extLst>
                  <a:ext uri="{FF2B5EF4-FFF2-40B4-BE49-F238E27FC236}">
                    <a16:creationId xmlns:a16="http://schemas.microsoft.com/office/drawing/2014/main" id="{F7ABE354-CA4D-4889-A0FF-1C02F98CC06A}"/>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grpSp>
        <p:nvGrpSpPr>
          <p:cNvPr id="31" name="组合 30">
            <a:extLst>
              <a:ext uri="{FF2B5EF4-FFF2-40B4-BE49-F238E27FC236}">
                <a16:creationId xmlns:a16="http://schemas.microsoft.com/office/drawing/2014/main" id="{82B62A3E-FE27-44D8-8F7C-984C252C2CB7}"/>
              </a:ext>
            </a:extLst>
          </p:cNvPr>
          <p:cNvGrpSpPr/>
          <p:nvPr/>
        </p:nvGrpSpPr>
        <p:grpSpPr>
          <a:xfrm>
            <a:off x="8848620" y="2124086"/>
            <a:ext cx="2804809" cy="2814909"/>
            <a:chOff x="6636464" y="1593064"/>
            <a:chExt cx="2103607" cy="2111182"/>
          </a:xfrm>
        </p:grpSpPr>
        <p:sp>
          <p:nvSpPr>
            <p:cNvPr id="32" name="Oval 82">
              <a:extLst>
                <a:ext uri="{FF2B5EF4-FFF2-40B4-BE49-F238E27FC236}">
                  <a16:creationId xmlns:a16="http://schemas.microsoft.com/office/drawing/2014/main" id="{73E67CD0-8505-4BD2-80E8-0092F3FEE2A7}"/>
                </a:ext>
              </a:extLst>
            </p:cNvPr>
            <p:cNvSpPr/>
            <p:nvPr/>
          </p:nvSpPr>
          <p:spPr bwMode="auto">
            <a:xfrm>
              <a:off x="6638845" y="3266724"/>
              <a:ext cx="342900" cy="342900"/>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3200"/>
            </a:p>
          </p:txBody>
        </p:sp>
        <p:sp>
          <p:nvSpPr>
            <p:cNvPr id="33" name="Oval 83">
              <a:extLst>
                <a:ext uri="{FF2B5EF4-FFF2-40B4-BE49-F238E27FC236}">
                  <a16:creationId xmlns:a16="http://schemas.microsoft.com/office/drawing/2014/main" id="{07622D3C-B4EA-4C8C-B844-383B76E180FC}"/>
                </a:ext>
              </a:extLst>
            </p:cNvPr>
            <p:cNvSpPr/>
            <p:nvPr/>
          </p:nvSpPr>
          <p:spPr bwMode="auto">
            <a:xfrm>
              <a:off x="6636464" y="1651440"/>
              <a:ext cx="342900" cy="3429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4" name="Oval 84">
              <a:extLst>
                <a:ext uri="{FF2B5EF4-FFF2-40B4-BE49-F238E27FC236}">
                  <a16:creationId xmlns:a16="http://schemas.microsoft.com/office/drawing/2014/main" id="{EA647B99-D536-49DC-92D1-65015EA5F7D5}"/>
                </a:ext>
              </a:extLst>
            </p:cNvPr>
            <p:cNvSpPr/>
            <p:nvPr/>
          </p:nvSpPr>
          <p:spPr bwMode="auto">
            <a:xfrm>
              <a:off x="6636464" y="2459082"/>
              <a:ext cx="342900" cy="3429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35" name="Group 50">
              <a:extLst>
                <a:ext uri="{FF2B5EF4-FFF2-40B4-BE49-F238E27FC236}">
                  <a16:creationId xmlns:a16="http://schemas.microsoft.com/office/drawing/2014/main" id="{CAC318AC-6B7D-4DBD-831A-8ACFA7F07538}"/>
                </a:ext>
              </a:extLst>
            </p:cNvPr>
            <p:cNvGrpSpPr/>
            <p:nvPr/>
          </p:nvGrpSpPr>
          <p:grpSpPr>
            <a:xfrm>
              <a:off x="6979364" y="1593064"/>
              <a:ext cx="1758326" cy="530914"/>
              <a:chOff x="1523492" y="2821689"/>
              <a:chExt cx="2327662" cy="707886"/>
            </a:xfrm>
          </p:grpSpPr>
          <p:sp>
            <p:nvSpPr>
              <p:cNvPr id="42" name="TextBox 51">
                <a:extLst>
                  <a:ext uri="{FF2B5EF4-FFF2-40B4-BE49-F238E27FC236}">
                    <a16:creationId xmlns:a16="http://schemas.microsoft.com/office/drawing/2014/main" id="{8601D9BB-7B2A-4BB1-B301-FE86D754469A}"/>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dirty="0">
                    <a:solidFill>
                      <a:schemeClr val="accent1">
                        <a:lumMod val="100000"/>
                      </a:schemeClr>
                    </a:solidFill>
                  </a:rPr>
                  <a:t>标题文本预设 </a:t>
                </a:r>
              </a:p>
            </p:txBody>
          </p:sp>
          <p:sp>
            <p:nvSpPr>
              <p:cNvPr id="43" name="TextBox 53">
                <a:extLst>
                  <a:ext uri="{FF2B5EF4-FFF2-40B4-BE49-F238E27FC236}">
                    <a16:creationId xmlns:a16="http://schemas.microsoft.com/office/drawing/2014/main" id="{2A13C560-405D-4707-8DF8-491A9440A239}"/>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36" name="Group 54">
              <a:extLst>
                <a:ext uri="{FF2B5EF4-FFF2-40B4-BE49-F238E27FC236}">
                  <a16:creationId xmlns:a16="http://schemas.microsoft.com/office/drawing/2014/main" id="{31F6B2CA-23D8-4168-9CCA-F9E4D8C04153}"/>
                </a:ext>
              </a:extLst>
            </p:cNvPr>
            <p:cNvGrpSpPr/>
            <p:nvPr/>
          </p:nvGrpSpPr>
          <p:grpSpPr>
            <a:xfrm>
              <a:off x="6979364" y="2383198"/>
              <a:ext cx="1758326" cy="530914"/>
              <a:chOff x="1523492" y="2821689"/>
              <a:chExt cx="2327662" cy="707886"/>
            </a:xfrm>
          </p:grpSpPr>
          <p:sp>
            <p:nvSpPr>
              <p:cNvPr id="40" name="TextBox 56">
                <a:extLst>
                  <a:ext uri="{FF2B5EF4-FFF2-40B4-BE49-F238E27FC236}">
                    <a16:creationId xmlns:a16="http://schemas.microsoft.com/office/drawing/2014/main" id="{4679F4CB-8FED-4246-B397-F42E887FEC63}"/>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92500" lnSpcReduction="20000"/>
                <a:scene3d>
                  <a:camera prst="orthographicFront"/>
                  <a:lightRig rig="threePt" dir="t"/>
                </a:scene3d>
                <a:sp3d>
                  <a:bevelT w="0" h="0"/>
                </a:sp3d>
              </a:bodyPr>
              <a:lstStyle/>
              <a:p>
                <a:pPr marL="0" lvl="1"/>
                <a:r>
                  <a:rPr lang="zh-CN" altLang="en-US" sz="2133" b="1">
                    <a:solidFill>
                      <a:schemeClr val="accent2">
                        <a:lumMod val="100000"/>
                      </a:schemeClr>
                    </a:solidFill>
                  </a:rPr>
                  <a:t>标题文本预设 </a:t>
                </a:r>
              </a:p>
            </p:txBody>
          </p:sp>
          <p:sp>
            <p:nvSpPr>
              <p:cNvPr id="41" name="TextBox 57">
                <a:extLst>
                  <a:ext uri="{FF2B5EF4-FFF2-40B4-BE49-F238E27FC236}">
                    <a16:creationId xmlns:a16="http://schemas.microsoft.com/office/drawing/2014/main" id="{C39B928B-9D90-45A7-A635-80556D219F80}"/>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nvGrpSpPr>
            <p:cNvPr id="37" name="Group 58">
              <a:extLst>
                <a:ext uri="{FF2B5EF4-FFF2-40B4-BE49-F238E27FC236}">
                  <a16:creationId xmlns:a16="http://schemas.microsoft.com/office/drawing/2014/main" id="{2F6F88D6-085C-4322-BD97-26785BE76A29}"/>
                </a:ext>
              </a:extLst>
            </p:cNvPr>
            <p:cNvGrpSpPr/>
            <p:nvPr/>
          </p:nvGrpSpPr>
          <p:grpSpPr>
            <a:xfrm>
              <a:off x="6981745" y="3173332"/>
              <a:ext cx="1758326" cy="530914"/>
              <a:chOff x="1523492" y="2821689"/>
              <a:chExt cx="2327662" cy="707886"/>
            </a:xfrm>
          </p:grpSpPr>
          <p:sp>
            <p:nvSpPr>
              <p:cNvPr id="38" name="TextBox 59">
                <a:extLst>
                  <a:ext uri="{FF2B5EF4-FFF2-40B4-BE49-F238E27FC236}">
                    <a16:creationId xmlns:a16="http://schemas.microsoft.com/office/drawing/2014/main" id="{8494FA5D-5981-4FFE-874C-5106D22F814B}"/>
                  </a:ext>
                </a:extLst>
              </p:cNvPr>
              <p:cNvSpPr txBox="1">
                <a:spLocks/>
              </p:cNvSpPr>
              <p:nvPr/>
            </p:nvSpPr>
            <p:spPr bwMode="auto">
              <a:xfrm>
                <a:off x="1523492" y="2821689"/>
                <a:ext cx="1712692" cy="246221"/>
              </a:xfrm>
              <a:prstGeom prst="rect">
                <a:avLst/>
              </a:prstGeom>
              <a:noFill/>
              <a:ln w="9525">
                <a:noFill/>
                <a:miter lim="800000"/>
                <a:headEnd/>
                <a:tailEnd/>
              </a:ln>
            </p:spPr>
            <p:txBody>
              <a:bodyPr wrap="none" lIns="288000" tIns="0" rIns="288000" bIns="0" anchor="ctr" anchorCtr="0">
                <a:normAutofit fontScale="85000" lnSpcReduction="20000"/>
                <a:scene3d>
                  <a:camera prst="orthographicFront"/>
                  <a:lightRig rig="threePt" dir="t"/>
                </a:scene3d>
                <a:sp3d>
                  <a:bevelT w="0" h="0"/>
                </a:sp3d>
              </a:bodyPr>
              <a:lstStyle/>
              <a:p>
                <a:pPr marL="0" lvl="1"/>
                <a:r>
                  <a:rPr lang="zh-CN" altLang="en-US" sz="2133" b="1" dirty="0">
                    <a:solidFill>
                      <a:schemeClr val="accent3">
                        <a:lumMod val="100000"/>
                      </a:schemeClr>
                    </a:solidFill>
                  </a:rPr>
                  <a:t>标题文本预设 </a:t>
                </a:r>
              </a:p>
            </p:txBody>
          </p:sp>
          <p:sp>
            <p:nvSpPr>
              <p:cNvPr id="39" name="TextBox 60">
                <a:extLst>
                  <a:ext uri="{FF2B5EF4-FFF2-40B4-BE49-F238E27FC236}">
                    <a16:creationId xmlns:a16="http://schemas.microsoft.com/office/drawing/2014/main" id="{1356C662-BBC8-4B88-8C2A-1377E46E1B66}"/>
                  </a:ext>
                </a:extLst>
              </p:cNvPr>
              <p:cNvSpPr txBox="1">
                <a:spLocks/>
              </p:cNvSpPr>
              <p:nvPr/>
            </p:nvSpPr>
            <p:spPr bwMode="auto">
              <a:xfrm>
                <a:off x="1523492" y="3067910"/>
                <a:ext cx="2327662" cy="461665"/>
              </a:xfrm>
              <a:prstGeom prst="rect">
                <a:avLst/>
              </a:prstGeom>
              <a:noFill/>
              <a:ln w="9525">
                <a:noFill/>
                <a:miter lim="800000"/>
                <a:headEnd/>
                <a:tailEnd/>
              </a:ln>
            </p:spPr>
            <p:txBody>
              <a:bodyPr wrap="square" lIns="288000" tIns="0" rIns="288000" bIns="0" anchor="ctr" anchorCtr="0">
                <a:normAutofit fontScale="85000" lnSpcReduction="10000"/>
                <a:scene3d>
                  <a:camera prst="orthographicFront"/>
                  <a:lightRig rig="threePt" dir="t"/>
                </a:scene3d>
                <a:sp3d>
                  <a:bevelT w="0" h="0"/>
                </a:sp3d>
              </a:bodyPr>
              <a:lstStyle/>
              <a:p>
                <a:pPr>
                  <a:lnSpc>
                    <a:spcPct val="120000"/>
                  </a:lnSpc>
                </a:pPr>
                <a:r>
                  <a:rPr lang="zh-CN" altLang="en-US" sz="1333" dirty="0">
                    <a:solidFill>
                      <a:schemeClr val="bg2">
                        <a:lumMod val="25000"/>
                      </a:schemeClr>
                    </a:solidFill>
                  </a:rPr>
                  <a:t>在此添加相关内容在此添加相关内容在此添加相关内容</a:t>
                </a:r>
              </a:p>
            </p:txBody>
          </p:sp>
        </p:grpSp>
      </p:grpSp>
    </p:spTree>
    <p:extLst>
      <p:ext uri="{BB962C8B-B14F-4D97-AF65-F5344CB8AC3E}">
        <p14:creationId xmlns:p14="http://schemas.microsoft.com/office/powerpoint/2010/main" val="2131534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randombar(horizontal)">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5E52CDF0-EB95-48F8-BB8C-9CEF9B251DF8}"/>
              </a:ext>
            </a:extLst>
          </p:cNvPr>
          <p:cNvGrpSpPr/>
          <p:nvPr/>
        </p:nvGrpSpPr>
        <p:grpSpPr>
          <a:xfrm>
            <a:off x="3914009" y="1487231"/>
            <a:ext cx="2919567" cy="3074040"/>
            <a:chOff x="2935506" y="1248773"/>
            <a:chExt cx="2189675" cy="2305530"/>
          </a:xfrm>
        </p:grpSpPr>
        <p:sp>
          <p:nvSpPr>
            <p:cNvPr id="3" name="TextBox 1">
              <a:extLst>
                <a:ext uri="{FF2B5EF4-FFF2-40B4-BE49-F238E27FC236}">
                  <a16:creationId xmlns:a16="http://schemas.microsoft.com/office/drawing/2014/main" id="{4E321863-E803-43A6-A241-9572362B2430}"/>
                </a:ext>
              </a:extLst>
            </p:cNvPr>
            <p:cNvSpPr txBox="1">
              <a:spLocks/>
            </p:cNvSpPr>
            <p:nvPr/>
          </p:nvSpPr>
          <p:spPr>
            <a:xfrm>
              <a:off x="3131671" y="1248773"/>
              <a:ext cx="1962232" cy="306559"/>
            </a:xfrm>
            <a:prstGeom prst="rect">
              <a:avLst/>
            </a:prstGeom>
            <a:ln w="12700">
              <a:miter lim="400000"/>
            </a:ln>
          </p:spPr>
          <p:txBody>
            <a:bodyPr lIns="0" tIns="0" rIns="0" bIns="0">
              <a:normAutofit/>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4" name="TextBox 2">
              <a:extLst>
                <a:ext uri="{FF2B5EF4-FFF2-40B4-BE49-F238E27FC236}">
                  <a16:creationId xmlns:a16="http://schemas.microsoft.com/office/drawing/2014/main" id="{DE2E4DF4-BC94-40AA-B9D6-027D41CF3A2C}"/>
                </a:ext>
              </a:extLst>
            </p:cNvPr>
            <p:cNvSpPr txBox="1">
              <a:spLocks/>
            </p:cNvSpPr>
            <p:nvPr/>
          </p:nvSpPr>
          <p:spPr>
            <a:xfrm>
              <a:off x="3130476" y="1573852"/>
              <a:ext cx="1994705" cy="393642"/>
            </a:xfrm>
            <a:prstGeom prst="rect">
              <a:avLst/>
            </a:prstGeom>
            <a:ln w="12700">
              <a:miter lim="400000"/>
            </a:ln>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5" name="Oval 11">
              <a:extLst>
                <a:ext uri="{FF2B5EF4-FFF2-40B4-BE49-F238E27FC236}">
                  <a16:creationId xmlns:a16="http://schemas.microsoft.com/office/drawing/2014/main" id="{FDBD6C44-CC99-44DF-97B9-B5D2F13262E1}"/>
                </a:ext>
              </a:extLst>
            </p:cNvPr>
            <p:cNvSpPr/>
            <p:nvPr/>
          </p:nvSpPr>
          <p:spPr>
            <a:xfrm rot="10800000" flipH="1">
              <a:off x="2935506" y="2147022"/>
              <a:ext cx="1407281" cy="1407281"/>
            </a:xfrm>
            <a:prstGeom prst="ellipse">
              <a:avLst/>
            </a:prstGeom>
            <a:solidFill>
              <a:srgbClr val="E6E7EA"/>
            </a:solidFill>
            <a:ln w="12700">
              <a:miter lim="400000"/>
            </a:ln>
          </p:spPr>
          <p:txBody>
            <a:bodyPr anchor="ctr"/>
            <a:lstStyle/>
            <a:p>
              <a:pPr algn="ctr"/>
              <a:endParaRPr sz="3200"/>
            </a:p>
          </p:txBody>
        </p:sp>
        <p:sp>
          <p:nvSpPr>
            <p:cNvPr id="6" name="Freeform: Shape 12">
              <a:extLst>
                <a:ext uri="{FF2B5EF4-FFF2-40B4-BE49-F238E27FC236}">
                  <a16:creationId xmlns:a16="http://schemas.microsoft.com/office/drawing/2014/main" id="{4904A58B-6EE8-42A7-A426-D94E89FDAB1D}"/>
                </a:ext>
              </a:extLst>
            </p:cNvPr>
            <p:cNvSpPr/>
            <p:nvPr/>
          </p:nvSpPr>
          <p:spPr>
            <a:xfrm>
              <a:off x="2990643" y="2081308"/>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2"/>
            </a:solidFill>
            <a:ln w="12700">
              <a:miter lim="400000"/>
            </a:ln>
          </p:spPr>
          <p:txBody>
            <a:bodyPr anchor="ctr"/>
            <a:lstStyle/>
            <a:p>
              <a:pPr algn="ctr"/>
              <a:endParaRPr sz="3200"/>
            </a:p>
          </p:txBody>
        </p:sp>
        <p:grpSp>
          <p:nvGrpSpPr>
            <p:cNvPr id="7" name="Group 13">
              <a:extLst>
                <a:ext uri="{FF2B5EF4-FFF2-40B4-BE49-F238E27FC236}">
                  <a16:creationId xmlns:a16="http://schemas.microsoft.com/office/drawing/2014/main" id="{0BC160B0-9FB5-48FB-BA04-F8CC1B3D8AE1}"/>
                </a:ext>
              </a:extLst>
            </p:cNvPr>
            <p:cNvGrpSpPr/>
            <p:nvPr/>
          </p:nvGrpSpPr>
          <p:grpSpPr>
            <a:xfrm>
              <a:off x="3027991" y="2239507"/>
              <a:ext cx="1222314" cy="1222314"/>
              <a:chOff x="0" y="0"/>
              <a:chExt cx="3259500" cy="3259500"/>
            </a:xfrm>
          </p:grpSpPr>
          <p:sp>
            <p:nvSpPr>
              <p:cNvPr id="8" name="Oval 14">
                <a:extLst>
                  <a:ext uri="{FF2B5EF4-FFF2-40B4-BE49-F238E27FC236}">
                    <a16:creationId xmlns:a16="http://schemas.microsoft.com/office/drawing/2014/main" id="{11E0603F-78A0-495E-B10A-BE8273D7B4E9}"/>
                  </a:ext>
                </a:extLst>
              </p:cNvPr>
              <p:cNvSpPr/>
              <p:nvPr/>
            </p:nvSpPr>
            <p:spPr>
              <a:xfrm rot="10800000" flipH="1">
                <a:off x="0" y="0"/>
                <a:ext cx="3259500" cy="3259500"/>
              </a:xfrm>
              <a:prstGeom prst="ellipse">
                <a:avLst/>
              </a:prstGeom>
              <a:solidFill>
                <a:schemeClr val="accent2"/>
              </a:solidFill>
              <a:ln w="12700" cap="flat">
                <a:noFill/>
                <a:miter lim="400000"/>
              </a:ln>
              <a:effectLst/>
            </p:spPr>
            <p:txBody>
              <a:bodyPr anchor="ctr"/>
              <a:lstStyle/>
              <a:p>
                <a:pPr algn="ctr"/>
                <a:endParaRPr sz="3200"/>
              </a:p>
            </p:txBody>
          </p:sp>
          <p:grpSp>
            <p:nvGrpSpPr>
              <p:cNvPr id="9" name="Group 15">
                <a:extLst>
                  <a:ext uri="{FF2B5EF4-FFF2-40B4-BE49-F238E27FC236}">
                    <a16:creationId xmlns:a16="http://schemas.microsoft.com/office/drawing/2014/main" id="{C5B9A2B4-3BCA-4C48-8BE9-3964298EAFEB}"/>
                  </a:ext>
                </a:extLst>
              </p:cNvPr>
              <p:cNvGrpSpPr/>
              <p:nvPr/>
            </p:nvGrpSpPr>
            <p:grpSpPr>
              <a:xfrm>
                <a:off x="1103439" y="1088764"/>
                <a:ext cx="1052622" cy="1081972"/>
                <a:chOff x="-1" y="-1"/>
                <a:chExt cx="1052621" cy="1081970"/>
              </a:xfrm>
            </p:grpSpPr>
            <p:sp>
              <p:nvSpPr>
                <p:cNvPr id="10" name="Freeform: Shape 16">
                  <a:extLst>
                    <a:ext uri="{FF2B5EF4-FFF2-40B4-BE49-F238E27FC236}">
                      <a16:creationId xmlns:a16="http://schemas.microsoft.com/office/drawing/2014/main" id="{BDC24DE8-6C57-45F2-B38E-659684148815}"/>
                    </a:ext>
                  </a:extLst>
                </p:cNvPr>
                <p:cNvSpPr/>
                <p:nvPr/>
              </p:nvSpPr>
              <p:spPr>
                <a:xfrm>
                  <a:off x="-1" y="144251"/>
                  <a:ext cx="1052621" cy="937718"/>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rgbClr val="FFFFFF"/>
                </a:solidFill>
                <a:ln w="12700" cap="flat">
                  <a:noFill/>
                  <a:miter lim="400000"/>
                </a:ln>
                <a:effectLst/>
              </p:spPr>
              <p:txBody>
                <a:bodyPr anchor="ctr"/>
                <a:lstStyle/>
                <a:p>
                  <a:pPr algn="ctr"/>
                  <a:endParaRPr sz="3200"/>
                </a:p>
              </p:txBody>
            </p:sp>
            <p:sp>
              <p:nvSpPr>
                <p:cNvPr id="11" name="Freeform: Shape 17">
                  <a:extLst>
                    <a:ext uri="{FF2B5EF4-FFF2-40B4-BE49-F238E27FC236}">
                      <a16:creationId xmlns:a16="http://schemas.microsoft.com/office/drawing/2014/main" id="{95397D0B-960F-40DF-9CA0-63D7767990B9}"/>
                    </a:ext>
                  </a:extLst>
                </p:cNvPr>
                <p:cNvSpPr/>
                <p:nvPr/>
              </p:nvSpPr>
              <p:spPr>
                <a:xfrm>
                  <a:off x="216319" y="-1"/>
                  <a:ext cx="608143" cy="19884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solidFill>
                  <a:srgbClr val="FFFFFF"/>
                </a:solidFill>
                <a:ln w="12700" cap="flat">
                  <a:noFill/>
                  <a:miter lim="400000"/>
                </a:ln>
                <a:effectLst/>
              </p:spPr>
              <p:txBody>
                <a:bodyPr anchor="ctr"/>
                <a:lstStyle/>
                <a:p>
                  <a:pPr algn="ctr"/>
                  <a:endParaRPr sz="3200"/>
                </a:p>
              </p:txBody>
            </p:sp>
          </p:grpSp>
        </p:grpSp>
      </p:grpSp>
      <p:grpSp>
        <p:nvGrpSpPr>
          <p:cNvPr id="12" name="组合 11">
            <a:extLst>
              <a:ext uri="{FF2B5EF4-FFF2-40B4-BE49-F238E27FC236}">
                <a16:creationId xmlns:a16="http://schemas.microsoft.com/office/drawing/2014/main" id="{3240EEB5-CFFD-41AF-AEC0-4DC60A42F900}"/>
              </a:ext>
            </a:extLst>
          </p:cNvPr>
          <p:cNvGrpSpPr/>
          <p:nvPr/>
        </p:nvGrpSpPr>
        <p:grpSpPr>
          <a:xfrm>
            <a:off x="8402856" y="1524092"/>
            <a:ext cx="2539309" cy="3037179"/>
            <a:chOff x="6302142" y="1276419"/>
            <a:chExt cx="1904482" cy="2277884"/>
          </a:xfrm>
        </p:grpSpPr>
        <p:sp>
          <p:nvSpPr>
            <p:cNvPr id="13" name="Rectangle 7">
              <a:extLst>
                <a:ext uri="{FF2B5EF4-FFF2-40B4-BE49-F238E27FC236}">
                  <a16:creationId xmlns:a16="http://schemas.microsoft.com/office/drawing/2014/main" id="{05EF752D-C54E-4234-BDD6-8E532665EBED}"/>
                </a:ext>
              </a:extLst>
            </p:cNvPr>
            <p:cNvSpPr/>
            <p:nvPr/>
          </p:nvSpPr>
          <p:spPr>
            <a:xfrm>
              <a:off x="6339503" y="1567846"/>
              <a:ext cx="1867121" cy="44413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14" name="Rectangle 8">
              <a:extLst>
                <a:ext uri="{FF2B5EF4-FFF2-40B4-BE49-F238E27FC236}">
                  <a16:creationId xmlns:a16="http://schemas.microsoft.com/office/drawing/2014/main" id="{B243D13B-C596-4F65-8916-8E14572D5F13}"/>
                </a:ext>
              </a:extLst>
            </p:cNvPr>
            <p:cNvSpPr/>
            <p:nvPr/>
          </p:nvSpPr>
          <p:spPr>
            <a:xfrm>
              <a:off x="6339503" y="1276419"/>
              <a:ext cx="1349990" cy="214313"/>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lIns="0" tIns="0" rIns="0" bIns="0">
              <a:normAutofit fontScale="92500" lnSpcReduction="20000"/>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15" name="Oval 20">
              <a:extLst>
                <a:ext uri="{FF2B5EF4-FFF2-40B4-BE49-F238E27FC236}">
                  <a16:creationId xmlns:a16="http://schemas.microsoft.com/office/drawing/2014/main" id="{B36C298D-58C5-4D70-A10D-1DC0056E0E3D}"/>
                </a:ext>
              </a:extLst>
            </p:cNvPr>
            <p:cNvSpPr/>
            <p:nvPr/>
          </p:nvSpPr>
          <p:spPr>
            <a:xfrm rot="10800000" flipH="1">
              <a:off x="6302142" y="2147022"/>
              <a:ext cx="1407281" cy="1407281"/>
            </a:xfrm>
            <a:prstGeom prst="ellipse">
              <a:avLst/>
            </a:prstGeom>
            <a:solidFill>
              <a:srgbClr val="E6E7EA"/>
            </a:solidFill>
            <a:ln w="12700">
              <a:miter lim="400000"/>
            </a:ln>
          </p:spPr>
          <p:txBody>
            <a:bodyPr anchor="ctr"/>
            <a:lstStyle/>
            <a:p>
              <a:pPr algn="ctr"/>
              <a:endParaRPr sz="3200"/>
            </a:p>
          </p:txBody>
        </p:sp>
        <p:sp>
          <p:nvSpPr>
            <p:cNvPr id="16" name="Freeform: Shape 21">
              <a:extLst>
                <a:ext uri="{FF2B5EF4-FFF2-40B4-BE49-F238E27FC236}">
                  <a16:creationId xmlns:a16="http://schemas.microsoft.com/office/drawing/2014/main" id="{AE86765D-07A8-4431-847D-68A672EF099D}"/>
                </a:ext>
              </a:extLst>
            </p:cNvPr>
            <p:cNvSpPr/>
            <p:nvPr/>
          </p:nvSpPr>
          <p:spPr>
            <a:xfrm>
              <a:off x="6357279" y="2081308"/>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4"/>
            </a:solidFill>
            <a:ln w="12700">
              <a:miter lim="400000"/>
            </a:ln>
          </p:spPr>
          <p:txBody>
            <a:bodyPr anchor="ctr"/>
            <a:lstStyle/>
            <a:p>
              <a:pPr algn="ctr"/>
              <a:endParaRPr sz="3200"/>
            </a:p>
          </p:txBody>
        </p:sp>
        <p:grpSp>
          <p:nvGrpSpPr>
            <p:cNvPr id="17" name="Group 22">
              <a:extLst>
                <a:ext uri="{FF2B5EF4-FFF2-40B4-BE49-F238E27FC236}">
                  <a16:creationId xmlns:a16="http://schemas.microsoft.com/office/drawing/2014/main" id="{3F2C1CF7-3464-40AA-BE6C-892155BCB2F1}"/>
                </a:ext>
              </a:extLst>
            </p:cNvPr>
            <p:cNvGrpSpPr/>
            <p:nvPr/>
          </p:nvGrpSpPr>
          <p:grpSpPr>
            <a:xfrm>
              <a:off x="6394626" y="2239507"/>
              <a:ext cx="1222314" cy="1222314"/>
              <a:chOff x="0" y="0"/>
              <a:chExt cx="3259500" cy="3259500"/>
            </a:xfrm>
          </p:grpSpPr>
          <p:sp>
            <p:nvSpPr>
              <p:cNvPr id="18" name="Oval 23">
                <a:extLst>
                  <a:ext uri="{FF2B5EF4-FFF2-40B4-BE49-F238E27FC236}">
                    <a16:creationId xmlns:a16="http://schemas.microsoft.com/office/drawing/2014/main" id="{DBD8FB82-32EE-477E-A41E-884A328E3BEA}"/>
                  </a:ext>
                </a:extLst>
              </p:cNvPr>
              <p:cNvSpPr/>
              <p:nvPr/>
            </p:nvSpPr>
            <p:spPr>
              <a:xfrm rot="10800000" flipH="1">
                <a:off x="0" y="0"/>
                <a:ext cx="3259500" cy="3259500"/>
              </a:xfrm>
              <a:prstGeom prst="ellipse">
                <a:avLst/>
              </a:prstGeom>
              <a:solidFill>
                <a:schemeClr val="accent4"/>
              </a:solidFill>
              <a:ln w="12700" cap="flat">
                <a:noFill/>
                <a:miter lim="400000"/>
              </a:ln>
              <a:effectLst/>
            </p:spPr>
            <p:txBody>
              <a:bodyPr anchor="ctr"/>
              <a:lstStyle/>
              <a:p>
                <a:pPr algn="ctr"/>
                <a:endParaRPr sz="3200"/>
              </a:p>
            </p:txBody>
          </p:sp>
          <p:sp>
            <p:nvSpPr>
              <p:cNvPr id="19" name="Freeform: Shape 24">
                <a:extLst>
                  <a:ext uri="{FF2B5EF4-FFF2-40B4-BE49-F238E27FC236}">
                    <a16:creationId xmlns:a16="http://schemas.microsoft.com/office/drawing/2014/main" id="{4921F81B-3037-455B-BE9A-F30C8A299DCD}"/>
                  </a:ext>
                </a:extLst>
              </p:cNvPr>
              <p:cNvSpPr/>
              <p:nvPr/>
            </p:nvSpPr>
            <p:spPr>
              <a:xfrm>
                <a:off x="1105920" y="1290493"/>
                <a:ext cx="1052620" cy="678513"/>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rgbClr val="FFFFFF"/>
              </a:solidFill>
              <a:ln w="12700" cap="flat">
                <a:noFill/>
                <a:miter lim="400000"/>
              </a:ln>
              <a:effectLst/>
            </p:spPr>
            <p:txBody>
              <a:bodyPr anchor="ctr"/>
              <a:lstStyle/>
              <a:p>
                <a:pPr algn="ctr"/>
                <a:endParaRPr sz="3200"/>
              </a:p>
            </p:txBody>
          </p:sp>
        </p:grpSp>
      </p:grpSp>
      <p:grpSp>
        <p:nvGrpSpPr>
          <p:cNvPr id="20" name="组合 19">
            <a:extLst>
              <a:ext uri="{FF2B5EF4-FFF2-40B4-BE49-F238E27FC236}">
                <a16:creationId xmlns:a16="http://schemas.microsoft.com/office/drawing/2014/main" id="{C2257DB6-E4FB-480E-87FD-BE13FF202428}"/>
              </a:ext>
            </a:extLst>
          </p:cNvPr>
          <p:cNvGrpSpPr/>
          <p:nvPr/>
        </p:nvGrpSpPr>
        <p:grpSpPr>
          <a:xfrm>
            <a:off x="6158434" y="2597278"/>
            <a:ext cx="2698057" cy="3071581"/>
            <a:chOff x="4618825" y="2081308"/>
            <a:chExt cx="2023543" cy="2303686"/>
          </a:xfrm>
        </p:grpSpPr>
        <p:sp>
          <p:nvSpPr>
            <p:cNvPr id="21" name="Rectangle 5">
              <a:extLst>
                <a:ext uri="{FF2B5EF4-FFF2-40B4-BE49-F238E27FC236}">
                  <a16:creationId xmlns:a16="http://schemas.microsoft.com/office/drawing/2014/main" id="{3E0C3B4F-3F49-4A3D-957D-FB4404234C67}"/>
                </a:ext>
              </a:extLst>
            </p:cNvPr>
            <p:cNvSpPr/>
            <p:nvPr/>
          </p:nvSpPr>
          <p:spPr>
            <a:xfrm>
              <a:off x="4775247" y="3940860"/>
              <a:ext cx="1867121" cy="44413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0" tIns="0" rIns="0" bIns="0">
              <a:normAutofit/>
            </a:bodyPr>
            <a:lstStyle/>
            <a:p>
              <a:pPr lvl="0">
                <a:lnSpc>
                  <a:spcPct val="120000"/>
                </a:lnSpc>
              </a:pPr>
              <a:r>
                <a:rPr lang="zh-CN" altLang="en-US" sz="1333" dirty="0">
                  <a:solidFill>
                    <a:srgbClr val="E7E6E6">
                      <a:lumMod val="25000"/>
                    </a:srgbClr>
                  </a:solidFill>
                </a:rPr>
                <a:t>在此添加相关内容在此添加相关内容在此添加相关内容</a:t>
              </a:r>
            </a:p>
          </p:txBody>
        </p:sp>
        <p:sp>
          <p:nvSpPr>
            <p:cNvPr id="22" name="Rectangle 6">
              <a:extLst>
                <a:ext uri="{FF2B5EF4-FFF2-40B4-BE49-F238E27FC236}">
                  <a16:creationId xmlns:a16="http://schemas.microsoft.com/office/drawing/2014/main" id="{0E0E9EF9-9240-4CB1-A111-39C158094F9A}"/>
                </a:ext>
              </a:extLst>
            </p:cNvPr>
            <p:cNvSpPr/>
            <p:nvPr/>
          </p:nvSpPr>
          <p:spPr>
            <a:xfrm>
              <a:off x="4775247" y="3649433"/>
              <a:ext cx="1349990" cy="214313"/>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lIns="0" tIns="0" rIns="0" bIns="0">
              <a:normAutofit fontScale="92500" lnSpcReduction="20000"/>
            </a:bodyPr>
            <a:lstStyle/>
            <a:p>
              <a:pPr lvl="0"/>
              <a:r>
                <a:rPr lang="zh-CN" altLang="en-US" sz="2400" dirty="0">
                  <a:solidFill>
                    <a:srgbClr val="E7E6E6">
                      <a:lumMod val="25000"/>
                    </a:srgbClr>
                  </a:solidFill>
                </a:rPr>
                <a:t>添加您的标题</a:t>
              </a:r>
              <a:endParaRPr lang="en-US" altLang="zh-CN" sz="2400" dirty="0">
                <a:solidFill>
                  <a:srgbClr val="E7E6E6">
                    <a:lumMod val="25000"/>
                  </a:srgbClr>
                </a:solidFill>
              </a:endParaRPr>
            </a:p>
          </p:txBody>
        </p:sp>
        <p:sp>
          <p:nvSpPr>
            <p:cNvPr id="23" name="Oval 18">
              <a:extLst>
                <a:ext uri="{FF2B5EF4-FFF2-40B4-BE49-F238E27FC236}">
                  <a16:creationId xmlns:a16="http://schemas.microsoft.com/office/drawing/2014/main" id="{EF3F0293-8078-42E9-BC25-1127F5780B8C}"/>
                </a:ext>
              </a:extLst>
            </p:cNvPr>
            <p:cNvSpPr/>
            <p:nvPr/>
          </p:nvSpPr>
          <p:spPr>
            <a:xfrm>
              <a:off x="4618825" y="2081308"/>
              <a:ext cx="1407280" cy="1407281"/>
            </a:xfrm>
            <a:prstGeom prst="ellipse">
              <a:avLst/>
            </a:prstGeom>
            <a:solidFill>
              <a:srgbClr val="E6E7EA"/>
            </a:solidFill>
            <a:ln w="12700">
              <a:miter lim="400000"/>
            </a:ln>
          </p:spPr>
          <p:txBody>
            <a:bodyPr anchor="ctr"/>
            <a:lstStyle/>
            <a:p>
              <a:pPr algn="ctr"/>
              <a:endParaRPr sz="3200"/>
            </a:p>
          </p:txBody>
        </p:sp>
        <p:sp>
          <p:nvSpPr>
            <p:cNvPr id="24" name="Freeform: Shape 19">
              <a:extLst>
                <a:ext uri="{FF2B5EF4-FFF2-40B4-BE49-F238E27FC236}">
                  <a16:creationId xmlns:a16="http://schemas.microsoft.com/office/drawing/2014/main" id="{2F78F32A-A6C3-4C0F-861E-E2C52BAA6FE1}"/>
                </a:ext>
              </a:extLst>
            </p:cNvPr>
            <p:cNvSpPr/>
            <p:nvPr/>
          </p:nvSpPr>
          <p:spPr>
            <a:xfrm rot="10800000" flipH="1">
              <a:off x="4673961" y="3161787"/>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3"/>
            </a:solidFill>
            <a:ln w="12700">
              <a:miter lim="400000"/>
            </a:ln>
          </p:spPr>
          <p:txBody>
            <a:bodyPr anchor="ctr"/>
            <a:lstStyle/>
            <a:p>
              <a:pPr algn="ctr"/>
              <a:endParaRPr sz="3200"/>
            </a:p>
          </p:txBody>
        </p:sp>
        <p:grpSp>
          <p:nvGrpSpPr>
            <p:cNvPr id="25" name="Group 25">
              <a:extLst>
                <a:ext uri="{FF2B5EF4-FFF2-40B4-BE49-F238E27FC236}">
                  <a16:creationId xmlns:a16="http://schemas.microsoft.com/office/drawing/2014/main" id="{AFFF3209-760B-45EC-8DDF-0C77670BFDD0}"/>
                </a:ext>
              </a:extLst>
            </p:cNvPr>
            <p:cNvGrpSpPr/>
            <p:nvPr/>
          </p:nvGrpSpPr>
          <p:grpSpPr>
            <a:xfrm>
              <a:off x="4711308" y="2173791"/>
              <a:ext cx="1222313" cy="1222313"/>
              <a:chOff x="0" y="0"/>
              <a:chExt cx="3259500" cy="3259500"/>
            </a:xfrm>
          </p:grpSpPr>
          <p:sp>
            <p:nvSpPr>
              <p:cNvPr id="26" name="Oval 26">
                <a:extLst>
                  <a:ext uri="{FF2B5EF4-FFF2-40B4-BE49-F238E27FC236}">
                    <a16:creationId xmlns:a16="http://schemas.microsoft.com/office/drawing/2014/main" id="{C7AB607F-E668-4ADA-9A67-3617091853CB}"/>
                  </a:ext>
                </a:extLst>
              </p:cNvPr>
              <p:cNvSpPr/>
              <p:nvPr/>
            </p:nvSpPr>
            <p:spPr>
              <a:xfrm>
                <a:off x="0" y="0"/>
                <a:ext cx="3259500" cy="3259500"/>
              </a:xfrm>
              <a:prstGeom prst="ellipse">
                <a:avLst/>
              </a:prstGeom>
              <a:solidFill>
                <a:schemeClr val="accent3"/>
              </a:solidFill>
              <a:ln w="12700" cap="flat">
                <a:noFill/>
                <a:miter lim="400000"/>
              </a:ln>
              <a:effectLst/>
            </p:spPr>
            <p:txBody>
              <a:bodyPr anchor="ctr"/>
              <a:lstStyle/>
              <a:p>
                <a:pPr algn="ctr"/>
                <a:endParaRPr sz="3200"/>
              </a:p>
            </p:txBody>
          </p:sp>
          <p:sp>
            <p:nvSpPr>
              <p:cNvPr id="27" name="Freeform: Shape 27">
                <a:extLst>
                  <a:ext uri="{FF2B5EF4-FFF2-40B4-BE49-F238E27FC236}">
                    <a16:creationId xmlns:a16="http://schemas.microsoft.com/office/drawing/2014/main" id="{533E62FC-18A0-41C6-BBCE-68874CB0D8C0}"/>
                  </a:ext>
                </a:extLst>
              </p:cNvPr>
              <p:cNvSpPr/>
              <p:nvPr/>
            </p:nvSpPr>
            <p:spPr>
              <a:xfrm>
                <a:off x="1020253" y="1088765"/>
                <a:ext cx="1218990" cy="945497"/>
              </a:xfrm>
              <a:custGeom>
                <a:avLst/>
                <a:gdLst/>
                <a:ahLst/>
                <a:cxnLst>
                  <a:cxn ang="0">
                    <a:pos x="wd2" y="hd2"/>
                  </a:cxn>
                  <a:cxn ang="5400000">
                    <a:pos x="wd2" y="hd2"/>
                  </a:cxn>
                  <a:cxn ang="10800000">
                    <a:pos x="wd2" y="hd2"/>
                  </a:cxn>
                  <a:cxn ang="16200000">
                    <a:pos x="wd2" y="hd2"/>
                  </a:cxn>
                </a:cxnLst>
                <a:rect l="0" t="0" r="r" b="b"/>
                <a:pathLst>
                  <a:path w="20580" h="20757"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rgbClr val="FFFFFF"/>
              </a:solidFill>
              <a:ln w="12700" cap="flat">
                <a:noFill/>
                <a:miter lim="400000"/>
              </a:ln>
              <a:effectLst/>
            </p:spPr>
            <p:txBody>
              <a:bodyPr anchor="ctr"/>
              <a:lstStyle/>
              <a:p>
                <a:pPr algn="ctr"/>
                <a:endParaRPr sz="3200"/>
              </a:p>
            </p:txBody>
          </p:sp>
        </p:grpSp>
      </p:grpSp>
      <p:grpSp>
        <p:nvGrpSpPr>
          <p:cNvPr id="28" name="组合 27">
            <a:extLst>
              <a:ext uri="{FF2B5EF4-FFF2-40B4-BE49-F238E27FC236}">
                <a16:creationId xmlns:a16="http://schemas.microsoft.com/office/drawing/2014/main" id="{4D906F42-5471-43BF-AE20-0265D606A947}"/>
              </a:ext>
            </a:extLst>
          </p:cNvPr>
          <p:cNvGrpSpPr/>
          <p:nvPr/>
        </p:nvGrpSpPr>
        <p:grpSpPr>
          <a:xfrm>
            <a:off x="1669586" y="2597278"/>
            <a:ext cx="2800852" cy="3071581"/>
            <a:chOff x="1252189" y="2081308"/>
            <a:chExt cx="2100639" cy="2303686"/>
          </a:xfrm>
        </p:grpSpPr>
        <p:sp>
          <p:nvSpPr>
            <p:cNvPr id="29" name="Rectangle 3">
              <a:extLst>
                <a:ext uri="{FF2B5EF4-FFF2-40B4-BE49-F238E27FC236}">
                  <a16:creationId xmlns:a16="http://schemas.microsoft.com/office/drawing/2014/main" id="{DD3C01E2-D476-4241-A146-F3BC3BA9886B}"/>
                </a:ext>
              </a:extLst>
            </p:cNvPr>
            <p:cNvSpPr/>
            <p:nvPr/>
          </p:nvSpPr>
          <p:spPr>
            <a:xfrm>
              <a:off x="1485707" y="3940860"/>
              <a:ext cx="1867121" cy="44413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wrap="square" lIns="0" tIns="0" rIns="0" bIns="0">
              <a:normAutofit/>
            </a:bodyPr>
            <a:lstStyle/>
            <a:p>
              <a:pPr>
                <a:lnSpc>
                  <a:spcPct val="120000"/>
                </a:lnSpc>
              </a:pPr>
              <a:r>
                <a:rPr lang="zh-CN" altLang="en-US" sz="1333" dirty="0">
                  <a:solidFill>
                    <a:schemeClr val="bg2">
                      <a:lumMod val="25000"/>
                    </a:schemeClr>
                  </a:solidFill>
                </a:rPr>
                <a:t>在此添加相关内容在此添加相关内容在此添加相关内容</a:t>
              </a:r>
            </a:p>
          </p:txBody>
        </p:sp>
        <p:sp>
          <p:nvSpPr>
            <p:cNvPr id="30" name="Rectangle 4">
              <a:extLst>
                <a:ext uri="{FF2B5EF4-FFF2-40B4-BE49-F238E27FC236}">
                  <a16:creationId xmlns:a16="http://schemas.microsoft.com/office/drawing/2014/main" id="{F0119847-D4DF-4626-8BCC-7E567C5E21A0}"/>
                </a:ext>
              </a:extLst>
            </p:cNvPr>
            <p:cNvSpPr/>
            <p:nvPr/>
          </p:nvSpPr>
          <p:spPr>
            <a:xfrm>
              <a:off x="1485707" y="3649433"/>
              <a:ext cx="1349990" cy="214313"/>
            </a:xfrm>
            <a:prstGeom prst="rect">
              <a:avLst/>
            </a:prstGeom>
            <a:ln w="12700">
              <a:miter lim="400000"/>
            </a:ln>
            <a:extLst>
              <a:ext uri="{C572A759-6A51-4108-AA02-DFA0A04FC94B}">
                <ma14:wrappingTextBoxFlag xmlns="" xmlns:lc="http://schemas.openxmlformats.org/drawingml/2006/lockedCanvas" xmlns:ma14="http://schemas.microsoft.com/office/mac/drawingml/2011/main" xmlns:p14="http://schemas.microsoft.com/office/powerpoint/2010/main" val="1"/>
              </a:ext>
            </a:extLst>
          </p:spPr>
          <p:txBody>
            <a:bodyPr lIns="0" tIns="0" rIns="0" bIns="0">
              <a:normAutofit fontScale="92500" lnSpcReduction="20000"/>
            </a:bodyPr>
            <a:lstStyle/>
            <a:p>
              <a:r>
                <a:rPr lang="zh-CN" altLang="en-US" sz="2333" dirty="0">
                  <a:solidFill>
                    <a:schemeClr val="bg2">
                      <a:lumMod val="25000"/>
                    </a:schemeClr>
                  </a:solidFill>
                </a:rPr>
                <a:t>添加您的标题</a:t>
              </a:r>
              <a:endParaRPr lang="en-US" sz="2333" dirty="0">
                <a:solidFill>
                  <a:schemeClr val="bg2">
                    <a:lumMod val="25000"/>
                  </a:schemeClr>
                </a:solidFill>
              </a:endParaRPr>
            </a:p>
          </p:txBody>
        </p:sp>
        <p:sp>
          <p:nvSpPr>
            <p:cNvPr id="31" name="Oval 9">
              <a:extLst>
                <a:ext uri="{FF2B5EF4-FFF2-40B4-BE49-F238E27FC236}">
                  <a16:creationId xmlns:a16="http://schemas.microsoft.com/office/drawing/2014/main" id="{CC1553F4-2B4A-4F72-AF0B-DC427ADBE42B}"/>
                </a:ext>
              </a:extLst>
            </p:cNvPr>
            <p:cNvSpPr/>
            <p:nvPr/>
          </p:nvSpPr>
          <p:spPr>
            <a:xfrm>
              <a:off x="1252189" y="2081308"/>
              <a:ext cx="1407281" cy="1407281"/>
            </a:xfrm>
            <a:prstGeom prst="ellipse">
              <a:avLst/>
            </a:prstGeom>
            <a:solidFill>
              <a:srgbClr val="E6E7EA"/>
            </a:solidFill>
            <a:ln w="12700">
              <a:miter lim="400000"/>
            </a:ln>
          </p:spPr>
          <p:txBody>
            <a:bodyPr anchor="ctr"/>
            <a:lstStyle/>
            <a:p>
              <a:pPr algn="ctr"/>
              <a:endParaRPr sz="3200"/>
            </a:p>
          </p:txBody>
        </p:sp>
        <p:sp>
          <p:nvSpPr>
            <p:cNvPr id="32" name="Freeform: Shape 10">
              <a:extLst>
                <a:ext uri="{FF2B5EF4-FFF2-40B4-BE49-F238E27FC236}">
                  <a16:creationId xmlns:a16="http://schemas.microsoft.com/office/drawing/2014/main" id="{131DC126-3FA9-421F-B90A-1AAA81E99101}"/>
                </a:ext>
              </a:extLst>
            </p:cNvPr>
            <p:cNvSpPr/>
            <p:nvPr/>
          </p:nvSpPr>
          <p:spPr>
            <a:xfrm rot="10800000" flipH="1">
              <a:off x="1307326" y="3161787"/>
              <a:ext cx="1268364" cy="392516"/>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chemeClr val="accent1"/>
            </a:solidFill>
            <a:ln w="12700">
              <a:miter lim="400000"/>
            </a:ln>
          </p:spPr>
          <p:txBody>
            <a:bodyPr anchor="ctr"/>
            <a:lstStyle/>
            <a:p>
              <a:pPr algn="ctr"/>
              <a:endParaRPr sz="3200"/>
            </a:p>
          </p:txBody>
        </p:sp>
        <p:grpSp>
          <p:nvGrpSpPr>
            <p:cNvPr id="33" name="Group 28">
              <a:extLst>
                <a:ext uri="{FF2B5EF4-FFF2-40B4-BE49-F238E27FC236}">
                  <a16:creationId xmlns:a16="http://schemas.microsoft.com/office/drawing/2014/main" id="{4B549FA5-A3AC-4F8C-B126-86A7D692A2E0}"/>
                </a:ext>
              </a:extLst>
            </p:cNvPr>
            <p:cNvGrpSpPr/>
            <p:nvPr/>
          </p:nvGrpSpPr>
          <p:grpSpPr>
            <a:xfrm>
              <a:off x="1344672" y="2173791"/>
              <a:ext cx="1222313" cy="1222313"/>
              <a:chOff x="0" y="0"/>
              <a:chExt cx="3259500" cy="3259500"/>
            </a:xfrm>
          </p:grpSpPr>
          <p:sp>
            <p:nvSpPr>
              <p:cNvPr id="34" name="Oval 29">
                <a:extLst>
                  <a:ext uri="{FF2B5EF4-FFF2-40B4-BE49-F238E27FC236}">
                    <a16:creationId xmlns:a16="http://schemas.microsoft.com/office/drawing/2014/main" id="{6BED5C05-BBA4-46F3-B138-9D7AAD391D43}"/>
                  </a:ext>
                </a:extLst>
              </p:cNvPr>
              <p:cNvSpPr/>
              <p:nvPr/>
            </p:nvSpPr>
            <p:spPr>
              <a:xfrm>
                <a:off x="0" y="0"/>
                <a:ext cx="3259500" cy="3259500"/>
              </a:xfrm>
              <a:prstGeom prst="ellipse">
                <a:avLst/>
              </a:prstGeom>
              <a:solidFill>
                <a:schemeClr val="accent1"/>
              </a:solidFill>
              <a:ln w="12700" cap="flat">
                <a:noFill/>
                <a:miter lim="400000"/>
              </a:ln>
              <a:effectLst/>
            </p:spPr>
            <p:txBody>
              <a:bodyPr anchor="ctr"/>
              <a:lstStyle/>
              <a:p>
                <a:pPr algn="ctr"/>
                <a:endParaRPr sz="3200"/>
              </a:p>
            </p:txBody>
          </p:sp>
          <p:sp>
            <p:nvSpPr>
              <p:cNvPr id="35" name="Freeform: Shape 30">
                <a:extLst>
                  <a:ext uri="{FF2B5EF4-FFF2-40B4-BE49-F238E27FC236}">
                    <a16:creationId xmlns:a16="http://schemas.microsoft.com/office/drawing/2014/main" id="{EEFE621A-AC40-4EA0-A549-4DA4DD98DC5A}"/>
                  </a:ext>
                </a:extLst>
              </p:cNvPr>
              <p:cNvSpPr/>
              <p:nvPr/>
            </p:nvSpPr>
            <p:spPr>
              <a:xfrm rot="1878951">
                <a:off x="1103273" y="1050034"/>
                <a:ext cx="1129045" cy="1130422"/>
              </a:xfrm>
              <a:custGeom>
                <a:avLst/>
                <a:gdLst/>
                <a:ahLst/>
                <a:cxnLst>
                  <a:cxn ang="0">
                    <a:pos x="wd2" y="hd2"/>
                  </a:cxn>
                  <a:cxn ang="5400000">
                    <a:pos x="wd2" y="hd2"/>
                  </a:cxn>
                  <a:cxn ang="10800000">
                    <a:pos x="wd2" y="hd2"/>
                  </a:cxn>
                  <a:cxn ang="16200000">
                    <a:pos x="wd2" y="hd2"/>
                  </a:cxn>
                </a:cxnLst>
                <a:rect l="0" t="0" r="r" b="b"/>
                <a:pathLst>
                  <a:path w="21600" h="21600" extrusionOk="0">
                    <a:moveTo>
                      <a:pt x="21297" y="7822"/>
                    </a:moveTo>
                    <a:cubicBezTo>
                      <a:pt x="20468" y="10162"/>
                      <a:pt x="18217" y="11779"/>
                      <a:pt x="15729" y="11779"/>
                    </a:cubicBezTo>
                    <a:cubicBezTo>
                      <a:pt x="12478" y="11779"/>
                      <a:pt x="9833" y="9137"/>
                      <a:pt x="9833" y="5890"/>
                    </a:cubicBezTo>
                    <a:cubicBezTo>
                      <a:pt x="9833" y="2642"/>
                      <a:pt x="12478" y="0"/>
                      <a:pt x="15729" y="0"/>
                    </a:cubicBezTo>
                    <a:cubicBezTo>
                      <a:pt x="16690" y="0"/>
                      <a:pt x="17941" y="289"/>
                      <a:pt x="18744" y="828"/>
                    </a:cubicBezTo>
                    <a:cubicBezTo>
                      <a:pt x="18875" y="920"/>
                      <a:pt x="18954" y="1039"/>
                      <a:pt x="18954" y="1196"/>
                    </a:cubicBezTo>
                    <a:cubicBezTo>
                      <a:pt x="18954" y="1341"/>
                      <a:pt x="18862" y="1486"/>
                      <a:pt x="18744" y="1564"/>
                    </a:cubicBezTo>
                    <a:lnTo>
                      <a:pt x="14887" y="3786"/>
                    </a:lnTo>
                    <a:lnTo>
                      <a:pt x="14887" y="6731"/>
                    </a:lnTo>
                    <a:lnTo>
                      <a:pt x="17427" y="8138"/>
                    </a:lnTo>
                    <a:cubicBezTo>
                      <a:pt x="17862" y="7888"/>
                      <a:pt x="20916" y="5969"/>
                      <a:pt x="21179" y="5969"/>
                    </a:cubicBezTo>
                    <a:cubicBezTo>
                      <a:pt x="21442" y="5969"/>
                      <a:pt x="21600" y="6166"/>
                      <a:pt x="21600" y="6429"/>
                    </a:cubicBezTo>
                    <a:cubicBezTo>
                      <a:pt x="21600" y="6863"/>
                      <a:pt x="21442" y="7402"/>
                      <a:pt x="21297" y="7822"/>
                    </a:cubicBezTo>
                    <a:close/>
                    <a:moveTo>
                      <a:pt x="3936" y="16828"/>
                    </a:moveTo>
                    <a:cubicBezTo>
                      <a:pt x="3475" y="16828"/>
                      <a:pt x="3093" y="17209"/>
                      <a:pt x="3093" y="17669"/>
                    </a:cubicBezTo>
                    <a:cubicBezTo>
                      <a:pt x="3093" y="18129"/>
                      <a:pt x="3475" y="18511"/>
                      <a:pt x="3936" y="18511"/>
                    </a:cubicBezTo>
                    <a:cubicBezTo>
                      <a:pt x="4396" y="18511"/>
                      <a:pt x="4778" y="18129"/>
                      <a:pt x="4778" y="17669"/>
                    </a:cubicBezTo>
                    <a:cubicBezTo>
                      <a:pt x="4778" y="17209"/>
                      <a:pt x="4396" y="16828"/>
                      <a:pt x="3936" y="16828"/>
                    </a:cubicBezTo>
                    <a:close/>
                    <a:moveTo>
                      <a:pt x="4278" y="21114"/>
                    </a:moveTo>
                    <a:cubicBezTo>
                      <a:pt x="3975" y="21416"/>
                      <a:pt x="3541" y="21600"/>
                      <a:pt x="3093" y="21600"/>
                    </a:cubicBezTo>
                    <a:cubicBezTo>
                      <a:pt x="2646" y="21600"/>
                      <a:pt x="2211" y="21416"/>
                      <a:pt x="1895" y="21114"/>
                    </a:cubicBezTo>
                    <a:lnTo>
                      <a:pt x="500" y="19694"/>
                    </a:lnTo>
                    <a:cubicBezTo>
                      <a:pt x="184" y="19391"/>
                      <a:pt x="0" y="18958"/>
                      <a:pt x="0" y="18511"/>
                    </a:cubicBezTo>
                    <a:cubicBezTo>
                      <a:pt x="0" y="18064"/>
                      <a:pt x="184" y="17630"/>
                      <a:pt x="500" y="17314"/>
                    </a:cubicBezTo>
                    <a:lnTo>
                      <a:pt x="9464" y="8361"/>
                    </a:lnTo>
                    <a:cubicBezTo>
                      <a:pt x="10148" y="10084"/>
                      <a:pt x="11531" y="11464"/>
                      <a:pt x="13255" y="12148"/>
                    </a:cubicBezTo>
                    <a:cubicBezTo>
                      <a:pt x="13255" y="12148"/>
                      <a:pt x="4278" y="21114"/>
                      <a:pt x="4278" y="21114"/>
                    </a:cubicBezTo>
                    <a:close/>
                  </a:path>
                </a:pathLst>
              </a:custGeom>
              <a:solidFill>
                <a:srgbClr val="FFFFFF"/>
              </a:solidFill>
              <a:ln w="12700" cap="flat">
                <a:noFill/>
                <a:miter lim="400000"/>
              </a:ln>
              <a:effectLst/>
            </p:spPr>
            <p:txBody>
              <a:bodyPr anchor="ctr"/>
              <a:lstStyle/>
              <a:p>
                <a:pPr algn="ctr"/>
                <a:endParaRPr sz="3200"/>
              </a:p>
            </p:txBody>
          </p:sp>
        </p:grpSp>
      </p:grpSp>
    </p:spTree>
    <p:extLst>
      <p:ext uri="{BB962C8B-B14F-4D97-AF65-F5344CB8AC3E}">
        <p14:creationId xmlns:p14="http://schemas.microsoft.com/office/powerpoint/2010/main" val="204995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8">
            <a:extLst>
              <a:ext uri="{FF2B5EF4-FFF2-40B4-BE49-F238E27FC236}">
                <a16:creationId xmlns:a16="http://schemas.microsoft.com/office/drawing/2014/main" id="{355C60FB-B309-4B73-BB1F-291B756EF6C1}"/>
              </a:ext>
            </a:extLst>
          </p:cNvPr>
          <p:cNvGrpSpPr/>
          <p:nvPr/>
        </p:nvGrpSpPr>
        <p:grpSpPr>
          <a:xfrm>
            <a:off x="1732019" y="1377492"/>
            <a:ext cx="4064720" cy="4513981"/>
            <a:chOff x="2714457" y="1486623"/>
            <a:chExt cx="3500707" cy="3887680"/>
          </a:xfrm>
        </p:grpSpPr>
        <p:sp>
          <p:nvSpPr>
            <p:cNvPr id="3" name="Rectangle 4">
              <a:extLst>
                <a:ext uri="{FF2B5EF4-FFF2-40B4-BE49-F238E27FC236}">
                  <a16:creationId xmlns:a16="http://schemas.microsoft.com/office/drawing/2014/main" id="{044939D6-402E-4C1C-991F-09621C75E297}"/>
                </a:ext>
              </a:extLst>
            </p:cNvPr>
            <p:cNvSpPr/>
            <p:nvPr/>
          </p:nvSpPr>
          <p:spPr>
            <a:xfrm rot="18809276">
              <a:off x="4899006" y="2217329"/>
              <a:ext cx="740205" cy="258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4" name="Rectangle 5">
              <a:extLst>
                <a:ext uri="{FF2B5EF4-FFF2-40B4-BE49-F238E27FC236}">
                  <a16:creationId xmlns:a16="http://schemas.microsoft.com/office/drawing/2014/main" id="{D24254A6-DD5E-42EB-817B-18CA83DBB582}"/>
                </a:ext>
              </a:extLst>
            </p:cNvPr>
            <p:cNvSpPr/>
            <p:nvPr/>
          </p:nvSpPr>
          <p:spPr>
            <a:xfrm rot="515166">
              <a:off x="4313854" y="2452213"/>
              <a:ext cx="593885" cy="258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5" name="Rectangle 6">
              <a:extLst>
                <a:ext uri="{FF2B5EF4-FFF2-40B4-BE49-F238E27FC236}">
                  <a16:creationId xmlns:a16="http://schemas.microsoft.com/office/drawing/2014/main" id="{E2BE43BC-73DB-46E2-9A83-814F972EE003}"/>
                </a:ext>
              </a:extLst>
            </p:cNvPr>
            <p:cNvSpPr/>
            <p:nvPr/>
          </p:nvSpPr>
          <p:spPr>
            <a:xfrm rot="18809276">
              <a:off x="3580918" y="2706570"/>
              <a:ext cx="740205" cy="258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6" name="Rectangle 7">
              <a:extLst>
                <a:ext uri="{FF2B5EF4-FFF2-40B4-BE49-F238E27FC236}">
                  <a16:creationId xmlns:a16="http://schemas.microsoft.com/office/drawing/2014/main" id="{232D59A0-7D3B-4969-B660-23133A8A3625}"/>
                </a:ext>
              </a:extLst>
            </p:cNvPr>
            <p:cNvSpPr/>
            <p:nvPr/>
          </p:nvSpPr>
          <p:spPr>
            <a:xfrm rot="20447823">
              <a:off x="3082240" y="3124883"/>
              <a:ext cx="516422" cy="258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nvGrpSpPr>
            <p:cNvPr id="7" name="Group 8">
              <a:extLst>
                <a:ext uri="{FF2B5EF4-FFF2-40B4-BE49-F238E27FC236}">
                  <a16:creationId xmlns:a16="http://schemas.microsoft.com/office/drawing/2014/main" id="{4E0F923E-6281-4E19-94E8-5FB20C2479D9}"/>
                </a:ext>
              </a:extLst>
            </p:cNvPr>
            <p:cNvGrpSpPr/>
            <p:nvPr/>
          </p:nvGrpSpPr>
          <p:grpSpPr>
            <a:xfrm>
              <a:off x="5187027" y="2076963"/>
              <a:ext cx="778238" cy="2129290"/>
              <a:chOff x="1978090" y="2190750"/>
              <a:chExt cx="612710" cy="1676400"/>
            </a:xfrm>
          </p:grpSpPr>
          <p:sp>
            <p:nvSpPr>
              <p:cNvPr id="39" name="Right Triangle 9">
                <a:extLst>
                  <a:ext uri="{FF2B5EF4-FFF2-40B4-BE49-F238E27FC236}">
                    <a16:creationId xmlns:a16="http://schemas.microsoft.com/office/drawing/2014/main" id="{F8819571-9794-42F5-9396-FE1FE7A2CCCE}"/>
                  </a:ext>
                </a:extLst>
              </p:cNvPr>
              <p:cNvSpPr/>
              <p:nvPr/>
            </p:nvSpPr>
            <p:spPr>
              <a:xfrm rot="1200000">
                <a:off x="1981200" y="2190750"/>
                <a:ext cx="609600" cy="16764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40" name="Right Triangle 10">
                <a:extLst>
                  <a:ext uri="{FF2B5EF4-FFF2-40B4-BE49-F238E27FC236}">
                    <a16:creationId xmlns:a16="http://schemas.microsoft.com/office/drawing/2014/main" id="{9E62A146-70F9-4C9D-9508-240C59AC1108}"/>
                  </a:ext>
                </a:extLst>
              </p:cNvPr>
              <p:cNvSpPr/>
              <p:nvPr/>
            </p:nvSpPr>
            <p:spPr>
              <a:xfrm rot="-1200000" flipH="1">
                <a:off x="1978090" y="2190750"/>
                <a:ext cx="609600" cy="167640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8" name="Group 11">
              <a:extLst>
                <a:ext uri="{FF2B5EF4-FFF2-40B4-BE49-F238E27FC236}">
                  <a16:creationId xmlns:a16="http://schemas.microsoft.com/office/drawing/2014/main" id="{480D0821-1CF9-453A-86AF-5143D419BA1C}"/>
                </a:ext>
              </a:extLst>
            </p:cNvPr>
            <p:cNvGrpSpPr/>
            <p:nvPr/>
          </p:nvGrpSpPr>
          <p:grpSpPr>
            <a:xfrm>
              <a:off x="4644485" y="2670649"/>
              <a:ext cx="646156" cy="1767909"/>
              <a:chOff x="1978090" y="2190750"/>
              <a:chExt cx="612710" cy="1676400"/>
            </a:xfrm>
          </p:grpSpPr>
          <p:sp>
            <p:nvSpPr>
              <p:cNvPr id="37" name="Right Triangle 12">
                <a:extLst>
                  <a:ext uri="{FF2B5EF4-FFF2-40B4-BE49-F238E27FC236}">
                    <a16:creationId xmlns:a16="http://schemas.microsoft.com/office/drawing/2014/main" id="{59AF4941-1B6E-4829-9FE1-CAB6ADAF4585}"/>
                  </a:ext>
                </a:extLst>
              </p:cNvPr>
              <p:cNvSpPr/>
              <p:nvPr/>
            </p:nvSpPr>
            <p:spPr>
              <a:xfrm rot="1200000">
                <a:off x="1981200" y="2190750"/>
                <a:ext cx="609600" cy="1676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8" name="Right Triangle 13">
                <a:extLst>
                  <a:ext uri="{FF2B5EF4-FFF2-40B4-BE49-F238E27FC236}">
                    <a16:creationId xmlns:a16="http://schemas.microsoft.com/office/drawing/2014/main" id="{EB3810CF-F5E7-47B6-A2A6-22C46ED6CBAD}"/>
                  </a:ext>
                </a:extLst>
              </p:cNvPr>
              <p:cNvSpPr/>
              <p:nvPr/>
            </p:nvSpPr>
            <p:spPr>
              <a:xfrm rot="-1200000" flipH="1">
                <a:off x="1978090" y="2190750"/>
                <a:ext cx="609600" cy="1676400"/>
              </a:xfrm>
              <a:prstGeom prst="r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9" name="Group 14">
              <a:extLst>
                <a:ext uri="{FF2B5EF4-FFF2-40B4-BE49-F238E27FC236}">
                  <a16:creationId xmlns:a16="http://schemas.microsoft.com/office/drawing/2014/main" id="{7E634ED3-D28F-42A9-8D5C-1EB30DC6DC97}"/>
                </a:ext>
              </a:extLst>
            </p:cNvPr>
            <p:cNvGrpSpPr/>
            <p:nvPr/>
          </p:nvGrpSpPr>
          <p:grpSpPr>
            <a:xfrm>
              <a:off x="3857357" y="2561692"/>
              <a:ext cx="778238" cy="2129290"/>
              <a:chOff x="1978090" y="2190750"/>
              <a:chExt cx="612710" cy="1676400"/>
            </a:xfrm>
          </p:grpSpPr>
          <p:sp>
            <p:nvSpPr>
              <p:cNvPr id="35" name="Right Triangle 15">
                <a:extLst>
                  <a:ext uri="{FF2B5EF4-FFF2-40B4-BE49-F238E27FC236}">
                    <a16:creationId xmlns:a16="http://schemas.microsoft.com/office/drawing/2014/main" id="{4E70DF62-7548-4FED-B0DA-274A0701C81B}"/>
                  </a:ext>
                </a:extLst>
              </p:cNvPr>
              <p:cNvSpPr/>
              <p:nvPr/>
            </p:nvSpPr>
            <p:spPr>
              <a:xfrm rot="1200000">
                <a:off x="1981200" y="2190750"/>
                <a:ext cx="609600" cy="167640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6" name="Right Triangle 16">
                <a:extLst>
                  <a:ext uri="{FF2B5EF4-FFF2-40B4-BE49-F238E27FC236}">
                    <a16:creationId xmlns:a16="http://schemas.microsoft.com/office/drawing/2014/main" id="{176F4735-8F2B-4D04-A7A0-2EA388D742FF}"/>
                  </a:ext>
                </a:extLst>
              </p:cNvPr>
              <p:cNvSpPr/>
              <p:nvPr/>
            </p:nvSpPr>
            <p:spPr>
              <a:xfrm rot="-1200000" flipH="1">
                <a:off x="1978090" y="2190750"/>
                <a:ext cx="609600" cy="167640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0" name="Group 17">
              <a:extLst>
                <a:ext uri="{FF2B5EF4-FFF2-40B4-BE49-F238E27FC236}">
                  <a16:creationId xmlns:a16="http://schemas.microsoft.com/office/drawing/2014/main" id="{A1C32CCE-476B-415B-8F16-53E90F2B8F1E}"/>
                </a:ext>
              </a:extLst>
            </p:cNvPr>
            <p:cNvGrpSpPr/>
            <p:nvPr/>
          </p:nvGrpSpPr>
          <p:grpSpPr>
            <a:xfrm>
              <a:off x="3317036" y="3153156"/>
              <a:ext cx="646156" cy="1767909"/>
              <a:chOff x="1978090" y="2190750"/>
              <a:chExt cx="612710" cy="1676400"/>
            </a:xfrm>
          </p:grpSpPr>
          <p:sp>
            <p:nvSpPr>
              <p:cNvPr id="33" name="Right Triangle 18">
                <a:extLst>
                  <a:ext uri="{FF2B5EF4-FFF2-40B4-BE49-F238E27FC236}">
                    <a16:creationId xmlns:a16="http://schemas.microsoft.com/office/drawing/2014/main" id="{5FB9F07A-BE6C-4E56-96A2-87BA0BE3960D}"/>
                  </a:ext>
                </a:extLst>
              </p:cNvPr>
              <p:cNvSpPr/>
              <p:nvPr/>
            </p:nvSpPr>
            <p:spPr>
              <a:xfrm rot="1200000">
                <a:off x="1981200" y="2190750"/>
                <a:ext cx="609600" cy="167640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4" name="Right Triangle 19">
                <a:extLst>
                  <a:ext uri="{FF2B5EF4-FFF2-40B4-BE49-F238E27FC236}">
                    <a16:creationId xmlns:a16="http://schemas.microsoft.com/office/drawing/2014/main" id="{3B7C0EAA-6F1C-4D56-9D7C-D7A0903C6DAD}"/>
                  </a:ext>
                </a:extLst>
              </p:cNvPr>
              <p:cNvSpPr/>
              <p:nvPr/>
            </p:nvSpPr>
            <p:spPr>
              <a:xfrm rot="-1200000" flipH="1">
                <a:off x="1978090" y="2190750"/>
                <a:ext cx="609600" cy="167640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1" name="Group 20">
              <a:extLst>
                <a:ext uri="{FF2B5EF4-FFF2-40B4-BE49-F238E27FC236}">
                  <a16:creationId xmlns:a16="http://schemas.microsoft.com/office/drawing/2014/main" id="{6C4A4985-FE09-4FE3-A87B-318B6F43C0B8}"/>
                </a:ext>
              </a:extLst>
            </p:cNvPr>
            <p:cNvGrpSpPr/>
            <p:nvPr/>
          </p:nvGrpSpPr>
          <p:grpSpPr>
            <a:xfrm>
              <a:off x="2714457" y="3375310"/>
              <a:ext cx="646156" cy="1767909"/>
              <a:chOff x="1978090" y="2190750"/>
              <a:chExt cx="612710" cy="1676400"/>
            </a:xfrm>
          </p:grpSpPr>
          <p:sp>
            <p:nvSpPr>
              <p:cNvPr id="31" name="Right Triangle 21">
                <a:extLst>
                  <a:ext uri="{FF2B5EF4-FFF2-40B4-BE49-F238E27FC236}">
                    <a16:creationId xmlns:a16="http://schemas.microsoft.com/office/drawing/2014/main" id="{55184010-82A1-431A-9163-E987DB4E2EA4}"/>
                  </a:ext>
                </a:extLst>
              </p:cNvPr>
              <p:cNvSpPr/>
              <p:nvPr/>
            </p:nvSpPr>
            <p:spPr>
              <a:xfrm rot="1200000">
                <a:off x="1981200" y="2190750"/>
                <a:ext cx="609600" cy="1676400"/>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32" name="Right Triangle 22">
                <a:extLst>
                  <a:ext uri="{FF2B5EF4-FFF2-40B4-BE49-F238E27FC236}">
                    <a16:creationId xmlns:a16="http://schemas.microsoft.com/office/drawing/2014/main" id="{8947E95D-C5A7-43DE-B02B-D68FCEB3F848}"/>
                  </a:ext>
                </a:extLst>
              </p:cNvPr>
              <p:cNvSpPr/>
              <p:nvPr/>
            </p:nvSpPr>
            <p:spPr>
              <a:xfrm rot="-1200000" flipH="1">
                <a:off x="1978090" y="2190750"/>
                <a:ext cx="609600" cy="1676400"/>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sp>
          <p:nvSpPr>
            <p:cNvPr id="12" name="Oval 23">
              <a:extLst>
                <a:ext uri="{FF2B5EF4-FFF2-40B4-BE49-F238E27FC236}">
                  <a16:creationId xmlns:a16="http://schemas.microsoft.com/office/drawing/2014/main" id="{2ADBE28E-CBD2-42B5-92A2-4C8B15DB226C}"/>
                </a:ext>
              </a:extLst>
            </p:cNvPr>
            <p:cNvSpPr/>
            <p:nvPr/>
          </p:nvSpPr>
          <p:spPr>
            <a:xfrm>
              <a:off x="2965811" y="3172168"/>
              <a:ext cx="143451" cy="14345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3" name="Oval 24">
              <a:extLst>
                <a:ext uri="{FF2B5EF4-FFF2-40B4-BE49-F238E27FC236}">
                  <a16:creationId xmlns:a16="http://schemas.microsoft.com/office/drawing/2014/main" id="{69D069ED-55CA-4D45-A823-1FB2773755D3}"/>
                </a:ext>
              </a:extLst>
            </p:cNvPr>
            <p:cNvSpPr/>
            <p:nvPr/>
          </p:nvSpPr>
          <p:spPr>
            <a:xfrm>
              <a:off x="3568390" y="2956992"/>
              <a:ext cx="143451" cy="1434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4" name="Oval 25">
              <a:extLst>
                <a:ext uri="{FF2B5EF4-FFF2-40B4-BE49-F238E27FC236}">
                  <a16:creationId xmlns:a16="http://schemas.microsoft.com/office/drawing/2014/main" id="{0AF86AF4-8B96-43F9-9695-58BC2A2BBCA3}"/>
                </a:ext>
              </a:extLst>
            </p:cNvPr>
            <p:cNvSpPr/>
            <p:nvPr/>
          </p:nvSpPr>
          <p:spPr>
            <a:xfrm>
              <a:off x="4174751" y="2338361"/>
              <a:ext cx="143451" cy="1434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5" name="Oval 26">
              <a:extLst>
                <a:ext uri="{FF2B5EF4-FFF2-40B4-BE49-F238E27FC236}">
                  <a16:creationId xmlns:a16="http://schemas.microsoft.com/office/drawing/2014/main" id="{77C2CBA7-ED00-4DF0-8321-927EC4C8E6DD}"/>
                </a:ext>
              </a:extLst>
            </p:cNvPr>
            <p:cNvSpPr/>
            <p:nvPr/>
          </p:nvSpPr>
          <p:spPr>
            <a:xfrm>
              <a:off x="4895839" y="2454915"/>
              <a:ext cx="143451" cy="1434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6" name="Oval 27">
              <a:extLst>
                <a:ext uri="{FF2B5EF4-FFF2-40B4-BE49-F238E27FC236}">
                  <a16:creationId xmlns:a16="http://schemas.microsoft.com/office/drawing/2014/main" id="{D9DEC67B-BF01-4EDB-BC9A-2D9414B05E85}"/>
                </a:ext>
              </a:extLst>
            </p:cNvPr>
            <p:cNvSpPr/>
            <p:nvPr/>
          </p:nvSpPr>
          <p:spPr>
            <a:xfrm>
              <a:off x="5504422" y="1863182"/>
              <a:ext cx="143451" cy="14345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7" name="TextBox 28">
              <a:extLst>
                <a:ext uri="{FF2B5EF4-FFF2-40B4-BE49-F238E27FC236}">
                  <a16:creationId xmlns:a16="http://schemas.microsoft.com/office/drawing/2014/main" id="{C12E67BB-0689-4F3C-8249-56BE15FAF312}"/>
                </a:ext>
              </a:extLst>
            </p:cNvPr>
            <p:cNvSpPr txBox="1"/>
            <p:nvPr/>
          </p:nvSpPr>
          <p:spPr>
            <a:xfrm>
              <a:off x="2759206" y="2777678"/>
              <a:ext cx="556657" cy="437373"/>
            </a:xfrm>
            <a:prstGeom prst="rect">
              <a:avLst/>
            </a:prstGeom>
            <a:noFill/>
          </p:spPr>
          <p:txBody>
            <a:bodyPr wrap="none">
              <a:normAutofit fontScale="92500" lnSpcReduction="10000"/>
            </a:bodyPr>
            <a:lstStyle/>
            <a:p>
              <a:pPr algn="ctr"/>
              <a:r>
                <a:rPr lang="en-US" sz="3200" b="1">
                  <a:solidFill>
                    <a:schemeClr val="accent5"/>
                  </a:solidFill>
                </a:rPr>
                <a:t>30%</a:t>
              </a:r>
            </a:p>
          </p:txBody>
        </p:sp>
        <p:sp>
          <p:nvSpPr>
            <p:cNvPr id="18" name="TextBox 29">
              <a:extLst>
                <a:ext uri="{FF2B5EF4-FFF2-40B4-BE49-F238E27FC236}">
                  <a16:creationId xmlns:a16="http://schemas.microsoft.com/office/drawing/2014/main" id="{80C63E93-B333-426C-BB2B-AD8E82556550}"/>
                </a:ext>
              </a:extLst>
            </p:cNvPr>
            <p:cNvSpPr txBox="1"/>
            <p:nvPr/>
          </p:nvSpPr>
          <p:spPr>
            <a:xfrm>
              <a:off x="3361787" y="2550548"/>
              <a:ext cx="556657" cy="437373"/>
            </a:xfrm>
            <a:prstGeom prst="rect">
              <a:avLst/>
            </a:prstGeom>
            <a:noFill/>
          </p:spPr>
          <p:txBody>
            <a:bodyPr wrap="none">
              <a:normAutofit fontScale="92500" lnSpcReduction="10000"/>
            </a:bodyPr>
            <a:lstStyle/>
            <a:p>
              <a:pPr algn="ctr"/>
              <a:r>
                <a:rPr lang="en-US" sz="3200" b="1">
                  <a:solidFill>
                    <a:schemeClr val="accent2"/>
                  </a:solidFill>
                </a:rPr>
                <a:t>20%</a:t>
              </a:r>
            </a:p>
          </p:txBody>
        </p:sp>
        <p:sp>
          <p:nvSpPr>
            <p:cNvPr id="19" name="TextBox 30">
              <a:extLst>
                <a:ext uri="{FF2B5EF4-FFF2-40B4-BE49-F238E27FC236}">
                  <a16:creationId xmlns:a16="http://schemas.microsoft.com/office/drawing/2014/main" id="{7260EB96-9128-4910-B0BB-D3578DE5B0CA}"/>
                </a:ext>
              </a:extLst>
            </p:cNvPr>
            <p:cNvSpPr txBox="1"/>
            <p:nvPr/>
          </p:nvSpPr>
          <p:spPr>
            <a:xfrm>
              <a:off x="3968149" y="1976746"/>
              <a:ext cx="556657" cy="437373"/>
            </a:xfrm>
            <a:prstGeom prst="rect">
              <a:avLst/>
            </a:prstGeom>
            <a:noFill/>
          </p:spPr>
          <p:txBody>
            <a:bodyPr wrap="none">
              <a:normAutofit fontScale="92500" lnSpcReduction="10000"/>
            </a:bodyPr>
            <a:lstStyle/>
            <a:p>
              <a:pPr algn="ctr"/>
              <a:r>
                <a:rPr lang="en-US" sz="3200" b="1">
                  <a:solidFill>
                    <a:schemeClr val="accent3"/>
                  </a:solidFill>
                </a:rPr>
                <a:t>70%</a:t>
              </a:r>
            </a:p>
          </p:txBody>
        </p:sp>
        <p:sp>
          <p:nvSpPr>
            <p:cNvPr id="20" name="TextBox 31">
              <a:extLst>
                <a:ext uri="{FF2B5EF4-FFF2-40B4-BE49-F238E27FC236}">
                  <a16:creationId xmlns:a16="http://schemas.microsoft.com/office/drawing/2014/main" id="{D751075E-8A42-48F9-9966-C38219D24CBB}"/>
                </a:ext>
              </a:extLst>
            </p:cNvPr>
            <p:cNvSpPr txBox="1"/>
            <p:nvPr/>
          </p:nvSpPr>
          <p:spPr>
            <a:xfrm>
              <a:off x="4689989" y="2072379"/>
              <a:ext cx="556657" cy="437373"/>
            </a:xfrm>
            <a:prstGeom prst="rect">
              <a:avLst/>
            </a:prstGeom>
            <a:noFill/>
          </p:spPr>
          <p:txBody>
            <a:bodyPr wrap="none">
              <a:normAutofit fontScale="92500" lnSpcReduction="10000"/>
            </a:bodyPr>
            <a:lstStyle/>
            <a:p>
              <a:pPr algn="ctr"/>
              <a:r>
                <a:rPr lang="en-US" sz="3200" b="1">
                  <a:solidFill>
                    <a:schemeClr val="accent4"/>
                  </a:solidFill>
                </a:rPr>
                <a:t>35%</a:t>
              </a:r>
            </a:p>
          </p:txBody>
        </p:sp>
        <p:sp>
          <p:nvSpPr>
            <p:cNvPr id="21" name="TextBox 32">
              <a:extLst>
                <a:ext uri="{FF2B5EF4-FFF2-40B4-BE49-F238E27FC236}">
                  <a16:creationId xmlns:a16="http://schemas.microsoft.com/office/drawing/2014/main" id="{525AF17E-150A-4950-A59F-777FCC9EFBB2}"/>
                </a:ext>
              </a:extLst>
            </p:cNvPr>
            <p:cNvSpPr txBox="1"/>
            <p:nvPr/>
          </p:nvSpPr>
          <p:spPr>
            <a:xfrm>
              <a:off x="5297064" y="1486623"/>
              <a:ext cx="556657" cy="437373"/>
            </a:xfrm>
            <a:prstGeom prst="rect">
              <a:avLst/>
            </a:prstGeom>
            <a:noFill/>
          </p:spPr>
          <p:txBody>
            <a:bodyPr wrap="none">
              <a:normAutofit fontScale="92500" lnSpcReduction="10000"/>
            </a:bodyPr>
            <a:lstStyle/>
            <a:p>
              <a:pPr algn="ctr"/>
              <a:r>
                <a:rPr lang="en-US" sz="3200" b="1">
                  <a:solidFill>
                    <a:schemeClr val="accent1"/>
                  </a:solidFill>
                </a:rPr>
                <a:t>50%</a:t>
              </a:r>
            </a:p>
          </p:txBody>
        </p:sp>
        <p:sp>
          <p:nvSpPr>
            <p:cNvPr id="22" name="Freeform: Shape 33">
              <a:extLst>
                <a:ext uri="{FF2B5EF4-FFF2-40B4-BE49-F238E27FC236}">
                  <a16:creationId xmlns:a16="http://schemas.microsoft.com/office/drawing/2014/main" id="{A1B4E5A4-4CD6-42F7-B555-FEC8EE10632D}"/>
                </a:ext>
              </a:extLst>
            </p:cNvPr>
            <p:cNvSpPr>
              <a:spLocks/>
            </p:cNvSpPr>
            <p:nvPr/>
          </p:nvSpPr>
          <p:spPr bwMode="auto">
            <a:xfrm>
              <a:off x="3450665" y="5093899"/>
              <a:ext cx="295275" cy="280404"/>
            </a:xfrm>
            <a:custGeom>
              <a:avLst/>
              <a:gdLst/>
              <a:ahLst/>
              <a:cxnLst>
                <a:cxn ang="0">
                  <a:pos x="64" y="57"/>
                </a:cxn>
                <a:cxn ang="0">
                  <a:pos x="60" y="61"/>
                </a:cxn>
                <a:cxn ang="0">
                  <a:pos x="4" y="61"/>
                </a:cxn>
                <a:cxn ang="0">
                  <a:pos x="0" y="57"/>
                </a:cxn>
                <a:cxn ang="0">
                  <a:pos x="0" y="45"/>
                </a:cxn>
                <a:cxn ang="0">
                  <a:pos x="4" y="41"/>
                </a:cxn>
                <a:cxn ang="0">
                  <a:pos x="20" y="41"/>
                </a:cxn>
                <a:cxn ang="0">
                  <a:pos x="27" y="46"/>
                </a:cxn>
                <a:cxn ang="0">
                  <a:pos x="37" y="46"/>
                </a:cxn>
                <a:cxn ang="0">
                  <a:pos x="44" y="41"/>
                </a:cxn>
                <a:cxn ang="0">
                  <a:pos x="60" y="41"/>
                </a:cxn>
                <a:cxn ang="0">
                  <a:pos x="64" y="45"/>
                </a:cxn>
                <a:cxn ang="0">
                  <a:pos x="64" y="57"/>
                </a:cxn>
                <a:cxn ang="0">
                  <a:pos x="49" y="22"/>
                </a:cxn>
                <a:cxn ang="0">
                  <a:pos x="39" y="22"/>
                </a:cxn>
                <a:cxn ang="0">
                  <a:pos x="39" y="39"/>
                </a:cxn>
                <a:cxn ang="0">
                  <a:pos x="37" y="41"/>
                </a:cxn>
                <a:cxn ang="0">
                  <a:pos x="27" y="41"/>
                </a:cxn>
                <a:cxn ang="0">
                  <a:pos x="25" y="39"/>
                </a:cxn>
                <a:cxn ang="0">
                  <a:pos x="25" y="22"/>
                </a:cxn>
                <a:cxn ang="0">
                  <a:pos x="15" y="22"/>
                </a:cxn>
                <a:cxn ang="0">
                  <a:pos x="13" y="20"/>
                </a:cxn>
                <a:cxn ang="0">
                  <a:pos x="13" y="18"/>
                </a:cxn>
                <a:cxn ang="0">
                  <a:pos x="30" y="1"/>
                </a:cxn>
                <a:cxn ang="0">
                  <a:pos x="32" y="0"/>
                </a:cxn>
                <a:cxn ang="0">
                  <a:pos x="34" y="1"/>
                </a:cxn>
                <a:cxn ang="0">
                  <a:pos x="51" y="18"/>
                </a:cxn>
                <a:cxn ang="0">
                  <a:pos x="51" y="20"/>
                </a:cxn>
                <a:cxn ang="0">
                  <a:pos x="49" y="22"/>
                </a:cxn>
                <a:cxn ang="0">
                  <a:pos x="47" y="51"/>
                </a:cxn>
                <a:cxn ang="0">
                  <a:pos x="44" y="54"/>
                </a:cxn>
                <a:cxn ang="0">
                  <a:pos x="47" y="56"/>
                </a:cxn>
                <a:cxn ang="0">
                  <a:pos x="49" y="54"/>
                </a:cxn>
                <a:cxn ang="0">
                  <a:pos x="47" y="51"/>
                </a:cxn>
                <a:cxn ang="0">
                  <a:pos x="56" y="51"/>
                </a:cxn>
                <a:cxn ang="0">
                  <a:pos x="54" y="54"/>
                </a:cxn>
                <a:cxn ang="0">
                  <a:pos x="56" y="56"/>
                </a:cxn>
                <a:cxn ang="0">
                  <a:pos x="59" y="54"/>
                </a:cxn>
                <a:cxn ang="0">
                  <a:pos x="56" y="51"/>
                </a:cxn>
              </a:cxnLst>
              <a:rect l="0" t="0" r="r" b="b"/>
              <a:pathLst>
                <a:path w="64" h="61">
                  <a:moveTo>
                    <a:pt x="64" y="57"/>
                  </a:moveTo>
                  <a:cubicBezTo>
                    <a:pt x="64" y="59"/>
                    <a:pt x="62" y="61"/>
                    <a:pt x="60" y="61"/>
                  </a:cubicBezTo>
                  <a:cubicBezTo>
                    <a:pt x="4" y="61"/>
                    <a:pt x="4" y="61"/>
                    <a:pt x="4" y="61"/>
                  </a:cubicBezTo>
                  <a:cubicBezTo>
                    <a:pt x="2" y="61"/>
                    <a:pt x="0" y="59"/>
                    <a:pt x="0" y="57"/>
                  </a:cubicBezTo>
                  <a:cubicBezTo>
                    <a:pt x="0" y="45"/>
                    <a:pt x="0" y="45"/>
                    <a:pt x="0" y="45"/>
                  </a:cubicBezTo>
                  <a:cubicBezTo>
                    <a:pt x="0" y="43"/>
                    <a:pt x="2" y="41"/>
                    <a:pt x="4" y="41"/>
                  </a:cubicBezTo>
                  <a:cubicBezTo>
                    <a:pt x="20" y="41"/>
                    <a:pt x="20" y="41"/>
                    <a:pt x="20" y="41"/>
                  </a:cubicBezTo>
                  <a:cubicBezTo>
                    <a:pt x="21" y="44"/>
                    <a:pt x="24" y="46"/>
                    <a:pt x="27" y="46"/>
                  </a:cubicBezTo>
                  <a:cubicBezTo>
                    <a:pt x="37" y="46"/>
                    <a:pt x="37" y="46"/>
                    <a:pt x="37" y="46"/>
                  </a:cubicBezTo>
                  <a:cubicBezTo>
                    <a:pt x="40" y="46"/>
                    <a:pt x="43" y="44"/>
                    <a:pt x="44" y="41"/>
                  </a:cubicBezTo>
                  <a:cubicBezTo>
                    <a:pt x="60" y="41"/>
                    <a:pt x="60" y="41"/>
                    <a:pt x="60" y="41"/>
                  </a:cubicBezTo>
                  <a:cubicBezTo>
                    <a:pt x="62" y="41"/>
                    <a:pt x="64" y="43"/>
                    <a:pt x="64" y="45"/>
                  </a:cubicBezTo>
                  <a:lnTo>
                    <a:pt x="64" y="57"/>
                  </a:lnTo>
                  <a:close/>
                  <a:moveTo>
                    <a:pt x="49" y="22"/>
                  </a:moveTo>
                  <a:cubicBezTo>
                    <a:pt x="39" y="22"/>
                    <a:pt x="39" y="22"/>
                    <a:pt x="39" y="22"/>
                  </a:cubicBezTo>
                  <a:cubicBezTo>
                    <a:pt x="39" y="39"/>
                    <a:pt x="39" y="39"/>
                    <a:pt x="39" y="39"/>
                  </a:cubicBezTo>
                  <a:cubicBezTo>
                    <a:pt x="39" y="40"/>
                    <a:pt x="38" y="41"/>
                    <a:pt x="37" y="41"/>
                  </a:cubicBezTo>
                  <a:cubicBezTo>
                    <a:pt x="27" y="41"/>
                    <a:pt x="27" y="41"/>
                    <a:pt x="27" y="41"/>
                  </a:cubicBezTo>
                  <a:cubicBezTo>
                    <a:pt x="26" y="41"/>
                    <a:pt x="25" y="40"/>
                    <a:pt x="25" y="39"/>
                  </a:cubicBezTo>
                  <a:cubicBezTo>
                    <a:pt x="25" y="22"/>
                    <a:pt x="25" y="22"/>
                    <a:pt x="25" y="22"/>
                  </a:cubicBezTo>
                  <a:cubicBezTo>
                    <a:pt x="15" y="22"/>
                    <a:pt x="15" y="22"/>
                    <a:pt x="15" y="22"/>
                  </a:cubicBezTo>
                  <a:cubicBezTo>
                    <a:pt x="14" y="22"/>
                    <a:pt x="13" y="21"/>
                    <a:pt x="13" y="20"/>
                  </a:cubicBezTo>
                  <a:cubicBezTo>
                    <a:pt x="12" y="20"/>
                    <a:pt x="13" y="19"/>
                    <a:pt x="13" y="18"/>
                  </a:cubicBezTo>
                  <a:cubicBezTo>
                    <a:pt x="30" y="1"/>
                    <a:pt x="30" y="1"/>
                    <a:pt x="30" y="1"/>
                  </a:cubicBezTo>
                  <a:cubicBezTo>
                    <a:pt x="31" y="0"/>
                    <a:pt x="31" y="0"/>
                    <a:pt x="32" y="0"/>
                  </a:cubicBezTo>
                  <a:cubicBezTo>
                    <a:pt x="33" y="0"/>
                    <a:pt x="33" y="0"/>
                    <a:pt x="34" y="1"/>
                  </a:cubicBezTo>
                  <a:cubicBezTo>
                    <a:pt x="51" y="18"/>
                    <a:pt x="51" y="18"/>
                    <a:pt x="51" y="18"/>
                  </a:cubicBezTo>
                  <a:cubicBezTo>
                    <a:pt x="51" y="19"/>
                    <a:pt x="52" y="20"/>
                    <a:pt x="51" y="20"/>
                  </a:cubicBezTo>
                  <a:cubicBezTo>
                    <a:pt x="51" y="21"/>
                    <a:pt x="50" y="22"/>
                    <a:pt x="49" y="22"/>
                  </a:cubicBezTo>
                  <a:close/>
                  <a:moveTo>
                    <a:pt x="47" y="51"/>
                  </a:moveTo>
                  <a:cubicBezTo>
                    <a:pt x="45" y="51"/>
                    <a:pt x="44" y="52"/>
                    <a:pt x="44" y="54"/>
                  </a:cubicBezTo>
                  <a:cubicBezTo>
                    <a:pt x="44" y="55"/>
                    <a:pt x="45" y="56"/>
                    <a:pt x="47" y="56"/>
                  </a:cubicBezTo>
                  <a:cubicBezTo>
                    <a:pt x="48" y="56"/>
                    <a:pt x="49" y="55"/>
                    <a:pt x="49" y="54"/>
                  </a:cubicBezTo>
                  <a:cubicBezTo>
                    <a:pt x="49" y="52"/>
                    <a:pt x="48" y="51"/>
                    <a:pt x="47" y="51"/>
                  </a:cubicBezTo>
                  <a:close/>
                  <a:moveTo>
                    <a:pt x="56" y="51"/>
                  </a:moveTo>
                  <a:cubicBezTo>
                    <a:pt x="55" y="51"/>
                    <a:pt x="54" y="52"/>
                    <a:pt x="54" y="54"/>
                  </a:cubicBezTo>
                  <a:cubicBezTo>
                    <a:pt x="54" y="55"/>
                    <a:pt x="55" y="56"/>
                    <a:pt x="56" y="56"/>
                  </a:cubicBezTo>
                  <a:cubicBezTo>
                    <a:pt x="58" y="56"/>
                    <a:pt x="59" y="55"/>
                    <a:pt x="59" y="54"/>
                  </a:cubicBezTo>
                  <a:cubicBezTo>
                    <a:pt x="59" y="52"/>
                    <a:pt x="58" y="51"/>
                    <a:pt x="56" y="51"/>
                  </a:cubicBezTo>
                  <a:close/>
                </a:path>
              </a:pathLst>
            </a:custGeom>
            <a:solidFill>
              <a:schemeClr val="accent5"/>
            </a:solidFill>
            <a:ln w="9525">
              <a:noFill/>
              <a:round/>
              <a:headEnd/>
              <a:tailEnd/>
            </a:ln>
          </p:spPr>
          <p:txBody>
            <a:bodyPr anchor="ctr"/>
            <a:lstStyle/>
            <a:p>
              <a:pPr algn="ctr"/>
              <a:endParaRPr sz="3200"/>
            </a:p>
          </p:txBody>
        </p:sp>
        <p:sp>
          <p:nvSpPr>
            <p:cNvPr id="23" name="Freeform: Shape 34">
              <a:extLst>
                <a:ext uri="{FF2B5EF4-FFF2-40B4-BE49-F238E27FC236}">
                  <a16:creationId xmlns:a16="http://schemas.microsoft.com/office/drawing/2014/main" id="{78F67791-1B25-41C2-9370-5D6876BDABCA}"/>
                </a:ext>
              </a:extLst>
            </p:cNvPr>
            <p:cNvSpPr>
              <a:spLocks/>
            </p:cNvSpPr>
            <p:nvPr/>
          </p:nvSpPr>
          <p:spPr bwMode="auto">
            <a:xfrm>
              <a:off x="3984064" y="4890699"/>
              <a:ext cx="292608" cy="283464"/>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chemeClr val="accent2"/>
            </a:solidFill>
            <a:ln w="9525">
              <a:noFill/>
              <a:round/>
              <a:headEnd/>
              <a:tailEnd/>
            </a:ln>
          </p:spPr>
          <p:txBody>
            <a:bodyPr anchor="ctr"/>
            <a:lstStyle/>
            <a:p>
              <a:pPr algn="ctr"/>
              <a:endParaRPr sz="3200"/>
            </a:p>
          </p:txBody>
        </p:sp>
        <p:sp>
          <p:nvSpPr>
            <p:cNvPr id="24" name="Freeform: Shape 35">
              <a:extLst>
                <a:ext uri="{FF2B5EF4-FFF2-40B4-BE49-F238E27FC236}">
                  <a16:creationId xmlns:a16="http://schemas.microsoft.com/office/drawing/2014/main" id="{8893E410-C878-463A-9C85-88B634809133}"/>
                </a:ext>
              </a:extLst>
            </p:cNvPr>
            <p:cNvSpPr>
              <a:spLocks/>
            </p:cNvSpPr>
            <p:nvPr/>
          </p:nvSpPr>
          <p:spPr bwMode="auto">
            <a:xfrm>
              <a:off x="4542864" y="4687499"/>
              <a:ext cx="329512" cy="28575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accent3"/>
            </a:solidFill>
            <a:ln w="9525">
              <a:noFill/>
              <a:round/>
              <a:headEnd/>
              <a:tailEnd/>
            </a:ln>
          </p:spPr>
          <p:txBody>
            <a:bodyPr anchor="ctr"/>
            <a:lstStyle/>
            <a:p>
              <a:pPr algn="ctr"/>
              <a:endParaRPr sz="3200"/>
            </a:p>
          </p:txBody>
        </p:sp>
        <p:grpSp>
          <p:nvGrpSpPr>
            <p:cNvPr id="25" name="Group 36">
              <a:extLst>
                <a:ext uri="{FF2B5EF4-FFF2-40B4-BE49-F238E27FC236}">
                  <a16:creationId xmlns:a16="http://schemas.microsoft.com/office/drawing/2014/main" id="{E278F17D-9793-403A-9C54-1C5FC550C219}"/>
                </a:ext>
              </a:extLst>
            </p:cNvPr>
            <p:cNvGrpSpPr/>
            <p:nvPr/>
          </p:nvGrpSpPr>
          <p:grpSpPr>
            <a:xfrm>
              <a:off x="5800164" y="4141400"/>
              <a:ext cx="415000" cy="411377"/>
              <a:chOff x="-6350" y="1208088"/>
              <a:chExt cx="363538" cy="360363"/>
            </a:xfrm>
            <a:solidFill>
              <a:schemeClr val="accent1"/>
            </a:solidFill>
          </p:grpSpPr>
          <p:sp>
            <p:nvSpPr>
              <p:cNvPr id="27" name="Freeform: Shape 37">
                <a:extLst>
                  <a:ext uri="{FF2B5EF4-FFF2-40B4-BE49-F238E27FC236}">
                    <a16:creationId xmlns:a16="http://schemas.microsoft.com/office/drawing/2014/main" id="{AF83E70E-B366-4AD1-B6F5-333C15F30DFF}"/>
                  </a:ext>
                </a:extLst>
              </p:cNvPr>
              <p:cNvSpPr>
                <a:spLocks/>
              </p:cNvSpPr>
              <p:nvPr/>
            </p:nvSpPr>
            <p:spPr bwMode="auto">
              <a:xfrm>
                <a:off x="-6350" y="1208088"/>
                <a:ext cx="363538" cy="360363"/>
              </a:xfrm>
              <a:custGeom>
                <a:avLst/>
                <a:gdLst/>
                <a:ahLst/>
                <a:cxnLst>
                  <a:cxn ang="0">
                    <a:pos x="121" y="41"/>
                  </a:cxn>
                  <a:cxn ang="0">
                    <a:pos x="83" y="2"/>
                  </a:cxn>
                  <a:cxn ang="0">
                    <a:pos x="76" y="0"/>
                  </a:cxn>
                  <a:cxn ang="0">
                    <a:pos x="72" y="2"/>
                  </a:cxn>
                  <a:cxn ang="0">
                    <a:pos x="70" y="6"/>
                  </a:cxn>
                  <a:cxn ang="0">
                    <a:pos x="61" y="21"/>
                  </a:cxn>
                  <a:cxn ang="0">
                    <a:pos x="39" y="36"/>
                  </a:cxn>
                  <a:cxn ang="0">
                    <a:pos x="14" y="53"/>
                  </a:cxn>
                  <a:cxn ang="0">
                    <a:pos x="1" y="75"/>
                  </a:cxn>
                  <a:cxn ang="0">
                    <a:pos x="3" y="82"/>
                  </a:cxn>
                  <a:cxn ang="0">
                    <a:pos x="42" y="121"/>
                  </a:cxn>
                  <a:cxn ang="0">
                    <a:pos x="49" y="123"/>
                  </a:cxn>
                  <a:cxn ang="0">
                    <a:pos x="52" y="121"/>
                  </a:cxn>
                  <a:cxn ang="0">
                    <a:pos x="54" y="117"/>
                  </a:cxn>
                  <a:cxn ang="0">
                    <a:pos x="63" y="103"/>
                  </a:cxn>
                  <a:cxn ang="0">
                    <a:pos x="85" y="87"/>
                  </a:cxn>
                  <a:cxn ang="0">
                    <a:pos x="110" y="70"/>
                  </a:cxn>
                  <a:cxn ang="0">
                    <a:pos x="123" y="48"/>
                  </a:cxn>
                  <a:cxn ang="0">
                    <a:pos x="121" y="41"/>
                  </a:cxn>
                  <a:cxn ang="0">
                    <a:pos x="47" y="115"/>
                  </a:cxn>
                  <a:cxn ang="0">
                    <a:pos x="9" y="77"/>
                  </a:cxn>
                  <a:cxn ang="0">
                    <a:pos x="78" y="8"/>
                  </a:cxn>
                  <a:cxn ang="0">
                    <a:pos x="116" y="46"/>
                  </a:cxn>
                  <a:cxn ang="0">
                    <a:pos x="47" y="115"/>
                  </a:cxn>
                  <a:cxn ang="0">
                    <a:pos x="47" y="115"/>
                  </a:cxn>
                  <a:cxn ang="0">
                    <a:pos x="47" y="115"/>
                  </a:cxn>
                </a:cxnLst>
                <a:rect l="0" t="0" r="r" b="b"/>
                <a:pathLst>
                  <a:path w="124" h="123">
                    <a:moveTo>
                      <a:pt x="121" y="41"/>
                    </a:moveTo>
                    <a:cubicBezTo>
                      <a:pt x="83" y="2"/>
                      <a:pt x="83" y="2"/>
                      <a:pt x="83" y="2"/>
                    </a:cubicBezTo>
                    <a:cubicBezTo>
                      <a:pt x="81" y="0"/>
                      <a:pt x="78" y="0"/>
                      <a:pt x="76" y="0"/>
                    </a:cubicBezTo>
                    <a:cubicBezTo>
                      <a:pt x="74" y="1"/>
                      <a:pt x="73" y="1"/>
                      <a:pt x="72" y="2"/>
                    </a:cubicBezTo>
                    <a:cubicBezTo>
                      <a:pt x="71" y="3"/>
                      <a:pt x="71" y="4"/>
                      <a:pt x="70" y="6"/>
                    </a:cubicBezTo>
                    <a:cubicBezTo>
                      <a:pt x="69" y="11"/>
                      <a:pt x="66" y="16"/>
                      <a:pt x="61" y="21"/>
                    </a:cubicBezTo>
                    <a:cubicBezTo>
                      <a:pt x="55" y="26"/>
                      <a:pt x="47" y="31"/>
                      <a:pt x="39" y="36"/>
                    </a:cubicBezTo>
                    <a:cubicBezTo>
                      <a:pt x="31" y="41"/>
                      <a:pt x="22" y="46"/>
                      <a:pt x="14" y="53"/>
                    </a:cubicBezTo>
                    <a:cubicBezTo>
                      <a:pt x="8" y="60"/>
                      <a:pt x="4" y="67"/>
                      <a:pt x="1" y="75"/>
                    </a:cubicBezTo>
                    <a:cubicBezTo>
                      <a:pt x="0" y="77"/>
                      <a:pt x="1" y="80"/>
                      <a:pt x="3" y="82"/>
                    </a:cubicBezTo>
                    <a:cubicBezTo>
                      <a:pt x="42" y="121"/>
                      <a:pt x="42" y="121"/>
                      <a:pt x="42" y="121"/>
                    </a:cubicBezTo>
                    <a:cubicBezTo>
                      <a:pt x="43" y="123"/>
                      <a:pt x="46" y="123"/>
                      <a:pt x="49" y="123"/>
                    </a:cubicBezTo>
                    <a:cubicBezTo>
                      <a:pt x="50" y="122"/>
                      <a:pt x="51" y="122"/>
                      <a:pt x="52" y="121"/>
                    </a:cubicBezTo>
                    <a:cubicBezTo>
                      <a:pt x="53" y="120"/>
                      <a:pt x="54" y="119"/>
                      <a:pt x="54" y="117"/>
                    </a:cubicBezTo>
                    <a:cubicBezTo>
                      <a:pt x="56" y="112"/>
                      <a:pt x="59" y="107"/>
                      <a:pt x="63" y="103"/>
                    </a:cubicBezTo>
                    <a:cubicBezTo>
                      <a:pt x="69" y="97"/>
                      <a:pt x="77" y="92"/>
                      <a:pt x="85" y="87"/>
                    </a:cubicBezTo>
                    <a:cubicBezTo>
                      <a:pt x="94" y="82"/>
                      <a:pt x="103" y="77"/>
                      <a:pt x="110" y="70"/>
                    </a:cubicBezTo>
                    <a:cubicBezTo>
                      <a:pt x="117" y="63"/>
                      <a:pt x="121" y="57"/>
                      <a:pt x="123" y="48"/>
                    </a:cubicBezTo>
                    <a:cubicBezTo>
                      <a:pt x="124" y="46"/>
                      <a:pt x="123" y="43"/>
                      <a:pt x="121" y="41"/>
                    </a:cubicBezTo>
                    <a:close/>
                    <a:moveTo>
                      <a:pt x="47" y="115"/>
                    </a:moveTo>
                    <a:cubicBezTo>
                      <a:pt x="34" y="103"/>
                      <a:pt x="21" y="90"/>
                      <a:pt x="9" y="77"/>
                    </a:cubicBezTo>
                    <a:cubicBezTo>
                      <a:pt x="20" y="42"/>
                      <a:pt x="67" y="43"/>
                      <a:pt x="78" y="8"/>
                    </a:cubicBezTo>
                    <a:cubicBezTo>
                      <a:pt x="90" y="21"/>
                      <a:pt x="103" y="33"/>
                      <a:pt x="116" y="46"/>
                    </a:cubicBezTo>
                    <a:cubicBezTo>
                      <a:pt x="105" y="81"/>
                      <a:pt x="58" y="80"/>
                      <a:pt x="47" y="115"/>
                    </a:cubicBezTo>
                    <a:close/>
                    <a:moveTo>
                      <a:pt x="47" y="115"/>
                    </a:moveTo>
                    <a:cubicBezTo>
                      <a:pt x="47" y="115"/>
                      <a:pt x="47" y="115"/>
                      <a:pt x="47" y="115"/>
                    </a:cubicBezTo>
                  </a:path>
                </a:pathLst>
              </a:custGeom>
              <a:grpFill/>
              <a:ln w="9525">
                <a:noFill/>
                <a:round/>
                <a:headEnd/>
                <a:tailEnd/>
              </a:ln>
            </p:spPr>
            <p:txBody>
              <a:bodyPr anchor="ctr"/>
              <a:lstStyle/>
              <a:p>
                <a:pPr algn="ctr"/>
                <a:endParaRPr sz="3200"/>
              </a:p>
            </p:txBody>
          </p:sp>
          <p:sp>
            <p:nvSpPr>
              <p:cNvPr id="28" name="Freeform: Shape 38">
                <a:extLst>
                  <a:ext uri="{FF2B5EF4-FFF2-40B4-BE49-F238E27FC236}">
                    <a16:creationId xmlns:a16="http://schemas.microsoft.com/office/drawing/2014/main" id="{EC70022B-3BDD-4BEE-8DF5-EE320BAABC4D}"/>
                  </a:ext>
                </a:extLst>
              </p:cNvPr>
              <p:cNvSpPr>
                <a:spLocks/>
              </p:cNvSpPr>
              <p:nvPr/>
            </p:nvSpPr>
            <p:spPr bwMode="auto">
              <a:xfrm>
                <a:off x="125413" y="1336676"/>
                <a:ext cx="100013" cy="100013"/>
              </a:xfrm>
              <a:custGeom>
                <a:avLst/>
                <a:gdLst/>
                <a:ahLst/>
                <a:cxnLst>
                  <a:cxn ang="0">
                    <a:pos x="27" y="11"/>
                  </a:cxn>
                  <a:cxn ang="0">
                    <a:pos x="20" y="12"/>
                  </a:cxn>
                  <a:cxn ang="0">
                    <a:pos x="9" y="6"/>
                  </a:cxn>
                  <a:cxn ang="0">
                    <a:pos x="15" y="5"/>
                  </a:cxn>
                  <a:cxn ang="0">
                    <a:pos x="19" y="5"/>
                  </a:cxn>
                  <a:cxn ang="0">
                    <a:pos x="19" y="1"/>
                  </a:cxn>
                  <a:cxn ang="0">
                    <a:pos x="12" y="0"/>
                  </a:cxn>
                  <a:cxn ang="0">
                    <a:pos x="6" y="3"/>
                  </a:cxn>
                  <a:cxn ang="0">
                    <a:pos x="4" y="2"/>
                  </a:cxn>
                  <a:cxn ang="0">
                    <a:pos x="3" y="4"/>
                  </a:cxn>
                  <a:cxn ang="0">
                    <a:pos x="4" y="5"/>
                  </a:cxn>
                  <a:cxn ang="0">
                    <a:pos x="1" y="13"/>
                  </a:cxn>
                  <a:cxn ang="0">
                    <a:pos x="3" y="20"/>
                  </a:cxn>
                  <a:cxn ang="0">
                    <a:pos x="18" y="20"/>
                  </a:cxn>
                  <a:cxn ang="0">
                    <a:pos x="22" y="29"/>
                  </a:cxn>
                  <a:cxn ang="0">
                    <a:pos x="18" y="28"/>
                  </a:cxn>
                  <a:cxn ang="0">
                    <a:pos x="15" y="26"/>
                  </a:cxn>
                  <a:cxn ang="0">
                    <a:pos x="13" y="29"/>
                  </a:cxn>
                  <a:cxn ang="0">
                    <a:pos x="16" y="33"/>
                  </a:cxn>
                  <a:cxn ang="0">
                    <a:pos x="24" y="33"/>
                  </a:cxn>
                  <a:cxn ang="0">
                    <a:pos x="30" y="32"/>
                  </a:cxn>
                  <a:cxn ang="0">
                    <a:pos x="32" y="32"/>
                  </a:cxn>
                  <a:cxn ang="0">
                    <a:pos x="32" y="30"/>
                  </a:cxn>
                  <a:cxn ang="0">
                    <a:pos x="32" y="24"/>
                  </a:cxn>
                  <a:cxn ang="0">
                    <a:pos x="33" y="16"/>
                  </a:cxn>
                  <a:cxn ang="0">
                    <a:pos x="10" y="16"/>
                  </a:cxn>
                  <a:cxn ang="0">
                    <a:pos x="6" y="14"/>
                  </a:cxn>
                  <a:cxn ang="0">
                    <a:pos x="6" y="10"/>
                  </a:cxn>
                  <a:cxn ang="0">
                    <a:pos x="13" y="15"/>
                  </a:cxn>
                  <a:cxn ang="0">
                    <a:pos x="28" y="24"/>
                  </a:cxn>
                  <a:cxn ang="0">
                    <a:pos x="20" y="18"/>
                  </a:cxn>
                  <a:cxn ang="0">
                    <a:pos x="24" y="17"/>
                  </a:cxn>
                  <a:cxn ang="0">
                    <a:pos x="27" y="18"/>
                  </a:cxn>
                  <a:cxn ang="0">
                    <a:pos x="28" y="22"/>
                  </a:cxn>
                  <a:cxn ang="0">
                    <a:pos x="28" y="24"/>
                  </a:cxn>
                </a:cxnLst>
                <a:rect l="0" t="0" r="r" b="b"/>
                <a:pathLst>
                  <a:path w="34" h="34">
                    <a:moveTo>
                      <a:pt x="31" y="13"/>
                    </a:moveTo>
                    <a:cubicBezTo>
                      <a:pt x="30" y="12"/>
                      <a:pt x="28" y="12"/>
                      <a:pt x="27" y="11"/>
                    </a:cubicBezTo>
                    <a:cubicBezTo>
                      <a:pt x="26" y="11"/>
                      <a:pt x="25" y="11"/>
                      <a:pt x="23" y="11"/>
                    </a:cubicBezTo>
                    <a:cubicBezTo>
                      <a:pt x="22" y="11"/>
                      <a:pt x="21" y="11"/>
                      <a:pt x="20" y="12"/>
                    </a:cubicBezTo>
                    <a:cubicBezTo>
                      <a:pt x="18" y="12"/>
                      <a:pt x="17" y="13"/>
                      <a:pt x="16" y="13"/>
                    </a:cubicBezTo>
                    <a:cubicBezTo>
                      <a:pt x="14" y="11"/>
                      <a:pt x="12" y="9"/>
                      <a:pt x="9" y="6"/>
                    </a:cubicBezTo>
                    <a:cubicBezTo>
                      <a:pt x="10" y="6"/>
                      <a:pt x="11" y="5"/>
                      <a:pt x="12" y="5"/>
                    </a:cubicBezTo>
                    <a:cubicBezTo>
                      <a:pt x="13" y="5"/>
                      <a:pt x="14" y="5"/>
                      <a:pt x="15" y="5"/>
                    </a:cubicBezTo>
                    <a:cubicBezTo>
                      <a:pt x="16" y="6"/>
                      <a:pt x="16" y="6"/>
                      <a:pt x="17" y="6"/>
                    </a:cubicBezTo>
                    <a:cubicBezTo>
                      <a:pt x="18" y="6"/>
                      <a:pt x="18" y="6"/>
                      <a:pt x="19" y="5"/>
                    </a:cubicBezTo>
                    <a:cubicBezTo>
                      <a:pt x="19" y="5"/>
                      <a:pt x="20" y="4"/>
                      <a:pt x="20" y="4"/>
                    </a:cubicBezTo>
                    <a:cubicBezTo>
                      <a:pt x="20" y="3"/>
                      <a:pt x="19" y="2"/>
                      <a:pt x="19" y="1"/>
                    </a:cubicBezTo>
                    <a:cubicBezTo>
                      <a:pt x="18" y="0"/>
                      <a:pt x="17" y="0"/>
                      <a:pt x="16" y="0"/>
                    </a:cubicBezTo>
                    <a:cubicBezTo>
                      <a:pt x="15" y="0"/>
                      <a:pt x="13" y="0"/>
                      <a:pt x="12" y="0"/>
                    </a:cubicBezTo>
                    <a:cubicBezTo>
                      <a:pt x="11" y="0"/>
                      <a:pt x="10" y="1"/>
                      <a:pt x="9" y="1"/>
                    </a:cubicBezTo>
                    <a:cubicBezTo>
                      <a:pt x="8" y="2"/>
                      <a:pt x="7" y="2"/>
                      <a:pt x="6" y="3"/>
                    </a:cubicBezTo>
                    <a:cubicBezTo>
                      <a:pt x="6" y="3"/>
                      <a:pt x="6" y="3"/>
                      <a:pt x="5" y="2"/>
                    </a:cubicBezTo>
                    <a:cubicBezTo>
                      <a:pt x="5" y="2"/>
                      <a:pt x="5" y="2"/>
                      <a:pt x="4" y="2"/>
                    </a:cubicBezTo>
                    <a:cubicBezTo>
                      <a:pt x="4" y="2"/>
                      <a:pt x="4" y="2"/>
                      <a:pt x="3" y="3"/>
                    </a:cubicBezTo>
                    <a:cubicBezTo>
                      <a:pt x="3" y="3"/>
                      <a:pt x="3" y="3"/>
                      <a:pt x="3" y="4"/>
                    </a:cubicBezTo>
                    <a:cubicBezTo>
                      <a:pt x="3" y="4"/>
                      <a:pt x="3" y="4"/>
                      <a:pt x="3" y="5"/>
                    </a:cubicBezTo>
                    <a:cubicBezTo>
                      <a:pt x="4" y="5"/>
                      <a:pt x="4" y="5"/>
                      <a:pt x="4" y="5"/>
                    </a:cubicBezTo>
                    <a:cubicBezTo>
                      <a:pt x="3" y="6"/>
                      <a:pt x="2" y="8"/>
                      <a:pt x="2" y="9"/>
                    </a:cubicBezTo>
                    <a:cubicBezTo>
                      <a:pt x="1" y="11"/>
                      <a:pt x="1" y="12"/>
                      <a:pt x="1" y="13"/>
                    </a:cubicBezTo>
                    <a:cubicBezTo>
                      <a:pt x="0" y="15"/>
                      <a:pt x="1" y="16"/>
                      <a:pt x="1" y="17"/>
                    </a:cubicBezTo>
                    <a:cubicBezTo>
                      <a:pt x="1" y="18"/>
                      <a:pt x="2" y="19"/>
                      <a:pt x="3" y="20"/>
                    </a:cubicBezTo>
                    <a:cubicBezTo>
                      <a:pt x="5" y="21"/>
                      <a:pt x="7" y="22"/>
                      <a:pt x="10" y="22"/>
                    </a:cubicBezTo>
                    <a:cubicBezTo>
                      <a:pt x="12" y="22"/>
                      <a:pt x="15" y="21"/>
                      <a:pt x="18" y="20"/>
                    </a:cubicBezTo>
                    <a:cubicBezTo>
                      <a:pt x="20" y="22"/>
                      <a:pt x="22" y="25"/>
                      <a:pt x="24" y="27"/>
                    </a:cubicBezTo>
                    <a:cubicBezTo>
                      <a:pt x="24" y="28"/>
                      <a:pt x="23" y="28"/>
                      <a:pt x="22" y="29"/>
                    </a:cubicBezTo>
                    <a:cubicBezTo>
                      <a:pt x="21" y="29"/>
                      <a:pt x="21" y="29"/>
                      <a:pt x="20" y="29"/>
                    </a:cubicBezTo>
                    <a:cubicBezTo>
                      <a:pt x="19" y="28"/>
                      <a:pt x="19" y="28"/>
                      <a:pt x="18" y="28"/>
                    </a:cubicBezTo>
                    <a:cubicBezTo>
                      <a:pt x="18" y="27"/>
                      <a:pt x="17" y="27"/>
                      <a:pt x="17" y="27"/>
                    </a:cubicBezTo>
                    <a:cubicBezTo>
                      <a:pt x="16" y="27"/>
                      <a:pt x="16" y="26"/>
                      <a:pt x="15" y="26"/>
                    </a:cubicBezTo>
                    <a:cubicBezTo>
                      <a:pt x="15" y="26"/>
                      <a:pt x="14" y="27"/>
                      <a:pt x="14" y="27"/>
                    </a:cubicBezTo>
                    <a:cubicBezTo>
                      <a:pt x="13" y="28"/>
                      <a:pt x="13" y="28"/>
                      <a:pt x="13" y="29"/>
                    </a:cubicBezTo>
                    <a:cubicBezTo>
                      <a:pt x="13" y="30"/>
                      <a:pt x="13" y="31"/>
                      <a:pt x="14" y="31"/>
                    </a:cubicBezTo>
                    <a:cubicBezTo>
                      <a:pt x="14" y="32"/>
                      <a:pt x="15" y="33"/>
                      <a:pt x="16" y="33"/>
                    </a:cubicBezTo>
                    <a:cubicBezTo>
                      <a:pt x="17" y="34"/>
                      <a:pt x="18" y="34"/>
                      <a:pt x="20" y="34"/>
                    </a:cubicBezTo>
                    <a:cubicBezTo>
                      <a:pt x="21" y="34"/>
                      <a:pt x="22" y="34"/>
                      <a:pt x="24" y="33"/>
                    </a:cubicBezTo>
                    <a:cubicBezTo>
                      <a:pt x="25" y="33"/>
                      <a:pt x="26" y="32"/>
                      <a:pt x="28" y="31"/>
                    </a:cubicBezTo>
                    <a:cubicBezTo>
                      <a:pt x="28" y="31"/>
                      <a:pt x="29" y="32"/>
                      <a:pt x="30" y="32"/>
                    </a:cubicBezTo>
                    <a:cubicBezTo>
                      <a:pt x="30" y="33"/>
                      <a:pt x="30" y="33"/>
                      <a:pt x="31" y="33"/>
                    </a:cubicBezTo>
                    <a:cubicBezTo>
                      <a:pt x="31" y="33"/>
                      <a:pt x="32" y="33"/>
                      <a:pt x="32" y="32"/>
                    </a:cubicBezTo>
                    <a:cubicBezTo>
                      <a:pt x="32" y="32"/>
                      <a:pt x="32" y="31"/>
                      <a:pt x="32" y="31"/>
                    </a:cubicBezTo>
                    <a:cubicBezTo>
                      <a:pt x="32" y="31"/>
                      <a:pt x="32" y="30"/>
                      <a:pt x="32" y="30"/>
                    </a:cubicBezTo>
                    <a:cubicBezTo>
                      <a:pt x="31" y="30"/>
                      <a:pt x="30" y="29"/>
                      <a:pt x="30" y="28"/>
                    </a:cubicBezTo>
                    <a:cubicBezTo>
                      <a:pt x="31" y="27"/>
                      <a:pt x="32" y="26"/>
                      <a:pt x="32" y="24"/>
                    </a:cubicBezTo>
                    <a:cubicBezTo>
                      <a:pt x="33" y="23"/>
                      <a:pt x="34" y="21"/>
                      <a:pt x="34" y="20"/>
                    </a:cubicBezTo>
                    <a:cubicBezTo>
                      <a:pt x="34" y="19"/>
                      <a:pt x="34" y="17"/>
                      <a:pt x="33" y="16"/>
                    </a:cubicBezTo>
                    <a:cubicBezTo>
                      <a:pt x="33" y="15"/>
                      <a:pt x="32" y="14"/>
                      <a:pt x="31" y="13"/>
                    </a:cubicBezTo>
                    <a:close/>
                    <a:moveTo>
                      <a:pt x="10" y="16"/>
                    </a:moveTo>
                    <a:cubicBezTo>
                      <a:pt x="8" y="16"/>
                      <a:pt x="7" y="16"/>
                      <a:pt x="7" y="15"/>
                    </a:cubicBezTo>
                    <a:cubicBezTo>
                      <a:pt x="6" y="14"/>
                      <a:pt x="6" y="14"/>
                      <a:pt x="6" y="14"/>
                    </a:cubicBezTo>
                    <a:cubicBezTo>
                      <a:pt x="6" y="13"/>
                      <a:pt x="6" y="13"/>
                      <a:pt x="6" y="12"/>
                    </a:cubicBezTo>
                    <a:cubicBezTo>
                      <a:pt x="6" y="11"/>
                      <a:pt x="6" y="11"/>
                      <a:pt x="6" y="10"/>
                    </a:cubicBezTo>
                    <a:cubicBezTo>
                      <a:pt x="7" y="10"/>
                      <a:pt x="7" y="9"/>
                      <a:pt x="8" y="8"/>
                    </a:cubicBezTo>
                    <a:cubicBezTo>
                      <a:pt x="9" y="10"/>
                      <a:pt x="11" y="12"/>
                      <a:pt x="13" y="15"/>
                    </a:cubicBezTo>
                    <a:cubicBezTo>
                      <a:pt x="12" y="15"/>
                      <a:pt x="11" y="16"/>
                      <a:pt x="10" y="16"/>
                    </a:cubicBezTo>
                    <a:close/>
                    <a:moveTo>
                      <a:pt x="28" y="24"/>
                    </a:moveTo>
                    <a:cubicBezTo>
                      <a:pt x="27" y="24"/>
                      <a:pt x="27" y="25"/>
                      <a:pt x="26" y="25"/>
                    </a:cubicBezTo>
                    <a:cubicBezTo>
                      <a:pt x="24" y="23"/>
                      <a:pt x="22" y="21"/>
                      <a:pt x="20" y="18"/>
                    </a:cubicBezTo>
                    <a:cubicBezTo>
                      <a:pt x="21" y="18"/>
                      <a:pt x="21" y="18"/>
                      <a:pt x="22" y="18"/>
                    </a:cubicBezTo>
                    <a:cubicBezTo>
                      <a:pt x="22" y="17"/>
                      <a:pt x="23" y="17"/>
                      <a:pt x="24" y="17"/>
                    </a:cubicBezTo>
                    <a:cubicBezTo>
                      <a:pt x="24" y="17"/>
                      <a:pt x="25" y="17"/>
                      <a:pt x="25" y="17"/>
                    </a:cubicBezTo>
                    <a:cubicBezTo>
                      <a:pt x="26" y="17"/>
                      <a:pt x="27" y="18"/>
                      <a:pt x="27" y="18"/>
                    </a:cubicBezTo>
                    <a:cubicBezTo>
                      <a:pt x="28" y="19"/>
                      <a:pt x="28" y="19"/>
                      <a:pt x="28" y="20"/>
                    </a:cubicBezTo>
                    <a:cubicBezTo>
                      <a:pt x="28" y="20"/>
                      <a:pt x="28" y="21"/>
                      <a:pt x="28" y="22"/>
                    </a:cubicBezTo>
                    <a:cubicBezTo>
                      <a:pt x="28" y="22"/>
                      <a:pt x="28" y="23"/>
                      <a:pt x="28" y="24"/>
                    </a:cubicBezTo>
                    <a:close/>
                    <a:moveTo>
                      <a:pt x="28" y="24"/>
                    </a:moveTo>
                    <a:cubicBezTo>
                      <a:pt x="28" y="24"/>
                      <a:pt x="28" y="24"/>
                      <a:pt x="28" y="24"/>
                    </a:cubicBezTo>
                  </a:path>
                </a:pathLst>
              </a:custGeom>
              <a:grpFill/>
              <a:ln w="9525">
                <a:noFill/>
                <a:round/>
                <a:headEnd/>
                <a:tailEnd/>
              </a:ln>
            </p:spPr>
            <p:txBody>
              <a:bodyPr anchor="ctr"/>
              <a:lstStyle/>
              <a:p>
                <a:pPr algn="ctr"/>
                <a:endParaRPr sz="3200"/>
              </a:p>
            </p:txBody>
          </p:sp>
          <p:sp>
            <p:nvSpPr>
              <p:cNvPr id="29" name="Freeform: Shape 39">
                <a:extLst>
                  <a:ext uri="{FF2B5EF4-FFF2-40B4-BE49-F238E27FC236}">
                    <a16:creationId xmlns:a16="http://schemas.microsoft.com/office/drawing/2014/main" id="{C835A53F-3E4C-49AC-A4B4-E01C566F6644}"/>
                  </a:ext>
                </a:extLst>
              </p:cNvPr>
              <p:cNvSpPr>
                <a:spLocks/>
              </p:cNvSpPr>
              <p:nvPr/>
            </p:nvSpPr>
            <p:spPr bwMode="auto">
              <a:xfrm>
                <a:off x="117475" y="1457326"/>
                <a:ext cx="55563" cy="55563"/>
              </a:xfrm>
              <a:custGeom>
                <a:avLst/>
                <a:gdLst/>
                <a:ahLst/>
                <a:cxnLst>
                  <a:cxn ang="0">
                    <a:pos x="15" y="0"/>
                  </a:cxn>
                  <a:cxn ang="0">
                    <a:pos x="15" y="0"/>
                  </a:cxn>
                  <a:cxn ang="0">
                    <a:pos x="8" y="6"/>
                  </a:cxn>
                  <a:cxn ang="0">
                    <a:pos x="3" y="13"/>
                  </a:cxn>
                  <a:cxn ang="0">
                    <a:pos x="0" y="16"/>
                  </a:cxn>
                  <a:cxn ang="0">
                    <a:pos x="1" y="19"/>
                  </a:cxn>
                  <a:cxn ang="0">
                    <a:pos x="3" y="19"/>
                  </a:cxn>
                  <a:cxn ang="0">
                    <a:pos x="4" y="18"/>
                  </a:cxn>
                  <a:cxn ang="0">
                    <a:pos x="6" y="15"/>
                  </a:cxn>
                  <a:cxn ang="0">
                    <a:pos x="11" y="9"/>
                  </a:cxn>
                  <a:cxn ang="0">
                    <a:pos x="18" y="3"/>
                  </a:cxn>
                  <a:cxn ang="0">
                    <a:pos x="18" y="3"/>
                  </a:cxn>
                  <a:cxn ang="0">
                    <a:pos x="18" y="3"/>
                  </a:cxn>
                  <a:cxn ang="0">
                    <a:pos x="18" y="0"/>
                  </a:cxn>
                  <a:cxn ang="0">
                    <a:pos x="15" y="0"/>
                  </a:cxn>
                  <a:cxn ang="0">
                    <a:pos x="15" y="0"/>
                  </a:cxn>
                  <a:cxn ang="0">
                    <a:pos x="15" y="0"/>
                  </a:cxn>
                </a:cxnLst>
                <a:rect l="0" t="0" r="r" b="b"/>
                <a:pathLst>
                  <a:path w="19" h="19">
                    <a:moveTo>
                      <a:pt x="15" y="0"/>
                    </a:moveTo>
                    <a:cubicBezTo>
                      <a:pt x="15" y="0"/>
                      <a:pt x="15" y="0"/>
                      <a:pt x="15" y="0"/>
                    </a:cubicBezTo>
                    <a:cubicBezTo>
                      <a:pt x="13" y="2"/>
                      <a:pt x="11" y="4"/>
                      <a:pt x="8" y="6"/>
                    </a:cubicBezTo>
                    <a:cubicBezTo>
                      <a:pt x="6" y="8"/>
                      <a:pt x="4" y="10"/>
                      <a:pt x="3" y="13"/>
                    </a:cubicBezTo>
                    <a:cubicBezTo>
                      <a:pt x="0" y="16"/>
                      <a:pt x="0" y="16"/>
                      <a:pt x="0" y="16"/>
                    </a:cubicBezTo>
                    <a:cubicBezTo>
                      <a:pt x="0" y="17"/>
                      <a:pt x="0" y="18"/>
                      <a:pt x="1" y="19"/>
                    </a:cubicBezTo>
                    <a:cubicBezTo>
                      <a:pt x="1" y="19"/>
                      <a:pt x="2" y="19"/>
                      <a:pt x="3" y="19"/>
                    </a:cubicBezTo>
                    <a:cubicBezTo>
                      <a:pt x="3" y="19"/>
                      <a:pt x="3" y="18"/>
                      <a:pt x="4" y="18"/>
                    </a:cubicBezTo>
                    <a:cubicBezTo>
                      <a:pt x="6" y="15"/>
                      <a:pt x="6" y="15"/>
                      <a:pt x="6" y="15"/>
                    </a:cubicBezTo>
                    <a:cubicBezTo>
                      <a:pt x="7" y="13"/>
                      <a:pt x="9" y="11"/>
                      <a:pt x="11" y="9"/>
                    </a:cubicBezTo>
                    <a:cubicBezTo>
                      <a:pt x="13" y="7"/>
                      <a:pt x="15" y="5"/>
                      <a:pt x="18" y="3"/>
                    </a:cubicBezTo>
                    <a:cubicBezTo>
                      <a:pt x="18" y="3"/>
                      <a:pt x="18" y="3"/>
                      <a:pt x="18" y="3"/>
                    </a:cubicBezTo>
                    <a:cubicBezTo>
                      <a:pt x="18" y="3"/>
                      <a:pt x="18" y="3"/>
                      <a:pt x="18" y="3"/>
                    </a:cubicBezTo>
                    <a:cubicBezTo>
                      <a:pt x="19" y="2"/>
                      <a:pt x="19" y="1"/>
                      <a:pt x="18" y="0"/>
                    </a:cubicBezTo>
                    <a:cubicBezTo>
                      <a:pt x="17" y="0"/>
                      <a:pt x="16" y="0"/>
                      <a:pt x="15" y="0"/>
                    </a:cubicBezTo>
                    <a:close/>
                    <a:moveTo>
                      <a:pt x="15" y="0"/>
                    </a:moveTo>
                    <a:cubicBezTo>
                      <a:pt x="15" y="0"/>
                      <a:pt x="15" y="0"/>
                      <a:pt x="15" y="0"/>
                    </a:cubicBezTo>
                  </a:path>
                </a:pathLst>
              </a:custGeom>
              <a:grpFill/>
              <a:ln w="9525">
                <a:noFill/>
                <a:round/>
                <a:headEnd/>
                <a:tailEnd/>
              </a:ln>
            </p:spPr>
            <p:txBody>
              <a:bodyPr anchor="ctr"/>
              <a:lstStyle/>
              <a:p>
                <a:pPr algn="ctr"/>
                <a:endParaRPr sz="3200"/>
              </a:p>
            </p:txBody>
          </p:sp>
          <p:sp>
            <p:nvSpPr>
              <p:cNvPr id="30" name="Freeform: Shape 40">
                <a:extLst>
                  <a:ext uri="{FF2B5EF4-FFF2-40B4-BE49-F238E27FC236}">
                    <a16:creationId xmlns:a16="http://schemas.microsoft.com/office/drawing/2014/main" id="{9DCE384A-A78C-4444-B947-C1C14A5A7660}"/>
                  </a:ext>
                </a:extLst>
              </p:cNvPr>
              <p:cNvSpPr>
                <a:spLocks/>
              </p:cNvSpPr>
              <p:nvPr/>
            </p:nvSpPr>
            <p:spPr bwMode="auto">
              <a:xfrm>
                <a:off x="180975" y="1263651"/>
                <a:ext cx="55563" cy="58738"/>
              </a:xfrm>
              <a:custGeom>
                <a:avLst/>
                <a:gdLst/>
                <a:ahLst/>
                <a:cxnLst>
                  <a:cxn ang="0">
                    <a:pos x="7" y="11"/>
                  </a:cxn>
                  <a:cxn ang="0">
                    <a:pos x="1" y="16"/>
                  </a:cxn>
                  <a:cxn ang="0">
                    <a:pos x="1" y="17"/>
                  </a:cxn>
                  <a:cxn ang="0">
                    <a:pos x="1" y="19"/>
                  </a:cxn>
                  <a:cxn ang="0">
                    <a:pos x="3" y="19"/>
                  </a:cxn>
                  <a:cxn ang="0">
                    <a:pos x="3" y="19"/>
                  </a:cxn>
                  <a:cxn ang="0">
                    <a:pos x="10" y="13"/>
                  </a:cxn>
                  <a:cxn ang="0">
                    <a:pos x="16" y="7"/>
                  </a:cxn>
                  <a:cxn ang="0">
                    <a:pos x="18" y="3"/>
                  </a:cxn>
                  <a:cxn ang="0">
                    <a:pos x="18" y="1"/>
                  </a:cxn>
                  <a:cxn ang="0">
                    <a:pos x="16" y="1"/>
                  </a:cxn>
                  <a:cxn ang="0">
                    <a:pos x="15" y="1"/>
                  </a:cxn>
                  <a:cxn ang="0">
                    <a:pos x="13" y="5"/>
                  </a:cxn>
                  <a:cxn ang="0">
                    <a:pos x="7" y="11"/>
                  </a:cxn>
                  <a:cxn ang="0">
                    <a:pos x="7" y="11"/>
                  </a:cxn>
                  <a:cxn ang="0">
                    <a:pos x="7" y="11"/>
                  </a:cxn>
                </a:cxnLst>
                <a:rect l="0" t="0" r="r" b="b"/>
                <a:pathLst>
                  <a:path w="19" h="20">
                    <a:moveTo>
                      <a:pt x="7" y="11"/>
                    </a:moveTo>
                    <a:cubicBezTo>
                      <a:pt x="5" y="13"/>
                      <a:pt x="3" y="15"/>
                      <a:pt x="1" y="16"/>
                    </a:cubicBezTo>
                    <a:cubicBezTo>
                      <a:pt x="1" y="16"/>
                      <a:pt x="1" y="16"/>
                      <a:pt x="1" y="17"/>
                    </a:cubicBezTo>
                    <a:cubicBezTo>
                      <a:pt x="0" y="17"/>
                      <a:pt x="0" y="19"/>
                      <a:pt x="1" y="19"/>
                    </a:cubicBezTo>
                    <a:cubicBezTo>
                      <a:pt x="1" y="20"/>
                      <a:pt x="2" y="20"/>
                      <a:pt x="3" y="19"/>
                    </a:cubicBezTo>
                    <a:cubicBezTo>
                      <a:pt x="3" y="19"/>
                      <a:pt x="3" y="19"/>
                      <a:pt x="3" y="19"/>
                    </a:cubicBezTo>
                    <a:cubicBezTo>
                      <a:pt x="6" y="18"/>
                      <a:pt x="8" y="16"/>
                      <a:pt x="10" y="13"/>
                    </a:cubicBezTo>
                    <a:cubicBezTo>
                      <a:pt x="12" y="11"/>
                      <a:pt x="14" y="9"/>
                      <a:pt x="16" y="7"/>
                    </a:cubicBezTo>
                    <a:cubicBezTo>
                      <a:pt x="18" y="3"/>
                      <a:pt x="18" y="3"/>
                      <a:pt x="18" y="3"/>
                    </a:cubicBezTo>
                    <a:cubicBezTo>
                      <a:pt x="19" y="3"/>
                      <a:pt x="19" y="1"/>
                      <a:pt x="18" y="1"/>
                    </a:cubicBezTo>
                    <a:cubicBezTo>
                      <a:pt x="17" y="0"/>
                      <a:pt x="16" y="0"/>
                      <a:pt x="16" y="1"/>
                    </a:cubicBezTo>
                    <a:cubicBezTo>
                      <a:pt x="15" y="1"/>
                      <a:pt x="15" y="1"/>
                      <a:pt x="15" y="1"/>
                    </a:cubicBezTo>
                    <a:cubicBezTo>
                      <a:pt x="13" y="5"/>
                      <a:pt x="13" y="5"/>
                      <a:pt x="13" y="5"/>
                    </a:cubicBezTo>
                    <a:cubicBezTo>
                      <a:pt x="11" y="7"/>
                      <a:pt x="9" y="9"/>
                      <a:pt x="7" y="11"/>
                    </a:cubicBezTo>
                    <a:close/>
                    <a:moveTo>
                      <a:pt x="7" y="11"/>
                    </a:moveTo>
                    <a:cubicBezTo>
                      <a:pt x="7" y="11"/>
                      <a:pt x="7" y="11"/>
                      <a:pt x="7" y="11"/>
                    </a:cubicBezTo>
                  </a:path>
                </a:pathLst>
              </a:custGeom>
              <a:grpFill/>
              <a:ln w="9525">
                <a:noFill/>
                <a:round/>
                <a:headEnd/>
                <a:tailEnd/>
              </a:ln>
            </p:spPr>
            <p:txBody>
              <a:bodyPr anchor="ctr"/>
              <a:lstStyle/>
              <a:p>
                <a:pPr algn="ctr"/>
                <a:endParaRPr sz="3200"/>
              </a:p>
            </p:txBody>
          </p:sp>
        </p:grpSp>
        <p:sp>
          <p:nvSpPr>
            <p:cNvPr id="26" name="Freeform: Shape 41">
              <a:extLst>
                <a:ext uri="{FF2B5EF4-FFF2-40B4-BE49-F238E27FC236}">
                  <a16:creationId xmlns:a16="http://schemas.microsoft.com/office/drawing/2014/main" id="{F3D009FA-C5BA-4832-AFAE-CEB5C446844C}"/>
                </a:ext>
              </a:extLst>
            </p:cNvPr>
            <p:cNvSpPr>
              <a:spLocks/>
            </p:cNvSpPr>
            <p:nvPr/>
          </p:nvSpPr>
          <p:spPr bwMode="auto">
            <a:xfrm>
              <a:off x="5190564" y="4458900"/>
              <a:ext cx="346730" cy="29845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4"/>
            </a:solidFill>
            <a:ln w="9525">
              <a:noFill/>
              <a:round/>
              <a:headEnd/>
              <a:tailEnd/>
            </a:ln>
          </p:spPr>
          <p:txBody>
            <a:bodyPr anchor="ctr"/>
            <a:lstStyle/>
            <a:p>
              <a:pPr algn="ctr"/>
              <a:endParaRPr sz="3200"/>
            </a:p>
          </p:txBody>
        </p:sp>
      </p:grpSp>
      <p:grpSp>
        <p:nvGrpSpPr>
          <p:cNvPr id="41" name="组合 40">
            <a:extLst>
              <a:ext uri="{FF2B5EF4-FFF2-40B4-BE49-F238E27FC236}">
                <a16:creationId xmlns:a16="http://schemas.microsoft.com/office/drawing/2014/main" id="{044ED766-5E85-471D-AB30-1C41E47129ED}"/>
              </a:ext>
            </a:extLst>
          </p:cNvPr>
          <p:cNvGrpSpPr/>
          <p:nvPr/>
        </p:nvGrpSpPr>
        <p:grpSpPr>
          <a:xfrm>
            <a:off x="6418567" y="1278953"/>
            <a:ext cx="4876496" cy="4512097"/>
            <a:chOff x="4947275" y="1006839"/>
            <a:chExt cx="3657372" cy="3384073"/>
          </a:xfrm>
        </p:grpSpPr>
        <p:sp>
          <p:nvSpPr>
            <p:cNvPr id="42" name="Freeform: Shape 42">
              <a:extLst>
                <a:ext uri="{FF2B5EF4-FFF2-40B4-BE49-F238E27FC236}">
                  <a16:creationId xmlns:a16="http://schemas.microsoft.com/office/drawing/2014/main" id="{E6807405-0703-40E0-A271-F2717132ECEE}"/>
                </a:ext>
              </a:extLst>
            </p:cNvPr>
            <p:cNvSpPr>
              <a:spLocks/>
            </p:cNvSpPr>
            <p:nvPr/>
          </p:nvSpPr>
          <p:spPr bwMode="auto">
            <a:xfrm>
              <a:off x="4952771" y="1069563"/>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anchor="ctr"/>
            <a:lstStyle/>
            <a:p>
              <a:pPr algn="ctr"/>
              <a:endParaRPr sz="3200"/>
            </a:p>
          </p:txBody>
        </p:sp>
        <p:sp>
          <p:nvSpPr>
            <p:cNvPr id="43" name="Freeform: Shape 43">
              <a:extLst>
                <a:ext uri="{FF2B5EF4-FFF2-40B4-BE49-F238E27FC236}">
                  <a16:creationId xmlns:a16="http://schemas.microsoft.com/office/drawing/2014/main" id="{567752E4-1A1F-40A5-AE35-2AED4A356DE9}"/>
                </a:ext>
              </a:extLst>
            </p:cNvPr>
            <p:cNvSpPr>
              <a:spLocks/>
            </p:cNvSpPr>
            <p:nvPr/>
          </p:nvSpPr>
          <p:spPr bwMode="auto">
            <a:xfrm>
              <a:off x="4952771" y="1802918"/>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anchor="ctr"/>
            <a:lstStyle/>
            <a:p>
              <a:pPr algn="ctr"/>
              <a:endParaRPr sz="3200"/>
            </a:p>
          </p:txBody>
        </p:sp>
        <p:sp>
          <p:nvSpPr>
            <p:cNvPr id="44" name="Freeform: Shape 44">
              <a:extLst>
                <a:ext uri="{FF2B5EF4-FFF2-40B4-BE49-F238E27FC236}">
                  <a16:creationId xmlns:a16="http://schemas.microsoft.com/office/drawing/2014/main" id="{A7AC4F22-0EF0-4EF1-8D12-33BEFB7C55AC}"/>
                </a:ext>
              </a:extLst>
            </p:cNvPr>
            <p:cNvSpPr>
              <a:spLocks/>
            </p:cNvSpPr>
            <p:nvPr/>
          </p:nvSpPr>
          <p:spPr bwMode="auto">
            <a:xfrm>
              <a:off x="4952771" y="2536273"/>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3"/>
            </a:solidFill>
            <a:ln w="9525">
              <a:noFill/>
              <a:round/>
              <a:headEnd/>
              <a:tailEnd/>
            </a:ln>
          </p:spPr>
          <p:txBody>
            <a:bodyPr anchor="ctr"/>
            <a:lstStyle/>
            <a:p>
              <a:pPr algn="ctr"/>
              <a:endParaRPr sz="3200"/>
            </a:p>
          </p:txBody>
        </p:sp>
        <p:sp>
          <p:nvSpPr>
            <p:cNvPr id="45" name="Freeform: Shape 45">
              <a:extLst>
                <a:ext uri="{FF2B5EF4-FFF2-40B4-BE49-F238E27FC236}">
                  <a16:creationId xmlns:a16="http://schemas.microsoft.com/office/drawing/2014/main" id="{AD564622-3B54-43A0-BDC6-E32560CFECEC}"/>
                </a:ext>
              </a:extLst>
            </p:cNvPr>
            <p:cNvSpPr>
              <a:spLocks/>
            </p:cNvSpPr>
            <p:nvPr/>
          </p:nvSpPr>
          <p:spPr bwMode="auto">
            <a:xfrm>
              <a:off x="4950139" y="3269628"/>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4"/>
            </a:solidFill>
            <a:ln w="9525">
              <a:noFill/>
              <a:round/>
              <a:headEnd/>
              <a:tailEnd/>
            </a:ln>
          </p:spPr>
          <p:txBody>
            <a:bodyPr anchor="ctr"/>
            <a:lstStyle/>
            <a:p>
              <a:pPr algn="ctr"/>
              <a:endParaRPr sz="3200"/>
            </a:p>
          </p:txBody>
        </p:sp>
        <p:sp>
          <p:nvSpPr>
            <p:cNvPr id="46" name="Freeform: Shape 46">
              <a:extLst>
                <a:ext uri="{FF2B5EF4-FFF2-40B4-BE49-F238E27FC236}">
                  <a16:creationId xmlns:a16="http://schemas.microsoft.com/office/drawing/2014/main" id="{779E9FB9-0E6C-453F-A48A-F29D09EA9171}"/>
                </a:ext>
              </a:extLst>
            </p:cNvPr>
            <p:cNvSpPr>
              <a:spLocks/>
            </p:cNvSpPr>
            <p:nvPr/>
          </p:nvSpPr>
          <p:spPr bwMode="auto">
            <a:xfrm>
              <a:off x="4947275" y="4002985"/>
              <a:ext cx="316808" cy="319342"/>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5"/>
            </a:solidFill>
            <a:ln w="9525">
              <a:noFill/>
              <a:round/>
              <a:headEnd/>
              <a:tailEnd/>
            </a:ln>
          </p:spPr>
          <p:txBody>
            <a:bodyPr anchor="ctr"/>
            <a:lstStyle/>
            <a:p>
              <a:pPr algn="ctr"/>
              <a:endParaRPr sz="3200"/>
            </a:p>
          </p:txBody>
        </p:sp>
        <p:grpSp>
          <p:nvGrpSpPr>
            <p:cNvPr id="47" name="Group 3">
              <a:extLst>
                <a:ext uri="{FF2B5EF4-FFF2-40B4-BE49-F238E27FC236}">
                  <a16:creationId xmlns:a16="http://schemas.microsoft.com/office/drawing/2014/main" id="{6D12DC4E-9BF7-4316-B881-095F6961FFD7}"/>
                </a:ext>
              </a:extLst>
            </p:cNvPr>
            <p:cNvGrpSpPr/>
            <p:nvPr/>
          </p:nvGrpSpPr>
          <p:grpSpPr>
            <a:xfrm>
              <a:off x="5269578" y="1006839"/>
              <a:ext cx="3335069" cy="444788"/>
              <a:chOff x="7026124" y="1263543"/>
              <a:chExt cx="4446739" cy="593048"/>
            </a:xfrm>
          </p:grpSpPr>
          <p:sp>
            <p:nvSpPr>
              <p:cNvPr id="60" name="TextBox 50">
                <a:extLst>
                  <a:ext uri="{FF2B5EF4-FFF2-40B4-BE49-F238E27FC236}">
                    <a16:creationId xmlns:a16="http://schemas.microsoft.com/office/drawing/2014/main" id="{B3DA261A-2745-4533-9B1E-C849890F34E0}"/>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61" name="Rectangle 2">
                <a:extLst>
                  <a:ext uri="{FF2B5EF4-FFF2-40B4-BE49-F238E27FC236}">
                    <a16:creationId xmlns:a16="http://schemas.microsoft.com/office/drawing/2014/main" id="{1D25E88F-F61D-4A48-98A6-AA53C1DA1E3A}"/>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1"/>
                    </a:solidFill>
                  </a:rPr>
                  <a:t>标题文本预设</a:t>
                </a:r>
              </a:p>
            </p:txBody>
          </p:sp>
        </p:grpSp>
        <p:grpSp>
          <p:nvGrpSpPr>
            <p:cNvPr id="48" name="Group 59">
              <a:extLst>
                <a:ext uri="{FF2B5EF4-FFF2-40B4-BE49-F238E27FC236}">
                  <a16:creationId xmlns:a16="http://schemas.microsoft.com/office/drawing/2014/main" id="{CE4FC5CC-30D2-4CA3-A5AF-8B51314D4DE4}"/>
                </a:ext>
              </a:extLst>
            </p:cNvPr>
            <p:cNvGrpSpPr/>
            <p:nvPr/>
          </p:nvGrpSpPr>
          <p:grpSpPr>
            <a:xfrm>
              <a:off x="5269578" y="1740269"/>
              <a:ext cx="3335069" cy="444788"/>
              <a:chOff x="7026124" y="1263543"/>
              <a:chExt cx="4446739" cy="593048"/>
            </a:xfrm>
          </p:grpSpPr>
          <p:sp>
            <p:nvSpPr>
              <p:cNvPr id="58" name="TextBox 60">
                <a:extLst>
                  <a:ext uri="{FF2B5EF4-FFF2-40B4-BE49-F238E27FC236}">
                    <a16:creationId xmlns:a16="http://schemas.microsoft.com/office/drawing/2014/main" id="{14D4F2D5-AA01-4E99-BBB5-D3F604B62F6C}"/>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9" name="Rectangle 61">
                <a:extLst>
                  <a:ext uri="{FF2B5EF4-FFF2-40B4-BE49-F238E27FC236}">
                    <a16:creationId xmlns:a16="http://schemas.microsoft.com/office/drawing/2014/main" id="{E98028E3-0186-4475-84A2-9132B4EB19AD}"/>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2"/>
                    </a:solidFill>
                  </a:rPr>
                  <a:t>标题文本预设</a:t>
                </a:r>
              </a:p>
            </p:txBody>
          </p:sp>
        </p:grpSp>
        <p:grpSp>
          <p:nvGrpSpPr>
            <p:cNvPr id="49" name="Group 62">
              <a:extLst>
                <a:ext uri="{FF2B5EF4-FFF2-40B4-BE49-F238E27FC236}">
                  <a16:creationId xmlns:a16="http://schemas.microsoft.com/office/drawing/2014/main" id="{652B17DD-E44B-405C-A082-492D2BC3D8A8}"/>
                </a:ext>
              </a:extLst>
            </p:cNvPr>
            <p:cNvGrpSpPr/>
            <p:nvPr/>
          </p:nvGrpSpPr>
          <p:grpSpPr>
            <a:xfrm>
              <a:off x="5269578" y="2472974"/>
              <a:ext cx="3335069" cy="444788"/>
              <a:chOff x="7026124" y="1263543"/>
              <a:chExt cx="4446739" cy="593048"/>
            </a:xfrm>
          </p:grpSpPr>
          <p:sp>
            <p:nvSpPr>
              <p:cNvPr id="56" name="TextBox 63">
                <a:extLst>
                  <a:ext uri="{FF2B5EF4-FFF2-40B4-BE49-F238E27FC236}">
                    <a16:creationId xmlns:a16="http://schemas.microsoft.com/office/drawing/2014/main" id="{7EE7239B-46F5-4EF0-9D7F-54748386EA11}"/>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7" name="Rectangle 64">
                <a:extLst>
                  <a:ext uri="{FF2B5EF4-FFF2-40B4-BE49-F238E27FC236}">
                    <a16:creationId xmlns:a16="http://schemas.microsoft.com/office/drawing/2014/main" id="{F0E3DD59-E1B2-4D5C-A106-83451E2B6835}"/>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3"/>
                    </a:solidFill>
                  </a:rPr>
                  <a:t>标题文本预设</a:t>
                </a:r>
              </a:p>
            </p:txBody>
          </p:sp>
        </p:grpSp>
        <p:grpSp>
          <p:nvGrpSpPr>
            <p:cNvPr id="50" name="Group 65">
              <a:extLst>
                <a:ext uri="{FF2B5EF4-FFF2-40B4-BE49-F238E27FC236}">
                  <a16:creationId xmlns:a16="http://schemas.microsoft.com/office/drawing/2014/main" id="{43817E96-4C72-4675-B28C-19D3133C0EF4}"/>
                </a:ext>
              </a:extLst>
            </p:cNvPr>
            <p:cNvGrpSpPr/>
            <p:nvPr/>
          </p:nvGrpSpPr>
          <p:grpSpPr>
            <a:xfrm>
              <a:off x="5269578" y="3208772"/>
              <a:ext cx="3335069" cy="444788"/>
              <a:chOff x="7026124" y="1263543"/>
              <a:chExt cx="4446739" cy="593048"/>
            </a:xfrm>
          </p:grpSpPr>
          <p:sp>
            <p:nvSpPr>
              <p:cNvPr id="54" name="TextBox 66">
                <a:extLst>
                  <a:ext uri="{FF2B5EF4-FFF2-40B4-BE49-F238E27FC236}">
                    <a16:creationId xmlns:a16="http://schemas.microsoft.com/office/drawing/2014/main" id="{5682254D-7AFB-4EF5-AF36-754F8AB605C6}"/>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5" name="Rectangle 67">
                <a:extLst>
                  <a:ext uri="{FF2B5EF4-FFF2-40B4-BE49-F238E27FC236}">
                    <a16:creationId xmlns:a16="http://schemas.microsoft.com/office/drawing/2014/main" id="{7164C6C5-FBC8-4ACF-ABAC-0F41001C9F13}"/>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4"/>
                    </a:solidFill>
                  </a:rPr>
                  <a:t>标题文本预设</a:t>
                </a:r>
              </a:p>
            </p:txBody>
          </p:sp>
        </p:grpSp>
        <p:grpSp>
          <p:nvGrpSpPr>
            <p:cNvPr id="51" name="Group 68">
              <a:extLst>
                <a:ext uri="{FF2B5EF4-FFF2-40B4-BE49-F238E27FC236}">
                  <a16:creationId xmlns:a16="http://schemas.microsoft.com/office/drawing/2014/main" id="{14DF2B75-A18E-4109-8734-628CF94A54D6}"/>
                </a:ext>
              </a:extLst>
            </p:cNvPr>
            <p:cNvGrpSpPr/>
            <p:nvPr/>
          </p:nvGrpSpPr>
          <p:grpSpPr>
            <a:xfrm>
              <a:off x="5269578" y="3946124"/>
              <a:ext cx="3335069" cy="444788"/>
              <a:chOff x="7026124" y="1263543"/>
              <a:chExt cx="4446739" cy="593048"/>
            </a:xfrm>
          </p:grpSpPr>
          <p:sp>
            <p:nvSpPr>
              <p:cNvPr id="52" name="TextBox 69">
                <a:extLst>
                  <a:ext uri="{FF2B5EF4-FFF2-40B4-BE49-F238E27FC236}">
                    <a16:creationId xmlns:a16="http://schemas.microsoft.com/office/drawing/2014/main" id="{39F21CA0-9D4E-4799-ABEF-5043E8157CB0}"/>
                  </a:ext>
                </a:extLst>
              </p:cNvPr>
              <p:cNvSpPr txBox="1"/>
              <p:nvPr/>
            </p:nvSpPr>
            <p:spPr>
              <a:xfrm>
                <a:off x="7026125" y="1632875"/>
                <a:ext cx="4446738" cy="223716"/>
              </a:xfrm>
              <a:prstGeom prst="rect">
                <a:avLst/>
              </a:prstGeom>
              <a:noFill/>
            </p:spPr>
            <p:txBody>
              <a:bodyPr wrap="square" lIns="192000" tIns="0" rIns="0" bIns="0">
                <a:normAutofit fontScale="77500" lnSpcReduction="20000"/>
              </a:bodyPr>
              <a:lstStyle/>
              <a:p>
                <a:pPr defTabSz="1219170">
                  <a:spcBef>
                    <a:spcPct val="20000"/>
                  </a:spcBef>
                  <a:defRPr/>
                </a:pPr>
                <a:r>
                  <a:rPr lang="zh-CN" altLang="en-US" sz="1600" dirty="0">
                    <a:solidFill>
                      <a:prstClr val="black">
                        <a:lumMod val="65000"/>
                        <a:lumOff val="35000"/>
                      </a:prstClr>
                    </a:solidFill>
                  </a:rPr>
                  <a:t>在此添加相关内容在此添加相关内容在此添加相关内容</a:t>
                </a:r>
                <a:endParaRPr lang="en-US" altLang="zh-CN" dirty="0">
                  <a:solidFill>
                    <a:schemeClr val="tx1">
                      <a:lumMod val="65000"/>
                      <a:lumOff val="35000"/>
                    </a:schemeClr>
                  </a:solidFill>
                </a:endParaRPr>
              </a:p>
            </p:txBody>
          </p:sp>
          <p:sp>
            <p:nvSpPr>
              <p:cNvPr id="53" name="Rectangle 70">
                <a:extLst>
                  <a:ext uri="{FF2B5EF4-FFF2-40B4-BE49-F238E27FC236}">
                    <a16:creationId xmlns:a16="http://schemas.microsoft.com/office/drawing/2014/main" id="{35ED2B50-F41C-41F5-9946-DB3DC66E05F9}"/>
                  </a:ext>
                </a:extLst>
              </p:cNvPr>
              <p:cNvSpPr/>
              <p:nvPr/>
            </p:nvSpPr>
            <p:spPr>
              <a:xfrm>
                <a:off x="7026124" y="1263543"/>
                <a:ext cx="4446738" cy="369332"/>
              </a:xfrm>
              <a:prstGeom prst="rect">
                <a:avLst/>
              </a:prstGeom>
            </p:spPr>
            <p:txBody>
              <a:bodyPr wrap="none" lIns="192000" tIns="0" rIns="0" bIns="0">
                <a:normAutofit/>
              </a:bodyPr>
              <a:lstStyle/>
              <a:p>
                <a:pPr defTabSz="1219140">
                  <a:spcBef>
                    <a:spcPct val="0"/>
                  </a:spcBef>
                  <a:defRPr/>
                </a:pPr>
                <a:r>
                  <a:rPr lang="zh-CN" altLang="en-US" sz="2133" b="1">
                    <a:solidFill>
                      <a:schemeClr val="accent5"/>
                    </a:solidFill>
                  </a:rPr>
                  <a:t>标题文本预设</a:t>
                </a:r>
              </a:p>
            </p:txBody>
          </p:sp>
        </p:grpSp>
      </p:grpSp>
    </p:spTree>
    <p:extLst>
      <p:ext uri="{BB962C8B-B14F-4D97-AF65-F5344CB8AC3E}">
        <p14:creationId xmlns:p14="http://schemas.microsoft.com/office/powerpoint/2010/main" val="85694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id="{158A91EE-97DD-458C-94A7-56927A0645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 y="-88165"/>
            <a:ext cx="4749934" cy="6858000"/>
          </a:xfrm>
          <a:prstGeom prst="rect">
            <a:avLst/>
          </a:prstGeom>
        </p:spPr>
      </p:pic>
      <p:sp>
        <p:nvSpPr>
          <p:cNvPr id="24" name="Rectangle 51">
            <a:extLst>
              <a:ext uri="{FF2B5EF4-FFF2-40B4-BE49-F238E27FC236}">
                <a16:creationId xmlns:a16="http://schemas.microsoft.com/office/drawing/2014/main" id="{46971CB8-E459-464D-9E9E-5E345DDF3621}"/>
              </a:ext>
            </a:extLst>
          </p:cNvPr>
          <p:cNvSpPr/>
          <p:nvPr/>
        </p:nvSpPr>
        <p:spPr>
          <a:xfrm>
            <a:off x="770259" y="1563769"/>
            <a:ext cx="3736523" cy="923330"/>
          </a:xfrm>
          <a:prstGeom prst="rect">
            <a:avLst/>
          </a:prstGeom>
        </p:spPr>
        <p:txBody>
          <a:bodyPr wrap="square">
            <a:normAutofit/>
          </a:bodyPr>
          <a:lstStyle/>
          <a:p>
            <a:pPr algn="r"/>
            <a:r>
              <a:rPr lang="zh-CN" altLang="en-US" sz="5400" b="1" spc="300" dirty="0">
                <a:solidFill>
                  <a:schemeClr val="tx2"/>
                </a:solidFill>
              </a:rPr>
              <a:t>目录</a:t>
            </a:r>
          </a:p>
        </p:txBody>
      </p:sp>
      <p:sp>
        <p:nvSpPr>
          <p:cNvPr id="6" name="Diamond 26">
            <a:extLst>
              <a:ext uri="{FF2B5EF4-FFF2-40B4-BE49-F238E27FC236}">
                <a16:creationId xmlns:a16="http://schemas.microsoft.com/office/drawing/2014/main" id="{C7106BF2-2508-4E6C-8B26-2CF89A507590}"/>
              </a:ext>
            </a:extLst>
          </p:cNvPr>
          <p:cNvSpPr/>
          <p:nvPr/>
        </p:nvSpPr>
        <p:spPr>
          <a:xfrm>
            <a:off x="6355022" y="4504197"/>
            <a:ext cx="624349" cy="624349"/>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04</a:t>
            </a:r>
          </a:p>
        </p:txBody>
      </p:sp>
      <p:grpSp>
        <p:nvGrpSpPr>
          <p:cNvPr id="7" name="Group 27">
            <a:extLst>
              <a:ext uri="{FF2B5EF4-FFF2-40B4-BE49-F238E27FC236}">
                <a16:creationId xmlns:a16="http://schemas.microsoft.com/office/drawing/2014/main" id="{E76FDCCD-3B3E-4B46-A0F0-FCA1D034DBEC}"/>
              </a:ext>
            </a:extLst>
          </p:cNvPr>
          <p:cNvGrpSpPr/>
          <p:nvPr/>
        </p:nvGrpSpPr>
        <p:grpSpPr>
          <a:xfrm>
            <a:off x="6822547" y="4534755"/>
            <a:ext cx="3962574" cy="563232"/>
            <a:chOff x="6444107" y="1469392"/>
            <a:chExt cx="4232109" cy="563232"/>
          </a:xfrm>
        </p:grpSpPr>
        <p:sp>
          <p:nvSpPr>
            <p:cNvPr id="21" name="TextBox 48">
              <a:extLst>
                <a:ext uri="{FF2B5EF4-FFF2-40B4-BE49-F238E27FC236}">
                  <a16:creationId xmlns:a16="http://schemas.microsoft.com/office/drawing/2014/main" id="{9AFF4152-3735-4342-A081-9E5DFD414BB9}"/>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4">
                      <a:lumMod val="100000"/>
                    </a:schemeClr>
                  </a:solidFill>
                </a:rPr>
                <a:t>教学反思</a:t>
              </a:r>
            </a:p>
          </p:txBody>
        </p:sp>
        <p:sp>
          <p:nvSpPr>
            <p:cNvPr id="22" name="TextBox 49">
              <a:extLst>
                <a:ext uri="{FF2B5EF4-FFF2-40B4-BE49-F238E27FC236}">
                  <a16:creationId xmlns:a16="http://schemas.microsoft.com/office/drawing/2014/main" id="{F7AF4357-D599-432A-9DAE-B32B109544A5}"/>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8" name="Diamond 28">
            <a:extLst>
              <a:ext uri="{FF2B5EF4-FFF2-40B4-BE49-F238E27FC236}">
                <a16:creationId xmlns:a16="http://schemas.microsoft.com/office/drawing/2014/main" id="{0082EA22-7923-4C06-A309-E3EFEF6C0D85}"/>
              </a:ext>
            </a:extLst>
          </p:cNvPr>
          <p:cNvSpPr/>
          <p:nvPr/>
        </p:nvSpPr>
        <p:spPr>
          <a:xfrm>
            <a:off x="6355022" y="3625621"/>
            <a:ext cx="624349" cy="624349"/>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03</a:t>
            </a:r>
          </a:p>
        </p:txBody>
      </p:sp>
      <p:grpSp>
        <p:nvGrpSpPr>
          <p:cNvPr id="9" name="Group 29">
            <a:extLst>
              <a:ext uri="{FF2B5EF4-FFF2-40B4-BE49-F238E27FC236}">
                <a16:creationId xmlns:a16="http://schemas.microsoft.com/office/drawing/2014/main" id="{DC90DC74-D8BD-4959-A9E1-A9DC6B3E511A}"/>
              </a:ext>
            </a:extLst>
          </p:cNvPr>
          <p:cNvGrpSpPr/>
          <p:nvPr/>
        </p:nvGrpSpPr>
        <p:grpSpPr>
          <a:xfrm>
            <a:off x="6822547" y="3656179"/>
            <a:ext cx="3962574" cy="563232"/>
            <a:chOff x="6444107" y="1469392"/>
            <a:chExt cx="4232109" cy="563232"/>
          </a:xfrm>
        </p:grpSpPr>
        <p:sp>
          <p:nvSpPr>
            <p:cNvPr id="19" name="TextBox 39">
              <a:extLst>
                <a:ext uri="{FF2B5EF4-FFF2-40B4-BE49-F238E27FC236}">
                  <a16:creationId xmlns:a16="http://schemas.microsoft.com/office/drawing/2014/main" id="{09F5C9E6-6F87-4278-AEDF-FC2F5C929173}"/>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3">
                      <a:lumMod val="100000"/>
                    </a:schemeClr>
                  </a:solidFill>
                </a:rPr>
                <a:t>教学过程</a:t>
              </a:r>
            </a:p>
          </p:txBody>
        </p:sp>
        <p:sp>
          <p:nvSpPr>
            <p:cNvPr id="20" name="TextBox 40">
              <a:extLst>
                <a:ext uri="{FF2B5EF4-FFF2-40B4-BE49-F238E27FC236}">
                  <a16:creationId xmlns:a16="http://schemas.microsoft.com/office/drawing/2014/main" id="{592F760B-37C4-4352-B786-7523E0417129}"/>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10" name="Diamond 30">
            <a:extLst>
              <a:ext uri="{FF2B5EF4-FFF2-40B4-BE49-F238E27FC236}">
                <a16:creationId xmlns:a16="http://schemas.microsoft.com/office/drawing/2014/main" id="{470AEE7E-E064-4EC7-8FCF-1375B014F547}"/>
              </a:ext>
            </a:extLst>
          </p:cNvPr>
          <p:cNvSpPr/>
          <p:nvPr/>
        </p:nvSpPr>
        <p:spPr>
          <a:xfrm>
            <a:off x="6355022" y="2747045"/>
            <a:ext cx="624349" cy="624349"/>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02</a:t>
            </a:r>
          </a:p>
        </p:txBody>
      </p:sp>
      <p:grpSp>
        <p:nvGrpSpPr>
          <p:cNvPr id="11" name="Group 31">
            <a:extLst>
              <a:ext uri="{FF2B5EF4-FFF2-40B4-BE49-F238E27FC236}">
                <a16:creationId xmlns:a16="http://schemas.microsoft.com/office/drawing/2014/main" id="{3FCDCE20-ADA3-453A-AAA1-BB7F603B9EF9}"/>
              </a:ext>
            </a:extLst>
          </p:cNvPr>
          <p:cNvGrpSpPr/>
          <p:nvPr/>
        </p:nvGrpSpPr>
        <p:grpSpPr>
          <a:xfrm>
            <a:off x="6822547" y="2777603"/>
            <a:ext cx="3962574" cy="563232"/>
            <a:chOff x="6444107" y="1469392"/>
            <a:chExt cx="4232109" cy="563232"/>
          </a:xfrm>
        </p:grpSpPr>
        <p:sp>
          <p:nvSpPr>
            <p:cNvPr id="17" name="TextBox 37">
              <a:extLst>
                <a:ext uri="{FF2B5EF4-FFF2-40B4-BE49-F238E27FC236}">
                  <a16:creationId xmlns:a16="http://schemas.microsoft.com/office/drawing/2014/main" id="{4C95934F-8007-462E-BB91-99218A577D66}"/>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2">
                      <a:lumMod val="100000"/>
                    </a:schemeClr>
                  </a:solidFill>
                </a:rPr>
                <a:t>教学设计</a:t>
              </a:r>
            </a:p>
          </p:txBody>
        </p:sp>
        <p:sp>
          <p:nvSpPr>
            <p:cNvPr id="18" name="TextBox 38">
              <a:extLst>
                <a:ext uri="{FF2B5EF4-FFF2-40B4-BE49-F238E27FC236}">
                  <a16:creationId xmlns:a16="http://schemas.microsoft.com/office/drawing/2014/main" id="{15868785-1352-4465-9169-18F2411A61F9}"/>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a:solidFill>
                    <a:schemeClr val="dk1">
                      <a:lumMod val="100000"/>
                    </a:schemeClr>
                  </a:solidFill>
                </a:rPr>
                <a:t>此部分内容作为文字排版占位显示 （建议使用主题字体）</a:t>
              </a:r>
            </a:p>
          </p:txBody>
        </p:sp>
      </p:grpSp>
      <p:sp>
        <p:nvSpPr>
          <p:cNvPr id="12" name="Diamond 32">
            <a:extLst>
              <a:ext uri="{FF2B5EF4-FFF2-40B4-BE49-F238E27FC236}">
                <a16:creationId xmlns:a16="http://schemas.microsoft.com/office/drawing/2014/main" id="{E93056CC-5B97-41E7-88DD-95A94C3A0CFB}"/>
              </a:ext>
            </a:extLst>
          </p:cNvPr>
          <p:cNvSpPr/>
          <p:nvPr/>
        </p:nvSpPr>
        <p:spPr>
          <a:xfrm>
            <a:off x="6355024" y="1868469"/>
            <a:ext cx="624349" cy="624349"/>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a:bodyPr>
          <a:lstStyle/>
          <a:p>
            <a:pPr algn="ctr"/>
            <a:r>
              <a:rPr lang="en-US" altLang="zh-CN">
                <a:solidFill>
                  <a:schemeClr val="bg1"/>
                </a:solidFill>
                <a:latin typeface="Impact" panose="020B0806030902050204" pitchFamily="34" charset="0"/>
              </a:rPr>
              <a:t>01</a:t>
            </a:r>
          </a:p>
        </p:txBody>
      </p:sp>
      <p:grpSp>
        <p:nvGrpSpPr>
          <p:cNvPr id="13" name="Group 33">
            <a:extLst>
              <a:ext uri="{FF2B5EF4-FFF2-40B4-BE49-F238E27FC236}">
                <a16:creationId xmlns:a16="http://schemas.microsoft.com/office/drawing/2014/main" id="{2AC7B863-D223-4D58-A86D-F8ED25ADD4B3}"/>
              </a:ext>
            </a:extLst>
          </p:cNvPr>
          <p:cNvGrpSpPr/>
          <p:nvPr/>
        </p:nvGrpSpPr>
        <p:grpSpPr>
          <a:xfrm>
            <a:off x="6822547" y="1899027"/>
            <a:ext cx="3962574" cy="563232"/>
            <a:chOff x="6444107" y="1469392"/>
            <a:chExt cx="4232109" cy="563232"/>
          </a:xfrm>
        </p:grpSpPr>
        <p:sp>
          <p:nvSpPr>
            <p:cNvPr id="15" name="TextBox 34">
              <a:extLst>
                <a:ext uri="{FF2B5EF4-FFF2-40B4-BE49-F238E27FC236}">
                  <a16:creationId xmlns:a16="http://schemas.microsoft.com/office/drawing/2014/main" id="{579E67B6-D6FB-4BAA-A67E-257811F6A5AD}"/>
                </a:ext>
              </a:extLst>
            </p:cNvPr>
            <p:cNvSpPr txBox="1"/>
            <p:nvPr/>
          </p:nvSpPr>
          <p:spPr>
            <a:xfrm>
              <a:off x="6444107" y="1469392"/>
              <a:ext cx="4232109" cy="242864"/>
            </a:xfrm>
            <a:prstGeom prst="rect">
              <a:avLst/>
            </a:prstGeom>
            <a:noFill/>
          </p:spPr>
          <p:txBody>
            <a:bodyPr wrap="none" lIns="360000" tIns="0" rIns="0" bIns="0" anchor="b" anchorCtr="0">
              <a:normAutofit lnSpcReduction="10000"/>
            </a:bodyPr>
            <a:lstStyle/>
            <a:p>
              <a:r>
                <a:rPr lang="zh-CN" altLang="en-US" sz="1600" b="1" dirty="0">
                  <a:solidFill>
                    <a:schemeClr val="accent1">
                      <a:lumMod val="100000"/>
                    </a:schemeClr>
                  </a:solidFill>
                </a:rPr>
                <a:t>教学分析</a:t>
              </a:r>
            </a:p>
          </p:txBody>
        </p:sp>
        <p:sp>
          <p:nvSpPr>
            <p:cNvPr id="16" name="TextBox 36">
              <a:extLst>
                <a:ext uri="{FF2B5EF4-FFF2-40B4-BE49-F238E27FC236}">
                  <a16:creationId xmlns:a16="http://schemas.microsoft.com/office/drawing/2014/main" id="{D015D7EF-B92E-4F6C-84F4-4D02C14F121F}"/>
                </a:ext>
              </a:extLst>
            </p:cNvPr>
            <p:cNvSpPr txBox="1">
              <a:spLocks/>
            </p:cNvSpPr>
            <p:nvPr/>
          </p:nvSpPr>
          <p:spPr>
            <a:xfrm>
              <a:off x="6444107" y="1712256"/>
              <a:ext cx="4232109"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dk1">
                      <a:lumMod val="100000"/>
                    </a:schemeClr>
                  </a:solidFill>
                </a:rPr>
                <a:t>此部分内容作为文字排版占位显示 （建议使用主题字体）</a:t>
              </a:r>
            </a:p>
          </p:txBody>
        </p:sp>
      </p:grpSp>
      <p:sp>
        <p:nvSpPr>
          <p:cNvPr id="14" name="Rectangle 4">
            <a:extLst>
              <a:ext uri="{FF2B5EF4-FFF2-40B4-BE49-F238E27FC236}">
                <a16:creationId xmlns:a16="http://schemas.microsoft.com/office/drawing/2014/main" id="{770B35C6-C841-44BF-A0AD-712D2D6DF826}"/>
              </a:ext>
            </a:extLst>
          </p:cNvPr>
          <p:cNvSpPr/>
          <p:nvPr/>
        </p:nvSpPr>
        <p:spPr>
          <a:xfrm>
            <a:off x="2920454" y="2408271"/>
            <a:ext cx="1569660" cy="369332"/>
          </a:xfrm>
          <a:prstGeom prst="rect">
            <a:avLst/>
          </a:prstGeom>
        </p:spPr>
        <p:txBody>
          <a:bodyPr wrap="none">
            <a:normAutofit/>
          </a:bodyPr>
          <a:lstStyle/>
          <a:p>
            <a:pPr algn="r"/>
            <a:r>
              <a:rPr lang="en-US" altLang="zh-CN" b="1" spc="300" dirty="0">
                <a:solidFill>
                  <a:schemeClr val="tx2"/>
                </a:solidFill>
              </a:rPr>
              <a:t>CONTENT</a:t>
            </a:r>
          </a:p>
        </p:txBody>
      </p:sp>
    </p:spTree>
    <p:extLst>
      <p:ext uri="{BB962C8B-B14F-4D97-AF65-F5344CB8AC3E}">
        <p14:creationId xmlns:p14="http://schemas.microsoft.com/office/powerpoint/2010/main" val="2367775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70973D76-15AD-4626-8D0A-AC49A0B26FB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 y="0"/>
            <a:ext cx="12192000" cy="8128000"/>
          </a:xfrm>
          <a:prstGeom prst="rect">
            <a:avLst/>
          </a:prstGeom>
        </p:spPr>
      </p:pic>
      <p:sp>
        <p:nvSpPr>
          <p:cNvPr id="2" name="PA_矩形 1">
            <a:extLst>
              <a:ext uri="{FF2B5EF4-FFF2-40B4-BE49-F238E27FC236}">
                <a16:creationId xmlns:a16="http://schemas.microsoft.com/office/drawing/2014/main" id="{5ACED346-EE81-4E75-AF32-2781DC02B742}"/>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id="{47954A81-ED2A-47AB-8FCC-82E1BCDFB8A0}"/>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04.</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id="{48E54127-F77B-4E42-876B-22B7A88F1AD7}"/>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197754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33">
            <a:extLst>
              <a:ext uri="{FF2B5EF4-FFF2-40B4-BE49-F238E27FC236}">
                <a16:creationId xmlns:a16="http://schemas.microsoft.com/office/drawing/2014/main" id="{E250E435-24A0-46C6-A4EF-1F3E6A319BBA}"/>
              </a:ext>
            </a:extLst>
          </p:cNvPr>
          <p:cNvGrpSpPr/>
          <p:nvPr/>
        </p:nvGrpSpPr>
        <p:grpSpPr>
          <a:xfrm>
            <a:off x="673664" y="1882659"/>
            <a:ext cx="738572" cy="2227471"/>
            <a:chOff x="669035" y="1189182"/>
            <a:chExt cx="864105" cy="2822743"/>
          </a:xfrm>
        </p:grpSpPr>
        <p:sp>
          <p:nvSpPr>
            <p:cNvPr id="51" name="Rounded Rectangle 39">
              <a:extLst>
                <a:ext uri="{FF2B5EF4-FFF2-40B4-BE49-F238E27FC236}">
                  <a16:creationId xmlns:a16="http://schemas.microsoft.com/office/drawing/2014/main" id="{8B8B9964-068F-4A3A-A208-089E11347710}"/>
                </a:ext>
              </a:extLst>
            </p:cNvPr>
            <p:cNvSpPr/>
            <p:nvPr/>
          </p:nvSpPr>
          <p:spPr>
            <a:xfrm>
              <a:off x="669035" y="378149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2" name="Rounded Rectangle 40">
              <a:extLst>
                <a:ext uri="{FF2B5EF4-FFF2-40B4-BE49-F238E27FC236}">
                  <a16:creationId xmlns:a16="http://schemas.microsoft.com/office/drawing/2014/main" id="{3F826BD0-768F-464B-9EA8-5DE031987066}"/>
                </a:ext>
              </a:extLst>
            </p:cNvPr>
            <p:cNvSpPr/>
            <p:nvPr/>
          </p:nvSpPr>
          <p:spPr>
            <a:xfrm>
              <a:off x="669035" y="349346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3" name="Rounded Rectangle 41">
              <a:extLst>
                <a:ext uri="{FF2B5EF4-FFF2-40B4-BE49-F238E27FC236}">
                  <a16:creationId xmlns:a16="http://schemas.microsoft.com/office/drawing/2014/main" id="{523B9FB1-F0EC-46FE-9030-CC2D0DC88483}"/>
                </a:ext>
              </a:extLst>
            </p:cNvPr>
            <p:cNvSpPr/>
            <p:nvPr/>
          </p:nvSpPr>
          <p:spPr>
            <a:xfrm>
              <a:off x="669035" y="320542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4" name="Rounded Rectangle 42">
              <a:extLst>
                <a:ext uri="{FF2B5EF4-FFF2-40B4-BE49-F238E27FC236}">
                  <a16:creationId xmlns:a16="http://schemas.microsoft.com/office/drawing/2014/main" id="{40BD228B-8A10-4865-9C9B-45EEBA6AD8CD}"/>
                </a:ext>
              </a:extLst>
            </p:cNvPr>
            <p:cNvSpPr/>
            <p:nvPr/>
          </p:nvSpPr>
          <p:spPr>
            <a:xfrm>
              <a:off x="669035" y="291739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Rounded Rectangle 43">
              <a:extLst>
                <a:ext uri="{FF2B5EF4-FFF2-40B4-BE49-F238E27FC236}">
                  <a16:creationId xmlns:a16="http://schemas.microsoft.com/office/drawing/2014/main" id="{749F6C4D-C214-4511-A962-6026C373FC6F}"/>
                </a:ext>
              </a:extLst>
            </p:cNvPr>
            <p:cNvSpPr/>
            <p:nvPr/>
          </p:nvSpPr>
          <p:spPr>
            <a:xfrm>
              <a:off x="669035" y="262935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6" name="Rounded Rectangle 44">
              <a:extLst>
                <a:ext uri="{FF2B5EF4-FFF2-40B4-BE49-F238E27FC236}">
                  <a16:creationId xmlns:a16="http://schemas.microsoft.com/office/drawing/2014/main" id="{0DAE604E-CDDE-45BB-95D3-C89A89A248BA}"/>
                </a:ext>
              </a:extLst>
            </p:cNvPr>
            <p:cNvSpPr/>
            <p:nvPr/>
          </p:nvSpPr>
          <p:spPr>
            <a:xfrm>
              <a:off x="669035" y="234132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7" name="Rounded Rectangle 48">
              <a:extLst>
                <a:ext uri="{FF2B5EF4-FFF2-40B4-BE49-F238E27FC236}">
                  <a16:creationId xmlns:a16="http://schemas.microsoft.com/office/drawing/2014/main" id="{292CAA43-96BD-44F1-A1BD-6B7F9635EA73}"/>
                </a:ext>
              </a:extLst>
            </p:cNvPr>
            <p:cNvSpPr/>
            <p:nvPr/>
          </p:nvSpPr>
          <p:spPr>
            <a:xfrm>
              <a:off x="669035" y="2053287"/>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8" name="Rounded Rectangle 51">
              <a:extLst>
                <a:ext uri="{FF2B5EF4-FFF2-40B4-BE49-F238E27FC236}">
                  <a16:creationId xmlns:a16="http://schemas.microsoft.com/office/drawing/2014/main" id="{8F1244C3-62D6-4613-988D-C3082E5E63B9}"/>
                </a:ext>
              </a:extLst>
            </p:cNvPr>
            <p:cNvSpPr/>
            <p:nvPr/>
          </p:nvSpPr>
          <p:spPr>
            <a:xfrm>
              <a:off x="669035" y="1765252"/>
              <a:ext cx="864105" cy="2304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9" name="Rounded Rectangle 52">
              <a:extLst>
                <a:ext uri="{FF2B5EF4-FFF2-40B4-BE49-F238E27FC236}">
                  <a16:creationId xmlns:a16="http://schemas.microsoft.com/office/drawing/2014/main" id="{D46032C9-5028-4C86-BD73-15D3E522E4D6}"/>
                </a:ext>
              </a:extLst>
            </p:cNvPr>
            <p:cNvSpPr/>
            <p:nvPr/>
          </p:nvSpPr>
          <p:spPr>
            <a:xfrm>
              <a:off x="669035" y="1477217"/>
              <a:ext cx="864105"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0" name="Rounded Rectangle 53">
              <a:extLst>
                <a:ext uri="{FF2B5EF4-FFF2-40B4-BE49-F238E27FC236}">
                  <a16:creationId xmlns:a16="http://schemas.microsoft.com/office/drawing/2014/main" id="{82B062F3-F10D-4E6E-AE09-104311433803}"/>
                </a:ext>
              </a:extLst>
            </p:cNvPr>
            <p:cNvSpPr/>
            <p:nvPr/>
          </p:nvSpPr>
          <p:spPr>
            <a:xfrm>
              <a:off x="669035" y="1189182"/>
              <a:ext cx="864105" cy="230428"/>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61" name="Group 54">
            <a:extLst>
              <a:ext uri="{FF2B5EF4-FFF2-40B4-BE49-F238E27FC236}">
                <a16:creationId xmlns:a16="http://schemas.microsoft.com/office/drawing/2014/main" id="{7F5AAF1D-2B86-4C18-9D24-A6CBB5FE297A}"/>
              </a:ext>
            </a:extLst>
          </p:cNvPr>
          <p:cNvGrpSpPr/>
          <p:nvPr/>
        </p:nvGrpSpPr>
        <p:grpSpPr>
          <a:xfrm>
            <a:off x="1861846" y="1882659"/>
            <a:ext cx="738572" cy="2227471"/>
            <a:chOff x="1572768" y="1880466"/>
            <a:chExt cx="561758" cy="2534708"/>
          </a:xfrm>
        </p:grpSpPr>
        <p:sp>
          <p:nvSpPr>
            <p:cNvPr id="62" name="Rounded Rectangle 55">
              <a:extLst>
                <a:ext uri="{FF2B5EF4-FFF2-40B4-BE49-F238E27FC236}">
                  <a16:creationId xmlns:a16="http://schemas.microsoft.com/office/drawing/2014/main" id="{1F933337-3697-4F2B-B522-3B7CCC72046D}"/>
                </a:ext>
              </a:extLst>
            </p:cNvPr>
            <p:cNvSpPr/>
            <p:nvPr/>
          </p:nvSpPr>
          <p:spPr>
            <a:xfrm>
              <a:off x="1572768" y="4208259"/>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3" name="Rounded Rectangle 56">
              <a:extLst>
                <a:ext uri="{FF2B5EF4-FFF2-40B4-BE49-F238E27FC236}">
                  <a16:creationId xmlns:a16="http://schemas.microsoft.com/office/drawing/2014/main" id="{6177EDE9-9431-48D9-943E-C5112E3474B9}"/>
                </a:ext>
              </a:extLst>
            </p:cNvPr>
            <p:cNvSpPr/>
            <p:nvPr/>
          </p:nvSpPr>
          <p:spPr>
            <a:xfrm>
              <a:off x="1572768" y="3949615"/>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4" name="Rounded Rectangle 57">
              <a:extLst>
                <a:ext uri="{FF2B5EF4-FFF2-40B4-BE49-F238E27FC236}">
                  <a16:creationId xmlns:a16="http://schemas.microsoft.com/office/drawing/2014/main" id="{DCBAAC0B-E3A1-4206-82AB-6324E27B1940}"/>
                </a:ext>
              </a:extLst>
            </p:cNvPr>
            <p:cNvSpPr/>
            <p:nvPr/>
          </p:nvSpPr>
          <p:spPr>
            <a:xfrm>
              <a:off x="1572768" y="3690972"/>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5" name="Rounded Rectangle 58">
              <a:extLst>
                <a:ext uri="{FF2B5EF4-FFF2-40B4-BE49-F238E27FC236}">
                  <a16:creationId xmlns:a16="http://schemas.microsoft.com/office/drawing/2014/main" id="{BECB2573-FB25-4FD1-8936-D73DA25E2BF9}"/>
                </a:ext>
              </a:extLst>
            </p:cNvPr>
            <p:cNvSpPr/>
            <p:nvPr/>
          </p:nvSpPr>
          <p:spPr>
            <a:xfrm>
              <a:off x="1572768" y="3432328"/>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6" name="Rounded Rectangle 59">
              <a:extLst>
                <a:ext uri="{FF2B5EF4-FFF2-40B4-BE49-F238E27FC236}">
                  <a16:creationId xmlns:a16="http://schemas.microsoft.com/office/drawing/2014/main" id="{EE83FA36-6881-4EDF-A112-2B146906C7D6}"/>
                </a:ext>
              </a:extLst>
            </p:cNvPr>
            <p:cNvSpPr/>
            <p:nvPr/>
          </p:nvSpPr>
          <p:spPr>
            <a:xfrm>
              <a:off x="1572768" y="3173684"/>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7" name="Rounded Rectangle 60">
              <a:extLst>
                <a:ext uri="{FF2B5EF4-FFF2-40B4-BE49-F238E27FC236}">
                  <a16:creationId xmlns:a16="http://schemas.microsoft.com/office/drawing/2014/main" id="{77093938-E45F-44D9-A089-D89A7CE740C5}"/>
                </a:ext>
              </a:extLst>
            </p:cNvPr>
            <p:cNvSpPr/>
            <p:nvPr/>
          </p:nvSpPr>
          <p:spPr>
            <a:xfrm>
              <a:off x="1572768" y="2915041"/>
              <a:ext cx="561758" cy="20691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8" name="Rounded Rectangle 61">
              <a:extLst>
                <a:ext uri="{FF2B5EF4-FFF2-40B4-BE49-F238E27FC236}">
                  <a16:creationId xmlns:a16="http://schemas.microsoft.com/office/drawing/2014/main" id="{0DBEFEF0-90E9-4957-A4F5-C3F04D88597E}"/>
                </a:ext>
              </a:extLst>
            </p:cNvPr>
            <p:cNvSpPr/>
            <p:nvPr/>
          </p:nvSpPr>
          <p:spPr>
            <a:xfrm>
              <a:off x="1572768" y="2656397"/>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9" name="Rounded Rectangle 62">
              <a:extLst>
                <a:ext uri="{FF2B5EF4-FFF2-40B4-BE49-F238E27FC236}">
                  <a16:creationId xmlns:a16="http://schemas.microsoft.com/office/drawing/2014/main" id="{BA69A012-6E9C-496A-B030-F915805622E2}"/>
                </a:ext>
              </a:extLst>
            </p:cNvPr>
            <p:cNvSpPr/>
            <p:nvPr/>
          </p:nvSpPr>
          <p:spPr>
            <a:xfrm>
              <a:off x="1572768" y="2397753"/>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0" name="Rounded Rectangle 63">
              <a:extLst>
                <a:ext uri="{FF2B5EF4-FFF2-40B4-BE49-F238E27FC236}">
                  <a16:creationId xmlns:a16="http://schemas.microsoft.com/office/drawing/2014/main" id="{6CBED372-CCF5-4A6D-B896-BBE8489E1F2A}"/>
                </a:ext>
              </a:extLst>
            </p:cNvPr>
            <p:cNvSpPr/>
            <p:nvPr/>
          </p:nvSpPr>
          <p:spPr>
            <a:xfrm>
              <a:off x="1572768"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1" name="Rounded Rectangle 64">
              <a:extLst>
                <a:ext uri="{FF2B5EF4-FFF2-40B4-BE49-F238E27FC236}">
                  <a16:creationId xmlns:a16="http://schemas.microsoft.com/office/drawing/2014/main" id="{7C926741-5FB9-4640-81FD-D7B958BBD00B}"/>
                </a:ext>
              </a:extLst>
            </p:cNvPr>
            <p:cNvSpPr/>
            <p:nvPr/>
          </p:nvSpPr>
          <p:spPr>
            <a:xfrm>
              <a:off x="1572768"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72" name="Group 65">
            <a:extLst>
              <a:ext uri="{FF2B5EF4-FFF2-40B4-BE49-F238E27FC236}">
                <a16:creationId xmlns:a16="http://schemas.microsoft.com/office/drawing/2014/main" id="{FA70BB6C-1071-4266-B6CC-1B24EC0D58EF}"/>
              </a:ext>
            </a:extLst>
          </p:cNvPr>
          <p:cNvGrpSpPr/>
          <p:nvPr/>
        </p:nvGrpSpPr>
        <p:grpSpPr>
          <a:xfrm>
            <a:off x="3050028" y="1882659"/>
            <a:ext cx="738572" cy="2227471"/>
            <a:chOff x="2476500" y="1880466"/>
            <a:chExt cx="561758" cy="2534708"/>
          </a:xfrm>
        </p:grpSpPr>
        <p:sp>
          <p:nvSpPr>
            <p:cNvPr id="73" name="Rounded Rectangle 66">
              <a:extLst>
                <a:ext uri="{FF2B5EF4-FFF2-40B4-BE49-F238E27FC236}">
                  <a16:creationId xmlns:a16="http://schemas.microsoft.com/office/drawing/2014/main" id="{25583640-8345-4932-BEEA-A7CE1C34E2C1}"/>
                </a:ext>
              </a:extLst>
            </p:cNvPr>
            <p:cNvSpPr/>
            <p:nvPr/>
          </p:nvSpPr>
          <p:spPr>
            <a:xfrm>
              <a:off x="2476500" y="4208259"/>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4" name="Rounded Rectangle 67">
              <a:extLst>
                <a:ext uri="{FF2B5EF4-FFF2-40B4-BE49-F238E27FC236}">
                  <a16:creationId xmlns:a16="http://schemas.microsoft.com/office/drawing/2014/main" id="{7E033E67-25CD-468B-AA5F-40B62585EFD7}"/>
                </a:ext>
              </a:extLst>
            </p:cNvPr>
            <p:cNvSpPr/>
            <p:nvPr/>
          </p:nvSpPr>
          <p:spPr>
            <a:xfrm>
              <a:off x="2476500" y="3949615"/>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5" name="Rounded Rectangle 68">
              <a:extLst>
                <a:ext uri="{FF2B5EF4-FFF2-40B4-BE49-F238E27FC236}">
                  <a16:creationId xmlns:a16="http://schemas.microsoft.com/office/drawing/2014/main" id="{534A9ED6-3087-4D15-8629-F7204195FE2B}"/>
                </a:ext>
              </a:extLst>
            </p:cNvPr>
            <p:cNvSpPr/>
            <p:nvPr/>
          </p:nvSpPr>
          <p:spPr>
            <a:xfrm>
              <a:off x="2476500" y="3690972"/>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6" name="Rounded Rectangle 69">
              <a:extLst>
                <a:ext uri="{FF2B5EF4-FFF2-40B4-BE49-F238E27FC236}">
                  <a16:creationId xmlns:a16="http://schemas.microsoft.com/office/drawing/2014/main" id="{91613A43-6A2C-4D1D-9F65-CD5EEF8376A2}"/>
                </a:ext>
              </a:extLst>
            </p:cNvPr>
            <p:cNvSpPr/>
            <p:nvPr/>
          </p:nvSpPr>
          <p:spPr>
            <a:xfrm>
              <a:off x="2476500" y="3432328"/>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7" name="Rounded Rectangle 70">
              <a:extLst>
                <a:ext uri="{FF2B5EF4-FFF2-40B4-BE49-F238E27FC236}">
                  <a16:creationId xmlns:a16="http://schemas.microsoft.com/office/drawing/2014/main" id="{2B61DF3B-16C9-4279-BF73-F215904583C5}"/>
                </a:ext>
              </a:extLst>
            </p:cNvPr>
            <p:cNvSpPr/>
            <p:nvPr/>
          </p:nvSpPr>
          <p:spPr>
            <a:xfrm>
              <a:off x="2476500" y="3173684"/>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8" name="Rounded Rectangle 71">
              <a:extLst>
                <a:ext uri="{FF2B5EF4-FFF2-40B4-BE49-F238E27FC236}">
                  <a16:creationId xmlns:a16="http://schemas.microsoft.com/office/drawing/2014/main" id="{32BDFD16-A13D-445F-9E7C-B518E2B1BB7B}"/>
                </a:ext>
              </a:extLst>
            </p:cNvPr>
            <p:cNvSpPr/>
            <p:nvPr/>
          </p:nvSpPr>
          <p:spPr>
            <a:xfrm>
              <a:off x="2476500" y="2915041"/>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9" name="Rounded Rectangle 72">
              <a:extLst>
                <a:ext uri="{FF2B5EF4-FFF2-40B4-BE49-F238E27FC236}">
                  <a16:creationId xmlns:a16="http://schemas.microsoft.com/office/drawing/2014/main" id="{DFADAC3F-ED6A-488C-B8AD-DAE83099657C}"/>
                </a:ext>
              </a:extLst>
            </p:cNvPr>
            <p:cNvSpPr/>
            <p:nvPr/>
          </p:nvSpPr>
          <p:spPr>
            <a:xfrm>
              <a:off x="2476500" y="2656397"/>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0" name="Rounded Rectangle 73">
              <a:extLst>
                <a:ext uri="{FF2B5EF4-FFF2-40B4-BE49-F238E27FC236}">
                  <a16:creationId xmlns:a16="http://schemas.microsoft.com/office/drawing/2014/main" id="{29ECEB58-E14A-43ED-B1DA-5559FDAD4CAF}"/>
                </a:ext>
              </a:extLst>
            </p:cNvPr>
            <p:cNvSpPr/>
            <p:nvPr/>
          </p:nvSpPr>
          <p:spPr>
            <a:xfrm>
              <a:off x="2476500" y="2397753"/>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Rounded Rectangle 74">
              <a:extLst>
                <a:ext uri="{FF2B5EF4-FFF2-40B4-BE49-F238E27FC236}">
                  <a16:creationId xmlns:a16="http://schemas.microsoft.com/office/drawing/2014/main" id="{1B78CE90-A5E9-41F6-83BA-6B36252EDA48}"/>
                </a:ext>
              </a:extLst>
            </p:cNvPr>
            <p:cNvSpPr/>
            <p:nvPr/>
          </p:nvSpPr>
          <p:spPr>
            <a:xfrm>
              <a:off x="2476500" y="2139110"/>
              <a:ext cx="561758" cy="20691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2" name="Rounded Rectangle 75">
              <a:extLst>
                <a:ext uri="{FF2B5EF4-FFF2-40B4-BE49-F238E27FC236}">
                  <a16:creationId xmlns:a16="http://schemas.microsoft.com/office/drawing/2014/main" id="{63F9E161-5A74-4345-BB35-F7165B02EC66}"/>
                </a:ext>
              </a:extLst>
            </p:cNvPr>
            <p:cNvSpPr/>
            <p:nvPr/>
          </p:nvSpPr>
          <p:spPr>
            <a:xfrm>
              <a:off x="2476500"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83" name="Group 76">
            <a:extLst>
              <a:ext uri="{FF2B5EF4-FFF2-40B4-BE49-F238E27FC236}">
                <a16:creationId xmlns:a16="http://schemas.microsoft.com/office/drawing/2014/main" id="{720D748A-FCA7-4DFA-8802-D3886595244B}"/>
              </a:ext>
            </a:extLst>
          </p:cNvPr>
          <p:cNvGrpSpPr/>
          <p:nvPr/>
        </p:nvGrpSpPr>
        <p:grpSpPr>
          <a:xfrm>
            <a:off x="4238210" y="1882659"/>
            <a:ext cx="738572" cy="2227471"/>
            <a:chOff x="3380232" y="1880466"/>
            <a:chExt cx="561758" cy="2534708"/>
          </a:xfrm>
        </p:grpSpPr>
        <p:sp>
          <p:nvSpPr>
            <p:cNvPr id="84" name="Rounded Rectangle 77">
              <a:extLst>
                <a:ext uri="{FF2B5EF4-FFF2-40B4-BE49-F238E27FC236}">
                  <a16:creationId xmlns:a16="http://schemas.microsoft.com/office/drawing/2014/main" id="{4ABD86E4-6BB9-4529-BFEF-592A0AFAAD1D}"/>
                </a:ext>
              </a:extLst>
            </p:cNvPr>
            <p:cNvSpPr/>
            <p:nvPr/>
          </p:nvSpPr>
          <p:spPr>
            <a:xfrm>
              <a:off x="3380232" y="4208259"/>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5" name="Rounded Rectangle 78">
              <a:extLst>
                <a:ext uri="{FF2B5EF4-FFF2-40B4-BE49-F238E27FC236}">
                  <a16:creationId xmlns:a16="http://schemas.microsoft.com/office/drawing/2014/main" id="{E17BBB5E-9785-4EEB-9FFB-E0DBE67D95B4}"/>
                </a:ext>
              </a:extLst>
            </p:cNvPr>
            <p:cNvSpPr/>
            <p:nvPr/>
          </p:nvSpPr>
          <p:spPr>
            <a:xfrm>
              <a:off x="3380232" y="3949615"/>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6" name="Rounded Rectangle 79">
              <a:extLst>
                <a:ext uri="{FF2B5EF4-FFF2-40B4-BE49-F238E27FC236}">
                  <a16:creationId xmlns:a16="http://schemas.microsoft.com/office/drawing/2014/main" id="{8EF94786-2E18-43CC-85E0-0322E23580E6}"/>
                </a:ext>
              </a:extLst>
            </p:cNvPr>
            <p:cNvSpPr/>
            <p:nvPr/>
          </p:nvSpPr>
          <p:spPr>
            <a:xfrm>
              <a:off x="3380232" y="3690972"/>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7" name="Rounded Rectangle 80">
              <a:extLst>
                <a:ext uri="{FF2B5EF4-FFF2-40B4-BE49-F238E27FC236}">
                  <a16:creationId xmlns:a16="http://schemas.microsoft.com/office/drawing/2014/main" id="{FE8FABE1-E9A8-497E-94BB-6B4D359B3DBF}"/>
                </a:ext>
              </a:extLst>
            </p:cNvPr>
            <p:cNvSpPr/>
            <p:nvPr/>
          </p:nvSpPr>
          <p:spPr>
            <a:xfrm>
              <a:off x="3380232" y="3432328"/>
              <a:ext cx="561758" cy="20691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8" name="Rounded Rectangle 81">
              <a:extLst>
                <a:ext uri="{FF2B5EF4-FFF2-40B4-BE49-F238E27FC236}">
                  <a16:creationId xmlns:a16="http://schemas.microsoft.com/office/drawing/2014/main" id="{DAE3E890-8521-4739-876A-15CD4E76A675}"/>
                </a:ext>
              </a:extLst>
            </p:cNvPr>
            <p:cNvSpPr/>
            <p:nvPr/>
          </p:nvSpPr>
          <p:spPr>
            <a:xfrm>
              <a:off x="3380232" y="3173684"/>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9" name="Rounded Rectangle 82">
              <a:extLst>
                <a:ext uri="{FF2B5EF4-FFF2-40B4-BE49-F238E27FC236}">
                  <a16:creationId xmlns:a16="http://schemas.microsoft.com/office/drawing/2014/main" id="{391D19B0-7EEE-40A1-AD3E-F0BA3B12425B}"/>
                </a:ext>
              </a:extLst>
            </p:cNvPr>
            <p:cNvSpPr/>
            <p:nvPr/>
          </p:nvSpPr>
          <p:spPr>
            <a:xfrm>
              <a:off x="3380232" y="2915041"/>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0" name="Rounded Rectangle 83">
              <a:extLst>
                <a:ext uri="{FF2B5EF4-FFF2-40B4-BE49-F238E27FC236}">
                  <a16:creationId xmlns:a16="http://schemas.microsoft.com/office/drawing/2014/main" id="{1C2E3876-3664-4DE9-904E-89290BC9DDD2}"/>
                </a:ext>
              </a:extLst>
            </p:cNvPr>
            <p:cNvSpPr/>
            <p:nvPr/>
          </p:nvSpPr>
          <p:spPr>
            <a:xfrm>
              <a:off x="3380232" y="2656397"/>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1" name="Rounded Rectangle 84">
              <a:extLst>
                <a:ext uri="{FF2B5EF4-FFF2-40B4-BE49-F238E27FC236}">
                  <a16:creationId xmlns:a16="http://schemas.microsoft.com/office/drawing/2014/main" id="{5E21ABA7-673B-45AD-8E50-651EAD3339A3}"/>
                </a:ext>
              </a:extLst>
            </p:cNvPr>
            <p:cNvSpPr/>
            <p:nvPr/>
          </p:nvSpPr>
          <p:spPr>
            <a:xfrm>
              <a:off x="3380232" y="2397753"/>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2" name="Rounded Rectangle 85">
              <a:extLst>
                <a:ext uri="{FF2B5EF4-FFF2-40B4-BE49-F238E27FC236}">
                  <a16:creationId xmlns:a16="http://schemas.microsoft.com/office/drawing/2014/main" id="{559C9630-C7DC-4659-AC2C-3B069C4F0A93}"/>
                </a:ext>
              </a:extLst>
            </p:cNvPr>
            <p:cNvSpPr/>
            <p:nvPr/>
          </p:nvSpPr>
          <p:spPr>
            <a:xfrm>
              <a:off x="3380232"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3" name="Rounded Rectangle 86">
              <a:extLst>
                <a:ext uri="{FF2B5EF4-FFF2-40B4-BE49-F238E27FC236}">
                  <a16:creationId xmlns:a16="http://schemas.microsoft.com/office/drawing/2014/main" id="{6004F230-E17D-4174-8944-2652298993D2}"/>
                </a:ext>
              </a:extLst>
            </p:cNvPr>
            <p:cNvSpPr/>
            <p:nvPr/>
          </p:nvSpPr>
          <p:spPr>
            <a:xfrm>
              <a:off x="3380232"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94" name="Group 87">
            <a:extLst>
              <a:ext uri="{FF2B5EF4-FFF2-40B4-BE49-F238E27FC236}">
                <a16:creationId xmlns:a16="http://schemas.microsoft.com/office/drawing/2014/main" id="{14D34D38-ACF1-460F-998A-DADB60560746}"/>
              </a:ext>
            </a:extLst>
          </p:cNvPr>
          <p:cNvGrpSpPr/>
          <p:nvPr/>
        </p:nvGrpSpPr>
        <p:grpSpPr>
          <a:xfrm>
            <a:off x="5369472" y="1882659"/>
            <a:ext cx="738572" cy="2227471"/>
            <a:chOff x="4240670" y="1880466"/>
            <a:chExt cx="561758" cy="2534708"/>
          </a:xfrm>
        </p:grpSpPr>
        <p:sp>
          <p:nvSpPr>
            <p:cNvPr id="95" name="Rounded Rectangle 88">
              <a:extLst>
                <a:ext uri="{FF2B5EF4-FFF2-40B4-BE49-F238E27FC236}">
                  <a16:creationId xmlns:a16="http://schemas.microsoft.com/office/drawing/2014/main" id="{50E86D0F-F85E-4CA0-B43B-F370CBBAF66E}"/>
                </a:ext>
              </a:extLst>
            </p:cNvPr>
            <p:cNvSpPr/>
            <p:nvPr/>
          </p:nvSpPr>
          <p:spPr>
            <a:xfrm>
              <a:off x="4240670" y="4208259"/>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Rounded Rectangle 89">
              <a:extLst>
                <a:ext uri="{FF2B5EF4-FFF2-40B4-BE49-F238E27FC236}">
                  <a16:creationId xmlns:a16="http://schemas.microsoft.com/office/drawing/2014/main" id="{9D11F442-BBA0-446A-B186-22ED2F6884C8}"/>
                </a:ext>
              </a:extLst>
            </p:cNvPr>
            <p:cNvSpPr/>
            <p:nvPr/>
          </p:nvSpPr>
          <p:spPr>
            <a:xfrm>
              <a:off x="4240670" y="3949615"/>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7" name="Rounded Rectangle 90">
              <a:extLst>
                <a:ext uri="{FF2B5EF4-FFF2-40B4-BE49-F238E27FC236}">
                  <a16:creationId xmlns:a16="http://schemas.microsoft.com/office/drawing/2014/main" id="{16A74F00-657D-4776-A821-984A0541AEB0}"/>
                </a:ext>
              </a:extLst>
            </p:cNvPr>
            <p:cNvSpPr/>
            <p:nvPr/>
          </p:nvSpPr>
          <p:spPr>
            <a:xfrm>
              <a:off x="4240670" y="3690972"/>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8" name="Rounded Rectangle 91">
              <a:extLst>
                <a:ext uri="{FF2B5EF4-FFF2-40B4-BE49-F238E27FC236}">
                  <a16:creationId xmlns:a16="http://schemas.microsoft.com/office/drawing/2014/main" id="{BDB9962A-4506-4451-9619-3B4D2CBF3486}"/>
                </a:ext>
              </a:extLst>
            </p:cNvPr>
            <p:cNvSpPr/>
            <p:nvPr/>
          </p:nvSpPr>
          <p:spPr>
            <a:xfrm>
              <a:off x="4240670" y="3432328"/>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9" name="Rounded Rectangle 92">
              <a:extLst>
                <a:ext uri="{FF2B5EF4-FFF2-40B4-BE49-F238E27FC236}">
                  <a16:creationId xmlns:a16="http://schemas.microsoft.com/office/drawing/2014/main" id="{9CC93628-685C-4D36-9534-4F5BF7F9B8B2}"/>
                </a:ext>
              </a:extLst>
            </p:cNvPr>
            <p:cNvSpPr/>
            <p:nvPr/>
          </p:nvSpPr>
          <p:spPr>
            <a:xfrm>
              <a:off x="4240670" y="3173684"/>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0" name="Rounded Rectangle 93">
              <a:extLst>
                <a:ext uri="{FF2B5EF4-FFF2-40B4-BE49-F238E27FC236}">
                  <a16:creationId xmlns:a16="http://schemas.microsoft.com/office/drawing/2014/main" id="{1723EE71-1F30-4420-8C4F-4F894C0DCEB4}"/>
                </a:ext>
              </a:extLst>
            </p:cNvPr>
            <p:cNvSpPr/>
            <p:nvPr/>
          </p:nvSpPr>
          <p:spPr>
            <a:xfrm>
              <a:off x="4240670" y="2915041"/>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1" name="Rounded Rectangle 94">
              <a:extLst>
                <a:ext uri="{FF2B5EF4-FFF2-40B4-BE49-F238E27FC236}">
                  <a16:creationId xmlns:a16="http://schemas.microsoft.com/office/drawing/2014/main" id="{05F02252-65F1-4C0A-B6BF-7F02B117B5C8}"/>
                </a:ext>
              </a:extLst>
            </p:cNvPr>
            <p:cNvSpPr/>
            <p:nvPr/>
          </p:nvSpPr>
          <p:spPr>
            <a:xfrm>
              <a:off x="4240670" y="2656397"/>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2" name="Rounded Rectangle 95">
              <a:extLst>
                <a:ext uri="{FF2B5EF4-FFF2-40B4-BE49-F238E27FC236}">
                  <a16:creationId xmlns:a16="http://schemas.microsoft.com/office/drawing/2014/main" id="{D6DAD3EF-E96D-4AAC-8E77-D1C820BA8338}"/>
                </a:ext>
              </a:extLst>
            </p:cNvPr>
            <p:cNvSpPr/>
            <p:nvPr/>
          </p:nvSpPr>
          <p:spPr>
            <a:xfrm>
              <a:off x="4240670" y="2397753"/>
              <a:ext cx="561758" cy="206915"/>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3" name="Rounded Rectangle 96">
              <a:extLst>
                <a:ext uri="{FF2B5EF4-FFF2-40B4-BE49-F238E27FC236}">
                  <a16:creationId xmlns:a16="http://schemas.microsoft.com/office/drawing/2014/main" id="{D48C3482-4B6B-46DA-8EF9-499A0FE91FF0}"/>
                </a:ext>
              </a:extLst>
            </p:cNvPr>
            <p:cNvSpPr/>
            <p:nvPr/>
          </p:nvSpPr>
          <p:spPr>
            <a:xfrm>
              <a:off x="4240670" y="2139110"/>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4" name="Rounded Rectangle 97">
              <a:extLst>
                <a:ext uri="{FF2B5EF4-FFF2-40B4-BE49-F238E27FC236}">
                  <a16:creationId xmlns:a16="http://schemas.microsoft.com/office/drawing/2014/main" id="{CFD40BC1-A5FC-4867-BDDC-CCDC1EF3045C}"/>
                </a:ext>
              </a:extLst>
            </p:cNvPr>
            <p:cNvSpPr/>
            <p:nvPr/>
          </p:nvSpPr>
          <p:spPr>
            <a:xfrm>
              <a:off x="4240670" y="1880466"/>
              <a:ext cx="561758" cy="20691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05" name="Group 110">
            <a:extLst>
              <a:ext uri="{FF2B5EF4-FFF2-40B4-BE49-F238E27FC236}">
                <a16:creationId xmlns:a16="http://schemas.microsoft.com/office/drawing/2014/main" id="{F208A377-654F-475F-95ED-1EEE616CEF37}"/>
              </a:ext>
            </a:extLst>
          </p:cNvPr>
          <p:cNvGrpSpPr/>
          <p:nvPr/>
        </p:nvGrpSpPr>
        <p:grpSpPr>
          <a:xfrm>
            <a:off x="715997" y="4286990"/>
            <a:ext cx="660652" cy="442489"/>
            <a:chOff x="4483100" y="3560763"/>
            <a:chExt cx="1360488" cy="911225"/>
          </a:xfrm>
          <a:solidFill>
            <a:schemeClr val="accent1"/>
          </a:solidFill>
        </p:grpSpPr>
        <p:sp>
          <p:nvSpPr>
            <p:cNvPr id="106" name="Freeform 5">
              <a:extLst>
                <a:ext uri="{FF2B5EF4-FFF2-40B4-BE49-F238E27FC236}">
                  <a16:creationId xmlns:a16="http://schemas.microsoft.com/office/drawing/2014/main" id="{45C5A804-5DCD-42A1-9476-5607A6B981EA}"/>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7" name="Freeform 6">
              <a:extLst>
                <a:ext uri="{FF2B5EF4-FFF2-40B4-BE49-F238E27FC236}">
                  <a16:creationId xmlns:a16="http://schemas.microsoft.com/office/drawing/2014/main" id="{E54B6183-F881-4976-8191-0392111D1B49}"/>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8" name="Group 111">
            <a:extLst>
              <a:ext uri="{FF2B5EF4-FFF2-40B4-BE49-F238E27FC236}">
                <a16:creationId xmlns:a16="http://schemas.microsoft.com/office/drawing/2014/main" id="{82724280-0AF5-4B77-9FAB-E306A27B02C9}"/>
              </a:ext>
            </a:extLst>
          </p:cNvPr>
          <p:cNvGrpSpPr/>
          <p:nvPr/>
        </p:nvGrpSpPr>
        <p:grpSpPr>
          <a:xfrm>
            <a:off x="1861846" y="4286990"/>
            <a:ext cx="660652" cy="442489"/>
            <a:chOff x="4483100" y="3560763"/>
            <a:chExt cx="1360488" cy="911225"/>
          </a:xfrm>
          <a:solidFill>
            <a:schemeClr val="accent2"/>
          </a:solidFill>
        </p:grpSpPr>
        <p:sp>
          <p:nvSpPr>
            <p:cNvPr id="109" name="Freeform 5">
              <a:extLst>
                <a:ext uri="{FF2B5EF4-FFF2-40B4-BE49-F238E27FC236}">
                  <a16:creationId xmlns:a16="http://schemas.microsoft.com/office/drawing/2014/main" id="{E63C2837-69AD-4FD7-839A-F4577157B86E}"/>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0" name="Freeform 6">
              <a:extLst>
                <a:ext uri="{FF2B5EF4-FFF2-40B4-BE49-F238E27FC236}">
                  <a16:creationId xmlns:a16="http://schemas.microsoft.com/office/drawing/2014/main" id="{920C6BBB-7C3B-4DBE-9E8D-DC40CE7FCB0B}"/>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1" name="Group 114">
            <a:extLst>
              <a:ext uri="{FF2B5EF4-FFF2-40B4-BE49-F238E27FC236}">
                <a16:creationId xmlns:a16="http://schemas.microsoft.com/office/drawing/2014/main" id="{99130844-CEBE-4F54-BAAA-1ABD755813DE}"/>
              </a:ext>
            </a:extLst>
          </p:cNvPr>
          <p:cNvGrpSpPr/>
          <p:nvPr/>
        </p:nvGrpSpPr>
        <p:grpSpPr>
          <a:xfrm>
            <a:off x="3050028" y="4286990"/>
            <a:ext cx="660652" cy="442489"/>
            <a:chOff x="4483100" y="3560763"/>
            <a:chExt cx="1360488" cy="911225"/>
          </a:xfrm>
          <a:solidFill>
            <a:schemeClr val="accent3"/>
          </a:solidFill>
        </p:grpSpPr>
        <p:sp>
          <p:nvSpPr>
            <p:cNvPr id="112" name="Freeform 5">
              <a:extLst>
                <a:ext uri="{FF2B5EF4-FFF2-40B4-BE49-F238E27FC236}">
                  <a16:creationId xmlns:a16="http://schemas.microsoft.com/office/drawing/2014/main" id="{422C1A82-F0D2-4B33-B7D7-B67D2C7AD2DF}"/>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3" name="Freeform 6">
              <a:extLst>
                <a:ext uri="{FF2B5EF4-FFF2-40B4-BE49-F238E27FC236}">
                  <a16:creationId xmlns:a16="http://schemas.microsoft.com/office/drawing/2014/main" id="{D8CBD299-F48E-44E3-903D-9C3BE5D92720}"/>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4" name="Group 117">
            <a:extLst>
              <a:ext uri="{FF2B5EF4-FFF2-40B4-BE49-F238E27FC236}">
                <a16:creationId xmlns:a16="http://schemas.microsoft.com/office/drawing/2014/main" id="{0C398168-E303-4708-8AA8-79A66729D07B}"/>
              </a:ext>
            </a:extLst>
          </p:cNvPr>
          <p:cNvGrpSpPr/>
          <p:nvPr/>
        </p:nvGrpSpPr>
        <p:grpSpPr>
          <a:xfrm>
            <a:off x="4238210" y="4286990"/>
            <a:ext cx="660652" cy="442489"/>
            <a:chOff x="4483100" y="3560763"/>
            <a:chExt cx="1360488" cy="911225"/>
          </a:xfrm>
          <a:solidFill>
            <a:schemeClr val="accent4"/>
          </a:solidFill>
        </p:grpSpPr>
        <p:sp>
          <p:nvSpPr>
            <p:cNvPr id="115" name="Freeform 5">
              <a:extLst>
                <a:ext uri="{FF2B5EF4-FFF2-40B4-BE49-F238E27FC236}">
                  <a16:creationId xmlns:a16="http://schemas.microsoft.com/office/drawing/2014/main" id="{09009A3E-2BBA-4F5C-AAFA-C1E4965CE50E}"/>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6" name="Freeform 6">
              <a:extLst>
                <a:ext uri="{FF2B5EF4-FFF2-40B4-BE49-F238E27FC236}">
                  <a16:creationId xmlns:a16="http://schemas.microsoft.com/office/drawing/2014/main" id="{7941BD83-2CF7-45A6-9887-B51218C378ED}"/>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7" name="Group 120">
            <a:extLst>
              <a:ext uri="{FF2B5EF4-FFF2-40B4-BE49-F238E27FC236}">
                <a16:creationId xmlns:a16="http://schemas.microsoft.com/office/drawing/2014/main" id="{4B034729-B953-4F61-9163-45D1F68C4A97}"/>
              </a:ext>
            </a:extLst>
          </p:cNvPr>
          <p:cNvGrpSpPr/>
          <p:nvPr/>
        </p:nvGrpSpPr>
        <p:grpSpPr>
          <a:xfrm>
            <a:off x="5369472" y="4286990"/>
            <a:ext cx="660652" cy="442489"/>
            <a:chOff x="4483100" y="3560763"/>
            <a:chExt cx="1360488" cy="911225"/>
          </a:xfrm>
          <a:solidFill>
            <a:schemeClr val="accent5"/>
          </a:solidFill>
        </p:grpSpPr>
        <p:sp>
          <p:nvSpPr>
            <p:cNvPr id="118" name="Freeform 5">
              <a:extLst>
                <a:ext uri="{FF2B5EF4-FFF2-40B4-BE49-F238E27FC236}">
                  <a16:creationId xmlns:a16="http://schemas.microsoft.com/office/drawing/2014/main" id="{39DD5525-7789-4BBE-BB4D-6242CB67F51A}"/>
                </a:ext>
              </a:extLst>
            </p:cNvPr>
            <p:cNvSpPr>
              <a:spLocks noEditPoints="1"/>
            </p:cNvSpPr>
            <p:nvPr/>
          </p:nvSpPr>
          <p:spPr bwMode="auto">
            <a:xfrm>
              <a:off x="5265738" y="3700463"/>
              <a:ext cx="577850" cy="741363"/>
            </a:xfrm>
            <a:custGeom>
              <a:avLst/>
              <a:gdLst/>
              <a:ahLst/>
              <a:cxnLst>
                <a:cxn ang="0">
                  <a:pos x="4" y="103"/>
                </a:cxn>
                <a:cxn ang="0">
                  <a:pos x="20" y="110"/>
                </a:cxn>
                <a:cxn ang="0">
                  <a:pos x="24" y="116"/>
                </a:cxn>
                <a:cxn ang="0">
                  <a:pos x="23" y="134"/>
                </a:cxn>
                <a:cxn ang="0">
                  <a:pos x="15" y="141"/>
                </a:cxn>
                <a:cxn ang="0">
                  <a:pos x="12" y="143"/>
                </a:cxn>
                <a:cxn ang="0">
                  <a:pos x="9" y="146"/>
                </a:cxn>
                <a:cxn ang="0">
                  <a:pos x="43" y="162"/>
                </a:cxn>
                <a:cxn ang="0">
                  <a:pos x="58" y="172"/>
                </a:cxn>
                <a:cxn ang="0">
                  <a:pos x="62" y="176"/>
                </a:cxn>
                <a:cxn ang="0">
                  <a:pos x="62" y="195"/>
                </a:cxn>
                <a:cxn ang="0">
                  <a:pos x="153" y="195"/>
                </a:cxn>
                <a:cxn ang="0">
                  <a:pos x="124" y="162"/>
                </a:cxn>
                <a:cxn ang="0">
                  <a:pos x="93" y="149"/>
                </a:cxn>
                <a:cxn ang="0">
                  <a:pos x="86" y="143"/>
                </a:cxn>
                <a:cxn ang="0">
                  <a:pos x="82" y="141"/>
                </a:cxn>
                <a:cxn ang="0">
                  <a:pos x="74" y="134"/>
                </a:cxn>
                <a:cxn ang="0">
                  <a:pos x="73" y="116"/>
                </a:cxn>
                <a:cxn ang="0">
                  <a:pos x="77" y="110"/>
                </a:cxn>
                <a:cxn ang="0">
                  <a:pos x="93" y="103"/>
                </a:cxn>
                <a:cxn ang="0">
                  <a:pos x="96" y="96"/>
                </a:cxn>
                <a:cxn ang="0">
                  <a:pos x="87" y="55"/>
                </a:cxn>
                <a:cxn ang="0">
                  <a:pos x="84" y="28"/>
                </a:cxn>
                <a:cxn ang="0">
                  <a:pos x="84" y="28"/>
                </a:cxn>
                <a:cxn ang="0">
                  <a:pos x="83" y="25"/>
                </a:cxn>
                <a:cxn ang="0">
                  <a:pos x="49" y="1"/>
                </a:cxn>
                <a:cxn ang="0">
                  <a:pos x="48" y="1"/>
                </a:cxn>
                <a:cxn ang="0">
                  <a:pos x="45" y="1"/>
                </a:cxn>
                <a:cxn ang="0">
                  <a:pos x="29" y="7"/>
                </a:cxn>
                <a:cxn ang="0">
                  <a:pos x="14" y="23"/>
                </a:cxn>
                <a:cxn ang="0">
                  <a:pos x="10" y="55"/>
                </a:cxn>
                <a:cxn ang="0">
                  <a:pos x="1" y="96"/>
                </a:cxn>
                <a:cxn ang="0">
                  <a:pos x="4" y="103"/>
                </a:cxn>
                <a:cxn ang="0">
                  <a:pos x="4" y="103"/>
                </a:cxn>
                <a:cxn ang="0">
                  <a:pos x="4" y="103"/>
                </a:cxn>
              </a:cxnLst>
              <a:rect l="0" t="0" r="r" b="b"/>
              <a:pathLst>
                <a:path w="153" h="195">
                  <a:moveTo>
                    <a:pt x="4" y="103"/>
                  </a:moveTo>
                  <a:cubicBezTo>
                    <a:pt x="9" y="106"/>
                    <a:pt x="15" y="108"/>
                    <a:pt x="20" y="110"/>
                  </a:cubicBezTo>
                  <a:cubicBezTo>
                    <a:pt x="23" y="111"/>
                    <a:pt x="24" y="113"/>
                    <a:pt x="24" y="116"/>
                  </a:cubicBezTo>
                  <a:cubicBezTo>
                    <a:pt x="26" y="122"/>
                    <a:pt x="25" y="128"/>
                    <a:pt x="23" y="134"/>
                  </a:cubicBezTo>
                  <a:cubicBezTo>
                    <a:pt x="22" y="139"/>
                    <a:pt x="20" y="140"/>
                    <a:pt x="15" y="141"/>
                  </a:cubicBezTo>
                  <a:cubicBezTo>
                    <a:pt x="14" y="141"/>
                    <a:pt x="13" y="142"/>
                    <a:pt x="12" y="143"/>
                  </a:cubicBezTo>
                  <a:cubicBezTo>
                    <a:pt x="11" y="144"/>
                    <a:pt x="10" y="145"/>
                    <a:pt x="9" y="146"/>
                  </a:cubicBezTo>
                  <a:cubicBezTo>
                    <a:pt x="20" y="150"/>
                    <a:pt x="32" y="156"/>
                    <a:pt x="43" y="162"/>
                  </a:cubicBezTo>
                  <a:cubicBezTo>
                    <a:pt x="49" y="165"/>
                    <a:pt x="54" y="168"/>
                    <a:pt x="58" y="172"/>
                  </a:cubicBezTo>
                  <a:cubicBezTo>
                    <a:pt x="62" y="176"/>
                    <a:pt x="62" y="176"/>
                    <a:pt x="62" y="176"/>
                  </a:cubicBezTo>
                  <a:cubicBezTo>
                    <a:pt x="62" y="195"/>
                    <a:pt x="62" y="195"/>
                    <a:pt x="62" y="195"/>
                  </a:cubicBezTo>
                  <a:cubicBezTo>
                    <a:pt x="153" y="195"/>
                    <a:pt x="153" y="195"/>
                    <a:pt x="153" y="195"/>
                  </a:cubicBezTo>
                  <a:cubicBezTo>
                    <a:pt x="150" y="178"/>
                    <a:pt x="140" y="168"/>
                    <a:pt x="124" y="162"/>
                  </a:cubicBezTo>
                  <a:cubicBezTo>
                    <a:pt x="113" y="158"/>
                    <a:pt x="103" y="154"/>
                    <a:pt x="93" y="149"/>
                  </a:cubicBezTo>
                  <a:cubicBezTo>
                    <a:pt x="90" y="148"/>
                    <a:pt x="88" y="145"/>
                    <a:pt x="86" y="143"/>
                  </a:cubicBezTo>
                  <a:cubicBezTo>
                    <a:pt x="85" y="142"/>
                    <a:pt x="83" y="141"/>
                    <a:pt x="82" y="141"/>
                  </a:cubicBezTo>
                  <a:cubicBezTo>
                    <a:pt x="77" y="140"/>
                    <a:pt x="75" y="139"/>
                    <a:pt x="74" y="134"/>
                  </a:cubicBezTo>
                  <a:cubicBezTo>
                    <a:pt x="73" y="128"/>
                    <a:pt x="71" y="122"/>
                    <a:pt x="73" y="116"/>
                  </a:cubicBezTo>
                  <a:cubicBezTo>
                    <a:pt x="73" y="113"/>
                    <a:pt x="74" y="111"/>
                    <a:pt x="77" y="110"/>
                  </a:cubicBezTo>
                  <a:cubicBezTo>
                    <a:pt x="83" y="108"/>
                    <a:pt x="88" y="106"/>
                    <a:pt x="93" y="103"/>
                  </a:cubicBezTo>
                  <a:cubicBezTo>
                    <a:pt x="97" y="102"/>
                    <a:pt x="98" y="100"/>
                    <a:pt x="96" y="96"/>
                  </a:cubicBezTo>
                  <a:cubicBezTo>
                    <a:pt x="92" y="83"/>
                    <a:pt x="88" y="69"/>
                    <a:pt x="87" y="55"/>
                  </a:cubicBezTo>
                  <a:cubicBezTo>
                    <a:pt x="86" y="46"/>
                    <a:pt x="86" y="37"/>
                    <a:pt x="84" y="28"/>
                  </a:cubicBezTo>
                  <a:cubicBezTo>
                    <a:pt x="84" y="28"/>
                    <a:pt x="84" y="28"/>
                    <a:pt x="84" y="28"/>
                  </a:cubicBezTo>
                  <a:cubicBezTo>
                    <a:pt x="84" y="27"/>
                    <a:pt x="84" y="26"/>
                    <a:pt x="83" y="25"/>
                  </a:cubicBezTo>
                  <a:cubicBezTo>
                    <a:pt x="79" y="10"/>
                    <a:pt x="63" y="1"/>
                    <a:pt x="49" y="1"/>
                  </a:cubicBezTo>
                  <a:cubicBezTo>
                    <a:pt x="49" y="1"/>
                    <a:pt x="49" y="1"/>
                    <a:pt x="48" y="1"/>
                  </a:cubicBezTo>
                  <a:cubicBezTo>
                    <a:pt x="47" y="0"/>
                    <a:pt x="46" y="1"/>
                    <a:pt x="45" y="1"/>
                  </a:cubicBezTo>
                  <a:cubicBezTo>
                    <a:pt x="39" y="2"/>
                    <a:pt x="35" y="5"/>
                    <a:pt x="29" y="7"/>
                  </a:cubicBezTo>
                  <a:cubicBezTo>
                    <a:pt x="22" y="9"/>
                    <a:pt x="17" y="16"/>
                    <a:pt x="14" y="23"/>
                  </a:cubicBezTo>
                  <a:cubicBezTo>
                    <a:pt x="11" y="33"/>
                    <a:pt x="11" y="44"/>
                    <a:pt x="10" y="55"/>
                  </a:cubicBezTo>
                  <a:cubicBezTo>
                    <a:pt x="9" y="69"/>
                    <a:pt x="6" y="83"/>
                    <a:pt x="1" y="96"/>
                  </a:cubicBezTo>
                  <a:cubicBezTo>
                    <a:pt x="0" y="100"/>
                    <a:pt x="0" y="102"/>
                    <a:pt x="4" y="103"/>
                  </a:cubicBezTo>
                  <a:close/>
                  <a:moveTo>
                    <a:pt x="4" y="103"/>
                  </a:moveTo>
                  <a:cubicBezTo>
                    <a:pt x="4" y="103"/>
                    <a:pt x="4" y="103"/>
                    <a:pt x="4" y="10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9" name="Freeform 6">
              <a:extLst>
                <a:ext uri="{FF2B5EF4-FFF2-40B4-BE49-F238E27FC236}">
                  <a16:creationId xmlns:a16="http://schemas.microsoft.com/office/drawing/2014/main" id="{6ABA0B5A-374F-4069-AB47-6D6BBF7F582D}"/>
                </a:ext>
              </a:extLst>
            </p:cNvPr>
            <p:cNvSpPr>
              <a:spLocks noEditPoints="1"/>
            </p:cNvSpPr>
            <p:nvPr/>
          </p:nvSpPr>
          <p:spPr bwMode="auto">
            <a:xfrm>
              <a:off x="4483100" y="3560763"/>
              <a:ext cx="963613" cy="911225"/>
            </a:xfrm>
            <a:custGeom>
              <a:avLst/>
              <a:gdLst/>
              <a:ahLst/>
              <a:cxnLst>
                <a:cxn ang="0">
                  <a:pos x="244" y="219"/>
                </a:cxn>
                <a:cxn ang="0">
                  <a:pos x="178" y="190"/>
                </a:cxn>
                <a:cxn ang="0">
                  <a:pos x="174" y="187"/>
                </a:cxn>
                <a:cxn ang="0">
                  <a:pos x="169" y="174"/>
                </a:cxn>
                <a:cxn ang="0">
                  <a:pos x="165" y="168"/>
                </a:cxn>
                <a:cxn ang="0">
                  <a:pos x="163" y="165"/>
                </a:cxn>
                <a:cxn ang="0">
                  <a:pos x="169" y="136"/>
                </a:cxn>
                <a:cxn ang="0">
                  <a:pos x="169" y="135"/>
                </a:cxn>
                <a:cxn ang="0">
                  <a:pos x="179" y="109"/>
                </a:cxn>
                <a:cxn ang="0">
                  <a:pos x="179" y="108"/>
                </a:cxn>
                <a:cxn ang="0">
                  <a:pos x="181" y="90"/>
                </a:cxn>
                <a:cxn ang="0">
                  <a:pos x="180" y="87"/>
                </a:cxn>
                <a:cxn ang="0">
                  <a:pos x="177" y="81"/>
                </a:cxn>
                <a:cxn ang="0">
                  <a:pos x="177" y="46"/>
                </a:cxn>
                <a:cxn ang="0">
                  <a:pos x="170" y="28"/>
                </a:cxn>
                <a:cxn ang="0">
                  <a:pos x="152" y="12"/>
                </a:cxn>
                <a:cxn ang="0">
                  <a:pos x="151" y="5"/>
                </a:cxn>
                <a:cxn ang="0">
                  <a:pos x="155" y="2"/>
                </a:cxn>
                <a:cxn ang="0">
                  <a:pos x="154" y="0"/>
                </a:cxn>
                <a:cxn ang="0">
                  <a:pos x="149" y="0"/>
                </a:cxn>
                <a:cxn ang="0">
                  <a:pos x="129" y="4"/>
                </a:cxn>
                <a:cxn ang="0">
                  <a:pos x="93" y="19"/>
                </a:cxn>
                <a:cxn ang="0">
                  <a:pos x="80" y="42"/>
                </a:cxn>
                <a:cxn ang="0">
                  <a:pos x="79" y="57"/>
                </a:cxn>
                <a:cxn ang="0">
                  <a:pos x="79" y="81"/>
                </a:cxn>
                <a:cxn ang="0">
                  <a:pos x="78" y="85"/>
                </a:cxn>
                <a:cxn ang="0">
                  <a:pos x="75" y="91"/>
                </a:cxn>
                <a:cxn ang="0">
                  <a:pos x="75" y="97"/>
                </a:cxn>
                <a:cxn ang="0">
                  <a:pos x="79" y="112"/>
                </a:cxn>
                <a:cxn ang="0">
                  <a:pos x="83" y="123"/>
                </a:cxn>
                <a:cxn ang="0">
                  <a:pos x="92" y="143"/>
                </a:cxn>
                <a:cxn ang="0">
                  <a:pos x="93" y="147"/>
                </a:cxn>
                <a:cxn ang="0">
                  <a:pos x="92" y="165"/>
                </a:cxn>
                <a:cxn ang="0">
                  <a:pos x="89" y="168"/>
                </a:cxn>
                <a:cxn ang="0">
                  <a:pos x="84" y="175"/>
                </a:cxn>
                <a:cxn ang="0">
                  <a:pos x="80" y="186"/>
                </a:cxn>
                <a:cxn ang="0">
                  <a:pos x="77" y="189"/>
                </a:cxn>
                <a:cxn ang="0">
                  <a:pos x="56" y="198"/>
                </a:cxn>
                <a:cxn ang="0">
                  <a:pos x="34" y="208"/>
                </a:cxn>
                <a:cxn ang="0">
                  <a:pos x="12" y="219"/>
                </a:cxn>
                <a:cxn ang="0">
                  <a:pos x="0" y="227"/>
                </a:cxn>
                <a:cxn ang="0">
                  <a:pos x="0" y="240"/>
                </a:cxn>
                <a:cxn ang="0">
                  <a:pos x="255" y="240"/>
                </a:cxn>
                <a:cxn ang="0">
                  <a:pos x="255" y="227"/>
                </a:cxn>
                <a:cxn ang="0">
                  <a:pos x="244" y="219"/>
                </a:cxn>
                <a:cxn ang="0">
                  <a:pos x="244" y="219"/>
                </a:cxn>
                <a:cxn ang="0">
                  <a:pos x="244" y="219"/>
                </a:cxn>
              </a:cxnLst>
              <a:rect l="0" t="0" r="r" b="b"/>
              <a:pathLst>
                <a:path w="255" h="240">
                  <a:moveTo>
                    <a:pt x="244" y="219"/>
                  </a:moveTo>
                  <a:cubicBezTo>
                    <a:pt x="223" y="208"/>
                    <a:pt x="200" y="199"/>
                    <a:pt x="178" y="190"/>
                  </a:cubicBezTo>
                  <a:cubicBezTo>
                    <a:pt x="176" y="189"/>
                    <a:pt x="175" y="188"/>
                    <a:pt x="174" y="187"/>
                  </a:cubicBezTo>
                  <a:cubicBezTo>
                    <a:pt x="172" y="183"/>
                    <a:pt x="171" y="178"/>
                    <a:pt x="169" y="174"/>
                  </a:cubicBezTo>
                  <a:cubicBezTo>
                    <a:pt x="169" y="171"/>
                    <a:pt x="168" y="169"/>
                    <a:pt x="165" y="168"/>
                  </a:cubicBezTo>
                  <a:cubicBezTo>
                    <a:pt x="164" y="167"/>
                    <a:pt x="163" y="166"/>
                    <a:pt x="163" y="165"/>
                  </a:cubicBezTo>
                  <a:cubicBezTo>
                    <a:pt x="164" y="155"/>
                    <a:pt x="161" y="145"/>
                    <a:pt x="169" y="136"/>
                  </a:cubicBezTo>
                  <a:cubicBezTo>
                    <a:pt x="169" y="136"/>
                    <a:pt x="169" y="135"/>
                    <a:pt x="169" y="135"/>
                  </a:cubicBezTo>
                  <a:cubicBezTo>
                    <a:pt x="173" y="126"/>
                    <a:pt x="174" y="117"/>
                    <a:pt x="179" y="109"/>
                  </a:cubicBezTo>
                  <a:cubicBezTo>
                    <a:pt x="179" y="108"/>
                    <a:pt x="179" y="108"/>
                    <a:pt x="179" y="108"/>
                  </a:cubicBezTo>
                  <a:cubicBezTo>
                    <a:pt x="180" y="102"/>
                    <a:pt x="181" y="96"/>
                    <a:pt x="181" y="90"/>
                  </a:cubicBezTo>
                  <a:cubicBezTo>
                    <a:pt x="181" y="89"/>
                    <a:pt x="181" y="87"/>
                    <a:pt x="180" y="87"/>
                  </a:cubicBezTo>
                  <a:cubicBezTo>
                    <a:pt x="177" y="86"/>
                    <a:pt x="177" y="84"/>
                    <a:pt x="177" y="81"/>
                  </a:cubicBezTo>
                  <a:cubicBezTo>
                    <a:pt x="177" y="69"/>
                    <a:pt x="177" y="57"/>
                    <a:pt x="177" y="46"/>
                  </a:cubicBezTo>
                  <a:cubicBezTo>
                    <a:pt x="177" y="39"/>
                    <a:pt x="175" y="32"/>
                    <a:pt x="170" y="28"/>
                  </a:cubicBezTo>
                  <a:cubicBezTo>
                    <a:pt x="164" y="22"/>
                    <a:pt x="158" y="17"/>
                    <a:pt x="152" y="12"/>
                  </a:cubicBezTo>
                  <a:cubicBezTo>
                    <a:pt x="149" y="9"/>
                    <a:pt x="148" y="8"/>
                    <a:pt x="151" y="5"/>
                  </a:cubicBezTo>
                  <a:cubicBezTo>
                    <a:pt x="152" y="4"/>
                    <a:pt x="154" y="3"/>
                    <a:pt x="155" y="2"/>
                  </a:cubicBezTo>
                  <a:cubicBezTo>
                    <a:pt x="155" y="1"/>
                    <a:pt x="155" y="1"/>
                    <a:pt x="154" y="0"/>
                  </a:cubicBezTo>
                  <a:cubicBezTo>
                    <a:pt x="153" y="0"/>
                    <a:pt x="151" y="0"/>
                    <a:pt x="149" y="0"/>
                  </a:cubicBezTo>
                  <a:cubicBezTo>
                    <a:pt x="142" y="1"/>
                    <a:pt x="135" y="2"/>
                    <a:pt x="129" y="4"/>
                  </a:cubicBezTo>
                  <a:cubicBezTo>
                    <a:pt x="116" y="7"/>
                    <a:pt x="104" y="11"/>
                    <a:pt x="93" y="19"/>
                  </a:cubicBezTo>
                  <a:cubicBezTo>
                    <a:pt x="86" y="25"/>
                    <a:pt x="81" y="32"/>
                    <a:pt x="80" y="42"/>
                  </a:cubicBezTo>
                  <a:cubicBezTo>
                    <a:pt x="79" y="47"/>
                    <a:pt x="80" y="52"/>
                    <a:pt x="79" y="57"/>
                  </a:cubicBezTo>
                  <a:cubicBezTo>
                    <a:pt x="79" y="65"/>
                    <a:pt x="80" y="73"/>
                    <a:pt x="79" y="81"/>
                  </a:cubicBezTo>
                  <a:cubicBezTo>
                    <a:pt x="79" y="83"/>
                    <a:pt x="79" y="85"/>
                    <a:pt x="78" y="85"/>
                  </a:cubicBezTo>
                  <a:cubicBezTo>
                    <a:pt x="74" y="86"/>
                    <a:pt x="74" y="88"/>
                    <a:pt x="75" y="91"/>
                  </a:cubicBezTo>
                  <a:cubicBezTo>
                    <a:pt x="75" y="93"/>
                    <a:pt x="75" y="95"/>
                    <a:pt x="75" y="97"/>
                  </a:cubicBezTo>
                  <a:cubicBezTo>
                    <a:pt x="76" y="102"/>
                    <a:pt x="78" y="107"/>
                    <a:pt x="79" y="112"/>
                  </a:cubicBezTo>
                  <a:cubicBezTo>
                    <a:pt x="80" y="116"/>
                    <a:pt x="82" y="119"/>
                    <a:pt x="83" y="123"/>
                  </a:cubicBezTo>
                  <a:cubicBezTo>
                    <a:pt x="84" y="131"/>
                    <a:pt x="87" y="138"/>
                    <a:pt x="92" y="143"/>
                  </a:cubicBezTo>
                  <a:cubicBezTo>
                    <a:pt x="93" y="144"/>
                    <a:pt x="93" y="146"/>
                    <a:pt x="93" y="147"/>
                  </a:cubicBezTo>
                  <a:cubicBezTo>
                    <a:pt x="93" y="153"/>
                    <a:pt x="92" y="159"/>
                    <a:pt x="92" y="165"/>
                  </a:cubicBezTo>
                  <a:cubicBezTo>
                    <a:pt x="91" y="166"/>
                    <a:pt x="90" y="167"/>
                    <a:pt x="89" y="168"/>
                  </a:cubicBezTo>
                  <a:cubicBezTo>
                    <a:pt x="85" y="169"/>
                    <a:pt x="85" y="171"/>
                    <a:pt x="84" y="175"/>
                  </a:cubicBezTo>
                  <a:cubicBezTo>
                    <a:pt x="83" y="179"/>
                    <a:pt x="81" y="183"/>
                    <a:pt x="80" y="186"/>
                  </a:cubicBezTo>
                  <a:cubicBezTo>
                    <a:pt x="79" y="188"/>
                    <a:pt x="78" y="189"/>
                    <a:pt x="77" y="189"/>
                  </a:cubicBezTo>
                  <a:cubicBezTo>
                    <a:pt x="70" y="192"/>
                    <a:pt x="63" y="195"/>
                    <a:pt x="56" y="198"/>
                  </a:cubicBezTo>
                  <a:cubicBezTo>
                    <a:pt x="48" y="201"/>
                    <a:pt x="41" y="204"/>
                    <a:pt x="34" y="208"/>
                  </a:cubicBezTo>
                  <a:cubicBezTo>
                    <a:pt x="26" y="211"/>
                    <a:pt x="19" y="215"/>
                    <a:pt x="12" y="219"/>
                  </a:cubicBezTo>
                  <a:cubicBezTo>
                    <a:pt x="7" y="222"/>
                    <a:pt x="3" y="224"/>
                    <a:pt x="0" y="227"/>
                  </a:cubicBezTo>
                  <a:cubicBezTo>
                    <a:pt x="0" y="240"/>
                    <a:pt x="0" y="240"/>
                    <a:pt x="0" y="240"/>
                  </a:cubicBezTo>
                  <a:cubicBezTo>
                    <a:pt x="255" y="240"/>
                    <a:pt x="255" y="240"/>
                    <a:pt x="255" y="240"/>
                  </a:cubicBezTo>
                  <a:cubicBezTo>
                    <a:pt x="255" y="227"/>
                    <a:pt x="255" y="227"/>
                    <a:pt x="255" y="227"/>
                  </a:cubicBezTo>
                  <a:cubicBezTo>
                    <a:pt x="252" y="224"/>
                    <a:pt x="248" y="221"/>
                    <a:pt x="244" y="219"/>
                  </a:cubicBezTo>
                  <a:close/>
                  <a:moveTo>
                    <a:pt x="244" y="219"/>
                  </a:moveTo>
                  <a:cubicBezTo>
                    <a:pt x="244" y="219"/>
                    <a:pt x="244" y="219"/>
                    <a:pt x="244" y="2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20" name="TextBox 123">
            <a:extLst>
              <a:ext uri="{FF2B5EF4-FFF2-40B4-BE49-F238E27FC236}">
                <a16:creationId xmlns:a16="http://schemas.microsoft.com/office/drawing/2014/main" id="{0D4CC72E-072F-43C6-8782-3E932B35FECC}"/>
              </a:ext>
            </a:extLst>
          </p:cNvPr>
          <p:cNvSpPr txBox="1"/>
          <p:nvPr/>
        </p:nvSpPr>
        <p:spPr>
          <a:xfrm>
            <a:off x="631276" y="4848820"/>
            <a:ext cx="853336" cy="420564"/>
          </a:xfrm>
          <a:prstGeom prst="rect">
            <a:avLst/>
          </a:prstGeom>
          <a:noFill/>
        </p:spPr>
        <p:txBody>
          <a:bodyPr wrap="square" rtlCol="0" anchor="ctr">
            <a:spAutoFit/>
          </a:bodyPr>
          <a:lstStyle/>
          <a:p>
            <a:pPr algn="ctr"/>
            <a:r>
              <a:rPr lang="en-US" sz="2133" b="1" dirty="0">
                <a:solidFill>
                  <a:schemeClr val="accent1"/>
                </a:solidFill>
              </a:rPr>
              <a:t>80%</a:t>
            </a:r>
            <a:endParaRPr lang="en-US" sz="1600" b="1" dirty="0">
              <a:solidFill>
                <a:schemeClr val="accent1"/>
              </a:solidFill>
            </a:endParaRPr>
          </a:p>
        </p:txBody>
      </p:sp>
      <p:sp>
        <p:nvSpPr>
          <p:cNvPr id="121" name="TextBox 124">
            <a:extLst>
              <a:ext uri="{FF2B5EF4-FFF2-40B4-BE49-F238E27FC236}">
                <a16:creationId xmlns:a16="http://schemas.microsoft.com/office/drawing/2014/main" id="{A4680DE7-4E92-4844-86D3-98438D8D98CB}"/>
              </a:ext>
            </a:extLst>
          </p:cNvPr>
          <p:cNvSpPr txBox="1"/>
          <p:nvPr/>
        </p:nvSpPr>
        <p:spPr>
          <a:xfrm>
            <a:off x="1815226" y="4822742"/>
            <a:ext cx="853336" cy="420564"/>
          </a:xfrm>
          <a:prstGeom prst="rect">
            <a:avLst/>
          </a:prstGeom>
          <a:noFill/>
        </p:spPr>
        <p:txBody>
          <a:bodyPr wrap="square" rtlCol="0" anchor="ctr">
            <a:spAutoFit/>
          </a:bodyPr>
          <a:lstStyle/>
          <a:p>
            <a:pPr algn="ctr"/>
            <a:r>
              <a:rPr lang="en-US" sz="2133" b="1" dirty="0">
                <a:solidFill>
                  <a:schemeClr val="accent2"/>
                </a:solidFill>
              </a:rPr>
              <a:t>60%</a:t>
            </a:r>
          </a:p>
        </p:txBody>
      </p:sp>
      <p:sp>
        <p:nvSpPr>
          <p:cNvPr id="122" name="TextBox 125">
            <a:extLst>
              <a:ext uri="{FF2B5EF4-FFF2-40B4-BE49-F238E27FC236}">
                <a16:creationId xmlns:a16="http://schemas.microsoft.com/office/drawing/2014/main" id="{1B0A195F-A564-48ED-B7B5-D80CED1BFDBB}"/>
              </a:ext>
            </a:extLst>
          </p:cNvPr>
          <p:cNvSpPr txBox="1"/>
          <p:nvPr/>
        </p:nvSpPr>
        <p:spPr>
          <a:xfrm>
            <a:off x="3003407" y="4848820"/>
            <a:ext cx="853336" cy="420564"/>
          </a:xfrm>
          <a:prstGeom prst="rect">
            <a:avLst/>
          </a:prstGeom>
          <a:noFill/>
        </p:spPr>
        <p:txBody>
          <a:bodyPr wrap="square" rtlCol="0" anchor="ctr">
            <a:spAutoFit/>
          </a:bodyPr>
          <a:lstStyle/>
          <a:p>
            <a:pPr algn="ctr"/>
            <a:r>
              <a:rPr lang="en-US" sz="2133" b="1" dirty="0">
                <a:solidFill>
                  <a:schemeClr val="accent3"/>
                </a:solidFill>
              </a:rPr>
              <a:t>90%</a:t>
            </a:r>
            <a:endParaRPr lang="en-US" sz="1600" b="1" dirty="0">
              <a:solidFill>
                <a:schemeClr val="accent3"/>
              </a:solidFill>
            </a:endParaRPr>
          </a:p>
        </p:txBody>
      </p:sp>
      <p:sp>
        <p:nvSpPr>
          <p:cNvPr id="123" name="TextBox 126">
            <a:extLst>
              <a:ext uri="{FF2B5EF4-FFF2-40B4-BE49-F238E27FC236}">
                <a16:creationId xmlns:a16="http://schemas.microsoft.com/office/drawing/2014/main" id="{A2C2DCFC-2DB4-4C1E-8A40-ED8F4867590F}"/>
              </a:ext>
            </a:extLst>
          </p:cNvPr>
          <p:cNvSpPr txBox="1"/>
          <p:nvPr/>
        </p:nvSpPr>
        <p:spPr>
          <a:xfrm>
            <a:off x="4168852" y="4806802"/>
            <a:ext cx="959752" cy="420564"/>
          </a:xfrm>
          <a:prstGeom prst="rect">
            <a:avLst/>
          </a:prstGeom>
          <a:noFill/>
        </p:spPr>
        <p:txBody>
          <a:bodyPr wrap="square" rtlCol="0" anchor="ctr">
            <a:spAutoFit/>
          </a:bodyPr>
          <a:lstStyle/>
          <a:p>
            <a:pPr algn="ctr"/>
            <a:r>
              <a:rPr lang="en-US" sz="2133" b="1" dirty="0">
                <a:solidFill>
                  <a:schemeClr val="accent4"/>
                </a:solidFill>
              </a:rPr>
              <a:t>40%</a:t>
            </a:r>
            <a:endParaRPr lang="en-US" sz="1600" b="1" dirty="0">
              <a:solidFill>
                <a:schemeClr val="accent4"/>
              </a:solidFill>
            </a:endParaRPr>
          </a:p>
        </p:txBody>
      </p:sp>
      <p:sp>
        <p:nvSpPr>
          <p:cNvPr id="124" name="TextBox 127">
            <a:extLst>
              <a:ext uri="{FF2B5EF4-FFF2-40B4-BE49-F238E27FC236}">
                <a16:creationId xmlns:a16="http://schemas.microsoft.com/office/drawing/2014/main" id="{988CAEBB-5A63-4353-85BD-CFB75833AA29}"/>
              </a:ext>
            </a:extLst>
          </p:cNvPr>
          <p:cNvSpPr txBox="1"/>
          <p:nvPr/>
        </p:nvSpPr>
        <p:spPr>
          <a:xfrm>
            <a:off x="5210663" y="4806801"/>
            <a:ext cx="1069344" cy="420564"/>
          </a:xfrm>
          <a:prstGeom prst="rect">
            <a:avLst/>
          </a:prstGeom>
          <a:noFill/>
        </p:spPr>
        <p:txBody>
          <a:bodyPr wrap="square" rtlCol="0" anchor="ctr">
            <a:spAutoFit/>
          </a:bodyPr>
          <a:lstStyle/>
          <a:p>
            <a:pPr algn="ctr"/>
            <a:r>
              <a:rPr lang="en-US" sz="2133" b="1" dirty="0">
                <a:solidFill>
                  <a:schemeClr val="accent5"/>
                </a:solidFill>
              </a:rPr>
              <a:t>80%</a:t>
            </a:r>
            <a:endParaRPr lang="en-US" sz="1600" b="1" dirty="0">
              <a:solidFill>
                <a:schemeClr val="accent5"/>
              </a:solidFill>
            </a:endParaRPr>
          </a:p>
        </p:txBody>
      </p:sp>
      <p:sp>
        <p:nvSpPr>
          <p:cNvPr id="125" name="TextBox 128">
            <a:extLst>
              <a:ext uri="{FF2B5EF4-FFF2-40B4-BE49-F238E27FC236}">
                <a16:creationId xmlns:a16="http://schemas.microsoft.com/office/drawing/2014/main" id="{42CA7DEE-908E-4304-9E9D-677B9841284C}"/>
              </a:ext>
            </a:extLst>
          </p:cNvPr>
          <p:cNvSpPr txBox="1"/>
          <p:nvPr/>
        </p:nvSpPr>
        <p:spPr>
          <a:xfrm>
            <a:off x="7352302" y="3367541"/>
            <a:ext cx="567747" cy="328231"/>
          </a:xfrm>
          <a:prstGeom prst="rect">
            <a:avLst/>
          </a:prstGeom>
          <a:noFill/>
        </p:spPr>
        <p:txBody>
          <a:bodyPr wrap="square" lIns="0" tIns="0" rIns="0" bIns="0" rtlCol="0">
            <a:spAutoFit/>
          </a:bodyPr>
          <a:lstStyle/>
          <a:p>
            <a:pPr algn="ctr"/>
            <a:r>
              <a:rPr lang="en-US" sz="2133" b="1" dirty="0">
                <a:solidFill>
                  <a:schemeClr val="accent1"/>
                </a:solidFill>
              </a:rPr>
              <a:t>35%</a:t>
            </a:r>
          </a:p>
        </p:txBody>
      </p:sp>
      <p:grpSp>
        <p:nvGrpSpPr>
          <p:cNvPr id="126" name="Group 90">
            <a:extLst>
              <a:ext uri="{FF2B5EF4-FFF2-40B4-BE49-F238E27FC236}">
                <a16:creationId xmlns:a16="http://schemas.microsoft.com/office/drawing/2014/main" id="{E3165105-86D6-4B0A-BC04-2C60977F3E2F}"/>
              </a:ext>
            </a:extLst>
          </p:cNvPr>
          <p:cNvGrpSpPr>
            <a:grpSpLocks noChangeAspect="1"/>
          </p:cNvGrpSpPr>
          <p:nvPr/>
        </p:nvGrpSpPr>
        <p:grpSpPr>
          <a:xfrm>
            <a:off x="7289096" y="2654371"/>
            <a:ext cx="653781" cy="653779"/>
            <a:chOff x="4082069" y="1856339"/>
            <a:chExt cx="681022" cy="681020"/>
          </a:xfrm>
        </p:grpSpPr>
        <p:sp>
          <p:nvSpPr>
            <p:cNvPr id="127" name="Rounded Rectangle 130">
              <a:extLst>
                <a:ext uri="{FF2B5EF4-FFF2-40B4-BE49-F238E27FC236}">
                  <a16:creationId xmlns:a16="http://schemas.microsoft.com/office/drawing/2014/main" id="{B353BCD0-D97D-4A6A-861A-49630F19FAF2}"/>
                </a:ext>
              </a:extLst>
            </p:cNvPr>
            <p:cNvSpPr/>
            <p:nvPr/>
          </p:nvSpPr>
          <p:spPr>
            <a:xfrm>
              <a:off x="4082069" y="1856339"/>
              <a:ext cx="681022" cy="68102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8" name="Group 179">
              <a:extLst>
                <a:ext uri="{FF2B5EF4-FFF2-40B4-BE49-F238E27FC236}">
                  <a16:creationId xmlns:a16="http://schemas.microsoft.com/office/drawing/2014/main" id="{C72E0B84-1F4D-41B7-AD71-6F95CCB6C8B8}"/>
                </a:ext>
              </a:extLst>
            </p:cNvPr>
            <p:cNvGrpSpPr/>
            <p:nvPr/>
          </p:nvGrpSpPr>
          <p:grpSpPr>
            <a:xfrm>
              <a:off x="4321607" y="1938430"/>
              <a:ext cx="201944" cy="516839"/>
              <a:chOff x="5054600" y="1652588"/>
              <a:chExt cx="187325" cy="479424"/>
            </a:xfrm>
            <a:solidFill>
              <a:schemeClr val="bg1"/>
            </a:solidFill>
          </p:grpSpPr>
          <p:sp>
            <p:nvSpPr>
              <p:cNvPr id="129" name="Freeform 96">
                <a:extLst>
                  <a:ext uri="{FF2B5EF4-FFF2-40B4-BE49-F238E27FC236}">
                    <a16:creationId xmlns:a16="http://schemas.microsoft.com/office/drawing/2014/main" id="{DC6E2329-E98B-4E22-8FAA-2735218ABFF6}"/>
                  </a:ext>
                </a:extLst>
              </p:cNvPr>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130" name="Oval 97">
                <a:extLst>
                  <a:ext uri="{FF2B5EF4-FFF2-40B4-BE49-F238E27FC236}">
                    <a16:creationId xmlns:a16="http://schemas.microsoft.com/office/drawing/2014/main" id="{BC3F95D7-B8BC-4572-B3FA-4AF4F3DF0DC6}"/>
                  </a:ext>
                </a:extLst>
              </p:cNvPr>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grpSp>
        <p:nvGrpSpPr>
          <p:cNvPr id="131" name="Group 91">
            <a:extLst>
              <a:ext uri="{FF2B5EF4-FFF2-40B4-BE49-F238E27FC236}">
                <a16:creationId xmlns:a16="http://schemas.microsoft.com/office/drawing/2014/main" id="{4CA52C88-B2BA-4C04-84DD-81BCCCDEE4A0}"/>
              </a:ext>
            </a:extLst>
          </p:cNvPr>
          <p:cNvGrpSpPr>
            <a:grpSpLocks noChangeAspect="1"/>
          </p:cNvGrpSpPr>
          <p:nvPr/>
        </p:nvGrpSpPr>
        <p:grpSpPr>
          <a:xfrm>
            <a:off x="7289096" y="4279895"/>
            <a:ext cx="653781" cy="653779"/>
            <a:chOff x="5432798" y="1856339"/>
            <a:chExt cx="681022" cy="681020"/>
          </a:xfrm>
        </p:grpSpPr>
        <p:sp>
          <p:nvSpPr>
            <p:cNvPr id="132" name="Rounded Rectangle 135">
              <a:extLst>
                <a:ext uri="{FF2B5EF4-FFF2-40B4-BE49-F238E27FC236}">
                  <a16:creationId xmlns:a16="http://schemas.microsoft.com/office/drawing/2014/main" id="{7DF78DEC-1EC1-46EA-8524-60BB3E37DE1B}"/>
                </a:ext>
              </a:extLst>
            </p:cNvPr>
            <p:cNvSpPr/>
            <p:nvPr/>
          </p:nvSpPr>
          <p:spPr>
            <a:xfrm>
              <a:off x="5432798" y="1856339"/>
              <a:ext cx="681022" cy="68102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33" name="Group 184">
              <a:extLst>
                <a:ext uri="{FF2B5EF4-FFF2-40B4-BE49-F238E27FC236}">
                  <a16:creationId xmlns:a16="http://schemas.microsoft.com/office/drawing/2014/main" id="{315FDDEA-45CC-4E63-858A-C010E3C33804}"/>
                </a:ext>
              </a:extLst>
            </p:cNvPr>
            <p:cNvGrpSpPr/>
            <p:nvPr/>
          </p:nvGrpSpPr>
          <p:grpSpPr>
            <a:xfrm>
              <a:off x="5653812" y="1940307"/>
              <a:ext cx="238995" cy="513085"/>
              <a:chOff x="6213475" y="1668463"/>
              <a:chExt cx="227013" cy="487362"/>
            </a:xfrm>
            <a:solidFill>
              <a:schemeClr val="bg1"/>
            </a:solidFill>
          </p:grpSpPr>
          <p:sp>
            <p:nvSpPr>
              <p:cNvPr id="134" name="Oval 98">
                <a:extLst>
                  <a:ext uri="{FF2B5EF4-FFF2-40B4-BE49-F238E27FC236}">
                    <a16:creationId xmlns:a16="http://schemas.microsoft.com/office/drawing/2014/main" id="{E64B4DCA-90B2-4FF3-BD48-BDD1F24AF863}"/>
                  </a:ext>
                </a:extLst>
              </p:cNvPr>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135" name="Freeform 99">
                <a:extLst>
                  <a:ext uri="{FF2B5EF4-FFF2-40B4-BE49-F238E27FC236}">
                    <a16:creationId xmlns:a16="http://schemas.microsoft.com/office/drawing/2014/main" id="{84F537AA-CA32-4119-8A44-B3527477811F}"/>
                  </a:ext>
                </a:extLst>
              </p:cNvPr>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sp>
        <p:nvSpPr>
          <p:cNvPr id="136" name="TextBox 139">
            <a:extLst>
              <a:ext uri="{FF2B5EF4-FFF2-40B4-BE49-F238E27FC236}">
                <a16:creationId xmlns:a16="http://schemas.microsoft.com/office/drawing/2014/main" id="{29188214-75B4-4CBB-8957-143BB91A7DE5}"/>
              </a:ext>
            </a:extLst>
          </p:cNvPr>
          <p:cNvSpPr txBox="1"/>
          <p:nvPr/>
        </p:nvSpPr>
        <p:spPr>
          <a:xfrm>
            <a:off x="7335197" y="4989723"/>
            <a:ext cx="567747" cy="328231"/>
          </a:xfrm>
          <a:prstGeom prst="rect">
            <a:avLst/>
          </a:prstGeom>
          <a:noFill/>
        </p:spPr>
        <p:txBody>
          <a:bodyPr wrap="square" lIns="0" tIns="0" rIns="0" bIns="0" rtlCol="0">
            <a:spAutoFit/>
          </a:bodyPr>
          <a:lstStyle/>
          <a:p>
            <a:pPr algn="ctr"/>
            <a:r>
              <a:rPr lang="en-US" sz="2133" b="1" dirty="0">
                <a:solidFill>
                  <a:schemeClr val="accent4"/>
                </a:solidFill>
              </a:rPr>
              <a:t>65%</a:t>
            </a:r>
          </a:p>
        </p:txBody>
      </p:sp>
      <p:sp>
        <p:nvSpPr>
          <p:cNvPr id="137" name="TextBox 140">
            <a:extLst>
              <a:ext uri="{FF2B5EF4-FFF2-40B4-BE49-F238E27FC236}">
                <a16:creationId xmlns:a16="http://schemas.microsoft.com/office/drawing/2014/main" id="{D1DD4387-8723-4868-927F-FCE885CF134F}"/>
              </a:ext>
            </a:extLst>
          </p:cNvPr>
          <p:cNvSpPr txBox="1"/>
          <p:nvPr/>
        </p:nvSpPr>
        <p:spPr>
          <a:xfrm>
            <a:off x="8275959" y="2920971"/>
            <a:ext cx="3331594" cy="438197"/>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在此添加相关内容在此添加相关内容在此添加相关内容在此添加相关内容在此添加相关内容在此添加相关内容</a:t>
            </a:r>
            <a:endParaRPr lang="en-US" altLang="zh-CN" sz="1050" dirty="0">
              <a:solidFill>
                <a:prstClr val="black">
                  <a:lumMod val="75000"/>
                  <a:lumOff val="25000"/>
                </a:prstClr>
              </a:solidFill>
            </a:endParaRPr>
          </a:p>
        </p:txBody>
      </p:sp>
      <p:sp>
        <p:nvSpPr>
          <p:cNvPr id="138" name="Rectangle 141">
            <a:extLst>
              <a:ext uri="{FF2B5EF4-FFF2-40B4-BE49-F238E27FC236}">
                <a16:creationId xmlns:a16="http://schemas.microsoft.com/office/drawing/2014/main" id="{54932EF1-AA87-40ED-9E90-3316282E6303}"/>
              </a:ext>
            </a:extLst>
          </p:cNvPr>
          <p:cNvSpPr/>
          <p:nvPr/>
        </p:nvSpPr>
        <p:spPr>
          <a:xfrm>
            <a:off x="8230336" y="2601034"/>
            <a:ext cx="820738" cy="246221"/>
          </a:xfrm>
          <a:prstGeom prst="rect">
            <a:avLst/>
          </a:prstGeom>
        </p:spPr>
        <p:txBody>
          <a:bodyPr wrap="none" lIns="0" tIns="0" rIns="0" bIns="0">
            <a:spAutoFit/>
          </a:bodyPr>
          <a:lstStyle/>
          <a:p>
            <a:r>
              <a:rPr lang="zh-CN" altLang="en-US" sz="1600" b="1" dirty="0">
                <a:solidFill>
                  <a:schemeClr val="bg1">
                    <a:lumMod val="50000"/>
                  </a:schemeClr>
                </a:solidFill>
              </a:rPr>
              <a:t>你的标题</a:t>
            </a:r>
            <a:endParaRPr lang="en-US" sz="1600" b="1" dirty="0">
              <a:solidFill>
                <a:schemeClr val="bg1">
                  <a:lumMod val="50000"/>
                </a:schemeClr>
              </a:solidFill>
            </a:endParaRPr>
          </a:p>
        </p:txBody>
      </p:sp>
      <p:sp>
        <p:nvSpPr>
          <p:cNvPr id="139" name="TextBox 140">
            <a:extLst>
              <a:ext uri="{FF2B5EF4-FFF2-40B4-BE49-F238E27FC236}">
                <a16:creationId xmlns:a16="http://schemas.microsoft.com/office/drawing/2014/main" id="{F116227A-AC3A-4B31-B990-8B9482E3777B}"/>
              </a:ext>
            </a:extLst>
          </p:cNvPr>
          <p:cNvSpPr txBox="1"/>
          <p:nvPr/>
        </p:nvSpPr>
        <p:spPr>
          <a:xfrm>
            <a:off x="8275959" y="4606927"/>
            <a:ext cx="3331594" cy="461665"/>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在此添加相关内容在此添加相关内容在此添加相关内容在此添加相关内容在此添加相关内容在此添加相关内容</a:t>
            </a:r>
            <a:endParaRPr lang="en-US" altLang="zh-CN" sz="1050" dirty="0">
              <a:solidFill>
                <a:prstClr val="black">
                  <a:lumMod val="75000"/>
                  <a:lumOff val="25000"/>
                </a:prstClr>
              </a:solidFill>
            </a:endParaRPr>
          </a:p>
        </p:txBody>
      </p:sp>
      <p:sp>
        <p:nvSpPr>
          <p:cNvPr id="140" name="Rectangle 141">
            <a:extLst>
              <a:ext uri="{FF2B5EF4-FFF2-40B4-BE49-F238E27FC236}">
                <a16:creationId xmlns:a16="http://schemas.microsoft.com/office/drawing/2014/main" id="{18B90B9A-310B-40B2-A0C6-D66A266A19A0}"/>
              </a:ext>
            </a:extLst>
          </p:cNvPr>
          <p:cNvSpPr/>
          <p:nvPr/>
        </p:nvSpPr>
        <p:spPr>
          <a:xfrm>
            <a:off x="8230336" y="4286990"/>
            <a:ext cx="820738" cy="246221"/>
          </a:xfrm>
          <a:prstGeom prst="rect">
            <a:avLst/>
          </a:prstGeom>
        </p:spPr>
        <p:txBody>
          <a:bodyPr wrap="none" lIns="0" tIns="0" rIns="0" bIns="0">
            <a:spAutoFit/>
          </a:bodyPr>
          <a:lstStyle/>
          <a:p>
            <a:r>
              <a:rPr lang="zh-CN" altLang="en-US" sz="1600" b="1" dirty="0">
                <a:solidFill>
                  <a:schemeClr val="bg1">
                    <a:lumMod val="50000"/>
                  </a:schemeClr>
                </a:solidFill>
              </a:rPr>
              <a:t>你的标题</a:t>
            </a:r>
            <a:endParaRPr lang="en-US" sz="1600" b="1" dirty="0">
              <a:solidFill>
                <a:schemeClr val="bg1">
                  <a:lumMod val="50000"/>
                </a:schemeClr>
              </a:solidFill>
            </a:endParaRPr>
          </a:p>
        </p:txBody>
      </p:sp>
    </p:spTree>
    <p:extLst>
      <p:ext uri="{BB962C8B-B14F-4D97-AF65-F5344CB8AC3E}">
        <p14:creationId xmlns:p14="http://schemas.microsoft.com/office/powerpoint/2010/main" val="31080983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a:extLst>
              <a:ext uri="{FF2B5EF4-FFF2-40B4-BE49-F238E27FC236}">
                <a16:creationId xmlns:a16="http://schemas.microsoft.com/office/drawing/2014/main" id="{A3DEA9DD-2FA2-406E-A81E-CC804266BD52}"/>
              </a:ext>
            </a:extLst>
          </p:cNvPr>
          <p:cNvGrpSpPr/>
          <p:nvPr/>
        </p:nvGrpSpPr>
        <p:grpSpPr>
          <a:xfrm>
            <a:off x="4436302" y="1470781"/>
            <a:ext cx="3319399" cy="3731195"/>
            <a:chOff x="7277102" y="2222502"/>
            <a:chExt cx="2613535" cy="2937764"/>
          </a:xfrm>
        </p:grpSpPr>
        <p:sp>
          <p:nvSpPr>
            <p:cNvPr id="3" name="Rectangle: Rounded Corners 32">
              <a:extLst>
                <a:ext uri="{FF2B5EF4-FFF2-40B4-BE49-F238E27FC236}">
                  <a16:creationId xmlns:a16="http://schemas.microsoft.com/office/drawing/2014/main" id="{3D4A9BCC-9093-46D5-85A2-A6EA781F2BDF}"/>
                </a:ext>
              </a:extLst>
            </p:cNvPr>
            <p:cNvSpPr>
              <a:spLocks/>
            </p:cNvSpPr>
            <p:nvPr/>
          </p:nvSpPr>
          <p:spPr bwMode="auto">
            <a:xfrm>
              <a:off x="7277102" y="2438175"/>
              <a:ext cx="2613535" cy="2722091"/>
            </a:xfrm>
            <a:prstGeom prst="roundRect">
              <a:avLst>
                <a:gd name="adj" fmla="val 9967"/>
              </a:avLst>
            </a:prstGeom>
            <a:solidFill>
              <a:schemeClr val="tx1">
                <a:lumMod val="50000"/>
                <a:lumOff val="50000"/>
              </a:schemeClr>
            </a:solidFill>
            <a:ln>
              <a:noFill/>
            </a:ln>
          </p:spPr>
          <p:txBody>
            <a:bodyPr anchor="ctr"/>
            <a:lstStyle/>
            <a:p>
              <a:pPr algn="ctr"/>
              <a:endParaRPr sz="3200"/>
            </a:p>
          </p:txBody>
        </p:sp>
        <p:sp>
          <p:nvSpPr>
            <p:cNvPr id="4" name="Rectangle 33">
              <a:extLst>
                <a:ext uri="{FF2B5EF4-FFF2-40B4-BE49-F238E27FC236}">
                  <a16:creationId xmlns:a16="http://schemas.microsoft.com/office/drawing/2014/main" id="{DE196776-DB8B-42AC-88DB-FBE494E8C72A}"/>
                </a:ext>
              </a:extLst>
            </p:cNvPr>
            <p:cNvSpPr>
              <a:spLocks/>
            </p:cNvSpPr>
            <p:nvPr/>
          </p:nvSpPr>
          <p:spPr bwMode="auto">
            <a:xfrm>
              <a:off x="7588317" y="2627290"/>
              <a:ext cx="1991106" cy="2170305"/>
            </a:xfrm>
            <a:prstGeom prst="rect">
              <a:avLst/>
            </a:prstGeom>
            <a:solidFill>
              <a:schemeClr val="bg1">
                <a:lumMod val="85000"/>
              </a:schemeClr>
            </a:solidFill>
            <a:ln>
              <a:noFill/>
            </a:ln>
          </p:spPr>
          <p:txBody>
            <a:bodyPr anchor="ctr"/>
            <a:lstStyle/>
            <a:p>
              <a:pPr algn="ctr"/>
              <a:endParaRPr sz="3200"/>
            </a:p>
          </p:txBody>
        </p:sp>
        <p:sp>
          <p:nvSpPr>
            <p:cNvPr id="5" name="Rectangle 34">
              <a:extLst>
                <a:ext uri="{FF2B5EF4-FFF2-40B4-BE49-F238E27FC236}">
                  <a16:creationId xmlns:a16="http://schemas.microsoft.com/office/drawing/2014/main" id="{16F0F57A-A6B6-4810-A558-CD65A258FA9B}"/>
                </a:ext>
              </a:extLst>
            </p:cNvPr>
            <p:cNvSpPr>
              <a:spLocks/>
            </p:cNvSpPr>
            <p:nvPr/>
          </p:nvSpPr>
          <p:spPr bwMode="auto">
            <a:xfrm>
              <a:off x="7574771" y="2660027"/>
              <a:ext cx="1991106" cy="2170305"/>
            </a:xfrm>
            <a:prstGeom prst="rect">
              <a:avLst/>
            </a:prstGeom>
            <a:solidFill>
              <a:schemeClr val="tx1">
                <a:lumMod val="25000"/>
                <a:lumOff val="75000"/>
              </a:schemeClr>
            </a:solidFill>
            <a:ln>
              <a:noFill/>
            </a:ln>
          </p:spPr>
          <p:txBody>
            <a:bodyPr anchor="ctr"/>
            <a:lstStyle/>
            <a:p>
              <a:pPr algn="ctr"/>
              <a:endParaRPr sz="3200"/>
            </a:p>
          </p:txBody>
        </p:sp>
        <p:sp>
          <p:nvSpPr>
            <p:cNvPr id="6" name="Rectangle 35">
              <a:extLst>
                <a:ext uri="{FF2B5EF4-FFF2-40B4-BE49-F238E27FC236}">
                  <a16:creationId xmlns:a16="http://schemas.microsoft.com/office/drawing/2014/main" id="{C6310732-9EE8-435C-B1D6-AD16F5551EE3}"/>
                </a:ext>
              </a:extLst>
            </p:cNvPr>
            <p:cNvSpPr>
              <a:spLocks/>
            </p:cNvSpPr>
            <p:nvPr/>
          </p:nvSpPr>
          <p:spPr bwMode="auto">
            <a:xfrm>
              <a:off x="7556144" y="2692762"/>
              <a:ext cx="1991106" cy="2170305"/>
            </a:xfrm>
            <a:prstGeom prst="rect">
              <a:avLst/>
            </a:prstGeom>
            <a:solidFill>
              <a:schemeClr val="bg1">
                <a:lumMod val="85000"/>
              </a:schemeClr>
            </a:solidFill>
            <a:ln>
              <a:noFill/>
            </a:ln>
          </p:spPr>
          <p:txBody>
            <a:bodyPr anchor="ctr"/>
            <a:lstStyle/>
            <a:p>
              <a:pPr algn="ctr"/>
              <a:endParaRPr sz="3200"/>
            </a:p>
          </p:txBody>
        </p:sp>
        <p:sp>
          <p:nvSpPr>
            <p:cNvPr id="7" name="Rectangle 36">
              <a:extLst>
                <a:ext uri="{FF2B5EF4-FFF2-40B4-BE49-F238E27FC236}">
                  <a16:creationId xmlns:a16="http://schemas.microsoft.com/office/drawing/2014/main" id="{4D98F58C-A290-4662-9816-B7A95B74C6CE}"/>
                </a:ext>
              </a:extLst>
            </p:cNvPr>
            <p:cNvSpPr>
              <a:spLocks/>
            </p:cNvSpPr>
            <p:nvPr/>
          </p:nvSpPr>
          <p:spPr bwMode="auto">
            <a:xfrm>
              <a:off x="7535823" y="2717032"/>
              <a:ext cx="1991106" cy="2170305"/>
            </a:xfrm>
            <a:prstGeom prst="rect">
              <a:avLst/>
            </a:prstGeom>
            <a:solidFill>
              <a:schemeClr val="tx1">
                <a:lumMod val="25000"/>
                <a:lumOff val="75000"/>
              </a:schemeClr>
            </a:solidFill>
            <a:ln>
              <a:noFill/>
            </a:ln>
          </p:spPr>
          <p:txBody>
            <a:bodyPr anchor="ctr"/>
            <a:lstStyle/>
            <a:p>
              <a:pPr algn="ctr"/>
              <a:endParaRPr sz="3200"/>
            </a:p>
          </p:txBody>
        </p:sp>
        <p:grpSp>
          <p:nvGrpSpPr>
            <p:cNvPr id="8" name="Group 37">
              <a:extLst>
                <a:ext uri="{FF2B5EF4-FFF2-40B4-BE49-F238E27FC236}">
                  <a16:creationId xmlns:a16="http://schemas.microsoft.com/office/drawing/2014/main" id="{F834A31A-4B81-43DE-81C2-13F59C5ED542}"/>
                </a:ext>
              </a:extLst>
            </p:cNvPr>
            <p:cNvGrpSpPr/>
            <p:nvPr/>
          </p:nvGrpSpPr>
          <p:grpSpPr>
            <a:xfrm>
              <a:off x="7535823" y="2717032"/>
              <a:ext cx="1991106" cy="2170305"/>
              <a:chOff x="3568700" y="1579563"/>
              <a:chExt cx="2009775" cy="1990725"/>
            </a:xfrm>
            <a:effectLst/>
          </p:grpSpPr>
          <p:sp>
            <p:nvSpPr>
              <p:cNvPr id="19" name="Freeform: Shape 54">
                <a:extLst>
                  <a:ext uri="{FF2B5EF4-FFF2-40B4-BE49-F238E27FC236}">
                    <a16:creationId xmlns:a16="http://schemas.microsoft.com/office/drawing/2014/main" id="{A9488AB7-ECC4-4204-8817-0291F333ADF6}"/>
                  </a:ext>
                </a:extLst>
              </p:cNvPr>
              <p:cNvSpPr>
                <a:spLocks/>
              </p:cNvSpPr>
              <p:nvPr/>
            </p:nvSpPr>
            <p:spPr bwMode="auto">
              <a:xfrm>
                <a:off x="3568700" y="1579563"/>
                <a:ext cx="2009775" cy="1990725"/>
              </a:xfrm>
              <a:custGeom>
                <a:avLst/>
                <a:gdLst>
                  <a:gd name="T0" fmla="*/ 422 w 533"/>
                  <a:gd name="T1" fmla="*/ 440 h 528"/>
                  <a:gd name="T2" fmla="*/ 399 w 533"/>
                  <a:gd name="T3" fmla="*/ 497 h 528"/>
                  <a:gd name="T4" fmla="*/ 332 w 533"/>
                  <a:gd name="T5" fmla="*/ 527 h 528"/>
                  <a:gd name="T6" fmla="*/ 297 w 533"/>
                  <a:gd name="T7" fmla="*/ 528 h 528"/>
                  <a:gd name="T8" fmla="*/ 0 w 533"/>
                  <a:gd name="T9" fmla="*/ 528 h 528"/>
                  <a:gd name="T10" fmla="*/ 0 w 533"/>
                  <a:gd name="T11" fmla="*/ 0 h 528"/>
                  <a:gd name="T12" fmla="*/ 532 w 533"/>
                  <a:gd name="T13" fmla="*/ 0 h 528"/>
                  <a:gd name="T14" fmla="*/ 532 w 533"/>
                  <a:gd name="T15" fmla="*/ 276 h 528"/>
                  <a:gd name="T16" fmla="*/ 532 w 533"/>
                  <a:gd name="T17" fmla="*/ 320 h 528"/>
                  <a:gd name="T18" fmla="*/ 533 w 533"/>
                  <a:gd name="T19" fmla="*/ 388 h 528"/>
                  <a:gd name="T20" fmla="*/ 514 w 533"/>
                  <a:gd name="T21" fmla="*/ 413 h 528"/>
                  <a:gd name="T22" fmla="*/ 422 w 533"/>
                  <a:gd name="T23" fmla="*/ 44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3" h="528">
                    <a:moveTo>
                      <a:pt x="422" y="440"/>
                    </a:moveTo>
                    <a:cubicBezTo>
                      <a:pt x="422" y="440"/>
                      <a:pt x="426" y="458"/>
                      <a:pt x="399" y="497"/>
                    </a:cubicBezTo>
                    <a:cubicBezTo>
                      <a:pt x="380" y="515"/>
                      <a:pt x="355" y="526"/>
                      <a:pt x="332" y="527"/>
                    </a:cubicBezTo>
                    <a:cubicBezTo>
                      <a:pt x="315" y="528"/>
                      <a:pt x="297" y="528"/>
                      <a:pt x="297" y="528"/>
                    </a:cubicBezTo>
                    <a:cubicBezTo>
                      <a:pt x="0" y="528"/>
                      <a:pt x="0" y="528"/>
                      <a:pt x="0" y="528"/>
                    </a:cubicBezTo>
                    <a:cubicBezTo>
                      <a:pt x="0" y="0"/>
                      <a:pt x="0" y="0"/>
                      <a:pt x="0" y="0"/>
                    </a:cubicBezTo>
                    <a:cubicBezTo>
                      <a:pt x="532" y="0"/>
                      <a:pt x="532" y="0"/>
                      <a:pt x="532" y="0"/>
                    </a:cubicBezTo>
                    <a:cubicBezTo>
                      <a:pt x="532" y="276"/>
                      <a:pt x="532" y="276"/>
                      <a:pt x="532" y="276"/>
                    </a:cubicBezTo>
                    <a:cubicBezTo>
                      <a:pt x="532" y="276"/>
                      <a:pt x="532" y="294"/>
                      <a:pt x="532" y="320"/>
                    </a:cubicBezTo>
                    <a:cubicBezTo>
                      <a:pt x="532" y="338"/>
                      <a:pt x="533" y="368"/>
                      <a:pt x="533" y="388"/>
                    </a:cubicBezTo>
                    <a:cubicBezTo>
                      <a:pt x="533" y="398"/>
                      <a:pt x="520" y="408"/>
                      <a:pt x="514" y="413"/>
                    </a:cubicBezTo>
                    <a:cubicBezTo>
                      <a:pt x="459" y="449"/>
                      <a:pt x="422" y="440"/>
                      <a:pt x="422" y="440"/>
                    </a:cubicBezTo>
                    <a:close/>
                  </a:path>
                </a:pathLst>
              </a:custGeom>
              <a:solidFill>
                <a:schemeClr val="bg1"/>
              </a:solidFill>
              <a:ln w="9525">
                <a:solidFill>
                  <a:schemeClr val="bg1">
                    <a:lumMod val="65000"/>
                  </a:schemeClr>
                </a:solidFill>
                <a:round/>
                <a:headEnd/>
                <a:tailEnd/>
              </a:ln>
              <a:extLst/>
            </p:spPr>
            <p:txBody>
              <a:bodyPr anchor="ctr"/>
              <a:lstStyle/>
              <a:p>
                <a:pPr algn="ctr"/>
                <a:endParaRPr sz="3200"/>
              </a:p>
            </p:txBody>
          </p:sp>
          <p:sp>
            <p:nvSpPr>
              <p:cNvPr id="20" name="Freeform: Shape 55">
                <a:extLst>
                  <a:ext uri="{FF2B5EF4-FFF2-40B4-BE49-F238E27FC236}">
                    <a16:creationId xmlns:a16="http://schemas.microsoft.com/office/drawing/2014/main" id="{0D94E55B-3A40-4312-AF69-6236673CF82A}"/>
                  </a:ext>
                </a:extLst>
              </p:cNvPr>
              <p:cNvSpPr>
                <a:spLocks/>
              </p:cNvSpPr>
              <p:nvPr/>
            </p:nvSpPr>
            <p:spPr bwMode="auto">
              <a:xfrm>
                <a:off x="4876800" y="3068638"/>
                <a:ext cx="693738" cy="490538"/>
              </a:xfrm>
              <a:custGeom>
                <a:avLst/>
                <a:gdLst>
                  <a:gd name="T0" fmla="*/ 184 w 184"/>
                  <a:gd name="T1" fmla="*/ 0 h 130"/>
                  <a:gd name="T2" fmla="*/ 75 w 184"/>
                  <a:gd name="T3" fmla="*/ 45 h 130"/>
                  <a:gd name="T4" fmla="*/ 60 w 184"/>
                  <a:gd name="T5" fmla="*/ 90 h 130"/>
                  <a:gd name="T6" fmla="*/ 0 w 184"/>
                  <a:gd name="T7" fmla="*/ 130 h 130"/>
                  <a:gd name="T8" fmla="*/ 113 w 184"/>
                  <a:gd name="T9" fmla="*/ 69 h 130"/>
                  <a:gd name="T10" fmla="*/ 184 w 184"/>
                  <a:gd name="T11" fmla="*/ 0 h 130"/>
                </a:gdLst>
                <a:ahLst/>
                <a:cxnLst>
                  <a:cxn ang="0">
                    <a:pos x="T0" y="T1"/>
                  </a:cxn>
                  <a:cxn ang="0">
                    <a:pos x="T2" y="T3"/>
                  </a:cxn>
                  <a:cxn ang="0">
                    <a:pos x="T4" y="T5"/>
                  </a:cxn>
                  <a:cxn ang="0">
                    <a:pos x="T6" y="T7"/>
                  </a:cxn>
                  <a:cxn ang="0">
                    <a:pos x="T8" y="T9"/>
                  </a:cxn>
                  <a:cxn ang="0">
                    <a:pos x="T10" y="T11"/>
                  </a:cxn>
                </a:cxnLst>
                <a:rect l="0" t="0" r="r" b="b"/>
                <a:pathLst>
                  <a:path w="184" h="130">
                    <a:moveTo>
                      <a:pt x="184" y="0"/>
                    </a:moveTo>
                    <a:cubicBezTo>
                      <a:pt x="121" y="56"/>
                      <a:pt x="75" y="45"/>
                      <a:pt x="75" y="45"/>
                    </a:cubicBezTo>
                    <a:cubicBezTo>
                      <a:pt x="75" y="45"/>
                      <a:pt x="75" y="60"/>
                      <a:pt x="60" y="90"/>
                    </a:cubicBezTo>
                    <a:cubicBezTo>
                      <a:pt x="46" y="117"/>
                      <a:pt x="3" y="129"/>
                      <a:pt x="0" y="130"/>
                    </a:cubicBezTo>
                    <a:cubicBezTo>
                      <a:pt x="0" y="130"/>
                      <a:pt x="40" y="129"/>
                      <a:pt x="113" y="69"/>
                    </a:cubicBezTo>
                    <a:cubicBezTo>
                      <a:pt x="161" y="29"/>
                      <a:pt x="181" y="6"/>
                      <a:pt x="184" y="0"/>
                    </a:cubicBezTo>
                    <a:close/>
                  </a:path>
                </a:pathLst>
              </a:custGeom>
              <a:solidFill>
                <a:schemeClr val="bg1">
                  <a:lumMod val="85000"/>
                </a:schemeClr>
              </a:solidFill>
              <a:ln w="9525">
                <a:solidFill>
                  <a:schemeClr val="bg1">
                    <a:lumMod val="65000"/>
                  </a:schemeClr>
                </a:solidFill>
                <a:round/>
                <a:headEnd/>
                <a:tailEnd/>
              </a:ln>
              <a:extLst/>
            </p:spPr>
            <p:txBody>
              <a:bodyPr anchor="ctr"/>
              <a:lstStyle/>
              <a:p>
                <a:pPr algn="ctr"/>
                <a:endParaRPr sz="3200"/>
              </a:p>
            </p:txBody>
          </p:sp>
        </p:grpSp>
        <p:sp>
          <p:nvSpPr>
            <p:cNvPr id="9" name="Rectangle 38">
              <a:extLst>
                <a:ext uri="{FF2B5EF4-FFF2-40B4-BE49-F238E27FC236}">
                  <a16:creationId xmlns:a16="http://schemas.microsoft.com/office/drawing/2014/main" id="{C192CD5D-EC9D-4155-AB25-49E35988CF68}"/>
                </a:ext>
              </a:extLst>
            </p:cNvPr>
            <p:cNvSpPr>
              <a:spLocks/>
            </p:cNvSpPr>
            <p:nvPr/>
          </p:nvSpPr>
          <p:spPr bwMode="auto">
            <a:xfrm>
              <a:off x="7530181" y="2717032"/>
              <a:ext cx="1991106" cy="746719"/>
            </a:xfrm>
            <a:prstGeom prst="rect">
              <a:avLst/>
            </a:prstGeom>
            <a:solidFill>
              <a:schemeClr val="accent1"/>
            </a:solidFill>
            <a:ln>
              <a:noFill/>
            </a:ln>
          </p:spPr>
          <p:txBody>
            <a:bodyPr vert="horz" wrap="square" lIns="0" tIns="121920" rIns="0" bIns="0" anchor="ctr" anchorCtr="1" compatLnSpc="1">
              <a:prstTxWarp prst="textNoShape">
                <a:avLst/>
              </a:prstTxWarp>
              <a:normAutofit/>
            </a:bodyPr>
            <a:lstStyle/>
            <a:p>
              <a:pPr algn="ctr"/>
              <a:r>
                <a:rPr lang="en-US" sz="3733" b="1">
                  <a:solidFill>
                    <a:schemeClr val="bg1"/>
                  </a:solidFill>
                </a:rPr>
                <a:t>JAN</a:t>
              </a:r>
            </a:p>
          </p:txBody>
        </p:sp>
        <p:grpSp>
          <p:nvGrpSpPr>
            <p:cNvPr id="10" name="Group 39">
              <a:extLst>
                <a:ext uri="{FF2B5EF4-FFF2-40B4-BE49-F238E27FC236}">
                  <a16:creationId xmlns:a16="http://schemas.microsoft.com/office/drawing/2014/main" id="{A9DC1AAF-6802-41B2-AF79-69AF703B9F73}"/>
                </a:ext>
              </a:extLst>
            </p:cNvPr>
            <p:cNvGrpSpPr/>
            <p:nvPr/>
          </p:nvGrpSpPr>
          <p:grpSpPr>
            <a:xfrm>
              <a:off x="7852665" y="2806312"/>
              <a:ext cx="1346119" cy="152391"/>
              <a:chOff x="1235868" y="2609849"/>
              <a:chExt cx="757237" cy="85725"/>
            </a:xfrm>
          </p:grpSpPr>
          <p:sp>
            <p:nvSpPr>
              <p:cNvPr id="16" name="Oval 51">
                <a:extLst>
                  <a:ext uri="{FF2B5EF4-FFF2-40B4-BE49-F238E27FC236}">
                    <a16:creationId xmlns:a16="http://schemas.microsoft.com/office/drawing/2014/main" id="{E1DC3DC8-C85D-4A9F-A1ED-7974E0324835}"/>
                  </a:ext>
                </a:extLst>
              </p:cNvPr>
              <p:cNvSpPr/>
              <p:nvPr/>
            </p:nvSpPr>
            <p:spPr>
              <a:xfrm>
                <a:off x="1235868"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7" name="Oval 52">
                <a:extLst>
                  <a:ext uri="{FF2B5EF4-FFF2-40B4-BE49-F238E27FC236}">
                    <a16:creationId xmlns:a16="http://schemas.microsoft.com/office/drawing/2014/main" id="{C483D613-EC56-4589-8DAF-32465B0E1FC4}"/>
                  </a:ext>
                </a:extLst>
              </p:cNvPr>
              <p:cNvSpPr/>
              <p:nvPr/>
            </p:nvSpPr>
            <p:spPr>
              <a:xfrm>
                <a:off x="1571624"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sp>
            <p:nvSpPr>
              <p:cNvPr id="18" name="Oval 53">
                <a:extLst>
                  <a:ext uri="{FF2B5EF4-FFF2-40B4-BE49-F238E27FC236}">
                    <a16:creationId xmlns:a16="http://schemas.microsoft.com/office/drawing/2014/main" id="{AECBBA40-7C57-4C4B-BD91-B96892F7F8E4}"/>
                  </a:ext>
                </a:extLst>
              </p:cNvPr>
              <p:cNvSpPr/>
              <p:nvPr/>
            </p:nvSpPr>
            <p:spPr>
              <a:xfrm>
                <a:off x="1907380" y="2609849"/>
                <a:ext cx="85725" cy="8572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p>
            </p:txBody>
          </p:sp>
        </p:grpSp>
        <p:grpSp>
          <p:nvGrpSpPr>
            <p:cNvPr id="11" name="Group 4">
              <a:extLst>
                <a:ext uri="{FF2B5EF4-FFF2-40B4-BE49-F238E27FC236}">
                  <a16:creationId xmlns:a16="http://schemas.microsoft.com/office/drawing/2014/main" id="{EE6C0FDB-D424-4149-B4E3-39649AA4FEFF}"/>
                </a:ext>
              </a:extLst>
            </p:cNvPr>
            <p:cNvGrpSpPr/>
            <p:nvPr/>
          </p:nvGrpSpPr>
          <p:grpSpPr>
            <a:xfrm>
              <a:off x="7867645" y="2222502"/>
              <a:ext cx="1317108" cy="684175"/>
              <a:chOff x="7867645" y="2222502"/>
              <a:chExt cx="1317108" cy="684175"/>
            </a:xfrm>
          </p:grpSpPr>
          <p:sp>
            <p:nvSpPr>
              <p:cNvPr id="13" name="Freeform: Shape 40">
                <a:extLst>
                  <a:ext uri="{FF2B5EF4-FFF2-40B4-BE49-F238E27FC236}">
                    <a16:creationId xmlns:a16="http://schemas.microsoft.com/office/drawing/2014/main" id="{B376CD3C-2B0A-404A-8C30-6AF3E5E861B4}"/>
                  </a:ext>
                </a:extLst>
              </p:cNvPr>
              <p:cNvSpPr>
                <a:spLocks/>
              </p:cNvSpPr>
              <p:nvPr/>
            </p:nvSpPr>
            <p:spPr bwMode="auto">
              <a:xfrm>
                <a:off x="7867645"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sp>
            <p:nvSpPr>
              <p:cNvPr id="14" name="Freeform: Shape 41">
                <a:extLst>
                  <a:ext uri="{FF2B5EF4-FFF2-40B4-BE49-F238E27FC236}">
                    <a16:creationId xmlns:a16="http://schemas.microsoft.com/office/drawing/2014/main" id="{B5E321F5-52D9-4177-AA1F-1A052DF2BCD1}"/>
                  </a:ext>
                </a:extLst>
              </p:cNvPr>
              <p:cNvSpPr>
                <a:spLocks/>
              </p:cNvSpPr>
              <p:nvPr/>
            </p:nvSpPr>
            <p:spPr bwMode="auto">
              <a:xfrm>
                <a:off x="8463579"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sp>
            <p:nvSpPr>
              <p:cNvPr id="15" name="Freeform: Shape 42">
                <a:extLst>
                  <a:ext uri="{FF2B5EF4-FFF2-40B4-BE49-F238E27FC236}">
                    <a16:creationId xmlns:a16="http://schemas.microsoft.com/office/drawing/2014/main" id="{05DEBE36-9E13-43F4-B189-AD0C7B969511}"/>
                  </a:ext>
                </a:extLst>
              </p:cNvPr>
              <p:cNvSpPr>
                <a:spLocks/>
              </p:cNvSpPr>
              <p:nvPr/>
            </p:nvSpPr>
            <p:spPr bwMode="auto">
              <a:xfrm>
                <a:off x="9060445" y="2222502"/>
                <a:ext cx="124308" cy="684175"/>
              </a:xfrm>
              <a:custGeom>
                <a:avLst/>
                <a:gdLst>
                  <a:gd name="T0" fmla="*/ 32 w 32"/>
                  <a:gd name="T1" fmla="*/ 110 h 121"/>
                  <a:gd name="T2" fmla="*/ 16 w 32"/>
                  <a:gd name="T3" fmla="*/ 121 h 121"/>
                  <a:gd name="T4" fmla="*/ 0 w 32"/>
                  <a:gd name="T5" fmla="*/ 110 h 121"/>
                  <a:gd name="T6" fmla="*/ 0 w 32"/>
                  <a:gd name="T7" fmla="*/ 12 h 121"/>
                  <a:gd name="T8" fmla="*/ 16 w 32"/>
                  <a:gd name="T9" fmla="*/ 0 h 121"/>
                  <a:gd name="T10" fmla="*/ 32 w 32"/>
                  <a:gd name="T11" fmla="*/ 12 h 121"/>
                  <a:gd name="T12" fmla="*/ 32 w 32"/>
                  <a:gd name="T13" fmla="*/ 110 h 121"/>
                </a:gdLst>
                <a:ahLst/>
                <a:cxnLst>
                  <a:cxn ang="0">
                    <a:pos x="T0" y="T1"/>
                  </a:cxn>
                  <a:cxn ang="0">
                    <a:pos x="T2" y="T3"/>
                  </a:cxn>
                  <a:cxn ang="0">
                    <a:pos x="T4" y="T5"/>
                  </a:cxn>
                  <a:cxn ang="0">
                    <a:pos x="T6" y="T7"/>
                  </a:cxn>
                  <a:cxn ang="0">
                    <a:pos x="T8" y="T9"/>
                  </a:cxn>
                  <a:cxn ang="0">
                    <a:pos x="T10" y="T11"/>
                  </a:cxn>
                  <a:cxn ang="0">
                    <a:pos x="T12" y="T13"/>
                  </a:cxn>
                </a:cxnLst>
                <a:rect l="0" t="0" r="r" b="b"/>
                <a:pathLst>
                  <a:path w="32" h="121">
                    <a:moveTo>
                      <a:pt x="32" y="110"/>
                    </a:moveTo>
                    <a:cubicBezTo>
                      <a:pt x="32" y="116"/>
                      <a:pt x="25" y="121"/>
                      <a:pt x="16" y="121"/>
                    </a:cubicBezTo>
                    <a:cubicBezTo>
                      <a:pt x="7" y="121"/>
                      <a:pt x="0" y="116"/>
                      <a:pt x="0" y="110"/>
                    </a:cubicBezTo>
                    <a:cubicBezTo>
                      <a:pt x="0" y="12"/>
                      <a:pt x="0" y="12"/>
                      <a:pt x="0" y="12"/>
                    </a:cubicBezTo>
                    <a:cubicBezTo>
                      <a:pt x="0" y="5"/>
                      <a:pt x="7" y="0"/>
                      <a:pt x="16" y="0"/>
                    </a:cubicBezTo>
                    <a:cubicBezTo>
                      <a:pt x="25" y="0"/>
                      <a:pt x="32" y="5"/>
                      <a:pt x="32" y="12"/>
                    </a:cubicBezTo>
                    <a:lnTo>
                      <a:pt x="32" y="110"/>
                    </a:lnTo>
                    <a:close/>
                  </a:path>
                </a:pathLst>
              </a:custGeom>
              <a:solidFill>
                <a:schemeClr val="bg1">
                  <a:lumMod val="95000"/>
                </a:schemeClr>
              </a:solidFill>
              <a:ln>
                <a:solidFill>
                  <a:schemeClr val="bg1">
                    <a:lumMod val="65000"/>
                  </a:schemeClr>
                </a:solidFill>
              </a:ln>
            </p:spPr>
            <p:txBody>
              <a:bodyPr anchor="ctr"/>
              <a:lstStyle/>
              <a:p>
                <a:pPr algn="ctr"/>
                <a:endParaRPr sz="3200"/>
              </a:p>
            </p:txBody>
          </p:sp>
        </p:grpSp>
        <p:sp>
          <p:nvSpPr>
            <p:cNvPr id="12" name="TextBox 56">
              <a:extLst>
                <a:ext uri="{FF2B5EF4-FFF2-40B4-BE49-F238E27FC236}">
                  <a16:creationId xmlns:a16="http://schemas.microsoft.com/office/drawing/2014/main" id="{AFCE40C9-3515-48F8-B46B-DAF21F18115F}"/>
                </a:ext>
              </a:extLst>
            </p:cNvPr>
            <p:cNvSpPr txBox="1"/>
            <p:nvPr/>
          </p:nvSpPr>
          <p:spPr>
            <a:xfrm>
              <a:off x="8042497" y="3484477"/>
              <a:ext cx="953159" cy="945081"/>
            </a:xfrm>
            <a:prstGeom prst="rect">
              <a:avLst/>
            </a:prstGeom>
            <a:noFill/>
          </p:spPr>
          <p:txBody>
            <a:bodyPr wrap="none">
              <a:normAutofit fontScale="85000" lnSpcReduction="20000"/>
            </a:bodyPr>
            <a:lstStyle/>
            <a:p>
              <a:pPr algn="ctr"/>
              <a:r>
                <a:rPr lang="en-US" sz="9600" b="1">
                  <a:solidFill>
                    <a:schemeClr val="tx1">
                      <a:lumMod val="75000"/>
                      <a:lumOff val="25000"/>
                    </a:schemeClr>
                  </a:solidFill>
                </a:rPr>
                <a:t>20</a:t>
              </a:r>
            </a:p>
          </p:txBody>
        </p:sp>
      </p:grpSp>
      <p:grpSp>
        <p:nvGrpSpPr>
          <p:cNvPr id="21" name="Group 49">
            <a:extLst>
              <a:ext uri="{FF2B5EF4-FFF2-40B4-BE49-F238E27FC236}">
                <a16:creationId xmlns:a16="http://schemas.microsoft.com/office/drawing/2014/main" id="{ABE958AD-B279-4DEC-860C-73D9CDB2A758}"/>
              </a:ext>
            </a:extLst>
          </p:cNvPr>
          <p:cNvGrpSpPr/>
          <p:nvPr/>
        </p:nvGrpSpPr>
        <p:grpSpPr>
          <a:xfrm>
            <a:off x="8170815" y="1912116"/>
            <a:ext cx="2749723" cy="3463424"/>
            <a:chOff x="8170814" y="1912116"/>
            <a:chExt cx="2749722" cy="3463424"/>
          </a:xfrm>
        </p:grpSpPr>
        <p:grpSp>
          <p:nvGrpSpPr>
            <p:cNvPr id="22" name="Group 50">
              <a:extLst>
                <a:ext uri="{FF2B5EF4-FFF2-40B4-BE49-F238E27FC236}">
                  <a16:creationId xmlns:a16="http://schemas.microsoft.com/office/drawing/2014/main" id="{46AE0663-D1C1-4BA7-879F-D330D08CD615}"/>
                </a:ext>
              </a:extLst>
            </p:cNvPr>
            <p:cNvGrpSpPr/>
            <p:nvPr/>
          </p:nvGrpSpPr>
          <p:grpSpPr>
            <a:xfrm>
              <a:off x="8170814" y="1912116"/>
              <a:ext cx="2611177" cy="3463424"/>
              <a:chOff x="1193500" y="1491637"/>
              <a:chExt cx="3761195" cy="3463424"/>
            </a:xfrm>
          </p:grpSpPr>
          <p:grpSp>
            <p:nvGrpSpPr>
              <p:cNvPr id="25" name="Group 59">
                <a:extLst>
                  <a:ext uri="{FF2B5EF4-FFF2-40B4-BE49-F238E27FC236}">
                    <a16:creationId xmlns:a16="http://schemas.microsoft.com/office/drawing/2014/main" id="{8437A0CF-1EA2-4B4A-AB87-BE300112BE38}"/>
                  </a:ext>
                </a:extLst>
              </p:cNvPr>
              <p:cNvGrpSpPr/>
              <p:nvPr/>
            </p:nvGrpSpPr>
            <p:grpSpPr>
              <a:xfrm>
                <a:off x="1193500" y="1491637"/>
                <a:ext cx="3761195" cy="815608"/>
                <a:chOff x="1317257" y="1824875"/>
                <a:chExt cx="3761195" cy="815608"/>
              </a:xfrm>
            </p:grpSpPr>
            <p:sp>
              <p:nvSpPr>
                <p:cNvPr id="32" name="TextBox 66">
                  <a:extLst>
                    <a:ext uri="{FF2B5EF4-FFF2-40B4-BE49-F238E27FC236}">
                      <a16:creationId xmlns:a16="http://schemas.microsoft.com/office/drawing/2014/main" id="{0074E7D5-6DB8-44BC-ADEC-B15726E2074F}"/>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33" name="Rectangle 67">
                  <a:extLst>
                    <a:ext uri="{FF2B5EF4-FFF2-40B4-BE49-F238E27FC236}">
                      <a16:creationId xmlns:a16="http://schemas.microsoft.com/office/drawing/2014/main" id="{5A0C116D-03BA-4BB7-BA6D-C0F185443BF0}"/>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1"/>
                      </a:solidFill>
                    </a:rPr>
                    <a:t>标题文本预设</a:t>
                  </a:r>
                </a:p>
              </p:txBody>
            </p:sp>
          </p:grpSp>
          <p:grpSp>
            <p:nvGrpSpPr>
              <p:cNvPr id="26" name="Group 60">
                <a:extLst>
                  <a:ext uri="{FF2B5EF4-FFF2-40B4-BE49-F238E27FC236}">
                    <a16:creationId xmlns:a16="http://schemas.microsoft.com/office/drawing/2014/main" id="{EA0F3733-BDBB-4804-B554-7FF43D319840}"/>
                  </a:ext>
                </a:extLst>
              </p:cNvPr>
              <p:cNvGrpSpPr/>
              <p:nvPr/>
            </p:nvGrpSpPr>
            <p:grpSpPr>
              <a:xfrm>
                <a:off x="1193500" y="2815545"/>
                <a:ext cx="3761195" cy="815608"/>
                <a:chOff x="1317257" y="1824875"/>
                <a:chExt cx="3761195" cy="815608"/>
              </a:xfrm>
            </p:grpSpPr>
            <p:sp>
              <p:nvSpPr>
                <p:cNvPr id="30" name="TextBox 64">
                  <a:extLst>
                    <a:ext uri="{FF2B5EF4-FFF2-40B4-BE49-F238E27FC236}">
                      <a16:creationId xmlns:a16="http://schemas.microsoft.com/office/drawing/2014/main" id="{94760DB2-AD77-420D-AC20-ABD63F22CB6C}"/>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31" name="Rectangle 65">
                  <a:extLst>
                    <a:ext uri="{FF2B5EF4-FFF2-40B4-BE49-F238E27FC236}">
                      <a16:creationId xmlns:a16="http://schemas.microsoft.com/office/drawing/2014/main" id="{8524FFEB-D1B5-42DD-9E07-21226F67B8C8}"/>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2"/>
                      </a:solidFill>
                    </a:rPr>
                    <a:t>标题文本预设</a:t>
                  </a:r>
                </a:p>
              </p:txBody>
            </p:sp>
          </p:grpSp>
          <p:grpSp>
            <p:nvGrpSpPr>
              <p:cNvPr id="27" name="Group 61">
                <a:extLst>
                  <a:ext uri="{FF2B5EF4-FFF2-40B4-BE49-F238E27FC236}">
                    <a16:creationId xmlns:a16="http://schemas.microsoft.com/office/drawing/2014/main" id="{7714C5CE-4DB8-4E53-B8AB-E2F4C56452F1}"/>
                  </a:ext>
                </a:extLst>
              </p:cNvPr>
              <p:cNvGrpSpPr/>
              <p:nvPr/>
            </p:nvGrpSpPr>
            <p:grpSpPr>
              <a:xfrm>
                <a:off x="1193500" y="4139453"/>
                <a:ext cx="3761195" cy="815608"/>
                <a:chOff x="1317257" y="1824875"/>
                <a:chExt cx="3761195" cy="815608"/>
              </a:xfrm>
            </p:grpSpPr>
            <p:sp>
              <p:nvSpPr>
                <p:cNvPr id="28" name="TextBox 62">
                  <a:extLst>
                    <a:ext uri="{FF2B5EF4-FFF2-40B4-BE49-F238E27FC236}">
                      <a16:creationId xmlns:a16="http://schemas.microsoft.com/office/drawing/2014/main" id="{A3C68601-7D53-4EDF-A4FF-C8790A722B88}"/>
                    </a:ext>
                  </a:extLst>
                </p:cNvPr>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1333"/>
                    <a:t>此部分内容作为文字排版占位显示</a:t>
                  </a:r>
                  <a:br>
                    <a:rPr lang="zh-CN" altLang="en-US" sz="1333"/>
                  </a:br>
                  <a:r>
                    <a:rPr lang="zh-CN" altLang="en-US" sz="1333"/>
                    <a:t>（建议使用主题字体）</a:t>
                  </a:r>
                </a:p>
              </p:txBody>
            </p:sp>
            <p:sp>
              <p:nvSpPr>
                <p:cNvPr id="29" name="Rectangle 63">
                  <a:extLst>
                    <a:ext uri="{FF2B5EF4-FFF2-40B4-BE49-F238E27FC236}">
                      <a16:creationId xmlns:a16="http://schemas.microsoft.com/office/drawing/2014/main" id="{D772BF4C-5B99-42DA-A063-34A2E14BDB44}"/>
                    </a:ext>
                  </a:extLst>
                </p:cNvPr>
                <p:cNvSpPr/>
                <p:nvPr/>
              </p:nvSpPr>
              <p:spPr>
                <a:xfrm>
                  <a:off x="1317257" y="1824875"/>
                  <a:ext cx="3761195" cy="307777"/>
                </a:xfrm>
                <a:prstGeom prst="rect">
                  <a:avLst/>
                </a:prstGeom>
              </p:spPr>
              <p:txBody>
                <a:bodyPr wrap="none" lIns="0" tIns="0" rIns="0" bIns="0">
                  <a:normAutofit lnSpcReduction="10000"/>
                </a:bodyPr>
                <a:lstStyle/>
                <a:p>
                  <a:pPr algn="r"/>
                  <a:r>
                    <a:rPr lang="zh-CN" altLang="en-US" sz="2133" b="1">
                      <a:solidFill>
                        <a:schemeClr val="accent5"/>
                      </a:solidFill>
                    </a:rPr>
                    <a:t>标题文本预设</a:t>
                  </a:r>
                </a:p>
              </p:txBody>
            </p:sp>
          </p:grpSp>
        </p:grpSp>
        <p:cxnSp>
          <p:nvCxnSpPr>
            <p:cNvPr id="23" name="Straight Connector 57">
              <a:extLst>
                <a:ext uri="{FF2B5EF4-FFF2-40B4-BE49-F238E27FC236}">
                  <a16:creationId xmlns:a16="http://schemas.microsoft.com/office/drawing/2014/main" id="{93CB86C2-468C-4A77-823C-6B50515EBC9F}"/>
                </a:ext>
              </a:extLst>
            </p:cNvPr>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58">
              <a:extLst>
                <a:ext uri="{FF2B5EF4-FFF2-40B4-BE49-F238E27FC236}">
                  <a16:creationId xmlns:a16="http://schemas.microsoft.com/office/drawing/2014/main" id="{8FD5ADEC-EEBC-4CF2-B584-B08645D18D3D}"/>
                </a:ext>
              </a:extLst>
            </p:cNvPr>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a16="http://schemas.microsoft.com/office/drawing/2014/main" id="{57225C2A-21D0-4B5E-833C-722BE704C747}"/>
              </a:ext>
            </a:extLst>
          </p:cNvPr>
          <p:cNvGrpSpPr/>
          <p:nvPr/>
        </p:nvGrpSpPr>
        <p:grpSpPr>
          <a:xfrm>
            <a:off x="1307468" y="1912116"/>
            <a:ext cx="2713720" cy="3463424"/>
            <a:chOff x="980601" y="1434087"/>
            <a:chExt cx="2035290" cy="2597568"/>
          </a:xfrm>
        </p:grpSpPr>
        <p:grpSp>
          <p:nvGrpSpPr>
            <p:cNvPr id="35" name="Group 24">
              <a:extLst>
                <a:ext uri="{FF2B5EF4-FFF2-40B4-BE49-F238E27FC236}">
                  <a16:creationId xmlns:a16="http://schemas.microsoft.com/office/drawing/2014/main" id="{5192C794-7E21-459C-B4E7-F513BC906EFD}"/>
                </a:ext>
              </a:extLst>
            </p:cNvPr>
            <p:cNvGrpSpPr/>
            <p:nvPr/>
          </p:nvGrpSpPr>
          <p:grpSpPr>
            <a:xfrm>
              <a:off x="1057508" y="1434087"/>
              <a:ext cx="1958383" cy="2597568"/>
              <a:chOff x="1193500" y="1491637"/>
              <a:chExt cx="3761195" cy="3463424"/>
            </a:xfrm>
          </p:grpSpPr>
          <p:grpSp>
            <p:nvGrpSpPr>
              <p:cNvPr id="39" name="Group 25">
                <a:extLst>
                  <a:ext uri="{FF2B5EF4-FFF2-40B4-BE49-F238E27FC236}">
                    <a16:creationId xmlns:a16="http://schemas.microsoft.com/office/drawing/2014/main" id="{A8D7ACE5-76E6-42E2-AB26-F51EF140B14A}"/>
                  </a:ext>
                </a:extLst>
              </p:cNvPr>
              <p:cNvGrpSpPr/>
              <p:nvPr/>
            </p:nvGrpSpPr>
            <p:grpSpPr>
              <a:xfrm>
                <a:off x="1193500" y="1491637"/>
                <a:ext cx="3761195" cy="815608"/>
                <a:chOff x="1317257" y="1824875"/>
                <a:chExt cx="3761195" cy="815608"/>
              </a:xfrm>
            </p:grpSpPr>
            <p:sp>
              <p:nvSpPr>
                <p:cNvPr id="46" name="TextBox 47">
                  <a:extLst>
                    <a:ext uri="{FF2B5EF4-FFF2-40B4-BE49-F238E27FC236}">
                      <a16:creationId xmlns:a16="http://schemas.microsoft.com/office/drawing/2014/main" id="{29D8A36C-26F6-41E1-8200-AA3C347534AB}"/>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dirty="0"/>
                    <a:t>此部分内容作为文字排版占位显示</a:t>
                  </a:r>
                  <a:br>
                    <a:rPr lang="zh-CN" altLang="en-US" sz="1333" dirty="0"/>
                  </a:br>
                  <a:r>
                    <a:rPr lang="zh-CN" altLang="en-US" sz="1333" dirty="0"/>
                    <a:t>（建议使用主题字体）</a:t>
                  </a:r>
                </a:p>
              </p:txBody>
            </p:sp>
            <p:sp>
              <p:nvSpPr>
                <p:cNvPr id="47" name="Rectangle 48">
                  <a:extLst>
                    <a:ext uri="{FF2B5EF4-FFF2-40B4-BE49-F238E27FC236}">
                      <a16:creationId xmlns:a16="http://schemas.microsoft.com/office/drawing/2014/main" id="{3D3F748A-6DD9-44A9-8996-48D469D0DAE3}"/>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1"/>
                      </a:solidFill>
                    </a:rPr>
                    <a:t>标题文本预设</a:t>
                  </a:r>
                </a:p>
              </p:txBody>
            </p:sp>
          </p:grpSp>
          <p:grpSp>
            <p:nvGrpSpPr>
              <p:cNvPr id="40" name="Group 29">
                <a:extLst>
                  <a:ext uri="{FF2B5EF4-FFF2-40B4-BE49-F238E27FC236}">
                    <a16:creationId xmlns:a16="http://schemas.microsoft.com/office/drawing/2014/main" id="{7FCCD016-F43C-4AA0-964C-C3F4F2CCDE5B}"/>
                  </a:ext>
                </a:extLst>
              </p:cNvPr>
              <p:cNvGrpSpPr/>
              <p:nvPr/>
            </p:nvGrpSpPr>
            <p:grpSpPr>
              <a:xfrm>
                <a:off x="1193500" y="2815545"/>
                <a:ext cx="3761195" cy="815608"/>
                <a:chOff x="1317257" y="1824875"/>
                <a:chExt cx="3761195" cy="815608"/>
              </a:xfrm>
            </p:grpSpPr>
            <p:sp>
              <p:nvSpPr>
                <p:cNvPr id="44" name="TextBox 44">
                  <a:extLst>
                    <a:ext uri="{FF2B5EF4-FFF2-40B4-BE49-F238E27FC236}">
                      <a16:creationId xmlns:a16="http://schemas.microsoft.com/office/drawing/2014/main" id="{0D5F34D2-85BA-496B-9122-1219F60802FC}"/>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a:t>此部分内容作为文字排版占位显示</a:t>
                  </a:r>
                  <a:br>
                    <a:rPr lang="zh-CN" altLang="en-US" sz="1333"/>
                  </a:br>
                  <a:r>
                    <a:rPr lang="zh-CN" altLang="en-US" sz="1333"/>
                    <a:t>（建议使用主题字体）</a:t>
                  </a:r>
                </a:p>
              </p:txBody>
            </p:sp>
            <p:sp>
              <p:nvSpPr>
                <p:cNvPr id="45" name="Rectangle 46">
                  <a:extLst>
                    <a:ext uri="{FF2B5EF4-FFF2-40B4-BE49-F238E27FC236}">
                      <a16:creationId xmlns:a16="http://schemas.microsoft.com/office/drawing/2014/main" id="{524FA989-9DBA-4254-9D28-790262274587}"/>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2"/>
                      </a:solidFill>
                    </a:rPr>
                    <a:t>标题文本预设</a:t>
                  </a:r>
                </a:p>
              </p:txBody>
            </p:sp>
          </p:grpSp>
          <p:grpSp>
            <p:nvGrpSpPr>
              <p:cNvPr id="41" name="Group 30">
                <a:extLst>
                  <a:ext uri="{FF2B5EF4-FFF2-40B4-BE49-F238E27FC236}">
                    <a16:creationId xmlns:a16="http://schemas.microsoft.com/office/drawing/2014/main" id="{8F675C5D-2D59-4AB0-9760-F67ADAF0EC85}"/>
                  </a:ext>
                </a:extLst>
              </p:cNvPr>
              <p:cNvGrpSpPr/>
              <p:nvPr/>
            </p:nvGrpSpPr>
            <p:grpSpPr>
              <a:xfrm>
                <a:off x="1193500" y="4139453"/>
                <a:ext cx="3761195" cy="815608"/>
                <a:chOff x="1317257" y="1824875"/>
                <a:chExt cx="3761195" cy="815608"/>
              </a:xfrm>
            </p:grpSpPr>
            <p:sp>
              <p:nvSpPr>
                <p:cNvPr id="42" name="TextBox 31">
                  <a:extLst>
                    <a:ext uri="{FF2B5EF4-FFF2-40B4-BE49-F238E27FC236}">
                      <a16:creationId xmlns:a16="http://schemas.microsoft.com/office/drawing/2014/main" id="{42DD3A15-8017-49B4-A01B-CDE1F3ABEB7C}"/>
                    </a:ext>
                  </a:extLst>
                </p:cNvPr>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1333"/>
                    <a:t>此部分内容作为文字排版占位显示</a:t>
                  </a:r>
                  <a:br>
                    <a:rPr lang="zh-CN" altLang="en-US" sz="1333"/>
                  </a:br>
                  <a:r>
                    <a:rPr lang="zh-CN" altLang="en-US" sz="1333"/>
                    <a:t>（建议使用主题字体）</a:t>
                  </a:r>
                </a:p>
              </p:txBody>
            </p:sp>
            <p:sp>
              <p:nvSpPr>
                <p:cNvPr id="43" name="Rectangle 43">
                  <a:extLst>
                    <a:ext uri="{FF2B5EF4-FFF2-40B4-BE49-F238E27FC236}">
                      <a16:creationId xmlns:a16="http://schemas.microsoft.com/office/drawing/2014/main" id="{4825934F-8A02-46DD-85E8-2475799A9A54}"/>
                    </a:ext>
                  </a:extLst>
                </p:cNvPr>
                <p:cNvSpPr/>
                <p:nvPr/>
              </p:nvSpPr>
              <p:spPr>
                <a:xfrm>
                  <a:off x="1317257" y="1824875"/>
                  <a:ext cx="3761195" cy="307777"/>
                </a:xfrm>
                <a:prstGeom prst="rect">
                  <a:avLst/>
                </a:prstGeom>
              </p:spPr>
              <p:txBody>
                <a:bodyPr wrap="none" lIns="0" tIns="0" rIns="0" bIns="0">
                  <a:normAutofit lnSpcReduction="10000"/>
                </a:bodyPr>
                <a:lstStyle/>
                <a:p>
                  <a:r>
                    <a:rPr lang="zh-CN" altLang="en-US" sz="2133" b="1">
                      <a:solidFill>
                        <a:schemeClr val="accent5"/>
                      </a:solidFill>
                    </a:rPr>
                    <a:t>标题文本预设</a:t>
                  </a:r>
                </a:p>
              </p:txBody>
            </p:sp>
          </p:grpSp>
        </p:grpSp>
        <p:grpSp>
          <p:nvGrpSpPr>
            <p:cNvPr id="36" name="Group 68">
              <a:extLst>
                <a:ext uri="{FF2B5EF4-FFF2-40B4-BE49-F238E27FC236}">
                  <a16:creationId xmlns:a16="http://schemas.microsoft.com/office/drawing/2014/main" id="{1C3F79DE-0FE4-495E-833F-A8CEFE57A635}"/>
                </a:ext>
              </a:extLst>
            </p:cNvPr>
            <p:cNvGrpSpPr/>
            <p:nvPr/>
          </p:nvGrpSpPr>
          <p:grpSpPr>
            <a:xfrm>
              <a:off x="980601" y="2193708"/>
              <a:ext cx="1836204" cy="1004060"/>
              <a:chOff x="1307468" y="2924944"/>
              <a:chExt cx="2448272" cy="1338747"/>
            </a:xfrm>
          </p:grpSpPr>
          <p:cxnSp>
            <p:nvCxnSpPr>
              <p:cNvPr id="37" name="Straight Connector 69">
                <a:extLst>
                  <a:ext uri="{FF2B5EF4-FFF2-40B4-BE49-F238E27FC236}">
                    <a16:creationId xmlns:a16="http://schemas.microsoft.com/office/drawing/2014/main" id="{75088E8E-56E1-46D9-A50F-CC683A8744FE}"/>
                  </a:ext>
                </a:extLst>
              </p:cNvPr>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70">
                <a:extLst>
                  <a:ext uri="{FF2B5EF4-FFF2-40B4-BE49-F238E27FC236}">
                    <a16:creationId xmlns:a16="http://schemas.microsoft.com/office/drawing/2014/main" id="{37471392-FA0B-4B9A-AFF6-6D7BF3B77567}"/>
                  </a:ext>
                </a:extLst>
              </p:cNvPr>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132879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par>
                                <p:cTn id="17" presetID="53" presetClass="entr" presetSubtype="16"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90">
            <a:extLst>
              <a:ext uri="{FF2B5EF4-FFF2-40B4-BE49-F238E27FC236}">
                <a16:creationId xmlns:a16="http://schemas.microsoft.com/office/drawing/2014/main" id="{3B8BAA04-C244-40ED-923C-D7E9D463A220}"/>
              </a:ext>
            </a:extLst>
          </p:cNvPr>
          <p:cNvSpPr/>
          <p:nvPr/>
        </p:nvSpPr>
        <p:spPr>
          <a:xfrm>
            <a:off x="8861136" y="2206825"/>
            <a:ext cx="1228949" cy="3456420"/>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ounded Rectangle 89">
            <a:extLst>
              <a:ext uri="{FF2B5EF4-FFF2-40B4-BE49-F238E27FC236}">
                <a16:creationId xmlns:a16="http://schemas.microsoft.com/office/drawing/2014/main" id="{D9370448-165C-4E82-9A47-95D5C368AF7A}"/>
              </a:ext>
            </a:extLst>
          </p:cNvPr>
          <p:cNvSpPr/>
          <p:nvPr/>
        </p:nvSpPr>
        <p:spPr>
          <a:xfrm>
            <a:off x="7183118" y="2968144"/>
            <a:ext cx="1228949" cy="2663083"/>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ounded Rectangle 88">
            <a:extLst>
              <a:ext uri="{FF2B5EF4-FFF2-40B4-BE49-F238E27FC236}">
                <a16:creationId xmlns:a16="http://schemas.microsoft.com/office/drawing/2014/main" id="{282B781B-4FC3-49EC-8724-F54CD8B74AA9}"/>
              </a:ext>
            </a:extLst>
          </p:cNvPr>
          <p:cNvSpPr/>
          <p:nvPr/>
        </p:nvSpPr>
        <p:spPr>
          <a:xfrm>
            <a:off x="5399400" y="1405189"/>
            <a:ext cx="1228949" cy="4224513"/>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sp>
        <p:nvSpPr>
          <p:cNvPr id="5" name="Rounded Rectangle 87">
            <a:extLst>
              <a:ext uri="{FF2B5EF4-FFF2-40B4-BE49-F238E27FC236}">
                <a16:creationId xmlns:a16="http://schemas.microsoft.com/office/drawing/2014/main" id="{62735BF4-1892-493E-9A21-4EDFB34249E2}"/>
              </a:ext>
            </a:extLst>
          </p:cNvPr>
          <p:cNvSpPr/>
          <p:nvPr/>
        </p:nvSpPr>
        <p:spPr>
          <a:xfrm>
            <a:off x="3773675" y="2737716"/>
            <a:ext cx="1228949" cy="2918755"/>
          </a:xfrm>
          <a:prstGeom prst="roundRect">
            <a:avLst>
              <a:gd name="adj" fmla="val 50000"/>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Rounded Rectangle 86">
            <a:extLst>
              <a:ext uri="{FF2B5EF4-FFF2-40B4-BE49-F238E27FC236}">
                <a16:creationId xmlns:a16="http://schemas.microsoft.com/office/drawing/2014/main" id="{525A4563-4079-4F19-A5E7-AC98303CCC24}"/>
              </a:ext>
            </a:extLst>
          </p:cNvPr>
          <p:cNvSpPr/>
          <p:nvPr/>
        </p:nvSpPr>
        <p:spPr>
          <a:xfrm>
            <a:off x="2128980" y="2200051"/>
            <a:ext cx="1228949" cy="345642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Rounded Rectangle 38">
            <a:extLst>
              <a:ext uri="{FF2B5EF4-FFF2-40B4-BE49-F238E27FC236}">
                <a16:creationId xmlns:a16="http://schemas.microsoft.com/office/drawing/2014/main" id="{6DE21BFB-906E-4781-AD73-3A82A470CF89}"/>
              </a:ext>
            </a:extLst>
          </p:cNvPr>
          <p:cNvSpPr/>
          <p:nvPr/>
        </p:nvSpPr>
        <p:spPr>
          <a:xfrm>
            <a:off x="2214732" y="2200051"/>
            <a:ext cx="1228949" cy="34564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8" name="Group 46">
            <a:extLst>
              <a:ext uri="{FF2B5EF4-FFF2-40B4-BE49-F238E27FC236}">
                <a16:creationId xmlns:a16="http://schemas.microsoft.com/office/drawing/2014/main" id="{1DFAFA89-E053-460C-A2B7-737979E68CA2}"/>
              </a:ext>
            </a:extLst>
          </p:cNvPr>
          <p:cNvGrpSpPr/>
          <p:nvPr/>
        </p:nvGrpSpPr>
        <p:grpSpPr>
          <a:xfrm>
            <a:off x="2307313" y="4504331"/>
            <a:ext cx="1043787" cy="1043784"/>
            <a:chOff x="1703480" y="3032606"/>
            <a:chExt cx="782840" cy="782838"/>
          </a:xfrm>
        </p:grpSpPr>
        <p:sp>
          <p:nvSpPr>
            <p:cNvPr id="9" name="Oval 44">
              <a:extLst>
                <a:ext uri="{FF2B5EF4-FFF2-40B4-BE49-F238E27FC236}">
                  <a16:creationId xmlns:a16="http://schemas.microsoft.com/office/drawing/2014/main" id="{3AB455D7-A56F-4843-B5E8-2BFAAEC075AC}"/>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endParaRPr>
            </a:p>
          </p:txBody>
        </p:sp>
        <p:sp>
          <p:nvSpPr>
            <p:cNvPr id="10" name="Oval 45">
              <a:extLst>
                <a:ext uri="{FF2B5EF4-FFF2-40B4-BE49-F238E27FC236}">
                  <a16:creationId xmlns:a16="http://schemas.microsoft.com/office/drawing/2014/main" id="{DDC8D0EC-836B-4D7A-B410-9010662B2547}"/>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sp>
        <p:nvSpPr>
          <p:cNvPr id="11" name="Rectangle 60">
            <a:extLst>
              <a:ext uri="{FF2B5EF4-FFF2-40B4-BE49-F238E27FC236}">
                <a16:creationId xmlns:a16="http://schemas.microsoft.com/office/drawing/2014/main" id="{1772F744-D283-4C18-B942-17A3BAD861D2}"/>
              </a:ext>
            </a:extLst>
          </p:cNvPr>
          <p:cNvSpPr/>
          <p:nvPr/>
        </p:nvSpPr>
        <p:spPr>
          <a:xfrm>
            <a:off x="2428297" y="243048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90%</a:t>
            </a:r>
          </a:p>
        </p:txBody>
      </p:sp>
      <p:sp>
        <p:nvSpPr>
          <p:cNvPr id="12" name="Rounded Rectangle 40">
            <a:extLst>
              <a:ext uri="{FF2B5EF4-FFF2-40B4-BE49-F238E27FC236}">
                <a16:creationId xmlns:a16="http://schemas.microsoft.com/office/drawing/2014/main" id="{6E64E40C-94D1-4647-8CA7-EE152D2125DA}"/>
              </a:ext>
            </a:extLst>
          </p:cNvPr>
          <p:cNvSpPr/>
          <p:nvPr/>
        </p:nvSpPr>
        <p:spPr>
          <a:xfrm>
            <a:off x="3860790" y="2737716"/>
            <a:ext cx="1228949" cy="291875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3" name="Group 47">
            <a:extLst>
              <a:ext uri="{FF2B5EF4-FFF2-40B4-BE49-F238E27FC236}">
                <a16:creationId xmlns:a16="http://schemas.microsoft.com/office/drawing/2014/main" id="{394406C0-35AA-41A0-A9D8-F1FC7D47486D}"/>
              </a:ext>
            </a:extLst>
          </p:cNvPr>
          <p:cNvGrpSpPr/>
          <p:nvPr/>
        </p:nvGrpSpPr>
        <p:grpSpPr>
          <a:xfrm>
            <a:off x="3953371" y="4504331"/>
            <a:ext cx="1043787" cy="1043784"/>
            <a:chOff x="1703480" y="3032606"/>
            <a:chExt cx="782840" cy="782838"/>
          </a:xfrm>
        </p:grpSpPr>
        <p:sp>
          <p:nvSpPr>
            <p:cNvPr id="14" name="Oval 48">
              <a:extLst>
                <a:ext uri="{FF2B5EF4-FFF2-40B4-BE49-F238E27FC236}">
                  <a16:creationId xmlns:a16="http://schemas.microsoft.com/office/drawing/2014/main" id="{DEF8B73B-8D88-4BDE-A324-25560521F6CF}"/>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endParaRPr>
            </a:p>
          </p:txBody>
        </p:sp>
        <p:sp>
          <p:nvSpPr>
            <p:cNvPr id="15" name="Oval 49">
              <a:extLst>
                <a:ext uri="{FF2B5EF4-FFF2-40B4-BE49-F238E27FC236}">
                  <a16:creationId xmlns:a16="http://schemas.microsoft.com/office/drawing/2014/main" id="{604F7FE5-8E61-4B96-9EFA-74CA0231A9F1}"/>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endParaRPr>
            </a:p>
          </p:txBody>
        </p:sp>
      </p:grpSp>
      <p:sp>
        <p:nvSpPr>
          <p:cNvPr id="16" name="Rectangle 64">
            <a:extLst>
              <a:ext uri="{FF2B5EF4-FFF2-40B4-BE49-F238E27FC236}">
                <a16:creationId xmlns:a16="http://schemas.microsoft.com/office/drawing/2014/main" id="{16C0DCB1-C7EA-47AA-B059-CF2E78F430ED}"/>
              </a:ext>
            </a:extLst>
          </p:cNvPr>
          <p:cNvSpPr/>
          <p:nvPr/>
        </p:nvSpPr>
        <p:spPr>
          <a:xfrm>
            <a:off x="4067307" y="2895521"/>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80%</a:t>
            </a:r>
          </a:p>
        </p:txBody>
      </p:sp>
      <p:sp>
        <p:nvSpPr>
          <p:cNvPr id="17" name="Rounded Rectangle 41">
            <a:extLst>
              <a:ext uri="{FF2B5EF4-FFF2-40B4-BE49-F238E27FC236}">
                <a16:creationId xmlns:a16="http://schemas.microsoft.com/office/drawing/2014/main" id="{46F6A143-42D2-465A-976F-272C5C0033D4}"/>
              </a:ext>
            </a:extLst>
          </p:cNvPr>
          <p:cNvSpPr/>
          <p:nvPr/>
        </p:nvSpPr>
        <p:spPr>
          <a:xfrm>
            <a:off x="5480983" y="1431958"/>
            <a:ext cx="1228949" cy="4224513"/>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grpSp>
        <p:nvGrpSpPr>
          <p:cNvPr id="18" name="Group 50">
            <a:extLst>
              <a:ext uri="{FF2B5EF4-FFF2-40B4-BE49-F238E27FC236}">
                <a16:creationId xmlns:a16="http://schemas.microsoft.com/office/drawing/2014/main" id="{F5948B2C-1059-43BA-9111-847C4A24D6C0}"/>
              </a:ext>
            </a:extLst>
          </p:cNvPr>
          <p:cNvGrpSpPr/>
          <p:nvPr/>
        </p:nvGrpSpPr>
        <p:grpSpPr>
          <a:xfrm>
            <a:off x="5573564" y="4504331"/>
            <a:ext cx="1043787" cy="1043784"/>
            <a:chOff x="1703480" y="3032606"/>
            <a:chExt cx="782840" cy="782838"/>
          </a:xfrm>
        </p:grpSpPr>
        <p:sp>
          <p:nvSpPr>
            <p:cNvPr id="19" name="Oval 51">
              <a:extLst>
                <a:ext uri="{FF2B5EF4-FFF2-40B4-BE49-F238E27FC236}">
                  <a16:creationId xmlns:a16="http://schemas.microsoft.com/office/drawing/2014/main" id="{5C962C23-11AA-4C9F-9A0F-61EA6FE42382}"/>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endParaRPr>
            </a:p>
          </p:txBody>
        </p:sp>
        <p:sp>
          <p:nvSpPr>
            <p:cNvPr id="20" name="Oval 52">
              <a:extLst>
                <a:ext uri="{FF2B5EF4-FFF2-40B4-BE49-F238E27FC236}">
                  <a16:creationId xmlns:a16="http://schemas.microsoft.com/office/drawing/2014/main" id="{7135DCAC-3503-4D1C-A070-43EE11B97FAD}"/>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endParaRPr>
            </a:p>
          </p:txBody>
        </p:sp>
      </p:grpSp>
      <p:sp>
        <p:nvSpPr>
          <p:cNvPr id="21" name="Rectangle 67">
            <a:extLst>
              <a:ext uri="{FF2B5EF4-FFF2-40B4-BE49-F238E27FC236}">
                <a16:creationId xmlns:a16="http://schemas.microsoft.com/office/drawing/2014/main" id="{C032B0BF-E9E0-45CC-B135-E25A0B5DACCE}"/>
              </a:ext>
            </a:extLst>
          </p:cNvPr>
          <p:cNvSpPr/>
          <p:nvPr/>
        </p:nvSpPr>
        <p:spPr>
          <a:xfrm>
            <a:off x="5610517" y="1739196"/>
            <a:ext cx="973343" cy="461665"/>
          </a:xfrm>
          <a:prstGeom prst="rect">
            <a:avLst/>
          </a:prstGeom>
        </p:spPr>
        <p:txBody>
          <a:bodyPr wrap="none">
            <a:spAutoFit/>
          </a:bodyPr>
          <a:lstStyle/>
          <a:p>
            <a:pPr algn="ctr" defTabSz="1219170">
              <a:spcBef>
                <a:spcPct val="20000"/>
              </a:spcBef>
              <a:defRPr/>
            </a:pPr>
            <a:r>
              <a:rPr lang="en-US" sz="2400" b="1" dirty="0">
                <a:solidFill>
                  <a:schemeClr val="bg1"/>
                </a:solidFill>
              </a:rPr>
              <a:t>100%</a:t>
            </a:r>
          </a:p>
        </p:txBody>
      </p:sp>
      <p:sp>
        <p:nvSpPr>
          <p:cNvPr id="22" name="Rounded Rectangle 43">
            <a:extLst>
              <a:ext uri="{FF2B5EF4-FFF2-40B4-BE49-F238E27FC236}">
                <a16:creationId xmlns:a16="http://schemas.microsoft.com/office/drawing/2014/main" id="{53257907-07F1-4A2E-9DEF-8096693A9772}"/>
              </a:ext>
            </a:extLst>
          </p:cNvPr>
          <p:cNvSpPr/>
          <p:nvPr/>
        </p:nvSpPr>
        <p:spPr>
          <a:xfrm>
            <a:off x="8770779" y="2200051"/>
            <a:ext cx="1228949" cy="345642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3" name="Group 56">
            <a:extLst>
              <a:ext uri="{FF2B5EF4-FFF2-40B4-BE49-F238E27FC236}">
                <a16:creationId xmlns:a16="http://schemas.microsoft.com/office/drawing/2014/main" id="{D755468A-14FC-47DE-806A-9D7C30E09B34}"/>
              </a:ext>
            </a:extLst>
          </p:cNvPr>
          <p:cNvGrpSpPr/>
          <p:nvPr/>
        </p:nvGrpSpPr>
        <p:grpSpPr>
          <a:xfrm>
            <a:off x="8863360" y="4504331"/>
            <a:ext cx="1043787" cy="1043784"/>
            <a:chOff x="1703480" y="3032606"/>
            <a:chExt cx="782840" cy="782838"/>
          </a:xfrm>
        </p:grpSpPr>
        <p:sp>
          <p:nvSpPr>
            <p:cNvPr id="24" name="Oval 57">
              <a:extLst>
                <a:ext uri="{FF2B5EF4-FFF2-40B4-BE49-F238E27FC236}">
                  <a16:creationId xmlns:a16="http://schemas.microsoft.com/office/drawing/2014/main" id="{8CD78767-145E-4D53-9E8C-41DA5F4C0BC7}"/>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5"/>
                </a:solidFill>
              </a:endParaRPr>
            </a:p>
          </p:txBody>
        </p:sp>
        <p:sp>
          <p:nvSpPr>
            <p:cNvPr id="25" name="Oval 58">
              <a:extLst>
                <a:ext uri="{FF2B5EF4-FFF2-40B4-BE49-F238E27FC236}">
                  <a16:creationId xmlns:a16="http://schemas.microsoft.com/office/drawing/2014/main" id="{F1372F00-B3C7-40C7-8C34-7EAC80C631A5}"/>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endParaRPr>
            </a:p>
          </p:txBody>
        </p:sp>
      </p:grpSp>
      <p:sp>
        <p:nvSpPr>
          <p:cNvPr id="26" name="Rectangle 70">
            <a:extLst>
              <a:ext uri="{FF2B5EF4-FFF2-40B4-BE49-F238E27FC236}">
                <a16:creationId xmlns:a16="http://schemas.microsoft.com/office/drawing/2014/main" id="{72B64176-A952-43DE-AD88-D8B073B43E1B}"/>
              </a:ext>
            </a:extLst>
          </p:cNvPr>
          <p:cNvSpPr/>
          <p:nvPr/>
        </p:nvSpPr>
        <p:spPr>
          <a:xfrm>
            <a:off x="8977297" y="243048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90%</a:t>
            </a:r>
          </a:p>
        </p:txBody>
      </p:sp>
      <p:sp>
        <p:nvSpPr>
          <p:cNvPr id="27" name="Rounded Rectangle 42">
            <a:extLst>
              <a:ext uri="{FF2B5EF4-FFF2-40B4-BE49-F238E27FC236}">
                <a16:creationId xmlns:a16="http://schemas.microsoft.com/office/drawing/2014/main" id="{2E094600-7716-4AC8-9879-D1FCB6C502C2}"/>
              </a:ext>
            </a:extLst>
          </p:cNvPr>
          <p:cNvSpPr/>
          <p:nvPr/>
        </p:nvSpPr>
        <p:spPr>
          <a:xfrm>
            <a:off x="7100144" y="2968144"/>
            <a:ext cx="1228949" cy="2663083"/>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8" name="Group 53">
            <a:extLst>
              <a:ext uri="{FF2B5EF4-FFF2-40B4-BE49-F238E27FC236}">
                <a16:creationId xmlns:a16="http://schemas.microsoft.com/office/drawing/2014/main" id="{CC971ACF-F6C5-49AA-863B-062802F7F09B}"/>
              </a:ext>
            </a:extLst>
          </p:cNvPr>
          <p:cNvGrpSpPr/>
          <p:nvPr/>
        </p:nvGrpSpPr>
        <p:grpSpPr>
          <a:xfrm>
            <a:off x="7192725" y="4484468"/>
            <a:ext cx="1043787" cy="1043784"/>
            <a:chOff x="1703480" y="3032606"/>
            <a:chExt cx="782840" cy="782838"/>
          </a:xfrm>
        </p:grpSpPr>
        <p:sp>
          <p:nvSpPr>
            <p:cNvPr id="29" name="Oval 54">
              <a:extLst>
                <a:ext uri="{FF2B5EF4-FFF2-40B4-BE49-F238E27FC236}">
                  <a16:creationId xmlns:a16="http://schemas.microsoft.com/office/drawing/2014/main" id="{F217F7B8-C221-4D6A-9C9D-5FF976B6F170}"/>
                </a:ext>
              </a:extLst>
            </p:cNvPr>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4"/>
                </a:solidFill>
              </a:endParaRPr>
            </a:p>
          </p:txBody>
        </p:sp>
        <p:sp>
          <p:nvSpPr>
            <p:cNvPr id="30" name="Oval 55">
              <a:extLst>
                <a:ext uri="{FF2B5EF4-FFF2-40B4-BE49-F238E27FC236}">
                  <a16:creationId xmlns:a16="http://schemas.microsoft.com/office/drawing/2014/main" id="{27169B0F-6763-4C8A-85A7-45F0B60E470A}"/>
                </a:ext>
              </a:extLst>
            </p:cNvPr>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endParaRPr>
            </a:p>
          </p:txBody>
        </p:sp>
      </p:grpSp>
      <p:sp>
        <p:nvSpPr>
          <p:cNvPr id="31" name="Rectangle 73">
            <a:extLst>
              <a:ext uri="{FF2B5EF4-FFF2-40B4-BE49-F238E27FC236}">
                <a16:creationId xmlns:a16="http://schemas.microsoft.com/office/drawing/2014/main" id="{D442C5F4-7FF6-4764-8A68-590B99BF1E82}"/>
              </a:ext>
            </a:extLst>
          </p:cNvPr>
          <p:cNvSpPr/>
          <p:nvPr/>
        </p:nvSpPr>
        <p:spPr>
          <a:xfrm>
            <a:off x="7310823" y="3074540"/>
            <a:ext cx="801823" cy="461665"/>
          </a:xfrm>
          <a:prstGeom prst="rect">
            <a:avLst/>
          </a:prstGeom>
        </p:spPr>
        <p:txBody>
          <a:bodyPr wrap="none">
            <a:spAutoFit/>
          </a:bodyPr>
          <a:lstStyle/>
          <a:p>
            <a:pPr algn="ctr" defTabSz="1219170">
              <a:spcBef>
                <a:spcPct val="20000"/>
              </a:spcBef>
              <a:defRPr/>
            </a:pPr>
            <a:r>
              <a:rPr lang="en-US" sz="2400" b="1" dirty="0">
                <a:solidFill>
                  <a:schemeClr val="bg1"/>
                </a:solidFill>
              </a:rPr>
              <a:t>70%</a:t>
            </a:r>
          </a:p>
        </p:txBody>
      </p:sp>
      <p:sp>
        <p:nvSpPr>
          <p:cNvPr id="32" name="Rectangle 81">
            <a:extLst>
              <a:ext uri="{FF2B5EF4-FFF2-40B4-BE49-F238E27FC236}">
                <a16:creationId xmlns:a16="http://schemas.microsoft.com/office/drawing/2014/main" id="{2524F492-1477-49B0-A0EE-442A60FB0846}"/>
              </a:ext>
            </a:extLst>
          </p:cNvPr>
          <p:cNvSpPr/>
          <p:nvPr/>
        </p:nvSpPr>
        <p:spPr>
          <a:xfrm>
            <a:off x="2259180"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1"/>
                </a:solidFill>
              </a:rPr>
              <a:t>你的标题</a:t>
            </a:r>
            <a:endParaRPr lang="en-US" sz="1867" b="1" dirty="0">
              <a:solidFill>
                <a:schemeClr val="accent1"/>
              </a:solidFill>
            </a:endParaRPr>
          </a:p>
        </p:txBody>
      </p:sp>
      <p:sp>
        <p:nvSpPr>
          <p:cNvPr id="33" name="Rectangle 82">
            <a:extLst>
              <a:ext uri="{FF2B5EF4-FFF2-40B4-BE49-F238E27FC236}">
                <a16:creationId xmlns:a16="http://schemas.microsoft.com/office/drawing/2014/main" id="{A37D7AE1-46DD-42A0-8A63-DB80E2735D74}"/>
              </a:ext>
            </a:extLst>
          </p:cNvPr>
          <p:cNvSpPr/>
          <p:nvPr/>
        </p:nvSpPr>
        <p:spPr>
          <a:xfrm>
            <a:off x="3905238"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2"/>
                </a:solidFill>
              </a:rPr>
              <a:t>你的标题</a:t>
            </a:r>
            <a:endParaRPr lang="en-US" sz="1867" b="1" dirty="0">
              <a:solidFill>
                <a:schemeClr val="accent2"/>
              </a:solidFill>
            </a:endParaRPr>
          </a:p>
        </p:txBody>
      </p:sp>
      <p:sp>
        <p:nvSpPr>
          <p:cNvPr id="34" name="Rectangle 83">
            <a:extLst>
              <a:ext uri="{FF2B5EF4-FFF2-40B4-BE49-F238E27FC236}">
                <a16:creationId xmlns:a16="http://schemas.microsoft.com/office/drawing/2014/main" id="{B4708596-0E1E-4232-873C-B62BBEE6CED5}"/>
              </a:ext>
            </a:extLst>
          </p:cNvPr>
          <p:cNvSpPr/>
          <p:nvPr/>
        </p:nvSpPr>
        <p:spPr>
          <a:xfrm>
            <a:off x="5509530" y="5737465"/>
            <a:ext cx="1171859" cy="379656"/>
          </a:xfrm>
          <a:prstGeom prst="rect">
            <a:avLst/>
          </a:prstGeom>
        </p:spPr>
        <p:txBody>
          <a:bodyPr wrap="none">
            <a:spAutoFit/>
          </a:bodyPr>
          <a:lstStyle/>
          <a:p>
            <a:pPr algn="ctr" defTabSz="1219170">
              <a:spcBef>
                <a:spcPct val="20000"/>
              </a:spcBef>
              <a:defRPr/>
            </a:pPr>
            <a:r>
              <a:rPr lang="zh-CN" altLang="en-US" sz="1867" b="1" dirty="0">
                <a:solidFill>
                  <a:schemeClr val="accent3"/>
                </a:solidFill>
              </a:rPr>
              <a:t>你的标题</a:t>
            </a:r>
            <a:endParaRPr lang="en-US" sz="1867" b="1" dirty="0">
              <a:solidFill>
                <a:schemeClr val="accent3"/>
              </a:solidFill>
            </a:endParaRPr>
          </a:p>
        </p:txBody>
      </p:sp>
      <p:sp>
        <p:nvSpPr>
          <p:cNvPr id="35" name="Rectangle 84">
            <a:extLst>
              <a:ext uri="{FF2B5EF4-FFF2-40B4-BE49-F238E27FC236}">
                <a16:creationId xmlns:a16="http://schemas.microsoft.com/office/drawing/2014/main" id="{2C5D0423-8522-45C8-A75A-270A3F311C31}"/>
              </a:ext>
            </a:extLst>
          </p:cNvPr>
          <p:cNvSpPr/>
          <p:nvPr/>
        </p:nvSpPr>
        <p:spPr>
          <a:xfrm>
            <a:off x="7144597" y="5737465"/>
            <a:ext cx="1140056" cy="379656"/>
          </a:xfrm>
          <a:prstGeom prst="rect">
            <a:avLst/>
          </a:prstGeom>
        </p:spPr>
        <p:txBody>
          <a:bodyPr wrap="none">
            <a:spAutoFit/>
          </a:bodyPr>
          <a:lstStyle/>
          <a:p>
            <a:pPr algn="ctr" defTabSz="1219170">
              <a:spcBef>
                <a:spcPct val="20000"/>
              </a:spcBef>
              <a:defRPr/>
            </a:pPr>
            <a:r>
              <a:rPr lang="zh-CN" altLang="en-US" sz="1867" b="1" dirty="0">
                <a:solidFill>
                  <a:schemeClr val="accent4"/>
                </a:solidFill>
              </a:rPr>
              <a:t>你的标题</a:t>
            </a:r>
            <a:endParaRPr lang="en-US" sz="1867" b="1" dirty="0">
              <a:solidFill>
                <a:schemeClr val="accent4"/>
              </a:solidFill>
            </a:endParaRPr>
          </a:p>
        </p:txBody>
      </p:sp>
      <p:sp>
        <p:nvSpPr>
          <p:cNvPr id="36" name="Rectangle 85">
            <a:extLst>
              <a:ext uri="{FF2B5EF4-FFF2-40B4-BE49-F238E27FC236}">
                <a16:creationId xmlns:a16="http://schemas.microsoft.com/office/drawing/2014/main" id="{7654BC29-E6B9-4675-A94C-B5312DF4F6DB}"/>
              </a:ext>
            </a:extLst>
          </p:cNvPr>
          <p:cNvSpPr/>
          <p:nvPr/>
        </p:nvSpPr>
        <p:spPr>
          <a:xfrm>
            <a:off x="8802404" y="5737465"/>
            <a:ext cx="1165704" cy="379656"/>
          </a:xfrm>
          <a:prstGeom prst="rect">
            <a:avLst/>
          </a:prstGeom>
        </p:spPr>
        <p:txBody>
          <a:bodyPr wrap="none">
            <a:spAutoFit/>
          </a:bodyPr>
          <a:lstStyle/>
          <a:p>
            <a:pPr algn="ctr" defTabSz="1219170">
              <a:spcBef>
                <a:spcPct val="20000"/>
              </a:spcBef>
              <a:defRPr/>
            </a:pPr>
            <a:r>
              <a:rPr lang="zh-CN" altLang="en-US" sz="1867" b="1" dirty="0">
                <a:solidFill>
                  <a:schemeClr val="accent5"/>
                </a:solidFill>
              </a:rPr>
              <a:t>你的标题</a:t>
            </a:r>
            <a:endParaRPr lang="en-US" sz="1867" b="1" dirty="0">
              <a:solidFill>
                <a:schemeClr val="accent5"/>
              </a:solidFill>
            </a:endParaRPr>
          </a:p>
        </p:txBody>
      </p:sp>
      <p:sp>
        <p:nvSpPr>
          <p:cNvPr id="37" name="Freeform 78">
            <a:extLst>
              <a:ext uri="{FF2B5EF4-FFF2-40B4-BE49-F238E27FC236}">
                <a16:creationId xmlns:a16="http://schemas.microsoft.com/office/drawing/2014/main" id="{3F2E4052-BF10-4BC2-AF34-55E10FB11976}"/>
              </a:ext>
            </a:extLst>
          </p:cNvPr>
          <p:cNvSpPr>
            <a:spLocks/>
          </p:cNvSpPr>
          <p:nvPr/>
        </p:nvSpPr>
        <p:spPr bwMode="auto">
          <a:xfrm>
            <a:off x="2687177" y="4776055"/>
            <a:ext cx="270247" cy="515605"/>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54">
            <a:extLst>
              <a:ext uri="{FF2B5EF4-FFF2-40B4-BE49-F238E27FC236}">
                <a16:creationId xmlns:a16="http://schemas.microsoft.com/office/drawing/2014/main" id="{64645606-3E29-4436-BFF2-7C78AD8DD0C5}"/>
              </a:ext>
            </a:extLst>
          </p:cNvPr>
          <p:cNvSpPr>
            <a:spLocks/>
          </p:cNvSpPr>
          <p:nvPr/>
        </p:nvSpPr>
        <p:spPr bwMode="auto">
          <a:xfrm>
            <a:off x="4226060" y="4831456"/>
            <a:ext cx="551480" cy="439585"/>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141">
            <a:extLst>
              <a:ext uri="{FF2B5EF4-FFF2-40B4-BE49-F238E27FC236}">
                <a16:creationId xmlns:a16="http://schemas.microsoft.com/office/drawing/2014/main" id="{FBF99F9C-078E-472E-B3F3-C0305C694032}"/>
              </a:ext>
            </a:extLst>
          </p:cNvPr>
          <p:cNvSpPr>
            <a:spLocks noEditPoints="1"/>
          </p:cNvSpPr>
          <p:nvPr/>
        </p:nvSpPr>
        <p:spPr bwMode="auto">
          <a:xfrm>
            <a:off x="5853475" y="4861091"/>
            <a:ext cx="501915" cy="361923"/>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117">
            <a:extLst>
              <a:ext uri="{FF2B5EF4-FFF2-40B4-BE49-F238E27FC236}">
                <a16:creationId xmlns:a16="http://schemas.microsoft.com/office/drawing/2014/main" id="{A110FE37-5B7C-45A7-8B3F-A5BC0E949E1D}"/>
              </a:ext>
            </a:extLst>
          </p:cNvPr>
          <p:cNvSpPr>
            <a:spLocks noEditPoints="1"/>
          </p:cNvSpPr>
          <p:nvPr/>
        </p:nvSpPr>
        <p:spPr bwMode="auto">
          <a:xfrm>
            <a:off x="9213100" y="4863210"/>
            <a:ext cx="348475" cy="336761"/>
          </a:xfrm>
          <a:custGeom>
            <a:avLst/>
            <a:gdLst/>
            <a:ahLst/>
            <a:cxnLst>
              <a:cxn ang="0">
                <a:pos x="6" y="13"/>
              </a:cxn>
              <a:cxn ang="0">
                <a:pos x="6" y="13"/>
              </a:cxn>
              <a:cxn ang="0">
                <a:pos x="0" y="7"/>
              </a:cxn>
              <a:cxn ang="0">
                <a:pos x="6" y="0"/>
              </a:cxn>
              <a:cxn ang="0">
                <a:pos x="13" y="7"/>
              </a:cxn>
              <a:cxn ang="0">
                <a:pos x="6" y="13"/>
              </a:cxn>
              <a:cxn ang="0">
                <a:pos x="12" y="53"/>
              </a:cxn>
              <a:cxn ang="0">
                <a:pos x="0" y="53"/>
              </a:cxn>
              <a:cxn ang="0">
                <a:pos x="0" y="17"/>
              </a:cxn>
              <a:cxn ang="0">
                <a:pos x="12" y="17"/>
              </a:cxn>
              <a:cxn ang="0">
                <a:pos x="12" y="53"/>
              </a:cxn>
              <a:cxn ang="0">
                <a:pos x="55" y="53"/>
              </a:cxn>
              <a:cxn ang="0">
                <a:pos x="43" y="53"/>
              </a:cxn>
              <a:cxn ang="0">
                <a:pos x="43" y="34"/>
              </a:cxn>
              <a:cxn ang="0">
                <a:pos x="37" y="26"/>
              </a:cxn>
              <a:cxn ang="0">
                <a:pos x="31" y="30"/>
              </a:cxn>
              <a:cxn ang="0">
                <a:pos x="30" y="33"/>
              </a:cxn>
              <a:cxn ang="0">
                <a:pos x="30" y="53"/>
              </a:cxn>
              <a:cxn ang="0">
                <a:pos x="19" y="53"/>
              </a:cxn>
              <a:cxn ang="0">
                <a:pos x="19" y="17"/>
              </a:cxn>
              <a:cxn ang="0">
                <a:pos x="30" y="17"/>
              </a:cxn>
              <a:cxn ang="0">
                <a:pos x="30" y="23"/>
              </a:cxn>
              <a:cxn ang="0">
                <a:pos x="30" y="23"/>
              </a:cxn>
              <a:cxn ang="0">
                <a:pos x="41" y="17"/>
              </a:cxn>
              <a:cxn ang="0">
                <a:pos x="55" y="33"/>
              </a:cxn>
              <a:cxn ang="0">
                <a:pos x="55" y="53"/>
              </a:cxn>
            </a:cxnLst>
            <a:rect l="0" t="0" r="r" b="b"/>
            <a:pathLst>
              <a:path w="55" h="53">
                <a:moveTo>
                  <a:pt x="6" y="13"/>
                </a:moveTo>
                <a:cubicBezTo>
                  <a:pt x="6" y="13"/>
                  <a:pt x="6" y="13"/>
                  <a:pt x="6" y="13"/>
                </a:cubicBezTo>
                <a:cubicBezTo>
                  <a:pt x="2" y="13"/>
                  <a:pt x="0" y="10"/>
                  <a:pt x="0" y="7"/>
                </a:cubicBezTo>
                <a:cubicBezTo>
                  <a:pt x="0" y="3"/>
                  <a:pt x="2" y="0"/>
                  <a:pt x="6" y="0"/>
                </a:cubicBezTo>
                <a:cubicBezTo>
                  <a:pt x="10" y="0"/>
                  <a:pt x="13" y="3"/>
                  <a:pt x="13" y="7"/>
                </a:cubicBezTo>
                <a:cubicBezTo>
                  <a:pt x="13" y="10"/>
                  <a:pt x="10" y="13"/>
                  <a:pt x="6" y="13"/>
                </a:cubicBezTo>
                <a:close/>
                <a:moveTo>
                  <a:pt x="12" y="53"/>
                </a:moveTo>
                <a:cubicBezTo>
                  <a:pt x="0" y="53"/>
                  <a:pt x="0" y="53"/>
                  <a:pt x="0" y="53"/>
                </a:cubicBezTo>
                <a:cubicBezTo>
                  <a:pt x="0" y="17"/>
                  <a:pt x="0" y="17"/>
                  <a:pt x="0" y="17"/>
                </a:cubicBezTo>
                <a:cubicBezTo>
                  <a:pt x="12" y="17"/>
                  <a:pt x="12" y="17"/>
                  <a:pt x="12" y="17"/>
                </a:cubicBezTo>
                <a:lnTo>
                  <a:pt x="12" y="53"/>
                </a:lnTo>
                <a:close/>
                <a:moveTo>
                  <a:pt x="55" y="53"/>
                </a:moveTo>
                <a:cubicBezTo>
                  <a:pt x="43" y="53"/>
                  <a:pt x="43" y="53"/>
                  <a:pt x="43" y="53"/>
                </a:cubicBezTo>
                <a:cubicBezTo>
                  <a:pt x="43" y="34"/>
                  <a:pt x="43" y="34"/>
                  <a:pt x="43" y="34"/>
                </a:cubicBezTo>
                <a:cubicBezTo>
                  <a:pt x="43" y="29"/>
                  <a:pt x="41" y="26"/>
                  <a:pt x="37" y="26"/>
                </a:cubicBezTo>
                <a:cubicBezTo>
                  <a:pt x="34" y="26"/>
                  <a:pt x="32" y="28"/>
                  <a:pt x="31" y="30"/>
                </a:cubicBezTo>
                <a:cubicBezTo>
                  <a:pt x="31" y="31"/>
                  <a:pt x="30" y="32"/>
                  <a:pt x="30" y="33"/>
                </a:cubicBezTo>
                <a:cubicBezTo>
                  <a:pt x="30" y="53"/>
                  <a:pt x="30" y="53"/>
                  <a:pt x="30" y="53"/>
                </a:cubicBezTo>
                <a:cubicBezTo>
                  <a:pt x="19" y="53"/>
                  <a:pt x="19" y="53"/>
                  <a:pt x="19" y="53"/>
                </a:cubicBezTo>
                <a:cubicBezTo>
                  <a:pt x="19" y="21"/>
                  <a:pt x="19" y="17"/>
                  <a:pt x="19" y="17"/>
                </a:cubicBezTo>
                <a:cubicBezTo>
                  <a:pt x="30" y="17"/>
                  <a:pt x="30" y="17"/>
                  <a:pt x="30" y="17"/>
                </a:cubicBezTo>
                <a:cubicBezTo>
                  <a:pt x="30" y="23"/>
                  <a:pt x="30" y="23"/>
                  <a:pt x="30" y="23"/>
                </a:cubicBezTo>
                <a:cubicBezTo>
                  <a:pt x="30" y="23"/>
                  <a:pt x="30" y="23"/>
                  <a:pt x="30" y="23"/>
                </a:cubicBezTo>
                <a:cubicBezTo>
                  <a:pt x="32" y="20"/>
                  <a:pt x="35" y="17"/>
                  <a:pt x="41" y="17"/>
                </a:cubicBezTo>
                <a:cubicBezTo>
                  <a:pt x="49" y="17"/>
                  <a:pt x="55" y="22"/>
                  <a:pt x="55" y="33"/>
                </a:cubicBezTo>
                <a:lnTo>
                  <a:pt x="55" y="53"/>
                </a:ln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65">
            <a:extLst>
              <a:ext uri="{FF2B5EF4-FFF2-40B4-BE49-F238E27FC236}">
                <a16:creationId xmlns:a16="http://schemas.microsoft.com/office/drawing/2014/main" id="{EC972496-C23E-42E5-9418-685D386F0E66}"/>
              </a:ext>
            </a:extLst>
          </p:cNvPr>
          <p:cNvSpPr>
            <a:spLocks noEditPoints="1"/>
          </p:cNvSpPr>
          <p:nvPr/>
        </p:nvSpPr>
        <p:spPr bwMode="auto">
          <a:xfrm>
            <a:off x="7529344" y="4798052"/>
            <a:ext cx="449353" cy="473549"/>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9">
            <a:extLst>
              <a:ext uri="{FF2B5EF4-FFF2-40B4-BE49-F238E27FC236}">
                <a16:creationId xmlns:a16="http://schemas.microsoft.com/office/drawing/2014/main" id="{2901AD6D-83FD-4DA4-B875-E276CCBBCB31}"/>
              </a:ext>
            </a:extLst>
          </p:cNvPr>
          <p:cNvSpPr>
            <a:spLocks noEditPoints="1"/>
          </p:cNvSpPr>
          <p:nvPr/>
        </p:nvSpPr>
        <p:spPr bwMode="auto">
          <a:xfrm>
            <a:off x="9160087" y="3429000"/>
            <a:ext cx="526085" cy="600133"/>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3" name="Freeform 24">
            <a:extLst>
              <a:ext uri="{FF2B5EF4-FFF2-40B4-BE49-F238E27FC236}">
                <a16:creationId xmlns:a16="http://schemas.microsoft.com/office/drawing/2014/main" id="{F1E0352C-BE33-43AF-9C4E-41CB04EDC174}"/>
              </a:ext>
            </a:extLst>
          </p:cNvPr>
          <p:cNvSpPr>
            <a:spLocks noEditPoints="1"/>
          </p:cNvSpPr>
          <p:nvPr/>
        </p:nvSpPr>
        <p:spPr bwMode="auto">
          <a:xfrm>
            <a:off x="5789969" y="3185873"/>
            <a:ext cx="620523" cy="589943"/>
          </a:xfrm>
          <a:custGeom>
            <a:avLst/>
            <a:gdLst/>
            <a:ahLst/>
            <a:cxnLst>
              <a:cxn ang="0">
                <a:pos x="791" y="27"/>
              </a:cxn>
              <a:cxn ang="0">
                <a:pos x="734" y="0"/>
              </a:cxn>
              <a:cxn ang="0">
                <a:pos x="98" y="27"/>
              </a:cxn>
              <a:cxn ang="0">
                <a:pos x="41" y="0"/>
              </a:cxn>
              <a:cxn ang="0">
                <a:pos x="0" y="791"/>
              </a:cxn>
              <a:cxn ang="0">
                <a:pos x="41" y="765"/>
              </a:cxn>
              <a:cxn ang="0">
                <a:pos x="98" y="791"/>
              </a:cxn>
              <a:cxn ang="0">
                <a:pos x="734" y="765"/>
              </a:cxn>
              <a:cxn ang="0">
                <a:pos x="791" y="791"/>
              </a:cxn>
              <a:cxn ang="0">
                <a:pos x="832" y="0"/>
              </a:cxn>
              <a:cxn ang="0">
                <a:pos x="98" y="679"/>
              </a:cxn>
              <a:cxn ang="0">
                <a:pos x="41" y="634"/>
              </a:cxn>
              <a:cxn ang="0">
                <a:pos x="98" y="679"/>
              </a:cxn>
              <a:cxn ang="0">
                <a:pos x="41" y="551"/>
              </a:cxn>
              <a:cxn ang="0">
                <a:pos x="98" y="503"/>
              </a:cxn>
              <a:cxn ang="0">
                <a:pos x="98" y="420"/>
              </a:cxn>
              <a:cxn ang="0">
                <a:pos x="41" y="372"/>
              </a:cxn>
              <a:cxn ang="0">
                <a:pos x="98" y="420"/>
              </a:cxn>
              <a:cxn ang="0">
                <a:pos x="41" y="289"/>
              </a:cxn>
              <a:cxn ang="0">
                <a:pos x="98" y="241"/>
              </a:cxn>
              <a:cxn ang="0">
                <a:pos x="98" y="158"/>
              </a:cxn>
              <a:cxn ang="0">
                <a:pos x="41" y="112"/>
              </a:cxn>
              <a:cxn ang="0">
                <a:pos x="98" y="158"/>
              </a:cxn>
              <a:cxn ang="0">
                <a:pos x="158" y="782"/>
              </a:cxn>
              <a:cxn ang="0">
                <a:pos x="672" y="643"/>
              </a:cxn>
              <a:cxn ang="0">
                <a:pos x="672" y="574"/>
              </a:cxn>
              <a:cxn ang="0">
                <a:pos x="158" y="217"/>
              </a:cxn>
              <a:cxn ang="0">
                <a:pos x="672" y="574"/>
              </a:cxn>
              <a:cxn ang="0">
                <a:pos x="158" y="148"/>
              </a:cxn>
              <a:cxn ang="0">
                <a:pos x="672" y="10"/>
              </a:cxn>
              <a:cxn ang="0">
                <a:pos x="791" y="679"/>
              </a:cxn>
              <a:cxn ang="0">
                <a:pos x="734" y="634"/>
              </a:cxn>
              <a:cxn ang="0">
                <a:pos x="791" y="679"/>
              </a:cxn>
              <a:cxn ang="0">
                <a:pos x="734" y="551"/>
              </a:cxn>
              <a:cxn ang="0">
                <a:pos x="791" y="503"/>
              </a:cxn>
              <a:cxn ang="0">
                <a:pos x="791" y="420"/>
              </a:cxn>
              <a:cxn ang="0">
                <a:pos x="734" y="372"/>
              </a:cxn>
              <a:cxn ang="0">
                <a:pos x="791" y="420"/>
              </a:cxn>
              <a:cxn ang="0">
                <a:pos x="734" y="289"/>
              </a:cxn>
              <a:cxn ang="0">
                <a:pos x="791" y="241"/>
              </a:cxn>
              <a:cxn ang="0">
                <a:pos x="791" y="158"/>
              </a:cxn>
              <a:cxn ang="0">
                <a:pos x="734" y="112"/>
              </a:cxn>
              <a:cxn ang="0">
                <a:pos x="791" y="158"/>
              </a:cxn>
              <a:cxn ang="0">
                <a:pos x="791" y="158"/>
              </a:cxn>
            </a:cxnLst>
            <a:rect l="0" t="0" r="r" b="b"/>
            <a:pathLst>
              <a:path w="832" h="791">
                <a:moveTo>
                  <a:pt x="791" y="0"/>
                </a:moveTo>
                <a:lnTo>
                  <a:pt x="791" y="27"/>
                </a:lnTo>
                <a:lnTo>
                  <a:pt x="734" y="27"/>
                </a:lnTo>
                <a:lnTo>
                  <a:pt x="734" y="0"/>
                </a:lnTo>
                <a:lnTo>
                  <a:pt x="98" y="0"/>
                </a:lnTo>
                <a:lnTo>
                  <a:pt x="98" y="27"/>
                </a:lnTo>
                <a:lnTo>
                  <a:pt x="41" y="27"/>
                </a:lnTo>
                <a:lnTo>
                  <a:pt x="41" y="0"/>
                </a:lnTo>
                <a:lnTo>
                  <a:pt x="0" y="0"/>
                </a:lnTo>
                <a:lnTo>
                  <a:pt x="0" y="791"/>
                </a:lnTo>
                <a:lnTo>
                  <a:pt x="41" y="791"/>
                </a:lnTo>
                <a:lnTo>
                  <a:pt x="41" y="765"/>
                </a:lnTo>
                <a:lnTo>
                  <a:pt x="98" y="765"/>
                </a:lnTo>
                <a:lnTo>
                  <a:pt x="98" y="791"/>
                </a:lnTo>
                <a:lnTo>
                  <a:pt x="734" y="791"/>
                </a:lnTo>
                <a:lnTo>
                  <a:pt x="734" y="765"/>
                </a:lnTo>
                <a:lnTo>
                  <a:pt x="791" y="765"/>
                </a:lnTo>
                <a:lnTo>
                  <a:pt x="791" y="791"/>
                </a:lnTo>
                <a:lnTo>
                  <a:pt x="832" y="791"/>
                </a:lnTo>
                <a:lnTo>
                  <a:pt x="832" y="0"/>
                </a:lnTo>
                <a:lnTo>
                  <a:pt x="791" y="0"/>
                </a:lnTo>
                <a:close/>
                <a:moveTo>
                  <a:pt x="98" y="679"/>
                </a:moveTo>
                <a:lnTo>
                  <a:pt x="41" y="679"/>
                </a:lnTo>
                <a:lnTo>
                  <a:pt x="41" y="634"/>
                </a:lnTo>
                <a:lnTo>
                  <a:pt x="98" y="634"/>
                </a:lnTo>
                <a:lnTo>
                  <a:pt x="98" y="679"/>
                </a:lnTo>
                <a:close/>
                <a:moveTo>
                  <a:pt x="98" y="551"/>
                </a:moveTo>
                <a:lnTo>
                  <a:pt x="41" y="551"/>
                </a:lnTo>
                <a:lnTo>
                  <a:pt x="41" y="503"/>
                </a:lnTo>
                <a:lnTo>
                  <a:pt x="98" y="503"/>
                </a:lnTo>
                <a:lnTo>
                  <a:pt x="98" y="551"/>
                </a:lnTo>
                <a:close/>
                <a:moveTo>
                  <a:pt x="98" y="420"/>
                </a:moveTo>
                <a:lnTo>
                  <a:pt x="41" y="420"/>
                </a:lnTo>
                <a:lnTo>
                  <a:pt x="41" y="372"/>
                </a:lnTo>
                <a:lnTo>
                  <a:pt x="98" y="372"/>
                </a:lnTo>
                <a:lnTo>
                  <a:pt x="98" y="420"/>
                </a:lnTo>
                <a:close/>
                <a:moveTo>
                  <a:pt x="98" y="289"/>
                </a:moveTo>
                <a:lnTo>
                  <a:pt x="41" y="289"/>
                </a:lnTo>
                <a:lnTo>
                  <a:pt x="41" y="241"/>
                </a:lnTo>
                <a:lnTo>
                  <a:pt x="98" y="241"/>
                </a:lnTo>
                <a:lnTo>
                  <a:pt x="98" y="289"/>
                </a:lnTo>
                <a:close/>
                <a:moveTo>
                  <a:pt x="98" y="158"/>
                </a:moveTo>
                <a:lnTo>
                  <a:pt x="41" y="158"/>
                </a:lnTo>
                <a:lnTo>
                  <a:pt x="41" y="112"/>
                </a:lnTo>
                <a:lnTo>
                  <a:pt x="98" y="112"/>
                </a:lnTo>
                <a:lnTo>
                  <a:pt x="98" y="158"/>
                </a:lnTo>
                <a:close/>
                <a:moveTo>
                  <a:pt x="672" y="782"/>
                </a:moveTo>
                <a:lnTo>
                  <a:pt x="158" y="782"/>
                </a:lnTo>
                <a:lnTo>
                  <a:pt x="158" y="643"/>
                </a:lnTo>
                <a:lnTo>
                  <a:pt x="672" y="643"/>
                </a:lnTo>
                <a:lnTo>
                  <a:pt x="672" y="782"/>
                </a:lnTo>
                <a:close/>
                <a:moveTo>
                  <a:pt x="672" y="574"/>
                </a:moveTo>
                <a:lnTo>
                  <a:pt x="158" y="574"/>
                </a:lnTo>
                <a:lnTo>
                  <a:pt x="158" y="217"/>
                </a:lnTo>
                <a:lnTo>
                  <a:pt x="672" y="217"/>
                </a:lnTo>
                <a:lnTo>
                  <a:pt x="672" y="574"/>
                </a:lnTo>
                <a:close/>
                <a:moveTo>
                  <a:pt x="672" y="148"/>
                </a:moveTo>
                <a:lnTo>
                  <a:pt x="158" y="148"/>
                </a:lnTo>
                <a:lnTo>
                  <a:pt x="158" y="10"/>
                </a:lnTo>
                <a:lnTo>
                  <a:pt x="672" y="10"/>
                </a:lnTo>
                <a:lnTo>
                  <a:pt x="672" y="148"/>
                </a:lnTo>
                <a:close/>
                <a:moveTo>
                  <a:pt x="791" y="679"/>
                </a:moveTo>
                <a:lnTo>
                  <a:pt x="734" y="679"/>
                </a:lnTo>
                <a:lnTo>
                  <a:pt x="734" y="634"/>
                </a:lnTo>
                <a:lnTo>
                  <a:pt x="791" y="634"/>
                </a:lnTo>
                <a:lnTo>
                  <a:pt x="791" y="679"/>
                </a:lnTo>
                <a:close/>
                <a:moveTo>
                  <a:pt x="791" y="551"/>
                </a:moveTo>
                <a:lnTo>
                  <a:pt x="734" y="551"/>
                </a:lnTo>
                <a:lnTo>
                  <a:pt x="734" y="503"/>
                </a:lnTo>
                <a:lnTo>
                  <a:pt x="791" y="503"/>
                </a:lnTo>
                <a:lnTo>
                  <a:pt x="791" y="551"/>
                </a:lnTo>
                <a:close/>
                <a:moveTo>
                  <a:pt x="791" y="420"/>
                </a:moveTo>
                <a:lnTo>
                  <a:pt x="734" y="420"/>
                </a:lnTo>
                <a:lnTo>
                  <a:pt x="734" y="372"/>
                </a:lnTo>
                <a:lnTo>
                  <a:pt x="791" y="372"/>
                </a:lnTo>
                <a:lnTo>
                  <a:pt x="791" y="420"/>
                </a:lnTo>
                <a:close/>
                <a:moveTo>
                  <a:pt x="791" y="289"/>
                </a:moveTo>
                <a:lnTo>
                  <a:pt x="734" y="289"/>
                </a:lnTo>
                <a:lnTo>
                  <a:pt x="734" y="241"/>
                </a:lnTo>
                <a:lnTo>
                  <a:pt x="791" y="241"/>
                </a:lnTo>
                <a:lnTo>
                  <a:pt x="791" y="289"/>
                </a:lnTo>
                <a:close/>
                <a:moveTo>
                  <a:pt x="791" y="158"/>
                </a:moveTo>
                <a:lnTo>
                  <a:pt x="734" y="158"/>
                </a:lnTo>
                <a:lnTo>
                  <a:pt x="734" y="112"/>
                </a:lnTo>
                <a:lnTo>
                  <a:pt x="791" y="112"/>
                </a:lnTo>
                <a:lnTo>
                  <a:pt x="791" y="158"/>
                </a:lnTo>
                <a:close/>
                <a:moveTo>
                  <a:pt x="791" y="158"/>
                </a:moveTo>
                <a:lnTo>
                  <a:pt x="791" y="15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44" name="Group 66">
            <a:extLst>
              <a:ext uri="{FF2B5EF4-FFF2-40B4-BE49-F238E27FC236}">
                <a16:creationId xmlns:a16="http://schemas.microsoft.com/office/drawing/2014/main" id="{D2E20D50-D61E-4631-B423-17A1B0C43C0E}"/>
              </a:ext>
            </a:extLst>
          </p:cNvPr>
          <p:cNvGrpSpPr/>
          <p:nvPr/>
        </p:nvGrpSpPr>
        <p:grpSpPr>
          <a:xfrm>
            <a:off x="4226060" y="3775815"/>
            <a:ext cx="532795" cy="500175"/>
            <a:chOff x="504825" y="971550"/>
            <a:chExt cx="1089026" cy="1022350"/>
          </a:xfrm>
          <a:solidFill>
            <a:schemeClr val="bg1"/>
          </a:solidFill>
        </p:grpSpPr>
        <p:sp>
          <p:nvSpPr>
            <p:cNvPr id="45" name="Freeform 29">
              <a:extLst>
                <a:ext uri="{FF2B5EF4-FFF2-40B4-BE49-F238E27FC236}">
                  <a16:creationId xmlns:a16="http://schemas.microsoft.com/office/drawing/2014/main" id="{8022CFE1-5AD8-4802-AB72-BCC6C7FB4974}"/>
                </a:ext>
              </a:extLst>
            </p:cNvPr>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6" name="Freeform 31">
              <a:extLst>
                <a:ext uri="{FF2B5EF4-FFF2-40B4-BE49-F238E27FC236}">
                  <a16:creationId xmlns:a16="http://schemas.microsoft.com/office/drawing/2014/main" id="{388E4AD8-69FE-43A1-8B1D-8690AE40CD2D}"/>
                </a:ext>
              </a:extLst>
            </p:cNvPr>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7" name="Group 74">
            <a:extLst>
              <a:ext uri="{FF2B5EF4-FFF2-40B4-BE49-F238E27FC236}">
                <a16:creationId xmlns:a16="http://schemas.microsoft.com/office/drawing/2014/main" id="{FFF70D5A-FCC8-407B-AD1D-944B76932279}"/>
              </a:ext>
            </a:extLst>
          </p:cNvPr>
          <p:cNvGrpSpPr/>
          <p:nvPr/>
        </p:nvGrpSpPr>
        <p:grpSpPr>
          <a:xfrm>
            <a:off x="7529343" y="3680543"/>
            <a:ext cx="369876" cy="633551"/>
            <a:chOff x="1668463" y="3354388"/>
            <a:chExt cx="641350" cy="1098550"/>
          </a:xfrm>
          <a:solidFill>
            <a:schemeClr val="bg1"/>
          </a:solidFill>
        </p:grpSpPr>
        <p:sp>
          <p:nvSpPr>
            <p:cNvPr id="48" name="Freeform 36">
              <a:extLst>
                <a:ext uri="{FF2B5EF4-FFF2-40B4-BE49-F238E27FC236}">
                  <a16:creationId xmlns:a16="http://schemas.microsoft.com/office/drawing/2014/main" id="{1B702746-7183-42DF-ABB4-C8D534197ED5}"/>
                </a:ext>
              </a:extLst>
            </p:cNvPr>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37">
              <a:extLst>
                <a:ext uri="{FF2B5EF4-FFF2-40B4-BE49-F238E27FC236}">
                  <a16:creationId xmlns:a16="http://schemas.microsoft.com/office/drawing/2014/main" id="{E7E5C922-5855-4A47-A664-4999BAC272DB}"/>
                </a:ext>
              </a:extLst>
            </p:cNvPr>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50" name="Freeform 13">
            <a:extLst>
              <a:ext uri="{FF2B5EF4-FFF2-40B4-BE49-F238E27FC236}">
                <a16:creationId xmlns:a16="http://schemas.microsoft.com/office/drawing/2014/main" id="{B082895C-575D-4E65-8068-23FC898E193D}"/>
              </a:ext>
            </a:extLst>
          </p:cNvPr>
          <p:cNvSpPr>
            <a:spLocks noEditPoints="1"/>
          </p:cNvSpPr>
          <p:nvPr/>
        </p:nvSpPr>
        <p:spPr bwMode="auto">
          <a:xfrm>
            <a:off x="2524826" y="3505809"/>
            <a:ext cx="558677" cy="500099"/>
          </a:xfrm>
          <a:custGeom>
            <a:avLst/>
            <a:gdLst/>
            <a:ahLst/>
            <a:cxnLst>
              <a:cxn ang="0">
                <a:pos x="205" y="90"/>
              </a:cxn>
              <a:cxn ang="0">
                <a:pos x="170" y="67"/>
              </a:cxn>
              <a:cxn ang="0">
                <a:pos x="149" y="67"/>
              </a:cxn>
              <a:cxn ang="0">
                <a:pos x="156" y="35"/>
              </a:cxn>
              <a:cxn ang="0">
                <a:pos x="155" y="23"/>
              </a:cxn>
              <a:cxn ang="0">
                <a:pos x="126" y="1"/>
              </a:cxn>
              <a:cxn ang="0">
                <a:pos x="113" y="21"/>
              </a:cxn>
              <a:cxn ang="0">
                <a:pos x="95" y="61"/>
              </a:cxn>
              <a:cxn ang="0">
                <a:pos x="68" y="82"/>
              </a:cxn>
              <a:cxn ang="0">
                <a:pos x="68" y="81"/>
              </a:cxn>
              <a:cxn ang="0">
                <a:pos x="0" y="81"/>
              </a:cxn>
              <a:cxn ang="0">
                <a:pos x="0" y="179"/>
              </a:cxn>
              <a:cxn ang="0">
                <a:pos x="68" y="179"/>
              </a:cxn>
              <a:cxn ang="0">
                <a:pos x="68" y="174"/>
              </a:cxn>
              <a:cxn ang="0">
                <a:pos x="86" y="174"/>
              </a:cxn>
              <a:cxn ang="0">
                <a:pos x="99" y="181"/>
              </a:cxn>
              <a:cxn ang="0">
                <a:pos x="108" y="187"/>
              </a:cxn>
              <a:cxn ang="0">
                <a:pos x="172" y="189"/>
              </a:cxn>
              <a:cxn ang="0">
                <a:pos x="198" y="169"/>
              </a:cxn>
              <a:cxn ang="0">
                <a:pos x="205" y="90"/>
              </a:cxn>
              <a:cxn ang="0">
                <a:pos x="186" y="165"/>
              </a:cxn>
              <a:cxn ang="0">
                <a:pos x="170" y="176"/>
              </a:cxn>
              <a:cxn ang="0">
                <a:pos x="114" y="175"/>
              </a:cxn>
              <a:cxn ang="0">
                <a:pos x="106" y="170"/>
              </a:cxn>
              <a:cxn ang="0">
                <a:pos x="91" y="162"/>
              </a:cxn>
              <a:cxn ang="0">
                <a:pos x="68" y="161"/>
              </a:cxn>
              <a:cxn ang="0">
                <a:pos x="68" y="96"/>
              </a:cxn>
              <a:cxn ang="0">
                <a:pos x="106" y="68"/>
              </a:cxn>
              <a:cxn ang="0">
                <a:pos x="126" y="26"/>
              </a:cxn>
              <a:cxn ang="0">
                <a:pos x="130" y="14"/>
              </a:cxn>
              <a:cxn ang="0">
                <a:pos x="142" y="26"/>
              </a:cxn>
              <a:cxn ang="0">
                <a:pos x="143" y="35"/>
              </a:cxn>
              <a:cxn ang="0">
                <a:pos x="133" y="70"/>
              </a:cxn>
              <a:cxn ang="0">
                <a:pos x="126" y="80"/>
              </a:cxn>
              <a:cxn ang="0">
                <a:pos x="170" y="80"/>
              </a:cxn>
              <a:cxn ang="0">
                <a:pos x="193" y="94"/>
              </a:cxn>
              <a:cxn ang="0">
                <a:pos x="186" y="165"/>
              </a:cxn>
              <a:cxn ang="0">
                <a:pos x="186" y="165"/>
              </a:cxn>
              <a:cxn ang="0">
                <a:pos x="186" y="165"/>
              </a:cxn>
            </a:cxnLst>
            <a:rect l="0" t="0" r="r" b="b"/>
            <a:pathLst>
              <a:path w="215" h="192">
                <a:moveTo>
                  <a:pt x="205" y="90"/>
                </a:moveTo>
                <a:cubicBezTo>
                  <a:pt x="199" y="75"/>
                  <a:pt x="187" y="67"/>
                  <a:pt x="170" y="67"/>
                </a:cubicBezTo>
                <a:cubicBezTo>
                  <a:pt x="149" y="67"/>
                  <a:pt x="149" y="67"/>
                  <a:pt x="149" y="67"/>
                </a:cubicBezTo>
                <a:cubicBezTo>
                  <a:pt x="153" y="59"/>
                  <a:pt x="156" y="48"/>
                  <a:pt x="156" y="35"/>
                </a:cubicBezTo>
                <a:cubicBezTo>
                  <a:pt x="156" y="31"/>
                  <a:pt x="156" y="27"/>
                  <a:pt x="155" y="23"/>
                </a:cubicBezTo>
                <a:cubicBezTo>
                  <a:pt x="153" y="8"/>
                  <a:pt x="142" y="0"/>
                  <a:pt x="126" y="1"/>
                </a:cubicBezTo>
                <a:cubicBezTo>
                  <a:pt x="120" y="2"/>
                  <a:pt x="118" y="8"/>
                  <a:pt x="113" y="21"/>
                </a:cubicBezTo>
                <a:cubicBezTo>
                  <a:pt x="109" y="33"/>
                  <a:pt x="103" y="48"/>
                  <a:pt x="95" y="61"/>
                </a:cubicBezTo>
                <a:cubicBezTo>
                  <a:pt x="88" y="70"/>
                  <a:pt x="77" y="78"/>
                  <a:pt x="68" y="82"/>
                </a:cubicBezTo>
                <a:cubicBezTo>
                  <a:pt x="68" y="81"/>
                  <a:pt x="68" y="81"/>
                  <a:pt x="68" y="81"/>
                </a:cubicBezTo>
                <a:cubicBezTo>
                  <a:pt x="0" y="81"/>
                  <a:pt x="0" y="81"/>
                  <a:pt x="0" y="81"/>
                </a:cubicBezTo>
                <a:cubicBezTo>
                  <a:pt x="0" y="179"/>
                  <a:pt x="0" y="179"/>
                  <a:pt x="0" y="179"/>
                </a:cubicBezTo>
                <a:cubicBezTo>
                  <a:pt x="68" y="179"/>
                  <a:pt x="68" y="179"/>
                  <a:pt x="68" y="179"/>
                </a:cubicBezTo>
                <a:cubicBezTo>
                  <a:pt x="68" y="174"/>
                  <a:pt x="68" y="174"/>
                  <a:pt x="68" y="174"/>
                </a:cubicBezTo>
                <a:cubicBezTo>
                  <a:pt x="79" y="174"/>
                  <a:pt x="85" y="174"/>
                  <a:pt x="86" y="174"/>
                </a:cubicBezTo>
                <a:cubicBezTo>
                  <a:pt x="99" y="181"/>
                  <a:pt x="99" y="181"/>
                  <a:pt x="99" y="181"/>
                </a:cubicBezTo>
                <a:cubicBezTo>
                  <a:pt x="108" y="187"/>
                  <a:pt x="108" y="187"/>
                  <a:pt x="108" y="187"/>
                </a:cubicBezTo>
                <a:cubicBezTo>
                  <a:pt x="116" y="191"/>
                  <a:pt x="155" y="192"/>
                  <a:pt x="172" y="189"/>
                </a:cubicBezTo>
                <a:cubicBezTo>
                  <a:pt x="193" y="186"/>
                  <a:pt x="198" y="169"/>
                  <a:pt x="198" y="169"/>
                </a:cubicBezTo>
                <a:cubicBezTo>
                  <a:pt x="200" y="163"/>
                  <a:pt x="215" y="112"/>
                  <a:pt x="205" y="90"/>
                </a:cubicBezTo>
                <a:close/>
                <a:moveTo>
                  <a:pt x="186" y="165"/>
                </a:moveTo>
                <a:cubicBezTo>
                  <a:pt x="186" y="165"/>
                  <a:pt x="182" y="175"/>
                  <a:pt x="170" y="176"/>
                </a:cubicBezTo>
                <a:cubicBezTo>
                  <a:pt x="152" y="179"/>
                  <a:pt x="119" y="177"/>
                  <a:pt x="114" y="175"/>
                </a:cubicBezTo>
                <a:cubicBezTo>
                  <a:pt x="114" y="175"/>
                  <a:pt x="106" y="170"/>
                  <a:pt x="106" y="170"/>
                </a:cubicBezTo>
                <a:cubicBezTo>
                  <a:pt x="91" y="162"/>
                  <a:pt x="91" y="162"/>
                  <a:pt x="91" y="162"/>
                </a:cubicBezTo>
                <a:cubicBezTo>
                  <a:pt x="87" y="161"/>
                  <a:pt x="79" y="161"/>
                  <a:pt x="68" y="161"/>
                </a:cubicBezTo>
                <a:cubicBezTo>
                  <a:pt x="68" y="96"/>
                  <a:pt x="68" y="96"/>
                  <a:pt x="68" y="96"/>
                </a:cubicBezTo>
                <a:cubicBezTo>
                  <a:pt x="79" y="92"/>
                  <a:pt x="96" y="83"/>
                  <a:pt x="106" y="68"/>
                </a:cubicBezTo>
                <a:cubicBezTo>
                  <a:pt x="115" y="54"/>
                  <a:pt x="121" y="38"/>
                  <a:pt x="126" y="26"/>
                </a:cubicBezTo>
                <a:cubicBezTo>
                  <a:pt x="126" y="26"/>
                  <a:pt x="129" y="16"/>
                  <a:pt x="130" y="14"/>
                </a:cubicBezTo>
                <a:cubicBezTo>
                  <a:pt x="137" y="14"/>
                  <a:pt x="141" y="18"/>
                  <a:pt x="142" y="26"/>
                </a:cubicBezTo>
                <a:cubicBezTo>
                  <a:pt x="143" y="29"/>
                  <a:pt x="143" y="32"/>
                  <a:pt x="143" y="35"/>
                </a:cubicBezTo>
                <a:cubicBezTo>
                  <a:pt x="143" y="54"/>
                  <a:pt x="133" y="70"/>
                  <a:pt x="133" y="70"/>
                </a:cubicBezTo>
                <a:cubicBezTo>
                  <a:pt x="126" y="80"/>
                  <a:pt x="126" y="80"/>
                  <a:pt x="126" y="80"/>
                </a:cubicBezTo>
                <a:cubicBezTo>
                  <a:pt x="170" y="80"/>
                  <a:pt x="170" y="80"/>
                  <a:pt x="170" y="80"/>
                </a:cubicBezTo>
                <a:cubicBezTo>
                  <a:pt x="181" y="80"/>
                  <a:pt x="189" y="84"/>
                  <a:pt x="193" y="94"/>
                </a:cubicBezTo>
                <a:cubicBezTo>
                  <a:pt x="199" y="110"/>
                  <a:pt x="190" y="151"/>
                  <a:pt x="186" y="165"/>
                </a:cubicBezTo>
                <a:close/>
                <a:moveTo>
                  <a:pt x="186" y="165"/>
                </a:moveTo>
                <a:cubicBezTo>
                  <a:pt x="186" y="165"/>
                  <a:pt x="186" y="165"/>
                  <a:pt x="186" y="16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997300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p Arrow 61">
            <a:extLst>
              <a:ext uri="{FF2B5EF4-FFF2-40B4-BE49-F238E27FC236}">
                <a16:creationId xmlns:a16="http://schemas.microsoft.com/office/drawing/2014/main" id="{397D35B4-265D-409F-91A7-11DEAD7FF505}"/>
              </a:ext>
            </a:extLst>
          </p:cNvPr>
          <p:cNvSpPr/>
          <p:nvPr/>
        </p:nvSpPr>
        <p:spPr>
          <a:xfrm rot="5400000">
            <a:off x="5836073" y="-503134"/>
            <a:ext cx="592539" cy="8683579"/>
          </a:xfrm>
          <a:prstGeom prst="upArrow">
            <a:avLst>
              <a:gd name="adj1" fmla="val 50000"/>
              <a:gd name="adj2" fmla="val 6714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Bent Arrow 59">
            <a:extLst>
              <a:ext uri="{FF2B5EF4-FFF2-40B4-BE49-F238E27FC236}">
                <a16:creationId xmlns:a16="http://schemas.microsoft.com/office/drawing/2014/main" id="{7109D113-5F03-428A-AB5F-65690AB8E267}"/>
              </a:ext>
            </a:extLst>
          </p:cNvPr>
          <p:cNvSpPr/>
          <p:nvPr/>
        </p:nvSpPr>
        <p:spPr>
          <a:xfrm rot="5400000" flipH="1">
            <a:off x="2336106" y="1770618"/>
            <a:ext cx="1239249" cy="2330353"/>
          </a:xfrm>
          <a:prstGeom prst="bentArrow">
            <a:avLst>
              <a:gd name="adj1" fmla="val 12379"/>
              <a:gd name="adj2" fmla="val 14760"/>
              <a:gd name="adj3" fmla="val 20722"/>
              <a:gd name="adj4" fmla="val 2949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4" name="Bent Arrow 34">
            <a:extLst>
              <a:ext uri="{FF2B5EF4-FFF2-40B4-BE49-F238E27FC236}">
                <a16:creationId xmlns:a16="http://schemas.microsoft.com/office/drawing/2014/main" id="{08E8F12A-982C-42CB-BF77-92A415B34455}"/>
              </a:ext>
            </a:extLst>
          </p:cNvPr>
          <p:cNvSpPr/>
          <p:nvPr/>
        </p:nvSpPr>
        <p:spPr>
          <a:xfrm rot="5400000" flipH="1">
            <a:off x="5011397" y="1770618"/>
            <a:ext cx="1239249" cy="2330353"/>
          </a:xfrm>
          <a:prstGeom prst="bentArrow">
            <a:avLst>
              <a:gd name="adj1" fmla="val 12379"/>
              <a:gd name="adj2" fmla="val 14760"/>
              <a:gd name="adj3" fmla="val 20722"/>
              <a:gd name="adj4" fmla="val 2949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5" name="Bent Arrow 35">
            <a:extLst>
              <a:ext uri="{FF2B5EF4-FFF2-40B4-BE49-F238E27FC236}">
                <a16:creationId xmlns:a16="http://schemas.microsoft.com/office/drawing/2014/main" id="{941D37B1-6584-4FB1-8B2D-154C6EA9ACEC}"/>
              </a:ext>
            </a:extLst>
          </p:cNvPr>
          <p:cNvSpPr/>
          <p:nvPr/>
        </p:nvSpPr>
        <p:spPr>
          <a:xfrm rot="5400000" flipH="1">
            <a:off x="7686686" y="1770618"/>
            <a:ext cx="1239249" cy="2330353"/>
          </a:xfrm>
          <a:prstGeom prst="bentArrow">
            <a:avLst>
              <a:gd name="adj1" fmla="val 12379"/>
              <a:gd name="adj2" fmla="val 14760"/>
              <a:gd name="adj3" fmla="val 20722"/>
              <a:gd name="adj4" fmla="val 294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6" name="Bent Arrow 38">
            <a:extLst>
              <a:ext uri="{FF2B5EF4-FFF2-40B4-BE49-F238E27FC236}">
                <a16:creationId xmlns:a16="http://schemas.microsoft.com/office/drawing/2014/main" id="{7EDDF58D-5C7B-402C-86B3-A8D3FEDC6B10}"/>
              </a:ext>
            </a:extLst>
          </p:cNvPr>
          <p:cNvSpPr/>
          <p:nvPr/>
        </p:nvSpPr>
        <p:spPr>
          <a:xfrm rot="16200000" flipH="1" flipV="1">
            <a:off x="2336106" y="3589374"/>
            <a:ext cx="1239249" cy="2330353"/>
          </a:xfrm>
          <a:prstGeom prst="bentArrow">
            <a:avLst>
              <a:gd name="adj1" fmla="val 12379"/>
              <a:gd name="adj2" fmla="val 14760"/>
              <a:gd name="adj3" fmla="val 20722"/>
              <a:gd name="adj4" fmla="val 29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7" name="Bent Arrow 39">
            <a:extLst>
              <a:ext uri="{FF2B5EF4-FFF2-40B4-BE49-F238E27FC236}">
                <a16:creationId xmlns:a16="http://schemas.microsoft.com/office/drawing/2014/main" id="{92F76E3A-5983-4CD1-8F24-312C7263C01F}"/>
              </a:ext>
            </a:extLst>
          </p:cNvPr>
          <p:cNvSpPr/>
          <p:nvPr/>
        </p:nvSpPr>
        <p:spPr>
          <a:xfrm rot="16200000" flipH="1" flipV="1">
            <a:off x="5011397" y="3589374"/>
            <a:ext cx="1239249" cy="2330353"/>
          </a:xfrm>
          <a:prstGeom prst="bentArrow">
            <a:avLst>
              <a:gd name="adj1" fmla="val 12379"/>
              <a:gd name="adj2" fmla="val 14760"/>
              <a:gd name="adj3" fmla="val 20722"/>
              <a:gd name="adj4" fmla="val 2949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8" name="Bent Arrow 40">
            <a:extLst>
              <a:ext uri="{FF2B5EF4-FFF2-40B4-BE49-F238E27FC236}">
                <a16:creationId xmlns:a16="http://schemas.microsoft.com/office/drawing/2014/main" id="{CAD5CFC8-7648-4E44-AA0C-D528D8700A18}"/>
              </a:ext>
            </a:extLst>
          </p:cNvPr>
          <p:cNvSpPr/>
          <p:nvPr/>
        </p:nvSpPr>
        <p:spPr>
          <a:xfrm rot="16200000" flipH="1" flipV="1">
            <a:off x="7686686" y="3589374"/>
            <a:ext cx="1239249" cy="2330353"/>
          </a:xfrm>
          <a:prstGeom prst="bentArrow">
            <a:avLst>
              <a:gd name="adj1" fmla="val 12379"/>
              <a:gd name="adj2" fmla="val 14760"/>
              <a:gd name="adj3" fmla="val 20722"/>
              <a:gd name="adj4" fmla="val 2949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9" name="TextBox 41">
            <a:extLst>
              <a:ext uri="{FF2B5EF4-FFF2-40B4-BE49-F238E27FC236}">
                <a16:creationId xmlns:a16="http://schemas.microsoft.com/office/drawing/2014/main" id="{702A3489-D1CF-4BB3-B296-D70D0A1D0A7E}"/>
              </a:ext>
            </a:extLst>
          </p:cNvPr>
          <p:cNvSpPr txBox="1"/>
          <p:nvPr/>
        </p:nvSpPr>
        <p:spPr>
          <a:xfrm>
            <a:off x="1790553" y="2069949"/>
            <a:ext cx="1371819" cy="246221"/>
          </a:xfrm>
          <a:prstGeom prst="rect">
            <a:avLst/>
          </a:prstGeom>
          <a:noFill/>
        </p:spPr>
        <p:txBody>
          <a:bodyPr wrap="square" lIns="0" tIns="0" rIns="0" bIns="0" rtlCol="0" anchor="t">
            <a:spAutoFit/>
          </a:bodyPr>
          <a:lstStyle/>
          <a:p>
            <a:r>
              <a:rPr lang="zh-CN" altLang="en-US" sz="1600" b="1" dirty="0">
                <a:solidFill>
                  <a:schemeClr val="accent1"/>
                </a:solidFill>
              </a:rPr>
              <a:t>你的标题</a:t>
            </a:r>
            <a:endParaRPr lang="en-US" sz="1600" b="1" dirty="0">
              <a:solidFill>
                <a:schemeClr val="accent1"/>
              </a:solidFill>
            </a:endParaRPr>
          </a:p>
        </p:txBody>
      </p:sp>
      <p:sp>
        <p:nvSpPr>
          <p:cNvPr id="10" name="TextBox 42">
            <a:extLst>
              <a:ext uri="{FF2B5EF4-FFF2-40B4-BE49-F238E27FC236}">
                <a16:creationId xmlns:a16="http://schemas.microsoft.com/office/drawing/2014/main" id="{140CE944-A525-44F7-9DB8-AA20BF85BBEB}"/>
              </a:ext>
            </a:extLst>
          </p:cNvPr>
          <p:cNvSpPr txBox="1"/>
          <p:nvPr/>
        </p:nvSpPr>
        <p:spPr>
          <a:xfrm>
            <a:off x="1790554" y="5325166"/>
            <a:ext cx="1459377" cy="246221"/>
          </a:xfrm>
          <a:prstGeom prst="rect">
            <a:avLst/>
          </a:prstGeom>
          <a:noFill/>
        </p:spPr>
        <p:txBody>
          <a:bodyPr wrap="square" lIns="0" tIns="0" rIns="0" bIns="0" rtlCol="0" anchor="t">
            <a:spAutoFit/>
          </a:bodyPr>
          <a:lstStyle/>
          <a:p>
            <a:r>
              <a:rPr lang="zh-CN" altLang="en-US" sz="1600" b="1" dirty="0">
                <a:solidFill>
                  <a:schemeClr val="accent2"/>
                </a:solidFill>
              </a:rPr>
              <a:t>你的标题</a:t>
            </a:r>
            <a:endParaRPr lang="en-US" sz="1600" b="1" dirty="0">
              <a:solidFill>
                <a:schemeClr val="accent2"/>
              </a:solidFill>
            </a:endParaRPr>
          </a:p>
        </p:txBody>
      </p:sp>
      <p:sp>
        <p:nvSpPr>
          <p:cNvPr id="11" name="TextBox 43">
            <a:extLst>
              <a:ext uri="{FF2B5EF4-FFF2-40B4-BE49-F238E27FC236}">
                <a16:creationId xmlns:a16="http://schemas.microsoft.com/office/drawing/2014/main" id="{8E7BC930-7B91-4064-96D6-0711F4A5BD81}"/>
              </a:ext>
            </a:extLst>
          </p:cNvPr>
          <p:cNvSpPr txBox="1"/>
          <p:nvPr/>
        </p:nvSpPr>
        <p:spPr>
          <a:xfrm>
            <a:off x="4465844" y="2069949"/>
            <a:ext cx="1160835" cy="246221"/>
          </a:xfrm>
          <a:prstGeom prst="rect">
            <a:avLst/>
          </a:prstGeom>
          <a:noFill/>
        </p:spPr>
        <p:txBody>
          <a:bodyPr wrap="square" lIns="0" tIns="0" rIns="0" bIns="0" rtlCol="0" anchor="t">
            <a:spAutoFit/>
          </a:bodyPr>
          <a:lstStyle/>
          <a:p>
            <a:r>
              <a:rPr lang="zh-CN" altLang="en-US" sz="1600" b="1" dirty="0">
                <a:solidFill>
                  <a:schemeClr val="accent3"/>
                </a:solidFill>
              </a:rPr>
              <a:t>你的标题</a:t>
            </a:r>
            <a:endParaRPr lang="en-US" sz="1600" b="1" dirty="0">
              <a:solidFill>
                <a:schemeClr val="accent3"/>
              </a:solidFill>
            </a:endParaRPr>
          </a:p>
        </p:txBody>
      </p:sp>
      <p:sp>
        <p:nvSpPr>
          <p:cNvPr id="12" name="TextBox 44">
            <a:extLst>
              <a:ext uri="{FF2B5EF4-FFF2-40B4-BE49-F238E27FC236}">
                <a16:creationId xmlns:a16="http://schemas.microsoft.com/office/drawing/2014/main" id="{86D00150-F867-4D61-B369-B229747F6B7D}"/>
              </a:ext>
            </a:extLst>
          </p:cNvPr>
          <p:cNvSpPr txBox="1"/>
          <p:nvPr/>
        </p:nvSpPr>
        <p:spPr>
          <a:xfrm>
            <a:off x="4476277" y="5336075"/>
            <a:ext cx="1382568" cy="246221"/>
          </a:xfrm>
          <a:prstGeom prst="rect">
            <a:avLst/>
          </a:prstGeom>
          <a:noFill/>
        </p:spPr>
        <p:txBody>
          <a:bodyPr wrap="square" lIns="0" tIns="0" rIns="0" bIns="0" rtlCol="0" anchor="t">
            <a:spAutoFit/>
          </a:bodyPr>
          <a:lstStyle/>
          <a:p>
            <a:r>
              <a:rPr lang="zh-CN" altLang="en-US" sz="1600" b="1" dirty="0">
                <a:solidFill>
                  <a:schemeClr val="accent4"/>
                </a:solidFill>
              </a:rPr>
              <a:t>你的标题</a:t>
            </a:r>
            <a:endParaRPr lang="en-US" sz="1600" b="1" dirty="0">
              <a:solidFill>
                <a:schemeClr val="accent4"/>
              </a:solidFill>
            </a:endParaRPr>
          </a:p>
        </p:txBody>
      </p:sp>
      <p:sp>
        <p:nvSpPr>
          <p:cNvPr id="13" name="TextBox 45">
            <a:extLst>
              <a:ext uri="{FF2B5EF4-FFF2-40B4-BE49-F238E27FC236}">
                <a16:creationId xmlns:a16="http://schemas.microsoft.com/office/drawing/2014/main" id="{68EE07E6-1535-425F-8FC0-0934F3ED4888}"/>
              </a:ext>
            </a:extLst>
          </p:cNvPr>
          <p:cNvSpPr txBox="1"/>
          <p:nvPr/>
        </p:nvSpPr>
        <p:spPr>
          <a:xfrm>
            <a:off x="7141133" y="2069949"/>
            <a:ext cx="1188523" cy="246221"/>
          </a:xfrm>
          <a:prstGeom prst="rect">
            <a:avLst/>
          </a:prstGeom>
          <a:noFill/>
        </p:spPr>
        <p:txBody>
          <a:bodyPr wrap="square" lIns="0" tIns="0" rIns="0" bIns="0" rtlCol="0" anchor="t">
            <a:spAutoFit/>
          </a:bodyPr>
          <a:lstStyle/>
          <a:p>
            <a:r>
              <a:rPr lang="zh-CN" altLang="en-US" sz="1600" b="1" dirty="0">
                <a:solidFill>
                  <a:schemeClr val="accent5"/>
                </a:solidFill>
              </a:rPr>
              <a:t>你的标题</a:t>
            </a:r>
            <a:endParaRPr lang="en-US" sz="1600" b="1" dirty="0">
              <a:solidFill>
                <a:schemeClr val="accent5"/>
              </a:solidFill>
            </a:endParaRPr>
          </a:p>
        </p:txBody>
      </p:sp>
      <p:grpSp>
        <p:nvGrpSpPr>
          <p:cNvPr id="14" name="Group 46">
            <a:extLst>
              <a:ext uri="{FF2B5EF4-FFF2-40B4-BE49-F238E27FC236}">
                <a16:creationId xmlns:a16="http://schemas.microsoft.com/office/drawing/2014/main" id="{038E4E18-D87F-4CD8-8E88-6C1AEA8EC56E}"/>
              </a:ext>
            </a:extLst>
          </p:cNvPr>
          <p:cNvGrpSpPr/>
          <p:nvPr/>
        </p:nvGrpSpPr>
        <p:grpSpPr>
          <a:xfrm>
            <a:off x="8990173" y="1607236"/>
            <a:ext cx="625361" cy="607457"/>
            <a:chOff x="7924284" y="2223917"/>
            <a:chExt cx="469021" cy="455593"/>
          </a:xfrm>
        </p:grpSpPr>
        <p:sp>
          <p:nvSpPr>
            <p:cNvPr id="15" name="Teardrop 47">
              <a:extLst>
                <a:ext uri="{FF2B5EF4-FFF2-40B4-BE49-F238E27FC236}">
                  <a16:creationId xmlns:a16="http://schemas.microsoft.com/office/drawing/2014/main" id="{0AEC4047-D72E-45A8-BC69-D50DB926BA90}"/>
                </a:ext>
              </a:extLst>
            </p:cNvPr>
            <p:cNvSpPr>
              <a:spLocks noChangeAspect="1"/>
            </p:cNvSpPr>
            <p:nvPr/>
          </p:nvSpPr>
          <p:spPr>
            <a:xfrm>
              <a:off x="7924284" y="2223917"/>
              <a:ext cx="469021" cy="455593"/>
            </a:xfrm>
            <a:prstGeom prst="teardrop">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5"/>
                </a:solidFill>
              </a:endParaRPr>
            </a:p>
          </p:txBody>
        </p:sp>
        <p:sp>
          <p:nvSpPr>
            <p:cNvPr id="16" name="Freeform 13">
              <a:extLst>
                <a:ext uri="{FF2B5EF4-FFF2-40B4-BE49-F238E27FC236}">
                  <a16:creationId xmlns:a16="http://schemas.microsoft.com/office/drawing/2014/main" id="{08F6E106-0765-4DF3-BCC2-04CD7E00D7F2}"/>
                </a:ext>
              </a:extLst>
            </p:cNvPr>
            <p:cNvSpPr>
              <a:spLocks noEditPoints="1"/>
            </p:cNvSpPr>
            <p:nvPr/>
          </p:nvSpPr>
          <p:spPr bwMode="auto">
            <a:xfrm>
              <a:off x="8034808" y="2338100"/>
              <a:ext cx="250825" cy="188913"/>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7" name="Group 49">
            <a:extLst>
              <a:ext uri="{FF2B5EF4-FFF2-40B4-BE49-F238E27FC236}">
                <a16:creationId xmlns:a16="http://schemas.microsoft.com/office/drawing/2014/main" id="{487A329E-CB57-40F1-A794-A19073A7EAD0}"/>
              </a:ext>
            </a:extLst>
          </p:cNvPr>
          <p:cNvGrpSpPr/>
          <p:nvPr/>
        </p:nvGrpSpPr>
        <p:grpSpPr>
          <a:xfrm>
            <a:off x="6309824" y="5433061"/>
            <a:ext cx="625361" cy="607457"/>
            <a:chOff x="6890529" y="2162362"/>
            <a:chExt cx="469021" cy="455593"/>
          </a:xfrm>
        </p:grpSpPr>
        <p:sp>
          <p:nvSpPr>
            <p:cNvPr id="18" name="Teardrop 50">
              <a:extLst>
                <a:ext uri="{FF2B5EF4-FFF2-40B4-BE49-F238E27FC236}">
                  <a16:creationId xmlns:a16="http://schemas.microsoft.com/office/drawing/2014/main" id="{5D1D0B56-C966-41B6-B915-80C726F9EA6F}"/>
                </a:ext>
              </a:extLst>
            </p:cNvPr>
            <p:cNvSpPr>
              <a:spLocks noChangeAspect="1"/>
            </p:cNvSpPr>
            <p:nvPr/>
          </p:nvSpPr>
          <p:spPr>
            <a:xfrm>
              <a:off x="6890529" y="2162362"/>
              <a:ext cx="469021" cy="455593"/>
            </a:xfrm>
            <a:prstGeom prst="teardrop">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4"/>
                </a:solidFill>
              </a:endParaRPr>
            </a:p>
          </p:txBody>
        </p:sp>
        <p:sp>
          <p:nvSpPr>
            <p:cNvPr id="19" name="Freeform 103">
              <a:extLst>
                <a:ext uri="{FF2B5EF4-FFF2-40B4-BE49-F238E27FC236}">
                  <a16:creationId xmlns:a16="http://schemas.microsoft.com/office/drawing/2014/main" id="{14A58819-5115-435A-921A-750625418BCD}"/>
                </a:ext>
              </a:extLst>
            </p:cNvPr>
            <p:cNvSpPr>
              <a:spLocks noEditPoints="1"/>
            </p:cNvSpPr>
            <p:nvPr/>
          </p:nvSpPr>
          <p:spPr bwMode="auto">
            <a:xfrm>
              <a:off x="7030053" y="2231059"/>
              <a:ext cx="196634" cy="289547"/>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0" name="Group 52">
            <a:extLst>
              <a:ext uri="{FF2B5EF4-FFF2-40B4-BE49-F238E27FC236}">
                <a16:creationId xmlns:a16="http://schemas.microsoft.com/office/drawing/2014/main" id="{6C8B14C2-7982-4802-B505-DBAFAF4E4E00}"/>
              </a:ext>
            </a:extLst>
          </p:cNvPr>
          <p:cNvGrpSpPr/>
          <p:nvPr/>
        </p:nvGrpSpPr>
        <p:grpSpPr>
          <a:xfrm>
            <a:off x="3587894" y="5433061"/>
            <a:ext cx="625361" cy="607457"/>
            <a:chOff x="4823118" y="2223917"/>
            <a:chExt cx="469021" cy="455593"/>
          </a:xfrm>
        </p:grpSpPr>
        <p:sp>
          <p:nvSpPr>
            <p:cNvPr id="21" name="Teardrop 53">
              <a:extLst>
                <a:ext uri="{FF2B5EF4-FFF2-40B4-BE49-F238E27FC236}">
                  <a16:creationId xmlns:a16="http://schemas.microsoft.com/office/drawing/2014/main" id="{EA8FA213-CBE5-450A-BC8D-A1CBD9FD6301}"/>
                </a:ext>
              </a:extLst>
            </p:cNvPr>
            <p:cNvSpPr>
              <a:spLocks noChangeAspect="1"/>
            </p:cNvSpPr>
            <p:nvPr/>
          </p:nvSpPr>
          <p:spPr>
            <a:xfrm>
              <a:off x="4823118" y="2223917"/>
              <a:ext cx="469021" cy="455593"/>
            </a:xfrm>
            <a:prstGeom prst="teardrop">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solidFill>
              </a:endParaRPr>
            </a:p>
          </p:txBody>
        </p:sp>
        <p:sp>
          <p:nvSpPr>
            <p:cNvPr id="22" name="Freeform 5">
              <a:extLst>
                <a:ext uri="{FF2B5EF4-FFF2-40B4-BE49-F238E27FC236}">
                  <a16:creationId xmlns:a16="http://schemas.microsoft.com/office/drawing/2014/main" id="{123CC5F6-7E83-4C6C-A8E4-2DB1C5BA1408}"/>
                </a:ext>
              </a:extLst>
            </p:cNvPr>
            <p:cNvSpPr>
              <a:spLocks noEditPoints="1"/>
            </p:cNvSpPr>
            <p:nvPr/>
          </p:nvSpPr>
          <p:spPr bwMode="auto">
            <a:xfrm>
              <a:off x="4949420" y="2334408"/>
              <a:ext cx="235936" cy="23593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23" name="Group 55">
            <a:extLst>
              <a:ext uri="{FF2B5EF4-FFF2-40B4-BE49-F238E27FC236}">
                <a16:creationId xmlns:a16="http://schemas.microsoft.com/office/drawing/2014/main" id="{DBEFA467-0C92-49FA-9BF6-60AD17AD2E30}"/>
              </a:ext>
            </a:extLst>
          </p:cNvPr>
          <p:cNvGrpSpPr/>
          <p:nvPr/>
        </p:nvGrpSpPr>
        <p:grpSpPr>
          <a:xfrm>
            <a:off x="6309824" y="1607236"/>
            <a:ext cx="625361" cy="607457"/>
            <a:chOff x="5924943" y="2223917"/>
            <a:chExt cx="469021" cy="455593"/>
          </a:xfrm>
        </p:grpSpPr>
        <p:sp>
          <p:nvSpPr>
            <p:cNvPr id="24" name="Teardrop 56">
              <a:extLst>
                <a:ext uri="{FF2B5EF4-FFF2-40B4-BE49-F238E27FC236}">
                  <a16:creationId xmlns:a16="http://schemas.microsoft.com/office/drawing/2014/main" id="{C66692AA-BA7B-413C-BEA5-8D53B587A136}"/>
                </a:ext>
              </a:extLst>
            </p:cNvPr>
            <p:cNvSpPr>
              <a:spLocks noChangeAspect="1"/>
            </p:cNvSpPr>
            <p:nvPr/>
          </p:nvSpPr>
          <p:spPr>
            <a:xfrm>
              <a:off x="5924943" y="2223917"/>
              <a:ext cx="469021" cy="455593"/>
            </a:xfrm>
            <a:prstGeom prst="teardrop">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3"/>
                </a:solidFill>
              </a:endParaRPr>
            </a:p>
          </p:txBody>
        </p:sp>
        <p:sp>
          <p:nvSpPr>
            <p:cNvPr id="25" name="Freeform 36">
              <a:extLst>
                <a:ext uri="{FF2B5EF4-FFF2-40B4-BE49-F238E27FC236}">
                  <a16:creationId xmlns:a16="http://schemas.microsoft.com/office/drawing/2014/main" id="{A14B6839-62B4-4556-A4EE-815F1785478C}"/>
                </a:ext>
              </a:extLst>
            </p:cNvPr>
            <p:cNvSpPr>
              <a:spLocks noEditPoints="1"/>
            </p:cNvSpPr>
            <p:nvPr/>
          </p:nvSpPr>
          <p:spPr bwMode="auto">
            <a:xfrm>
              <a:off x="6069782" y="2334408"/>
              <a:ext cx="203200" cy="22066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6" name="Group 63">
            <a:extLst>
              <a:ext uri="{FF2B5EF4-FFF2-40B4-BE49-F238E27FC236}">
                <a16:creationId xmlns:a16="http://schemas.microsoft.com/office/drawing/2014/main" id="{798A1CE3-219B-4156-944C-5E24A3667FBD}"/>
              </a:ext>
            </a:extLst>
          </p:cNvPr>
          <p:cNvGrpSpPr/>
          <p:nvPr/>
        </p:nvGrpSpPr>
        <p:grpSpPr>
          <a:xfrm>
            <a:off x="3617778" y="1607236"/>
            <a:ext cx="625361" cy="607457"/>
            <a:chOff x="3699782" y="2223917"/>
            <a:chExt cx="469021" cy="455593"/>
          </a:xfrm>
        </p:grpSpPr>
        <p:sp>
          <p:nvSpPr>
            <p:cNvPr id="27" name="Teardrop 68">
              <a:extLst>
                <a:ext uri="{FF2B5EF4-FFF2-40B4-BE49-F238E27FC236}">
                  <a16:creationId xmlns:a16="http://schemas.microsoft.com/office/drawing/2014/main" id="{B26367EA-DCEE-4A12-B623-3DFE87157418}"/>
                </a:ext>
              </a:extLst>
            </p:cNvPr>
            <p:cNvSpPr>
              <a:spLocks noChangeAspect="1"/>
            </p:cNvSpPr>
            <p:nvPr/>
          </p:nvSpPr>
          <p:spPr>
            <a:xfrm>
              <a:off x="3699782" y="2223917"/>
              <a:ext cx="469021" cy="455593"/>
            </a:xfrm>
            <a:prstGeom prst="teardrop">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endParaRPr>
            </a:p>
          </p:txBody>
        </p:sp>
        <p:sp>
          <p:nvSpPr>
            <p:cNvPr id="28" name="Freeform 117">
              <a:extLst>
                <a:ext uri="{FF2B5EF4-FFF2-40B4-BE49-F238E27FC236}">
                  <a16:creationId xmlns:a16="http://schemas.microsoft.com/office/drawing/2014/main" id="{A2011708-ED52-469E-AE61-8FF785469F74}"/>
                </a:ext>
              </a:extLst>
            </p:cNvPr>
            <p:cNvSpPr>
              <a:spLocks/>
            </p:cNvSpPr>
            <p:nvPr/>
          </p:nvSpPr>
          <p:spPr bwMode="auto">
            <a:xfrm>
              <a:off x="3850236" y="2359808"/>
              <a:ext cx="195263" cy="1952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9" name="TextBox 70">
            <a:extLst>
              <a:ext uri="{FF2B5EF4-FFF2-40B4-BE49-F238E27FC236}">
                <a16:creationId xmlns:a16="http://schemas.microsoft.com/office/drawing/2014/main" id="{DB484FC0-8F12-4183-9405-B5E485E72DA2}"/>
              </a:ext>
            </a:extLst>
          </p:cNvPr>
          <p:cNvSpPr txBox="1"/>
          <p:nvPr/>
        </p:nvSpPr>
        <p:spPr>
          <a:xfrm>
            <a:off x="7128434" y="5314083"/>
            <a:ext cx="1459377" cy="246221"/>
          </a:xfrm>
          <a:prstGeom prst="rect">
            <a:avLst/>
          </a:prstGeom>
          <a:noFill/>
        </p:spPr>
        <p:txBody>
          <a:bodyPr wrap="square" lIns="0" tIns="0" rIns="0" bIns="0" rtlCol="0" anchor="t">
            <a:spAutoFit/>
          </a:bodyPr>
          <a:lstStyle/>
          <a:p>
            <a:r>
              <a:rPr lang="zh-CN" altLang="en-US" sz="1600" b="1" dirty="0">
                <a:solidFill>
                  <a:schemeClr val="accent6"/>
                </a:solidFill>
              </a:rPr>
              <a:t>你的标题</a:t>
            </a:r>
            <a:endParaRPr lang="en-US" sz="1600" b="1" dirty="0">
              <a:solidFill>
                <a:schemeClr val="accent6"/>
              </a:solidFill>
            </a:endParaRPr>
          </a:p>
        </p:txBody>
      </p:sp>
      <p:grpSp>
        <p:nvGrpSpPr>
          <p:cNvPr id="30" name="Group 87">
            <a:extLst>
              <a:ext uri="{FF2B5EF4-FFF2-40B4-BE49-F238E27FC236}">
                <a16:creationId xmlns:a16="http://schemas.microsoft.com/office/drawing/2014/main" id="{CC3EFAF6-4507-4524-B255-2D729B5B157E}"/>
              </a:ext>
            </a:extLst>
          </p:cNvPr>
          <p:cNvGrpSpPr/>
          <p:nvPr/>
        </p:nvGrpSpPr>
        <p:grpSpPr>
          <a:xfrm>
            <a:off x="8990173" y="5433061"/>
            <a:ext cx="625361" cy="607457"/>
            <a:chOff x="6227259" y="4121421"/>
            <a:chExt cx="469021" cy="455593"/>
          </a:xfrm>
        </p:grpSpPr>
        <p:sp>
          <p:nvSpPr>
            <p:cNvPr id="31" name="Teardrop 73">
              <a:extLst>
                <a:ext uri="{FF2B5EF4-FFF2-40B4-BE49-F238E27FC236}">
                  <a16:creationId xmlns:a16="http://schemas.microsoft.com/office/drawing/2014/main" id="{FF17FDFF-9280-4248-8C1E-DECBFA1E115B}"/>
                </a:ext>
              </a:extLst>
            </p:cNvPr>
            <p:cNvSpPr>
              <a:spLocks noChangeAspect="1"/>
            </p:cNvSpPr>
            <p:nvPr/>
          </p:nvSpPr>
          <p:spPr>
            <a:xfrm>
              <a:off x="6227259" y="4121421"/>
              <a:ext cx="469021" cy="455593"/>
            </a:xfrm>
            <a:prstGeom prst="teardrop">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2"/>
                </a:solidFill>
              </a:endParaRPr>
            </a:p>
          </p:txBody>
        </p:sp>
        <p:sp>
          <p:nvSpPr>
            <p:cNvPr id="32" name="Freeform 152">
              <a:extLst>
                <a:ext uri="{FF2B5EF4-FFF2-40B4-BE49-F238E27FC236}">
                  <a16:creationId xmlns:a16="http://schemas.microsoft.com/office/drawing/2014/main" id="{B4F81586-FD23-4380-BA1B-C178AB8BE22E}"/>
                </a:ext>
              </a:extLst>
            </p:cNvPr>
            <p:cNvSpPr>
              <a:spLocks noEditPoints="1"/>
            </p:cNvSpPr>
            <p:nvPr/>
          </p:nvSpPr>
          <p:spPr bwMode="auto">
            <a:xfrm>
              <a:off x="6357880" y="4225562"/>
              <a:ext cx="243066" cy="23676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3" name="TextBox 88">
            <a:extLst>
              <a:ext uri="{FF2B5EF4-FFF2-40B4-BE49-F238E27FC236}">
                <a16:creationId xmlns:a16="http://schemas.microsoft.com/office/drawing/2014/main" id="{A8A7BCCA-A396-43DB-94F7-0FA452C4B37A}"/>
              </a:ext>
            </a:extLst>
          </p:cNvPr>
          <p:cNvSpPr txBox="1"/>
          <p:nvPr/>
        </p:nvSpPr>
        <p:spPr>
          <a:xfrm>
            <a:off x="1791719"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4" name="TextBox 89">
            <a:extLst>
              <a:ext uri="{FF2B5EF4-FFF2-40B4-BE49-F238E27FC236}">
                <a16:creationId xmlns:a16="http://schemas.microsoft.com/office/drawing/2014/main" id="{BC41E72C-32FD-4223-B2DF-4BD96BABE336}"/>
              </a:ext>
            </a:extLst>
          </p:cNvPr>
          <p:cNvSpPr txBox="1"/>
          <p:nvPr/>
        </p:nvSpPr>
        <p:spPr>
          <a:xfrm>
            <a:off x="4476277"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5" name="TextBox 90">
            <a:extLst>
              <a:ext uri="{FF2B5EF4-FFF2-40B4-BE49-F238E27FC236}">
                <a16:creationId xmlns:a16="http://schemas.microsoft.com/office/drawing/2014/main" id="{2AABC43A-69B4-4653-A27D-0E7518C3F2C4}"/>
              </a:ext>
            </a:extLst>
          </p:cNvPr>
          <p:cNvSpPr txBox="1"/>
          <p:nvPr/>
        </p:nvSpPr>
        <p:spPr>
          <a:xfrm>
            <a:off x="7110873" y="2366156"/>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6" name="TextBox 91">
            <a:extLst>
              <a:ext uri="{FF2B5EF4-FFF2-40B4-BE49-F238E27FC236}">
                <a16:creationId xmlns:a16="http://schemas.microsoft.com/office/drawing/2014/main" id="{3F5056C3-CE55-419A-9BED-2701BE26ED95}"/>
              </a:ext>
            </a:extLst>
          </p:cNvPr>
          <p:cNvSpPr txBox="1"/>
          <p:nvPr/>
        </p:nvSpPr>
        <p:spPr>
          <a:xfrm>
            <a:off x="1791719"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7" name="TextBox 92">
            <a:extLst>
              <a:ext uri="{FF2B5EF4-FFF2-40B4-BE49-F238E27FC236}">
                <a16:creationId xmlns:a16="http://schemas.microsoft.com/office/drawing/2014/main" id="{67BD6A22-266D-4129-A717-17FEB066B4A5}"/>
              </a:ext>
            </a:extLst>
          </p:cNvPr>
          <p:cNvSpPr txBox="1"/>
          <p:nvPr/>
        </p:nvSpPr>
        <p:spPr>
          <a:xfrm>
            <a:off x="4476277"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8" name="TextBox 97">
            <a:extLst>
              <a:ext uri="{FF2B5EF4-FFF2-40B4-BE49-F238E27FC236}">
                <a16:creationId xmlns:a16="http://schemas.microsoft.com/office/drawing/2014/main" id="{D267597B-D1F5-4BFE-84DD-1535DEA66C41}"/>
              </a:ext>
            </a:extLst>
          </p:cNvPr>
          <p:cNvSpPr txBox="1"/>
          <p:nvPr/>
        </p:nvSpPr>
        <p:spPr>
          <a:xfrm>
            <a:off x="7110873" y="4357654"/>
            <a:ext cx="1826059" cy="923330"/>
          </a:xfrm>
          <a:prstGeom prst="rect">
            <a:avLst/>
          </a:prstGeom>
          <a:noFill/>
        </p:spPr>
        <p:txBody>
          <a:bodyPr wrap="square" lIns="0" tIns="0" rIns="0" bIns="0" rtlCol="0">
            <a:spAutoFit/>
          </a:bodyPr>
          <a:lstStyle/>
          <a:p>
            <a:pPr lvl="0">
              <a:lnSpc>
                <a:spcPct val="150000"/>
              </a:lnSpc>
            </a:pPr>
            <a:r>
              <a:rPr lang="zh-CN" altLang="en-US" sz="1000" dirty="0">
                <a:solidFill>
                  <a:prstClr val="black">
                    <a:lumMod val="75000"/>
                    <a:lumOff val="25000"/>
                  </a:prstClr>
                </a:solidFill>
              </a:rPr>
              <a:t>在此添加相关内容的文字在此添加相关内容的文字在此添加相关内容的文字在此添加相关内容的文字</a:t>
            </a:r>
            <a:endParaRPr lang="en-US" altLang="zh-CN" sz="1050" dirty="0">
              <a:solidFill>
                <a:prstClr val="black">
                  <a:lumMod val="75000"/>
                  <a:lumOff val="25000"/>
                </a:prstClr>
              </a:solidFill>
            </a:endParaRPr>
          </a:p>
        </p:txBody>
      </p:sp>
      <p:sp>
        <p:nvSpPr>
          <p:cNvPr id="39" name="Freeform 152">
            <a:extLst>
              <a:ext uri="{FF2B5EF4-FFF2-40B4-BE49-F238E27FC236}">
                <a16:creationId xmlns:a16="http://schemas.microsoft.com/office/drawing/2014/main" id="{B93305BF-C61A-4AE1-A7B9-AB24D4C8F90D}"/>
              </a:ext>
            </a:extLst>
          </p:cNvPr>
          <p:cNvSpPr>
            <a:spLocks noEditPoints="1"/>
          </p:cNvSpPr>
          <p:nvPr/>
        </p:nvSpPr>
        <p:spPr bwMode="auto">
          <a:xfrm>
            <a:off x="10596484" y="3356283"/>
            <a:ext cx="799361" cy="778643"/>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245">
            <a:extLst>
              <a:ext uri="{FF2B5EF4-FFF2-40B4-BE49-F238E27FC236}">
                <a16:creationId xmlns:a16="http://schemas.microsoft.com/office/drawing/2014/main" id="{67967C51-0703-4D9C-9B0E-5D4CBA4BF543}"/>
              </a:ext>
            </a:extLst>
          </p:cNvPr>
          <p:cNvSpPr>
            <a:spLocks/>
          </p:cNvSpPr>
          <p:nvPr/>
        </p:nvSpPr>
        <p:spPr bwMode="auto">
          <a:xfrm>
            <a:off x="796156" y="3520451"/>
            <a:ext cx="744571" cy="74457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1361487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文本框 9">
            <a:extLst>
              <a:ext uri="{FF2B5EF4-FFF2-40B4-BE49-F238E27FC236}">
                <a16:creationId xmlns:a16="http://schemas.microsoft.com/office/drawing/2014/main" id="{31D1E2F7-05A1-4651-952A-FFF7E9E531E0}"/>
              </a:ext>
            </a:extLst>
          </p:cNvPr>
          <p:cNvSpPr txBox="1"/>
          <p:nvPr>
            <p:custDataLst>
              <p:tags r:id="rId1"/>
            </p:custDataLst>
          </p:nvPr>
        </p:nvSpPr>
        <p:spPr>
          <a:xfrm>
            <a:off x="4295088" y="2546055"/>
            <a:ext cx="6853027" cy="768645"/>
          </a:xfrm>
          <a:prstGeom prst="rect">
            <a:avLst/>
          </a:prstGeom>
        </p:spPr>
        <p:txBody>
          <a:bodyPr vert="horz" wrap="none" lIns="0" tIns="0" rIns="0" bIns="0">
            <a:noAutofit/>
          </a:bodyPr>
          <a:lstStyle/>
          <a:p>
            <a:pPr algn="ctr"/>
            <a:r>
              <a:rPr lang="zh-CN" altLang="en-US" sz="8000" b="1" kern="900" dirty="0">
                <a:gradFill>
                  <a:gsLst>
                    <a:gs pos="0">
                      <a:schemeClr val="accent5"/>
                    </a:gs>
                    <a:gs pos="100000">
                      <a:schemeClr val="accent3"/>
                    </a:gs>
                  </a:gsLst>
                  <a:lin ang="5400000" scaled="1"/>
                </a:gradFill>
              </a:rPr>
              <a:t>谢谢观看</a:t>
            </a:r>
          </a:p>
        </p:txBody>
      </p:sp>
      <p:pic>
        <p:nvPicPr>
          <p:cNvPr id="6" name="图片 5">
            <a:extLst>
              <a:ext uri="{FF2B5EF4-FFF2-40B4-BE49-F238E27FC236}">
                <a16:creationId xmlns:a16="http://schemas.microsoft.com/office/drawing/2014/main" id="{25F6F9A6-2D94-4E3F-95E2-15ED6D115D0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0" y="0"/>
            <a:ext cx="4011930" cy="6858000"/>
          </a:xfrm>
          <a:prstGeom prst="rect">
            <a:avLst/>
          </a:prstGeom>
        </p:spPr>
      </p:pic>
    </p:spTree>
    <p:extLst>
      <p:ext uri="{BB962C8B-B14F-4D97-AF65-F5344CB8AC3E}">
        <p14:creationId xmlns:p14="http://schemas.microsoft.com/office/powerpoint/2010/main" val="343486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CCFF2199-AE30-49A0-8A54-FF797EDC3B9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 y="-1"/>
            <a:ext cx="12235543" cy="8157029"/>
          </a:xfrm>
          <a:prstGeom prst="rect">
            <a:avLst/>
          </a:prstGeom>
        </p:spPr>
      </p:pic>
      <p:sp>
        <p:nvSpPr>
          <p:cNvPr id="2" name="PA_矩形 1">
            <a:extLst>
              <a:ext uri="{FF2B5EF4-FFF2-40B4-BE49-F238E27FC236}">
                <a16:creationId xmlns:a16="http://schemas.microsoft.com/office/drawing/2014/main" id="{64BFF797-1ADC-4406-8658-30E32AC52A19}"/>
              </a:ext>
            </a:extLst>
          </p:cNvPr>
          <p:cNvSpPr/>
          <p:nvPr>
            <p:custDataLst>
              <p:tags r:id="rId1"/>
            </p:custDataLst>
          </p:nvPr>
        </p:nvSpPr>
        <p:spPr>
          <a:xfrm>
            <a:off x="1" y="2355206"/>
            <a:ext cx="12192000" cy="243450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PA_文本框 9">
            <a:extLst>
              <a:ext uri="{FF2B5EF4-FFF2-40B4-BE49-F238E27FC236}">
                <a16:creationId xmlns:a16="http://schemas.microsoft.com/office/drawing/2014/main" id="{E9DBFE54-C6C7-444A-9AE9-FC500E5EFC91}"/>
              </a:ext>
            </a:extLst>
          </p:cNvPr>
          <p:cNvSpPr txBox="1"/>
          <p:nvPr>
            <p:custDataLst>
              <p:tags r:id="rId2"/>
            </p:custDataLst>
          </p:nvPr>
        </p:nvSpPr>
        <p:spPr>
          <a:xfrm>
            <a:off x="2669488" y="2906391"/>
            <a:ext cx="6853027" cy="768645"/>
          </a:xfrm>
          <a:prstGeom prst="rect">
            <a:avLst/>
          </a:prstGeom>
        </p:spPr>
        <p:txBody>
          <a:bodyPr vert="horz" wrap="none" lIns="0" tIns="0" rIns="0" bIns="0">
            <a:normAutofit/>
          </a:bodyPr>
          <a:lstStyle/>
          <a:p>
            <a:pPr algn="ctr"/>
            <a:r>
              <a:rPr lang="en-US" altLang="zh-CN" sz="4400" b="1" kern="900" dirty="0">
                <a:solidFill>
                  <a:schemeClr val="bg1"/>
                </a:solidFill>
              </a:rPr>
              <a:t>01.</a:t>
            </a:r>
            <a:r>
              <a:rPr lang="zh-CN" altLang="en-US" sz="4400" b="1" kern="900" dirty="0">
                <a:solidFill>
                  <a:schemeClr val="bg1"/>
                </a:solidFill>
              </a:rPr>
              <a:t>添加标题</a:t>
            </a:r>
          </a:p>
        </p:txBody>
      </p:sp>
      <p:sp>
        <p:nvSpPr>
          <p:cNvPr id="4" name="PA_文本框 10">
            <a:extLst>
              <a:ext uri="{FF2B5EF4-FFF2-40B4-BE49-F238E27FC236}">
                <a16:creationId xmlns:a16="http://schemas.microsoft.com/office/drawing/2014/main" id="{D2D25BCF-F69C-4D9A-A13A-E7433A59357C}"/>
              </a:ext>
            </a:extLst>
          </p:cNvPr>
          <p:cNvSpPr txBox="1"/>
          <p:nvPr>
            <p:custDataLst>
              <p:tags r:id="rId3"/>
            </p:custDataLst>
          </p:nvPr>
        </p:nvSpPr>
        <p:spPr>
          <a:xfrm>
            <a:off x="2669488" y="3743325"/>
            <a:ext cx="6853027" cy="1292425"/>
          </a:xfrm>
          <a:prstGeom prst="rect">
            <a:avLst/>
          </a:prstGeom>
        </p:spPr>
        <p:txBody>
          <a:bodyPr vert="horz" wrap="square" lIns="0" tIns="0" rIns="0" bIns="0" anchor="t" anchorCtr="0">
            <a:normAutofit/>
          </a:bodyPr>
          <a:lstStyle/>
          <a:p>
            <a:pPr lvl="0" algn="ctr">
              <a:lnSpc>
                <a:spcPct val="120000"/>
              </a:lnSpc>
            </a:pPr>
            <a:r>
              <a:rPr lang="zh-CN" altLang="en-US" sz="1100" dirty="0">
                <a:solidFill>
                  <a:schemeClr val="bg1"/>
                </a:solidFill>
              </a:rPr>
              <a:t>点击输入替换内容点击输入替换内容</a:t>
            </a:r>
            <a:endParaRPr lang="en-US" altLang="zh-CN" sz="1100" dirty="0">
              <a:solidFill>
                <a:schemeClr val="bg1"/>
              </a:solidFill>
            </a:endParaRPr>
          </a:p>
          <a:p>
            <a:pPr lvl="0" algn="ctr">
              <a:lnSpc>
                <a:spcPct val="120000"/>
              </a:lnSpc>
            </a:pPr>
            <a:r>
              <a:rPr lang="zh-CN" altLang="en-US" sz="1100" dirty="0">
                <a:solidFill>
                  <a:schemeClr val="bg1"/>
                </a:solidFill>
              </a:rPr>
              <a:t>如需更改请在（设置形状格式）菜单下（文本选项）中调整</a:t>
            </a:r>
          </a:p>
        </p:txBody>
      </p:sp>
    </p:spTree>
    <p:extLst>
      <p:ext uri="{BB962C8B-B14F-4D97-AF65-F5344CB8AC3E}">
        <p14:creationId xmlns:p14="http://schemas.microsoft.com/office/powerpoint/2010/main" val="92898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900" decel="100000" fill="hold"/>
                                        <p:tgtEl>
                                          <p:spTgt spid="3"/>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900" decel="100000" fill="hold"/>
                                        <p:tgtEl>
                                          <p:spTgt spid="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89F6252-F436-4F31-973A-36A0C71BF2A3}"/>
              </a:ext>
            </a:extLst>
          </p:cNvPr>
          <p:cNvSpPr>
            <a:spLocks noEditPoints="1"/>
          </p:cNvSpPr>
          <p:nvPr/>
        </p:nvSpPr>
        <p:spPr bwMode="auto">
          <a:xfrm>
            <a:off x="954199" y="2453537"/>
            <a:ext cx="2420088" cy="2863487"/>
          </a:xfrm>
          <a:custGeom>
            <a:avLst/>
            <a:gdLst/>
            <a:ahLst/>
            <a:cxnLst>
              <a:cxn ang="0">
                <a:pos x="1032" y="692"/>
              </a:cxn>
              <a:cxn ang="0">
                <a:pos x="1034" y="692"/>
              </a:cxn>
              <a:cxn ang="0">
                <a:pos x="693" y="631"/>
              </a:cxn>
              <a:cxn ang="0">
                <a:pos x="1034" y="692"/>
              </a:cxn>
              <a:cxn ang="0">
                <a:pos x="1030" y="688"/>
              </a:cxn>
              <a:cxn ang="0">
                <a:pos x="1311" y="688"/>
              </a:cxn>
              <a:cxn ang="0">
                <a:pos x="797" y="352"/>
              </a:cxn>
              <a:cxn ang="0">
                <a:pos x="1070" y="423"/>
              </a:cxn>
              <a:cxn ang="0">
                <a:pos x="1430" y="958"/>
              </a:cxn>
              <a:cxn ang="0">
                <a:pos x="1258" y="1420"/>
              </a:cxn>
              <a:cxn ang="0">
                <a:pos x="709" y="1686"/>
              </a:cxn>
              <a:cxn ang="0">
                <a:pos x="320" y="1465"/>
              </a:cxn>
              <a:cxn ang="0">
                <a:pos x="0" y="516"/>
              </a:cxn>
              <a:cxn ang="0">
                <a:pos x="1108" y="159"/>
              </a:cxn>
              <a:cxn ang="0">
                <a:pos x="1127" y="950"/>
              </a:cxn>
              <a:cxn ang="0">
                <a:pos x="1258" y="1420"/>
              </a:cxn>
              <a:cxn ang="0">
                <a:pos x="1430" y="958"/>
              </a:cxn>
              <a:cxn ang="0">
                <a:pos x="543" y="218"/>
              </a:cxn>
              <a:cxn ang="0">
                <a:pos x="797" y="352"/>
              </a:cxn>
              <a:cxn ang="0">
                <a:pos x="370" y="444"/>
              </a:cxn>
              <a:cxn ang="0">
                <a:pos x="800" y="355"/>
              </a:cxn>
              <a:cxn ang="0">
                <a:pos x="800" y="355"/>
              </a:cxn>
              <a:cxn ang="0">
                <a:pos x="370" y="447"/>
              </a:cxn>
              <a:cxn ang="0">
                <a:pos x="424" y="673"/>
              </a:cxn>
              <a:cxn ang="0">
                <a:pos x="361" y="450"/>
              </a:cxn>
              <a:cxn ang="0">
                <a:pos x="213" y="694"/>
              </a:cxn>
              <a:cxn ang="0">
                <a:pos x="364" y="450"/>
              </a:cxn>
              <a:cxn ang="0">
                <a:pos x="372" y="448"/>
              </a:cxn>
              <a:cxn ang="0">
                <a:pos x="372" y="448"/>
              </a:cxn>
              <a:cxn ang="0">
                <a:pos x="453" y="901"/>
              </a:cxn>
              <a:cxn ang="0">
                <a:pos x="244" y="124"/>
              </a:cxn>
              <a:cxn ang="0">
                <a:pos x="774" y="1179"/>
              </a:cxn>
              <a:cxn ang="0">
                <a:pos x="564" y="1180"/>
              </a:cxn>
              <a:cxn ang="0">
                <a:pos x="744" y="1453"/>
              </a:cxn>
              <a:cxn ang="0">
                <a:pos x="774" y="1179"/>
              </a:cxn>
              <a:cxn ang="0">
                <a:pos x="805" y="941"/>
              </a:cxn>
              <a:cxn ang="0">
                <a:pos x="564" y="1180"/>
              </a:cxn>
              <a:cxn ang="0">
                <a:pos x="454" y="904"/>
              </a:cxn>
              <a:cxn ang="0">
                <a:pos x="446" y="915"/>
              </a:cxn>
              <a:cxn ang="0">
                <a:pos x="744" y="1459"/>
              </a:cxn>
              <a:cxn ang="0">
                <a:pos x="744" y="1459"/>
              </a:cxn>
              <a:cxn ang="0">
                <a:pos x="456" y="903"/>
              </a:cxn>
              <a:cxn ang="0">
                <a:pos x="442" y="904"/>
              </a:cxn>
              <a:cxn ang="0">
                <a:pos x="506" y="1416"/>
              </a:cxn>
              <a:cxn ang="0">
                <a:pos x="501" y="1686"/>
              </a:cxn>
              <a:cxn ang="0">
                <a:pos x="805" y="941"/>
              </a:cxn>
            </a:cxnLst>
            <a:rect l="0" t="0" r="r" b="b"/>
            <a:pathLst>
              <a:path w="1430" h="1692">
                <a:moveTo>
                  <a:pt x="1032" y="694"/>
                </a:moveTo>
                <a:lnTo>
                  <a:pt x="1034" y="692"/>
                </a:lnTo>
                <a:lnTo>
                  <a:pt x="1032" y="692"/>
                </a:lnTo>
                <a:lnTo>
                  <a:pt x="1032" y="694"/>
                </a:lnTo>
                <a:lnTo>
                  <a:pt x="1127" y="950"/>
                </a:lnTo>
                <a:moveTo>
                  <a:pt x="1034" y="692"/>
                </a:moveTo>
                <a:lnTo>
                  <a:pt x="1030" y="688"/>
                </a:lnTo>
                <a:lnTo>
                  <a:pt x="1032" y="692"/>
                </a:lnTo>
                <a:lnTo>
                  <a:pt x="693" y="631"/>
                </a:lnTo>
                <a:lnTo>
                  <a:pt x="803" y="358"/>
                </a:lnTo>
                <a:lnTo>
                  <a:pt x="1030" y="688"/>
                </a:lnTo>
                <a:moveTo>
                  <a:pt x="1034" y="692"/>
                </a:moveTo>
                <a:lnTo>
                  <a:pt x="1290" y="451"/>
                </a:lnTo>
                <a:lnTo>
                  <a:pt x="1070" y="423"/>
                </a:lnTo>
                <a:lnTo>
                  <a:pt x="1030" y="688"/>
                </a:lnTo>
                <a:lnTo>
                  <a:pt x="1030" y="688"/>
                </a:lnTo>
                <a:moveTo>
                  <a:pt x="1034" y="692"/>
                </a:moveTo>
                <a:lnTo>
                  <a:pt x="1311" y="688"/>
                </a:lnTo>
                <a:lnTo>
                  <a:pt x="1290" y="451"/>
                </a:lnTo>
                <a:moveTo>
                  <a:pt x="1108" y="159"/>
                </a:moveTo>
                <a:lnTo>
                  <a:pt x="797" y="352"/>
                </a:lnTo>
                <a:lnTo>
                  <a:pt x="799" y="352"/>
                </a:lnTo>
                <a:lnTo>
                  <a:pt x="805" y="354"/>
                </a:lnTo>
                <a:lnTo>
                  <a:pt x="1070" y="423"/>
                </a:lnTo>
                <a:lnTo>
                  <a:pt x="1108" y="159"/>
                </a:lnTo>
                <a:moveTo>
                  <a:pt x="1311" y="688"/>
                </a:moveTo>
                <a:lnTo>
                  <a:pt x="1430" y="958"/>
                </a:lnTo>
                <a:lnTo>
                  <a:pt x="1311" y="1035"/>
                </a:lnTo>
                <a:lnTo>
                  <a:pt x="1300" y="1234"/>
                </a:lnTo>
                <a:lnTo>
                  <a:pt x="1258" y="1420"/>
                </a:lnTo>
                <a:lnTo>
                  <a:pt x="1049" y="1421"/>
                </a:lnTo>
                <a:lnTo>
                  <a:pt x="948" y="1688"/>
                </a:lnTo>
                <a:lnTo>
                  <a:pt x="709" y="1686"/>
                </a:lnTo>
                <a:lnTo>
                  <a:pt x="501" y="1686"/>
                </a:lnTo>
                <a:lnTo>
                  <a:pt x="309" y="1692"/>
                </a:lnTo>
                <a:lnTo>
                  <a:pt x="320" y="1465"/>
                </a:lnTo>
                <a:lnTo>
                  <a:pt x="276" y="1180"/>
                </a:lnTo>
                <a:lnTo>
                  <a:pt x="61" y="932"/>
                </a:lnTo>
                <a:lnTo>
                  <a:pt x="0" y="516"/>
                </a:lnTo>
                <a:lnTo>
                  <a:pt x="244" y="124"/>
                </a:lnTo>
                <a:lnTo>
                  <a:pt x="745" y="0"/>
                </a:lnTo>
                <a:lnTo>
                  <a:pt x="1108" y="159"/>
                </a:lnTo>
                <a:lnTo>
                  <a:pt x="1290" y="451"/>
                </a:lnTo>
                <a:moveTo>
                  <a:pt x="1311" y="1035"/>
                </a:moveTo>
                <a:lnTo>
                  <a:pt x="1127" y="950"/>
                </a:lnTo>
                <a:lnTo>
                  <a:pt x="1300" y="1234"/>
                </a:lnTo>
                <a:lnTo>
                  <a:pt x="1008" y="1179"/>
                </a:lnTo>
                <a:lnTo>
                  <a:pt x="1258" y="1420"/>
                </a:lnTo>
                <a:moveTo>
                  <a:pt x="1311" y="688"/>
                </a:moveTo>
                <a:lnTo>
                  <a:pt x="1127" y="950"/>
                </a:lnTo>
                <a:lnTo>
                  <a:pt x="1430" y="958"/>
                </a:lnTo>
                <a:moveTo>
                  <a:pt x="244" y="124"/>
                </a:moveTo>
                <a:lnTo>
                  <a:pt x="541" y="220"/>
                </a:lnTo>
                <a:lnTo>
                  <a:pt x="543" y="218"/>
                </a:lnTo>
                <a:lnTo>
                  <a:pt x="745" y="0"/>
                </a:lnTo>
                <a:lnTo>
                  <a:pt x="797" y="352"/>
                </a:lnTo>
                <a:moveTo>
                  <a:pt x="797" y="352"/>
                </a:moveTo>
                <a:lnTo>
                  <a:pt x="797" y="352"/>
                </a:lnTo>
                <a:lnTo>
                  <a:pt x="541" y="220"/>
                </a:lnTo>
                <a:lnTo>
                  <a:pt x="370" y="444"/>
                </a:lnTo>
                <a:lnTo>
                  <a:pt x="370" y="447"/>
                </a:lnTo>
                <a:lnTo>
                  <a:pt x="372" y="447"/>
                </a:lnTo>
                <a:lnTo>
                  <a:pt x="800" y="355"/>
                </a:lnTo>
                <a:lnTo>
                  <a:pt x="799" y="352"/>
                </a:lnTo>
                <a:lnTo>
                  <a:pt x="803" y="354"/>
                </a:lnTo>
                <a:lnTo>
                  <a:pt x="800" y="355"/>
                </a:lnTo>
                <a:lnTo>
                  <a:pt x="803" y="358"/>
                </a:lnTo>
                <a:lnTo>
                  <a:pt x="805" y="354"/>
                </a:lnTo>
                <a:moveTo>
                  <a:pt x="370" y="447"/>
                </a:moveTo>
                <a:lnTo>
                  <a:pt x="372" y="448"/>
                </a:lnTo>
                <a:lnTo>
                  <a:pt x="372" y="448"/>
                </a:lnTo>
                <a:lnTo>
                  <a:pt x="424" y="673"/>
                </a:lnTo>
                <a:lnTo>
                  <a:pt x="693" y="631"/>
                </a:lnTo>
                <a:lnTo>
                  <a:pt x="372" y="447"/>
                </a:lnTo>
                <a:moveTo>
                  <a:pt x="361" y="450"/>
                </a:moveTo>
                <a:lnTo>
                  <a:pt x="0" y="516"/>
                </a:lnTo>
                <a:lnTo>
                  <a:pt x="212" y="695"/>
                </a:lnTo>
                <a:lnTo>
                  <a:pt x="213" y="694"/>
                </a:lnTo>
                <a:lnTo>
                  <a:pt x="366" y="450"/>
                </a:lnTo>
                <a:lnTo>
                  <a:pt x="366" y="448"/>
                </a:lnTo>
                <a:lnTo>
                  <a:pt x="364" y="450"/>
                </a:lnTo>
                <a:lnTo>
                  <a:pt x="367" y="448"/>
                </a:lnTo>
                <a:lnTo>
                  <a:pt x="370" y="447"/>
                </a:lnTo>
                <a:moveTo>
                  <a:pt x="372" y="448"/>
                </a:moveTo>
                <a:lnTo>
                  <a:pt x="367" y="448"/>
                </a:lnTo>
                <a:moveTo>
                  <a:pt x="366" y="448"/>
                </a:moveTo>
                <a:lnTo>
                  <a:pt x="372" y="448"/>
                </a:lnTo>
                <a:moveTo>
                  <a:pt x="213" y="694"/>
                </a:moveTo>
                <a:lnTo>
                  <a:pt x="424" y="673"/>
                </a:lnTo>
                <a:lnTo>
                  <a:pt x="453" y="901"/>
                </a:lnTo>
                <a:lnTo>
                  <a:pt x="212" y="695"/>
                </a:lnTo>
                <a:lnTo>
                  <a:pt x="61" y="932"/>
                </a:lnTo>
                <a:moveTo>
                  <a:pt x="244" y="124"/>
                </a:moveTo>
                <a:lnTo>
                  <a:pt x="370" y="444"/>
                </a:lnTo>
                <a:moveTo>
                  <a:pt x="744" y="1453"/>
                </a:moveTo>
                <a:lnTo>
                  <a:pt x="774" y="1179"/>
                </a:lnTo>
                <a:lnTo>
                  <a:pt x="564" y="1180"/>
                </a:lnTo>
                <a:lnTo>
                  <a:pt x="744" y="1453"/>
                </a:lnTo>
                <a:moveTo>
                  <a:pt x="564" y="1180"/>
                </a:moveTo>
                <a:lnTo>
                  <a:pt x="506" y="1416"/>
                </a:lnTo>
                <a:lnTo>
                  <a:pt x="744" y="1459"/>
                </a:lnTo>
                <a:lnTo>
                  <a:pt x="744" y="1453"/>
                </a:lnTo>
                <a:moveTo>
                  <a:pt x="1008" y="1179"/>
                </a:moveTo>
                <a:lnTo>
                  <a:pt x="805" y="941"/>
                </a:lnTo>
                <a:lnTo>
                  <a:pt x="774" y="1179"/>
                </a:lnTo>
                <a:lnTo>
                  <a:pt x="1008" y="1179"/>
                </a:lnTo>
                <a:lnTo>
                  <a:pt x="1127" y="950"/>
                </a:lnTo>
                <a:lnTo>
                  <a:pt x="805" y="941"/>
                </a:lnTo>
                <a:lnTo>
                  <a:pt x="454" y="904"/>
                </a:lnTo>
                <a:lnTo>
                  <a:pt x="446" y="915"/>
                </a:lnTo>
                <a:lnTo>
                  <a:pt x="564" y="1180"/>
                </a:lnTo>
                <a:lnTo>
                  <a:pt x="805" y="941"/>
                </a:lnTo>
                <a:lnTo>
                  <a:pt x="693" y="631"/>
                </a:lnTo>
                <a:lnTo>
                  <a:pt x="454" y="904"/>
                </a:lnTo>
                <a:lnTo>
                  <a:pt x="454" y="903"/>
                </a:lnTo>
                <a:lnTo>
                  <a:pt x="442" y="904"/>
                </a:lnTo>
                <a:lnTo>
                  <a:pt x="446" y="915"/>
                </a:lnTo>
                <a:lnTo>
                  <a:pt x="276" y="1180"/>
                </a:lnTo>
                <a:lnTo>
                  <a:pt x="564" y="1180"/>
                </a:lnTo>
                <a:moveTo>
                  <a:pt x="744" y="1459"/>
                </a:moveTo>
                <a:lnTo>
                  <a:pt x="1049" y="1421"/>
                </a:lnTo>
                <a:lnTo>
                  <a:pt x="1008" y="1179"/>
                </a:lnTo>
                <a:lnTo>
                  <a:pt x="744" y="1459"/>
                </a:lnTo>
                <a:lnTo>
                  <a:pt x="948" y="1688"/>
                </a:lnTo>
                <a:moveTo>
                  <a:pt x="454" y="903"/>
                </a:moveTo>
                <a:lnTo>
                  <a:pt x="456" y="903"/>
                </a:lnTo>
                <a:lnTo>
                  <a:pt x="453" y="901"/>
                </a:lnTo>
                <a:lnTo>
                  <a:pt x="454" y="903"/>
                </a:lnTo>
                <a:moveTo>
                  <a:pt x="442" y="904"/>
                </a:moveTo>
                <a:lnTo>
                  <a:pt x="61" y="932"/>
                </a:lnTo>
                <a:moveTo>
                  <a:pt x="276" y="1180"/>
                </a:moveTo>
                <a:lnTo>
                  <a:pt x="506" y="1416"/>
                </a:lnTo>
                <a:moveTo>
                  <a:pt x="709" y="1686"/>
                </a:moveTo>
                <a:lnTo>
                  <a:pt x="744" y="1459"/>
                </a:lnTo>
                <a:lnTo>
                  <a:pt x="501" y="1686"/>
                </a:lnTo>
                <a:lnTo>
                  <a:pt x="506" y="1416"/>
                </a:lnTo>
                <a:lnTo>
                  <a:pt x="309" y="1692"/>
                </a:lnTo>
                <a:moveTo>
                  <a:pt x="805" y="941"/>
                </a:moveTo>
                <a:lnTo>
                  <a:pt x="1032" y="694"/>
                </a:lnTo>
              </a:path>
            </a:pathLst>
          </a:custGeom>
          <a:noFill/>
          <a:ln w="9525" cap="rnd">
            <a:solidFill>
              <a:schemeClr val="bg1">
                <a:lumMod val="65000"/>
              </a:schemeClr>
            </a:solidFill>
            <a:prstDash val="solid"/>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3" name="Group 81">
            <a:extLst>
              <a:ext uri="{FF2B5EF4-FFF2-40B4-BE49-F238E27FC236}">
                <a16:creationId xmlns:a16="http://schemas.microsoft.com/office/drawing/2014/main" id="{4DD0840C-DB36-4C49-B728-70AE5AA8727D}"/>
              </a:ext>
            </a:extLst>
          </p:cNvPr>
          <p:cNvGrpSpPr/>
          <p:nvPr/>
        </p:nvGrpSpPr>
        <p:grpSpPr>
          <a:xfrm>
            <a:off x="872965" y="2368917"/>
            <a:ext cx="2557171" cy="3010723"/>
            <a:chOff x="3371851" y="1649413"/>
            <a:chExt cx="2398713" cy="2824162"/>
          </a:xfrm>
        </p:grpSpPr>
        <p:sp>
          <p:nvSpPr>
            <p:cNvPr id="4" name="Freeform 6">
              <a:extLst>
                <a:ext uri="{FF2B5EF4-FFF2-40B4-BE49-F238E27FC236}">
                  <a16:creationId xmlns:a16="http://schemas.microsoft.com/office/drawing/2014/main" id="{99C06034-4BBC-449F-B638-523E0EE4DD20}"/>
                </a:ext>
              </a:extLst>
            </p:cNvPr>
            <p:cNvSpPr>
              <a:spLocks/>
            </p:cNvSpPr>
            <p:nvPr/>
          </p:nvSpPr>
          <p:spPr bwMode="auto">
            <a:xfrm>
              <a:off x="3775076" y="1862138"/>
              <a:ext cx="130175" cy="130175"/>
            </a:xfrm>
            <a:custGeom>
              <a:avLst/>
              <a:gdLst/>
              <a:ahLst/>
              <a:cxnLst>
                <a:cxn ang="0">
                  <a:pos x="46" y="46"/>
                </a:cxn>
                <a:cxn ang="0">
                  <a:pos x="27" y="54"/>
                </a:cxn>
                <a:cxn ang="0">
                  <a:pos x="8" y="46"/>
                </a:cxn>
                <a:cxn ang="0">
                  <a:pos x="0" y="27"/>
                </a:cxn>
                <a:cxn ang="0">
                  <a:pos x="8" y="8"/>
                </a:cxn>
                <a:cxn ang="0">
                  <a:pos x="27" y="0"/>
                </a:cxn>
                <a:cxn ang="0">
                  <a:pos x="46" y="8"/>
                </a:cxn>
                <a:cxn ang="0">
                  <a:pos x="54" y="27"/>
                </a:cxn>
                <a:cxn ang="0">
                  <a:pos x="46" y="46"/>
                </a:cxn>
              </a:cxnLst>
              <a:rect l="0" t="0" r="r" b="b"/>
              <a:pathLst>
                <a:path w="54" h="54">
                  <a:moveTo>
                    <a:pt x="46" y="46"/>
                  </a:moveTo>
                  <a:cubicBezTo>
                    <a:pt x="41" y="51"/>
                    <a:pt x="34" y="54"/>
                    <a:pt x="27" y="54"/>
                  </a:cubicBezTo>
                  <a:cubicBezTo>
                    <a:pt x="20" y="54"/>
                    <a:pt x="13" y="51"/>
                    <a:pt x="8" y="46"/>
                  </a:cubicBezTo>
                  <a:cubicBezTo>
                    <a:pt x="3" y="41"/>
                    <a:pt x="0" y="34"/>
                    <a:pt x="0" y="27"/>
                  </a:cubicBezTo>
                  <a:cubicBezTo>
                    <a:pt x="0" y="20"/>
                    <a:pt x="3" y="13"/>
                    <a:pt x="8" y="8"/>
                  </a:cubicBezTo>
                  <a:cubicBezTo>
                    <a:pt x="13" y="3"/>
                    <a:pt x="20" y="0"/>
                    <a:pt x="27" y="0"/>
                  </a:cubicBezTo>
                  <a:cubicBezTo>
                    <a:pt x="34" y="0"/>
                    <a:pt x="41" y="3"/>
                    <a:pt x="46" y="8"/>
                  </a:cubicBezTo>
                  <a:cubicBezTo>
                    <a:pt x="51" y="13"/>
                    <a:pt x="54" y="20"/>
                    <a:pt x="54" y="27"/>
                  </a:cubicBezTo>
                  <a:cubicBezTo>
                    <a:pt x="54" y="34"/>
                    <a:pt x="51" y="41"/>
                    <a:pt x="46" y="4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 name="Freeform 7">
              <a:extLst>
                <a:ext uri="{FF2B5EF4-FFF2-40B4-BE49-F238E27FC236}">
                  <a16:creationId xmlns:a16="http://schemas.microsoft.com/office/drawing/2014/main" id="{0D2360AA-4225-49CA-80C3-F5514106F9A4}"/>
                </a:ext>
              </a:extLst>
            </p:cNvPr>
            <p:cNvSpPr>
              <a:spLocks/>
            </p:cNvSpPr>
            <p:nvPr/>
          </p:nvSpPr>
          <p:spPr bwMode="auto">
            <a:xfrm>
              <a:off x="4518026" y="1649413"/>
              <a:ext cx="188913" cy="188912"/>
            </a:xfrm>
            <a:custGeom>
              <a:avLst/>
              <a:gdLst/>
              <a:ahLst/>
              <a:cxnLst>
                <a:cxn ang="0">
                  <a:pos x="11" y="11"/>
                </a:cxn>
                <a:cxn ang="0">
                  <a:pos x="39" y="0"/>
                </a:cxn>
                <a:cxn ang="0">
                  <a:pos x="66" y="11"/>
                </a:cxn>
                <a:cxn ang="0">
                  <a:pos x="78" y="39"/>
                </a:cxn>
                <a:cxn ang="0">
                  <a:pos x="66" y="66"/>
                </a:cxn>
                <a:cxn ang="0">
                  <a:pos x="39" y="78"/>
                </a:cxn>
                <a:cxn ang="0">
                  <a:pos x="11" y="66"/>
                </a:cxn>
                <a:cxn ang="0">
                  <a:pos x="0" y="39"/>
                </a:cxn>
                <a:cxn ang="0">
                  <a:pos x="11" y="11"/>
                </a:cxn>
              </a:cxnLst>
              <a:rect l="0" t="0" r="r" b="b"/>
              <a:pathLst>
                <a:path w="78" h="78">
                  <a:moveTo>
                    <a:pt x="11" y="11"/>
                  </a:moveTo>
                  <a:cubicBezTo>
                    <a:pt x="19" y="4"/>
                    <a:pt x="28" y="0"/>
                    <a:pt x="39" y="0"/>
                  </a:cubicBezTo>
                  <a:cubicBezTo>
                    <a:pt x="50" y="0"/>
                    <a:pt x="59" y="4"/>
                    <a:pt x="66" y="11"/>
                  </a:cubicBezTo>
                  <a:cubicBezTo>
                    <a:pt x="74" y="19"/>
                    <a:pt x="78" y="28"/>
                    <a:pt x="78" y="39"/>
                  </a:cubicBezTo>
                  <a:cubicBezTo>
                    <a:pt x="78" y="50"/>
                    <a:pt x="74" y="59"/>
                    <a:pt x="66" y="66"/>
                  </a:cubicBezTo>
                  <a:cubicBezTo>
                    <a:pt x="59" y="74"/>
                    <a:pt x="50" y="78"/>
                    <a:pt x="39" y="78"/>
                  </a:cubicBezTo>
                  <a:cubicBezTo>
                    <a:pt x="28" y="78"/>
                    <a:pt x="19" y="74"/>
                    <a:pt x="11" y="66"/>
                  </a:cubicBezTo>
                  <a:cubicBezTo>
                    <a:pt x="4" y="59"/>
                    <a:pt x="0" y="50"/>
                    <a:pt x="0" y="39"/>
                  </a:cubicBezTo>
                  <a:cubicBezTo>
                    <a:pt x="0" y="28"/>
                    <a:pt x="4" y="19"/>
                    <a:pt x="11" y="1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 name="Freeform 8">
              <a:extLst>
                <a:ext uri="{FF2B5EF4-FFF2-40B4-BE49-F238E27FC236}">
                  <a16:creationId xmlns:a16="http://schemas.microsoft.com/office/drawing/2014/main" id="{45949800-DD7F-4FA4-9C83-EDD300907FB2}"/>
                </a:ext>
              </a:extLst>
            </p:cNvPr>
            <p:cNvSpPr>
              <a:spLocks/>
            </p:cNvSpPr>
            <p:nvPr/>
          </p:nvSpPr>
          <p:spPr bwMode="auto">
            <a:xfrm>
              <a:off x="4252913" y="2024063"/>
              <a:ext cx="107950"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9">
              <a:extLst>
                <a:ext uri="{FF2B5EF4-FFF2-40B4-BE49-F238E27FC236}">
                  <a16:creationId xmlns:a16="http://schemas.microsoft.com/office/drawing/2014/main" id="{7DCFBD5F-8509-4F19-9310-B46DB87E7AA3}"/>
                </a:ext>
              </a:extLst>
            </p:cNvPr>
            <p:cNvSpPr>
              <a:spLocks/>
            </p:cNvSpPr>
            <p:nvPr/>
          </p:nvSpPr>
          <p:spPr bwMode="auto">
            <a:xfrm>
              <a:off x="5154613" y="1927225"/>
              <a:ext cx="106363" cy="106362"/>
            </a:xfrm>
            <a:custGeom>
              <a:avLst/>
              <a:gdLst/>
              <a:ahLst/>
              <a:cxnLst>
                <a:cxn ang="0">
                  <a:pos x="44" y="22"/>
                </a:cxn>
                <a:cxn ang="0">
                  <a:pos x="38" y="37"/>
                </a:cxn>
                <a:cxn ang="0">
                  <a:pos x="22" y="44"/>
                </a:cxn>
                <a:cxn ang="0">
                  <a:pos x="6" y="37"/>
                </a:cxn>
                <a:cxn ang="0">
                  <a:pos x="0" y="22"/>
                </a:cxn>
                <a:cxn ang="0">
                  <a:pos x="6" y="6"/>
                </a:cxn>
                <a:cxn ang="0">
                  <a:pos x="22" y="0"/>
                </a:cxn>
                <a:cxn ang="0">
                  <a:pos x="38" y="6"/>
                </a:cxn>
                <a:cxn ang="0">
                  <a:pos x="44" y="22"/>
                </a:cxn>
              </a:cxnLst>
              <a:rect l="0" t="0" r="r" b="b"/>
              <a:pathLst>
                <a:path w="44" h="44">
                  <a:moveTo>
                    <a:pt x="44" y="22"/>
                  </a:move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10">
              <a:extLst>
                <a:ext uri="{FF2B5EF4-FFF2-40B4-BE49-F238E27FC236}">
                  <a16:creationId xmlns:a16="http://schemas.microsoft.com/office/drawing/2014/main" id="{D24BC647-CAE4-4BED-91B2-B142189877C9}"/>
                </a:ext>
              </a:extLst>
            </p:cNvPr>
            <p:cNvSpPr>
              <a:spLocks/>
            </p:cNvSpPr>
            <p:nvPr/>
          </p:nvSpPr>
          <p:spPr bwMode="auto">
            <a:xfrm>
              <a:off x="5095876" y="2333625"/>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11">
              <a:extLst>
                <a:ext uri="{FF2B5EF4-FFF2-40B4-BE49-F238E27FC236}">
                  <a16:creationId xmlns:a16="http://schemas.microsoft.com/office/drawing/2014/main" id="{9B323E11-7163-44E0-AC1C-1601C613A4CE}"/>
                </a:ext>
              </a:extLst>
            </p:cNvPr>
            <p:cNvSpPr>
              <a:spLocks/>
            </p:cNvSpPr>
            <p:nvPr/>
          </p:nvSpPr>
          <p:spPr bwMode="auto">
            <a:xfrm>
              <a:off x="5483226" y="2774950"/>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12">
              <a:extLst>
                <a:ext uri="{FF2B5EF4-FFF2-40B4-BE49-F238E27FC236}">
                  <a16:creationId xmlns:a16="http://schemas.microsoft.com/office/drawing/2014/main" id="{3125D996-B1EF-4B8F-BAD7-9AD83F2127D1}"/>
                </a:ext>
              </a:extLst>
            </p:cNvPr>
            <p:cNvSpPr>
              <a:spLocks/>
            </p:cNvSpPr>
            <p:nvPr/>
          </p:nvSpPr>
          <p:spPr bwMode="auto">
            <a:xfrm>
              <a:off x="5035551" y="2774950"/>
              <a:ext cx="106363"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1" name="Freeform 13">
              <a:extLst>
                <a:ext uri="{FF2B5EF4-FFF2-40B4-BE49-F238E27FC236}">
                  <a16:creationId xmlns:a16="http://schemas.microsoft.com/office/drawing/2014/main" id="{9260A545-98DE-442B-9E0D-AD05B10DA443}"/>
                </a:ext>
              </a:extLst>
            </p:cNvPr>
            <p:cNvSpPr>
              <a:spLocks/>
            </p:cNvSpPr>
            <p:nvPr/>
          </p:nvSpPr>
          <p:spPr bwMode="auto">
            <a:xfrm>
              <a:off x="3730626" y="2779713"/>
              <a:ext cx="106363" cy="106362"/>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2" name="Freeform 14">
              <a:extLst>
                <a:ext uri="{FF2B5EF4-FFF2-40B4-BE49-F238E27FC236}">
                  <a16:creationId xmlns:a16="http://schemas.microsoft.com/office/drawing/2014/main" id="{6CCA0304-5392-4140-B7E8-11B97E469E98}"/>
                </a:ext>
              </a:extLst>
            </p:cNvPr>
            <p:cNvSpPr>
              <a:spLocks/>
            </p:cNvSpPr>
            <p:nvPr/>
          </p:nvSpPr>
          <p:spPr bwMode="auto">
            <a:xfrm>
              <a:off x="4067176" y="2743200"/>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3" name="Freeform 15">
              <a:extLst>
                <a:ext uri="{FF2B5EF4-FFF2-40B4-BE49-F238E27FC236}">
                  <a16:creationId xmlns:a16="http://schemas.microsoft.com/office/drawing/2014/main" id="{69F518CA-0A07-4160-B9F1-20A1C0D060E4}"/>
                </a:ext>
              </a:extLst>
            </p:cNvPr>
            <p:cNvSpPr>
              <a:spLocks/>
            </p:cNvSpPr>
            <p:nvPr/>
          </p:nvSpPr>
          <p:spPr bwMode="auto">
            <a:xfrm>
              <a:off x="4638676" y="3135313"/>
              <a:ext cx="174625" cy="174625"/>
            </a:xfrm>
            <a:custGeom>
              <a:avLst/>
              <a:gdLst/>
              <a:ahLst/>
              <a:cxnLst>
                <a:cxn ang="0">
                  <a:pos x="0" y="36"/>
                </a:cxn>
                <a:cxn ang="0">
                  <a:pos x="11" y="10"/>
                </a:cxn>
                <a:cxn ang="0">
                  <a:pos x="36" y="0"/>
                </a:cxn>
                <a:cxn ang="0">
                  <a:pos x="62" y="10"/>
                </a:cxn>
                <a:cxn ang="0">
                  <a:pos x="72" y="36"/>
                </a:cxn>
                <a:cxn ang="0">
                  <a:pos x="62" y="61"/>
                </a:cxn>
                <a:cxn ang="0">
                  <a:pos x="36" y="72"/>
                </a:cxn>
                <a:cxn ang="0">
                  <a:pos x="11" y="61"/>
                </a:cxn>
                <a:cxn ang="0">
                  <a:pos x="0" y="36"/>
                </a:cxn>
              </a:cxnLst>
              <a:rect l="0" t="0" r="r" b="b"/>
              <a:pathLst>
                <a:path w="72" h="72">
                  <a:moveTo>
                    <a:pt x="0" y="36"/>
                  </a:moveTo>
                  <a:cubicBezTo>
                    <a:pt x="0" y="26"/>
                    <a:pt x="4" y="17"/>
                    <a:pt x="11" y="10"/>
                  </a:cubicBezTo>
                  <a:cubicBezTo>
                    <a:pt x="18" y="3"/>
                    <a:pt x="26" y="0"/>
                    <a:pt x="36" y="0"/>
                  </a:cubicBezTo>
                  <a:cubicBezTo>
                    <a:pt x="46" y="0"/>
                    <a:pt x="55" y="3"/>
                    <a:pt x="62" y="10"/>
                  </a:cubicBezTo>
                  <a:cubicBezTo>
                    <a:pt x="69" y="17"/>
                    <a:pt x="72" y="26"/>
                    <a:pt x="72" y="36"/>
                  </a:cubicBezTo>
                  <a:cubicBezTo>
                    <a:pt x="72" y="46"/>
                    <a:pt x="69" y="54"/>
                    <a:pt x="62" y="61"/>
                  </a:cubicBezTo>
                  <a:cubicBezTo>
                    <a:pt x="55" y="68"/>
                    <a:pt x="46" y="72"/>
                    <a:pt x="36" y="72"/>
                  </a:cubicBezTo>
                  <a:cubicBezTo>
                    <a:pt x="26" y="72"/>
                    <a:pt x="18" y="68"/>
                    <a:pt x="11" y="61"/>
                  </a:cubicBezTo>
                  <a:cubicBezTo>
                    <a:pt x="4" y="54"/>
                    <a:pt x="0" y="46"/>
                    <a:pt x="0" y="36"/>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4" name="Freeform 16">
              <a:extLst>
                <a:ext uri="{FF2B5EF4-FFF2-40B4-BE49-F238E27FC236}">
                  <a16:creationId xmlns:a16="http://schemas.microsoft.com/office/drawing/2014/main" id="{B7CEBA95-F7DA-4C0E-8EF6-034D0B46027F}"/>
                </a:ext>
              </a:extLst>
            </p:cNvPr>
            <p:cNvSpPr>
              <a:spLocks/>
            </p:cNvSpPr>
            <p:nvPr/>
          </p:nvSpPr>
          <p:spPr bwMode="auto">
            <a:xfrm>
              <a:off x="5183188" y="3182938"/>
              <a:ext cx="106363" cy="107950"/>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17">
              <a:extLst>
                <a:ext uri="{FF2B5EF4-FFF2-40B4-BE49-F238E27FC236}">
                  <a16:creationId xmlns:a16="http://schemas.microsoft.com/office/drawing/2014/main" id="{02005323-BD98-4C31-B0CF-EDF4A403967B}"/>
                </a:ext>
              </a:extLst>
            </p:cNvPr>
            <p:cNvSpPr>
              <a:spLocks/>
            </p:cNvSpPr>
            <p:nvPr/>
          </p:nvSpPr>
          <p:spPr bwMode="auto">
            <a:xfrm>
              <a:off x="5491163" y="3333750"/>
              <a:ext cx="76200" cy="77787"/>
            </a:xfrm>
            <a:custGeom>
              <a:avLst/>
              <a:gdLst/>
              <a:ahLst/>
              <a:cxnLst>
                <a:cxn ang="0">
                  <a:pos x="5" y="27"/>
                </a:cxn>
                <a:cxn ang="0">
                  <a:pos x="0" y="16"/>
                </a:cxn>
                <a:cxn ang="0">
                  <a:pos x="5" y="4"/>
                </a:cxn>
                <a:cxn ang="0">
                  <a:pos x="16" y="0"/>
                </a:cxn>
                <a:cxn ang="0">
                  <a:pos x="27" y="4"/>
                </a:cxn>
                <a:cxn ang="0">
                  <a:pos x="32" y="16"/>
                </a:cxn>
                <a:cxn ang="0">
                  <a:pos x="27" y="27"/>
                </a:cxn>
                <a:cxn ang="0">
                  <a:pos x="16" y="32"/>
                </a:cxn>
                <a:cxn ang="0">
                  <a:pos x="5" y="27"/>
                </a:cxn>
              </a:cxnLst>
              <a:rect l="0" t="0" r="r" b="b"/>
              <a:pathLst>
                <a:path w="32" h="32">
                  <a:moveTo>
                    <a:pt x="5" y="27"/>
                  </a:moveTo>
                  <a:cubicBezTo>
                    <a:pt x="1" y="24"/>
                    <a:pt x="0" y="20"/>
                    <a:pt x="0" y="16"/>
                  </a:cubicBezTo>
                  <a:cubicBezTo>
                    <a:pt x="0" y="11"/>
                    <a:pt x="1"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6" name="Freeform 18">
              <a:extLst>
                <a:ext uri="{FF2B5EF4-FFF2-40B4-BE49-F238E27FC236}">
                  <a16:creationId xmlns:a16="http://schemas.microsoft.com/office/drawing/2014/main" id="{EEE53C08-C052-4C07-9D26-C39B350926EF}"/>
                </a:ext>
              </a:extLst>
            </p:cNvPr>
            <p:cNvSpPr>
              <a:spLocks/>
            </p:cNvSpPr>
            <p:nvPr/>
          </p:nvSpPr>
          <p:spPr bwMode="auto">
            <a:xfrm>
              <a:off x="3490913" y="3154363"/>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7" name="Freeform 19">
              <a:extLst>
                <a:ext uri="{FF2B5EF4-FFF2-40B4-BE49-F238E27FC236}">
                  <a16:creationId xmlns:a16="http://schemas.microsoft.com/office/drawing/2014/main" id="{D987EF3E-D64A-4181-BAF8-259F818E6502}"/>
                </a:ext>
              </a:extLst>
            </p:cNvPr>
            <p:cNvSpPr>
              <a:spLocks/>
            </p:cNvSpPr>
            <p:nvPr/>
          </p:nvSpPr>
          <p:spPr bwMode="auto">
            <a:xfrm>
              <a:off x="3810001"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8" name="Freeform 20">
              <a:extLst>
                <a:ext uri="{FF2B5EF4-FFF2-40B4-BE49-F238E27FC236}">
                  <a16:creationId xmlns:a16="http://schemas.microsoft.com/office/drawing/2014/main" id="{96B2E02E-9FEF-4512-A3D5-0F32DD5D3731}"/>
                </a:ext>
              </a:extLst>
            </p:cNvPr>
            <p:cNvSpPr>
              <a:spLocks/>
            </p:cNvSpPr>
            <p:nvPr/>
          </p:nvSpPr>
          <p:spPr bwMode="auto">
            <a:xfrm>
              <a:off x="4268788"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21">
              <a:extLst>
                <a:ext uri="{FF2B5EF4-FFF2-40B4-BE49-F238E27FC236}">
                  <a16:creationId xmlns:a16="http://schemas.microsoft.com/office/drawing/2014/main" id="{A0B3AEAD-CE0B-4302-888B-19F9B038031D}"/>
                </a:ext>
              </a:extLst>
            </p:cNvPr>
            <p:cNvSpPr>
              <a:spLocks/>
            </p:cNvSpPr>
            <p:nvPr/>
          </p:nvSpPr>
          <p:spPr bwMode="auto">
            <a:xfrm>
              <a:off x="4081463" y="3079750"/>
              <a:ext cx="171450" cy="171450"/>
            </a:xfrm>
            <a:custGeom>
              <a:avLst/>
              <a:gdLst/>
              <a:ahLst/>
              <a:cxnLst>
                <a:cxn ang="0">
                  <a:pos x="61" y="10"/>
                </a:cxn>
                <a:cxn ang="0">
                  <a:pos x="71" y="35"/>
                </a:cxn>
                <a:cxn ang="0">
                  <a:pos x="61" y="60"/>
                </a:cxn>
                <a:cxn ang="0">
                  <a:pos x="36" y="71"/>
                </a:cxn>
                <a:cxn ang="0">
                  <a:pos x="10" y="60"/>
                </a:cxn>
                <a:cxn ang="0">
                  <a:pos x="0" y="35"/>
                </a:cxn>
                <a:cxn ang="0">
                  <a:pos x="10" y="10"/>
                </a:cxn>
                <a:cxn ang="0">
                  <a:pos x="36" y="0"/>
                </a:cxn>
                <a:cxn ang="0">
                  <a:pos x="61" y="10"/>
                </a:cxn>
              </a:cxnLst>
              <a:rect l="0" t="0" r="r" b="b"/>
              <a:pathLst>
                <a:path w="71" h="71">
                  <a:moveTo>
                    <a:pt x="61" y="10"/>
                  </a:moveTo>
                  <a:cubicBezTo>
                    <a:pt x="68" y="17"/>
                    <a:pt x="71" y="26"/>
                    <a:pt x="71" y="35"/>
                  </a:cubicBezTo>
                  <a:cubicBezTo>
                    <a:pt x="71" y="45"/>
                    <a:pt x="68" y="54"/>
                    <a:pt x="61" y="60"/>
                  </a:cubicBezTo>
                  <a:cubicBezTo>
                    <a:pt x="54" y="68"/>
                    <a:pt x="45" y="71"/>
                    <a:pt x="36" y="71"/>
                  </a:cubicBezTo>
                  <a:cubicBezTo>
                    <a:pt x="26" y="71"/>
                    <a:pt x="17" y="68"/>
                    <a:pt x="10" y="60"/>
                  </a:cubicBezTo>
                  <a:cubicBezTo>
                    <a:pt x="3" y="54"/>
                    <a:pt x="0" y="45"/>
                    <a:pt x="0" y="35"/>
                  </a:cubicBezTo>
                  <a:cubicBezTo>
                    <a:pt x="0" y="26"/>
                    <a:pt x="3" y="17"/>
                    <a:pt x="10" y="10"/>
                  </a:cubicBezTo>
                  <a:cubicBezTo>
                    <a:pt x="17" y="3"/>
                    <a:pt x="26" y="0"/>
                    <a:pt x="36" y="0"/>
                  </a:cubicBezTo>
                  <a:cubicBezTo>
                    <a:pt x="45" y="0"/>
                    <a:pt x="54" y="3"/>
                    <a:pt x="61" y="10"/>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22">
              <a:extLst>
                <a:ext uri="{FF2B5EF4-FFF2-40B4-BE49-F238E27FC236}">
                  <a16:creationId xmlns:a16="http://schemas.microsoft.com/office/drawing/2014/main" id="{705F92A0-B526-46D1-B4B8-07DDE8BB0853}"/>
                </a:ext>
              </a:extLst>
            </p:cNvPr>
            <p:cNvSpPr>
              <a:spLocks/>
            </p:cNvSpPr>
            <p:nvPr/>
          </p:nvSpPr>
          <p:spPr bwMode="auto">
            <a:xfrm>
              <a:off x="5405438" y="3943350"/>
              <a:ext cx="77788" cy="77787"/>
            </a:xfrm>
            <a:custGeom>
              <a:avLst/>
              <a:gdLst/>
              <a:ahLst/>
              <a:cxnLst>
                <a:cxn ang="0">
                  <a:pos x="0" y="16"/>
                </a:cxn>
                <a:cxn ang="0">
                  <a:pos x="5" y="4"/>
                </a:cxn>
                <a:cxn ang="0">
                  <a:pos x="16" y="0"/>
                </a:cxn>
                <a:cxn ang="0">
                  <a:pos x="27" y="4"/>
                </a:cxn>
                <a:cxn ang="0">
                  <a:pos x="32" y="16"/>
                </a:cxn>
                <a:cxn ang="0">
                  <a:pos x="27" y="27"/>
                </a:cxn>
                <a:cxn ang="0">
                  <a:pos x="16" y="32"/>
                </a:cxn>
                <a:cxn ang="0">
                  <a:pos x="5" y="27"/>
                </a:cxn>
                <a:cxn ang="0">
                  <a:pos x="0" y="16"/>
                </a:cxn>
              </a:cxnLst>
              <a:rect l="0" t="0" r="r" b="b"/>
              <a:pathLst>
                <a:path w="32" h="32">
                  <a:moveTo>
                    <a:pt x="0" y="16"/>
                  </a:moveTo>
                  <a:cubicBezTo>
                    <a:pt x="0" y="11"/>
                    <a:pt x="2"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1" name="Freeform 23">
              <a:extLst>
                <a:ext uri="{FF2B5EF4-FFF2-40B4-BE49-F238E27FC236}">
                  <a16:creationId xmlns:a16="http://schemas.microsoft.com/office/drawing/2014/main" id="{BD701078-873E-40E6-84D3-C393B89349AA}"/>
                </a:ext>
              </a:extLst>
            </p:cNvPr>
            <p:cNvSpPr>
              <a:spLocks/>
            </p:cNvSpPr>
            <p:nvPr/>
          </p:nvSpPr>
          <p:spPr bwMode="auto">
            <a:xfrm>
              <a:off x="4638676" y="3560763"/>
              <a:ext cx="77788" cy="77787"/>
            </a:xfrm>
            <a:custGeom>
              <a:avLst/>
              <a:gdLst/>
              <a:ahLst/>
              <a:cxnLst>
                <a:cxn ang="0">
                  <a:pos x="5" y="4"/>
                </a:cxn>
                <a:cxn ang="0">
                  <a:pos x="16" y="0"/>
                </a:cxn>
                <a:cxn ang="0">
                  <a:pos x="27" y="4"/>
                </a:cxn>
                <a:cxn ang="0">
                  <a:pos x="32" y="16"/>
                </a:cxn>
                <a:cxn ang="0">
                  <a:pos x="27" y="27"/>
                </a:cxn>
                <a:cxn ang="0">
                  <a:pos x="16" y="32"/>
                </a:cxn>
                <a:cxn ang="0">
                  <a:pos x="5" y="27"/>
                </a:cxn>
                <a:cxn ang="0">
                  <a:pos x="0" y="16"/>
                </a:cxn>
                <a:cxn ang="0">
                  <a:pos x="5" y="4"/>
                </a:cxn>
              </a:cxnLst>
              <a:rect l="0" t="0" r="r" b="b"/>
              <a:pathLst>
                <a:path w="32" h="32">
                  <a:moveTo>
                    <a:pt x="5" y="4"/>
                  </a:move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ubicBezTo>
                    <a:pt x="0" y="11"/>
                    <a:pt x="2" y="8"/>
                    <a:pt x="5" y="4"/>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2" name="Freeform 24">
              <a:extLst>
                <a:ext uri="{FF2B5EF4-FFF2-40B4-BE49-F238E27FC236}">
                  <a16:creationId xmlns:a16="http://schemas.microsoft.com/office/drawing/2014/main" id="{5DAA0D08-58FA-4F74-8DDE-A35D77BEED23}"/>
                </a:ext>
              </a:extLst>
            </p:cNvPr>
            <p:cNvSpPr>
              <a:spLocks/>
            </p:cNvSpPr>
            <p:nvPr/>
          </p:nvSpPr>
          <p:spPr bwMode="auto">
            <a:xfrm>
              <a:off x="4984751" y="3536950"/>
              <a:ext cx="125413" cy="125412"/>
            </a:xfrm>
            <a:custGeom>
              <a:avLst/>
              <a:gdLst/>
              <a:ahLst/>
              <a:cxnLst>
                <a:cxn ang="0">
                  <a:pos x="44" y="7"/>
                </a:cxn>
                <a:cxn ang="0">
                  <a:pos x="52" y="26"/>
                </a:cxn>
                <a:cxn ang="0">
                  <a:pos x="44" y="44"/>
                </a:cxn>
                <a:cxn ang="0">
                  <a:pos x="26" y="52"/>
                </a:cxn>
                <a:cxn ang="0">
                  <a:pos x="7" y="44"/>
                </a:cxn>
                <a:cxn ang="0">
                  <a:pos x="0" y="26"/>
                </a:cxn>
                <a:cxn ang="0">
                  <a:pos x="7" y="7"/>
                </a:cxn>
                <a:cxn ang="0">
                  <a:pos x="26" y="0"/>
                </a:cxn>
                <a:cxn ang="0">
                  <a:pos x="44" y="7"/>
                </a:cxn>
              </a:cxnLst>
              <a:rect l="0" t="0" r="r" b="b"/>
              <a:pathLst>
                <a:path w="52" h="52">
                  <a:moveTo>
                    <a:pt x="44" y="7"/>
                  </a:moveTo>
                  <a:cubicBezTo>
                    <a:pt x="49" y="12"/>
                    <a:pt x="52" y="19"/>
                    <a:pt x="52" y="26"/>
                  </a:cubicBezTo>
                  <a:cubicBezTo>
                    <a:pt x="52" y="33"/>
                    <a:pt x="49" y="39"/>
                    <a:pt x="44" y="44"/>
                  </a:cubicBez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3" name="Freeform 25">
              <a:extLst>
                <a:ext uri="{FF2B5EF4-FFF2-40B4-BE49-F238E27FC236}">
                  <a16:creationId xmlns:a16="http://schemas.microsoft.com/office/drawing/2014/main" id="{F4A0BD41-959A-490E-B5A2-F656ACCD6334}"/>
                </a:ext>
              </a:extLst>
            </p:cNvPr>
            <p:cNvSpPr>
              <a:spLocks/>
            </p:cNvSpPr>
            <p:nvPr/>
          </p:nvSpPr>
          <p:spPr bwMode="auto">
            <a:xfrm>
              <a:off x="5049838" y="3921125"/>
              <a:ext cx="125413" cy="127000"/>
            </a:xfrm>
            <a:custGeom>
              <a:avLst/>
              <a:gdLst/>
              <a:ahLst/>
              <a:cxnLst>
                <a:cxn ang="0">
                  <a:pos x="44" y="44"/>
                </a:cxn>
                <a:cxn ang="0">
                  <a:pos x="26" y="52"/>
                </a:cxn>
                <a:cxn ang="0">
                  <a:pos x="7" y="44"/>
                </a:cxn>
                <a:cxn ang="0">
                  <a:pos x="0" y="26"/>
                </a:cxn>
                <a:cxn ang="0">
                  <a:pos x="7" y="7"/>
                </a:cxn>
                <a:cxn ang="0">
                  <a:pos x="26" y="0"/>
                </a:cxn>
                <a:cxn ang="0">
                  <a:pos x="44" y="7"/>
                </a:cxn>
                <a:cxn ang="0">
                  <a:pos x="52" y="26"/>
                </a:cxn>
                <a:cxn ang="0">
                  <a:pos x="44" y="44"/>
                </a:cxn>
              </a:cxnLst>
              <a:rect l="0" t="0" r="r" b="b"/>
              <a:pathLst>
                <a:path w="52" h="52">
                  <a:moveTo>
                    <a:pt x="44" y="44"/>
                  </a:move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ubicBezTo>
                    <a:pt x="49" y="12"/>
                    <a:pt x="52" y="19"/>
                    <a:pt x="52" y="26"/>
                  </a:cubicBezTo>
                  <a:cubicBezTo>
                    <a:pt x="52" y="33"/>
                    <a:pt x="49" y="39"/>
                    <a:pt x="44" y="44"/>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4" name="Freeform 26">
              <a:extLst>
                <a:ext uri="{FF2B5EF4-FFF2-40B4-BE49-F238E27FC236}">
                  <a16:creationId xmlns:a16="http://schemas.microsoft.com/office/drawing/2014/main" id="{9E329140-CC97-4EB8-8B2E-B4A9BF6C0E39}"/>
                </a:ext>
              </a:extLst>
            </p:cNvPr>
            <p:cNvSpPr>
              <a:spLocks/>
            </p:cNvSpPr>
            <p:nvPr/>
          </p:nvSpPr>
          <p:spPr bwMode="auto">
            <a:xfrm>
              <a:off x="4551363" y="3967163"/>
              <a:ext cx="155575" cy="155575"/>
            </a:xfrm>
            <a:custGeom>
              <a:avLst/>
              <a:gdLst/>
              <a:ahLst/>
              <a:cxnLst>
                <a:cxn ang="0">
                  <a:pos x="32" y="64"/>
                </a:cxn>
                <a:cxn ang="0">
                  <a:pos x="9" y="54"/>
                </a:cxn>
                <a:cxn ang="0">
                  <a:pos x="0" y="32"/>
                </a:cxn>
                <a:cxn ang="0">
                  <a:pos x="9" y="9"/>
                </a:cxn>
                <a:cxn ang="0">
                  <a:pos x="32" y="0"/>
                </a:cxn>
                <a:cxn ang="0">
                  <a:pos x="54" y="9"/>
                </a:cxn>
                <a:cxn ang="0">
                  <a:pos x="64" y="32"/>
                </a:cxn>
                <a:cxn ang="0">
                  <a:pos x="54" y="54"/>
                </a:cxn>
                <a:cxn ang="0">
                  <a:pos x="32" y="64"/>
                </a:cxn>
              </a:cxnLst>
              <a:rect l="0" t="0" r="r" b="b"/>
              <a:pathLst>
                <a:path w="64" h="64">
                  <a:moveTo>
                    <a:pt x="32" y="64"/>
                  </a:moveTo>
                  <a:cubicBezTo>
                    <a:pt x="23" y="64"/>
                    <a:pt x="16" y="61"/>
                    <a:pt x="9" y="54"/>
                  </a:cubicBezTo>
                  <a:cubicBezTo>
                    <a:pt x="3" y="48"/>
                    <a:pt x="0" y="40"/>
                    <a:pt x="0" y="32"/>
                  </a:cubicBezTo>
                  <a:cubicBezTo>
                    <a:pt x="0" y="23"/>
                    <a:pt x="3" y="15"/>
                    <a:pt x="9" y="9"/>
                  </a:cubicBezTo>
                  <a:cubicBezTo>
                    <a:pt x="16" y="3"/>
                    <a:pt x="23" y="0"/>
                    <a:pt x="32" y="0"/>
                  </a:cubicBezTo>
                  <a:cubicBezTo>
                    <a:pt x="41" y="0"/>
                    <a:pt x="48" y="3"/>
                    <a:pt x="54" y="9"/>
                  </a:cubicBezTo>
                  <a:cubicBezTo>
                    <a:pt x="61" y="15"/>
                    <a:pt x="64" y="23"/>
                    <a:pt x="64" y="32"/>
                  </a:cubicBezTo>
                  <a:cubicBezTo>
                    <a:pt x="64" y="40"/>
                    <a:pt x="61" y="48"/>
                    <a:pt x="54" y="54"/>
                  </a:cubicBezTo>
                  <a:cubicBezTo>
                    <a:pt x="48" y="61"/>
                    <a:pt x="41" y="64"/>
                    <a:pt x="32" y="64"/>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5" name="Freeform 27">
              <a:extLst>
                <a:ext uri="{FF2B5EF4-FFF2-40B4-BE49-F238E27FC236}">
                  <a16:creationId xmlns:a16="http://schemas.microsoft.com/office/drawing/2014/main" id="{7E4D0BA6-6A24-4B5D-8AC7-8CC21F8CED8F}"/>
                </a:ext>
              </a:extLst>
            </p:cNvPr>
            <p:cNvSpPr>
              <a:spLocks/>
            </p:cNvSpPr>
            <p:nvPr/>
          </p:nvSpPr>
          <p:spPr bwMode="auto">
            <a:xfrm>
              <a:off x="5451476" y="3625850"/>
              <a:ext cx="120650" cy="122237"/>
            </a:xfrm>
            <a:custGeom>
              <a:avLst/>
              <a:gdLst/>
              <a:ahLst/>
              <a:cxnLst>
                <a:cxn ang="0">
                  <a:pos x="42" y="7"/>
                </a:cxn>
                <a:cxn ang="0">
                  <a:pos x="50" y="25"/>
                </a:cxn>
                <a:cxn ang="0">
                  <a:pos x="42" y="42"/>
                </a:cxn>
                <a:cxn ang="0">
                  <a:pos x="25" y="50"/>
                </a:cxn>
                <a:cxn ang="0">
                  <a:pos x="7" y="42"/>
                </a:cxn>
                <a:cxn ang="0">
                  <a:pos x="0" y="25"/>
                </a:cxn>
                <a:cxn ang="0">
                  <a:pos x="7" y="7"/>
                </a:cxn>
                <a:cxn ang="0">
                  <a:pos x="25" y="0"/>
                </a:cxn>
                <a:cxn ang="0">
                  <a:pos x="42" y="7"/>
                </a:cxn>
              </a:cxnLst>
              <a:rect l="0" t="0" r="r" b="b"/>
              <a:pathLst>
                <a:path w="50" h="50">
                  <a:moveTo>
                    <a:pt x="42" y="7"/>
                  </a:moveTo>
                  <a:cubicBezTo>
                    <a:pt x="47" y="12"/>
                    <a:pt x="50" y="18"/>
                    <a:pt x="50" y="25"/>
                  </a:cubicBezTo>
                  <a:cubicBezTo>
                    <a:pt x="50" y="32"/>
                    <a:pt x="47" y="37"/>
                    <a:pt x="42" y="42"/>
                  </a:cubicBezTo>
                  <a:cubicBezTo>
                    <a:pt x="38" y="47"/>
                    <a:pt x="32" y="50"/>
                    <a:pt x="25" y="50"/>
                  </a:cubicBezTo>
                  <a:cubicBezTo>
                    <a:pt x="18" y="50"/>
                    <a:pt x="12" y="47"/>
                    <a:pt x="7" y="42"/>
                  </a:cubicBezTo>
                  <a:cubicBezTo>
                    <a:pt x="2" y="37"/>
                    <a:pt x="0" y="32"/>
                    <a:pt x="0" y="25"/>
                  </a:cubicBezTo>
                  <a:cubicBezTo>
                    <a:pt x="0" y="18"/>
                    <a:pt x="2" y="12"/>
                    <a:pt x="7" y="7"/>
                  </a:cubicBezTo>
                  <a:cubicBezTo>
                    <a:pt x="12" y="2"/>
                    <a:pt x="18" y="0"/>
                    <a:pt x="25" y="0"/>
                  </a:cubicBezTo>
                  <a:cubicBezTo>
                    <a:pt x="32" y="0"/>
                    <a:pt x="38" y="2"/>
                    <a:pt x="42" y="7"/>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28">
              <a:extLst>
                <a:ext uri="{FF2B5EF4-FFF2-40B4-BE49-F238E27FC236}">
                  <a16:creationId xmlns:a16="http://schemas.microsoft.com/office/drawing/2014/main" id="{1127A0F2-9C8F-4E7B-841A-EDEC8CCFD398}"/>
                </a:ext>
              </a:extLst>
            </p:cNvPr>
            <p:cNvSpPr>
              <a:spLocks/>
            </p:cNvSpPr>
            <p:nvPr/>
          </p:nvSpPr>
          <p:spPr bwMode="auto">
            <a:xfrm>
              <a:off x="4192588" y="3921125"/>
              <a:ext cx="114300" cy="114300"/>
            </a:xfrm>
            <a:custGeom>
              <a:avLst/>
              <a:gdLst/>
              <a:ahLst/>
              <a:cxnLst>
                <a:cxn ang="0">
                  <a:pos x="40" y="6"/>
                </a:cxn>
                <a:cxn ang="0">
                  <a:pos x="47" y="23"/>
                </a:cxn>
                <a:cxn ang="0">
                  <a:pos x="40" y="40"/>
                </a:cxn>
                <a:cxn ang="0">
                  <a:pos x="24" y="47"/>
                </a:cxn>
                <a:cxn ang="0">
                  <a:pos x="7" y="40"/>
                </a:cxn>
                <a:cxn ang="0">
                  <a:pos x="0" y="23"/>
                </a:cxn>
                <a:cxn ang="0">
                  <a:pos x="7" y="6"/>
                </a:cxn>
                <a:cxn ang="0">
                  <a:pos x="24" y="0"/>
                </a:cxn>
                <a:cxn ang="0">
                  <a:pos x="40" y="6"/>
                </a:cxn>
              </a:cxnLst>
              <a:rect l="0" t="0" r="r" b="b"/>
              <a:pathLst>
                <a:path w="47" h="47">
                  <a:moveTo>
                    <a:pt x="40" y="6"/>
                  </a:moveTo>
                  <a:cubicBezTo>
                    <a:pt x="45" y="11"/>
                    <a:pt x="47" y="17"/>
                    <a:pt x="47" y="23"/>
                  </a:cubicBezTo>
                  <a:cubicBezTo>
                    <a:pt x="47" y="30"/>
                    <a:pt x="45" y="35"/>
                    <a:pt x="40" y="40"/>
                  </a:cubicBezTo>
                  <a:cubicBezTo>
                    <a:pt x="36" y="45"/>
                    <a:pt x="30" y="47"/>
                    <a:pt x="24" y="47"/>
                  </a:cubicBezTo>
                  <a:cubicBezTo>
                    <a:pt x="17" y="47"/>
                    <a:pt x="12" y="45"/>
                    <a:pt x="7" y="40"/>
                  </a:cubicBezTo>
                  <a:cubicBezTo>
                    <a:pt x="2" y="35"/>
                    <a:pt x="0" y="30"/>
                    <a:pt x="0" y="23"/>
                  </a:cubicBezTo>
                  <a:cubicBezTo>
                    <a:pt x="0" y="17"/>
                    <a:pt x="2" y="11"/>
                    <a:pt x="7" y="6"/>
                  </a:cubicBezTo>
                  <a:cubicBezTo>
                    <a:pt x="12" y="2"/>
                    <a:pt x="17" y="0"/>
                    <a:pt x="24" y="0"/>
                  </a:cubicBezTo>
                  <a:cubicBezTo>
                    <a:pt x="30" y="0"/>
                    <a:pt x="36" y="2"/>
                    <a:pt x="40" y="6"/>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29">
              <a:extLst>
                <a:ext uri="{FF2B5EF4-FFF2-40B4-BE49-F238E27FC236}">
                  <a16:creationId xmlns:a16="http://schemas.microsoft.com/office/drawing/2014/main" id="{BB6591D5-7EF7-4E04-9C98-9FFE04CCA6D4}"/>
                </a:ext>
              </a:extLst>
            </p:cNvPr>
            <p:cNvSpPr>
              <a:spLocks/>
            </p:cNvSpPr>
            <p:nvPr/>
          </p:nvSpPr>
          <p:spPr bwMode="auto">
            <a:xfrm>
              <a:off x="4895851" y="4352925"/>
              <a:ext cx="112713" cy="112712"/>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30">
              <a:extLst>
                <a:ext uri="{FF2B5EF4-FFF2-40B4-BE49-F238E27FC236}">
                  <a16:creationId xmlns:a16="http://schemas.microsoft.com/office/drawing/2014/main" id="{2C11EBCC-5415-4FA3-969E-CDE4C677FF93}"/>
                </a:ext>
              </a:extLst>
            </p:cNvPr>
            <p:cNvSpPr>
              <a:spLocks/>
            </p:cNvSpPr>
            <p:nvPr/>
          </p:nvSpPr>
          <p:spPr bwMode="auto">
            <a:xfrm>
              <a:off x="3905251" y="4006850"/>
              <a:ext cx="98425" cy="98425"/>
            </a:xfrm>
            <a:custGeom>
              <a:avLst/>
              <a:gdLst/>
              <a:ahLst/>
              <a:cxnLst>
                <a:cxn ang="0">
                  <a:pos x="41" y="20"/>
                </a:cxn>
                <a:cxn ang="0">
                  <a:pos x="35" y="35"/>
                </a:cxn>
                <a:cxn ang="0">
                  <a:pos x="21" y="41"/>
                </a:cxn>
                <a:cxn ang="0">
                  <a:pos x="6" y="35"/>
                </a:cxn>
                <a:cxn ang="0">
                  <a:pos x="0" y="20"/>
                </a:cxn>
                <a:cxn ang="0">
                  <a:pos x="6" y="6"/>
                </a:cxn>
                <a:cxn ang="0">
                  <a:pos x="21" y="0"/>
                </a:cxn>
                <a:cxn ang="0">
                  <a:pos x="35" y="6"/>
                </a:cxn>
                <a:cxn ang="0">
                  <a:pos x="41" y="20"/>
                </a:cxn>
              </a:cxnLst>
              <a:rect l="0" t="0" r="r" b="b"/>
              <a:pathLst>
                <a:path w="41" h="41">
                  <a:moveTo>
                    <a:pt x="41" y="20"/>
                  </a:move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ubicBezTo>
                    <a:pt x="39" y="10"/>
                    <a:pt x="41" y="15"/>
                    <a:pt x="41" y="20"/>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31">
              <a:extLst>
                <a:ext uri="{FF2B5EF4-FFF2-40B4-BE49-F238E27FC236}">
                  <a16:creationId xmlns:a16="http://schemas.microsoft.com/office/drawing/2014/main" id="{079C2306-C205-419D-A2B5-6765D6C29F7A}"/>
                </a:ext>
              </a:extLst>
            </p:cNvPr>
            <p:cNvSpPr>
              <a:spLocks/>
            </p:cNvSpPr>
            <p:nvPr/>
          </p:nvSpPr>
          <p:spPr bwMode="auto">
            <a:xfrm>
              <a:off x="4192588" y="4367213"/>
              <a:ext cx="100013" cy="98425"/>
            </a:xfrm>
            <a:custGeom>
              <a:avLst/>
              <a:gdLst/>
              <a:ahLst/>
              <a:cxnLst>
                <a:cxn ang="0">
                  <a:pos x="35" y="6"/>
                </a:cxn>
                <a:cxn ang="0">
                  <a:pos x="41" y="20"/>
                </a:cxn>
                <a:cxn ang="0">
                  <a:pos x="35" y="35"/>
                </a:cxn>
                <a:cxn ang="0">
                  <a:pos x="21" y="41"/>
                </a:cxn>
                <a:cxn ang="0">
                  <a:pos x="6" y="35"/>
                </a:cxn>
                <a:cxn ang="0">
                  <a:pos x="0" y="20"/>
                </a:cxn>
                <a:cxn ang="0">
                  <a:pos x="6" y="6"/>
                </a:cxn>
                <a:cxn ang="0">
                  <a:pos x="21" y="0"/>
                </a:cxn>
                <a:cxn ang="0">
                  <a:pos x="35" y="6"/>
                </a:cxn>
              </a:cxnLst>
              <a:rect l="0" t="0" r="r" b="b"/>
              <a:pathLst>
                <a:path w="41" h="41">
                  <a:moveTo>
                    <a:pt x="35" y="6"/>
                  </a:move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32">
              <a:extLst>
                <a:ext uri="{FF2B5EF4-FFF2-40B4-BE49-F238E27FC236}">
                  <a16:creationId xmlns:a16="http://schemas.microsoft.com/office/drawing/2014/main" id="{07C1E4D1-9C0F-4543-BB00-842DCD35F8E5}"/>
                </a:ext>
              </a:extLst>
            </p:cNvPr>
            <p:cNvSpPr>
              <a:spLocks/>
            </p:cNvSpPr>
            <p:nvPr/>
          </p:nvSpPr>
          <p:spPr bwMode="auto">
            <a:xfrm>
              <a:off x="4522788" y="4367213"/>
              <a:ext cx="98425" cy="98425"/>
            </a:xfrm>
            <a:custGeom>
              <a:avLst/>
              <a:gdLst/>
              <a:ahLst/>
              <a:cxnLst>
                <a:cxn ang="0">
                  <a:pos x="0" y="20"/>
                </a:cxn>
                <a:cxn ang="0">
                  <a:pos x="6" y="6"/>
                </a:cxn>
                <a:cxn ang="0">
                  <a:pos x="21" y="0"/>
                </a:cxn>
                <a:cxn ang="0">
                  <a:pos x="35" y="6"/>
                </a:cxn>
                <a:cxn ang="0">
                  <a:pos x="41" y="20"/>
                </a:cxn>
                <a:cxn ang="0">
                  <a:pos x="35" y="35"/>
                </a:cxn>
                <a:cxn ang="0">
                  <a:pos x="21" y="41"/>
                </a:cxn>
                <a:cxn ang="0">
                  <a:pos x="6" y="35"/>
                </a:cxn>
                <a:cxn ang="0">
                  <a:pos x="0" y="20"/>
                </a:cxn>
              </a:cxnLst>
              <a:rect l="0" t="0" r="r" b="b"/>
              <a:pathLst>
                <a:path w="41" h="41">
                  <a:moveTo>
                    <a:pt x="0" y="20"/>
                  </a:moveTo>
                  <a:cubicBezTo>
                    <a:pt x="0" y="15"/>
                    <a:pt x="2" y="10"/>
                    <a:pt x="6" y="6"/>
                  </a:cubicBezTo>
                  <a:cubicBezTo>
                    <a:pt x="10" y="2"/>
                    <a:pt x="15" y="0"/>
                    <a:pt x="21" y="0"/>
                  </a:cubicBezTo>
                  <a:cubicBezTo>
                    <a:pt x="26" y="0"/>
                    <a:pt x="31" y="2"/>
                    <a:pt x="35" y="6"/>
                  </a:cubicBez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Freeform 33">
              <a:extLst>
                <a:ext uri="{FF2B5EF4-FFF2-40B4-BE49-F238E27FC236}">
                  <a16:creationId xmlns:a16="http://schemas.microsoft.com/office/drawing/2014/main" id="{C6EFF708-F34B-49A7-84FD-6616841CBAF9}"/>
                </a:ext>
              </a:extLst>
            </p:cNvPr>
            <p:cNvSpPr>
              <a:spLocks/>
            </p:cNvSpPr>
            <p:nvPr/>
          </p:nvSpPr>
          <p:spPr bwMode="auto">
            <a:xfrm>
              <a:off x="5664201" y="3195638"/>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34">
              <a:extLst>
                <a:ext uri="{FF2B5EF4-FFF2-40B4-BE49-F238E27FC236}">
                  <a16:creationId xmlns:a16="http://schemas.microsoft.com/office/drawing/2014/main" id="{0D6FC853-14D3-46E2-BAAC-86AC37E2525B}"/>
                </a:ext>
              </a:extLst>
            </p:cNvPr>
            <p:cNvSpPr>
              <a:spLocks/>
            </p:cNvSpPr>
            <p:nvPr/>
          </p:nvSpPr>
          <p:spPr bwMode="auto">
            <a:xfrm>
              <a:off x="5422901" y="2373313"/>
              <a:ext cx="144463" cy="144462"/>
            </a:xfrm>
            <a:custGeom>
              <a:avLst/>
              <a:gdLst/>
              <a:ahLst/>
              <a:cxnLst>
                <a:cxn ang="0">
                  <a:pos x="9" y="51"/>
                </a:cxn>
                <a:cxn ang="0">
                  <a:pos x="0" y="30"/>
                </a:cxn>
                <a:cxn ang="0">
                  <a:pos x="9" y="8"/>
                </a:cxn>
                <a:cxn ang="0">
                  <a:pos x="30" y="0"/>
                </a:cxn>
                <a:cxn ang="0">
                  <a:pos x="51" y="8"/>
                </a:cxn>
                <a:cxn ang="0">
                  <a:pos x="60" y="30"/>
                </a:cxn>
                <a:cxn ang="0">
                  <a:pos x="51" y="51"/>
                </a:cxn>
                <a:cxn ang="0">
                  <a:pos x="30" y="60"/>
                </a:cxn>
                <a:cxn ang="0">
                  <a:pos x="9" y="51"/>
                </a:cxn>
              </a:cxnLst>
              <a:rect l="0" t="0" r="r" b="b"/>
              <a:pathLst>
                <a:path w="60" h="60">
                  <a:moveTo>
                    <a:pt x="9" y="51"/>
                  </a:moveTo>
                  <a:cubicBezTo>
                    <a:pt x="3" y="45"/>
                    <a:pt x="0" y="38"/>
                    <a:pt x="0" y="30"/>
                  </a:cubicBezTo>
                  <a:cubicBezTo>
                    <a:pt x="0" y="22"/>
                    <a:pt x="3" y="14"/>
                    <a:pt x="9" y="8"/>
                  </a:cubicBezTo>
                  <a:cubicBezTo>
                    <a:pt x="15" y="3"/>
                    <a:pt x="22" y="0"/>
                    <a:pt x="30" y="0"/>
                  </a:cubicBezTo>
                  <a:cubicBezTo>
                    <a:pt x="38" y="0"/>
                    <a:pt x="45" y="3"/>
                    <a:pt x="51" y="8"/>
                  </a:cubicBezTo>
                  <a:cubicBezTo>
                    <a:pt x="57" y="14"/>
                    <a:pt x="60" y="22"/>
                    <a:pt x="60" y="30"/>
                  </a:cubicBezTo>
                  <a:cubicBezTo>
                    <a:pt x="60" y="38"/>
                    <a:pt x="57" y="45"/>
                    <a:pt x="51" y="51"/>
                  </a:cubicBezTo>
                  <a:cubicBezTo>
                    <a:pt x="45" y="57"/>
                    <a:pt x="38" y="60"/>
                    <a:pt x="30" y="60"/>
                  </a:cubicBezTo>
                  <a:cubicBezTo>
                    <a:pt x="22" y="60"/>
                    <a:pt x="15" y="57"/>
                    <a:pt x="9" y="51"/>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35">
              <a:extLst>
                <a:ext uri="{FF2B5EF4-FFF2-40B4-BE49-F238E27FC236}">
                  <a16:creationId xmlns:a16="http://schemas.microsoft.com/office/drawing/2014/main" id="{85EF8988-1888-4F47-854F-00A57E30E74A}"/>
                </a:ext>
              </a:extLst>
            </p:cNvPr>
            <p:cNvSpPr>
              <a:spLocks/>
            </p:cNvSpPr>
            <p:nvPr/>
          </p:nvSpPr>
          <p:spPr bwMode="auto">
            <a:xfrm>
              <a:off x="4624388" y="2185988"/>
              <a:ext cx="203200" cy="203200"/>
            </a:xfrm>
            <a:custGeom>
              <a:avLst/>
              <a:gdLst/>
              <a:ahLst/>
              <a:cxnLst>
                <a:cxn ang="0">
                  <a:pos x="72" y="12"/>
                </a:cxn>
                <a:cxn ang="0">
                  <a:pos x="84" y="42"/>
                </a:cxn>
                <a:cxn ang="0">
                  <a:pos x="72" y="71"/>
                </a:cxn>
                <a:cxn ang="0">
                  <a:pos x="42" y="84"/>
                </a:cxn>
                <a:cxn ang="0">
                  <a:pos x="12" y="71"/>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36">
              <a:extLst>
                <a:ext uri="{FF2B5EF4-FFF2-40B4-BE49-F238E27FC236}">
                  <a16:creationId xmlns:a16="http://schemas.microsoft.com/office/drawing/2014/main" id="{BA7162D9-F9AB-4897-A160-A994768FA796}"/>
                </a:ext>
              </a:extLst>
            </p:cNvPr>
            <p:cNvSpPr>
              <a:spLocks/>
            </p:cNvSpPr>
            <p:nvPr/>
          </p:nvSpPr>
          <p:spPr bwMode="auto">
            <a:xfrm>
              <a:off x="3937001" y="2338388"/>
              <a:ext cx="203200" cy="203200"/>
            </a:xfrm>
            <a:custGeom>
              <a:avLst/>
              <a:gdLst/>
              <a:ahLst/>
              <a:cxnLst>
                <a:cxn ang="0">
                  <a:pos x="84" y="42"/>
                </a:cxn>
                <a:cxn ang="0">
                  <a:pos x="72" y="71"/>
                </a:cxn>
                <a:cxn ang="0">
                  <a:pos x="42" y="84"/>
                </a:cxn>
                <a:cxn ang="0">
                  <a:pos x="12" y="71"/>
                </a:cxn>
                <a:cxn ang="0">
                  <a:pos x="0" y="42"/>
                </a:cxn>
                <a:cxn ang="0">
                  <a:pos x="12" y="12"/>
                </a:cxn>
                <a:cxn ang="0">
                  <a:pos x="42" y="0"/>
                </a:cxn>
                <a:cxn ang="0">
                  <a:pos x="72" y="12"/>
                </a:cxn>
                <a:cxn ang="0">
                  <a:pos x="84" y="42"/>
                </a:cxn>
              </a:cxnLst>
              <a:rect l="0" t="0" r="r" b="b"/>
              <a:pathLst>
                <a:path w="84" h="84">
                  <a:moveTo>
                    <a:pt x="84" y="42"/>
                  </a:move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37">
              <a:extLst>
                <a:ext uri="{FF2B5EF4-FFF2-40B4-BE49-F238E27FC236}">
                  <a16:creationId xmlns:a16="http://schemas.microsoft.com/office/drawing/2014/main" id="{13F59B17-5DF8-4868-9996-D3318EABE9A1}"/>
                </a:ext>
              </a:extLst>
            </p:cNvPr>
            <p:cNvSpPr>
              <a:spLocks/>
            </p:cNvSpPr>
            <p:nvPr/>
          </p:nvSpPr>
          <p:spPr bwMode="auto">
            <a:xfrm>
              <a:off x="3371851" y="2474913"/>
              <a:ext cx="147638" cy="147637"/>
            </a:xfrm>
            <a:custGeom>
              <a:avLst/>
              <a:gdLst/>
              <a:ahLst/>
              <a:cxnLst>
                <a:cxn ang="0">
                  <a:pos x="9" y="52"/>
                </a:cxn>
                <a:cxn ang="0">
                  <a:pos x="0" y="30"/>
                </a:cxn>
                <a:cxn ang="0">
                  <a:pos x="9" y="8"/>
                </a:cxn>
                <a:cxn ang="0">
                  <a:pos x="31" y="0"/>
                </a:cxn>
                <a:cxn ang="0">
                  <a:pos x="52" y="8"/>
                </a:cxn>
                <a:cxn ang="0">
                  <a:pos x="61" y="30"/>
                </a:cxn>
                <a:cxn ang="0">
                  <a:pos x="52" y="52"/>
                </a:cxn>
                <a:cxn ang="0">
                  <a:pos x="31" y="61"/>
                </a:cxn>
                <a:cxn ang="0">
                  <a:pos x="9" y="52"/>
                </a:cxn>
              </a:cxnLst>
              <a:rect l="0" t="0" r="r" b="b"/>
              <a:pathLst>
                <a:path w="61" h="61">
                  <a:moveTo>
                    <a:pt x="9" y="52"/>
                  </a:moveTo>
                  <a:cubicBezTo>
                    <a:pt x="3" y="46"/>
                    <a:pt x="0" y="39"/>
                    <a:pt x="0" y="30"/>
                  </a:cubicBezTo>
                  <a:cubicBezTo>
                    <a:pt x="0" y="22"/>
                    <a:pt x="3" y="15"/>
                    <a:pt x="9" y="8"/>
                  </a:cubicBezTo>
                  <a:cubicBezTo>
                    <a:pt x="15" y="3"/>
                    <a:pt x="22" y="0"/>
                    <a:pt x="31" y="0"/>
                  </a:cubicBezTo>
                  <a:cubicBezTo>
                    <a:pt x="39" y="0"/>
                    <a:pt x="46" y="3"/>
                    <a:pt x="52" y="8"/>
                  </a:cubicBezTo>
                  <a:cubicBezTo>
                    <a:pt x="58" y="15"/>
                    <a:pt x="61" y="22"/>
                    <a:pt x="61" y="30"/>
                  </a:cubicBezTo>
                  <a:cubicBezTo>
                    <a:pt x="61" y="39"/>
                    <a:pt x="58" y="46"/>
                    <a:pt x="52" y="52"/>
                  </a:cubicBezTo>
                  <a:cubicBezTo>
                    <a:pt x="46" y="58"/>
                    <a:pt x="39" y="61"/>
                    <a:pt x="31" y="61"/>
                  </a:cubicBezTo>
                  <a:cubicBezTo>
                    <a:pt x="22" y="61"/>
                    <a:pt x="15" y="58"/>
                    <a:pt x="9" y="52"/>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38">
              <a:extLst>
                <a:ext uri="{FF2B5EF4-FFF2-40B4-BE49-F238E27FC236}">
                  <a16:creationId xmlns:a16="http://schemas.microsoft.com/office/drawing/2014/main" id="{7490380C-54A3-4525-85D2-E032E22097C8}"/>
                </a:ext>
              </a:extLst>
            </p:cNvPr>
            <p:cNvSpPr>
              <a:spLocks/>
            </p:cNvSpPr>
            <p:nvPr/>
          </p:nvSpPr>
          <p:spPr bwMode="auto">
            <a:xfrm>
              <a:off x="4446588" y="2628900"/>
              <a:ext cx="204788" cy="203200"/>
            </a:xfrm>
            <a:custGeom>
              <a:avLst/>
              <a:gdLst/>
              <a:ahLst/>
              <a:cxnLst>
                <a:cxn ang="0">
                  <a:pos x="12" y="71"/>
                </a:cxn>
                <a:cxn ang="0">
                  <a:pos x="0" y="42"/>
                </a:cxn>
                <a:cxn ang="0">
                  <a:pos x="12" y="12"/>
                </a:cxn>
                <a:cxn ang="0">
                  <a:pos x="42" y="0"/>
                </a:cxn>
                <a:cxn ang="0">
                  <a:pos x="72" y="12"/>
                </a:cxn>
                <a:cxn ang="0">
                  <a:pos x="84" y="42"/>
                </a:cxn>
                <a:cxn ang="0">
                  <a:pos x="72" y="71"/>
                </a:cxn>
                <a:cxn ang="0">
                  <a:pos x="42" y="84"/>
                </a:cxn>
                <a:cxn ang="0">
                  <a:pos x="12" y="71"/>
                </a:cxn>
              </a:cxnLst>
              <a:rect l="0" t="0" r="r" b="b"/>
              <a:pathLst>
                <a:path w="84" h="84">
                  <a:moveTo>
                    <a:pt x="12" y="71"/>
                  </a:move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ubicBezTo>
                    <a:pt x="84" y="53"/>
                    <a:pt x="80" y="63"/>
                    <a:pt x="72" y="71"/>
                  </a:cubicBezTo>
                  <a:cubicBezTo>
                    <a:pt x="64" y="80"/>
                    <a:pt x="54" y="84"/>
                    <a:pt x="42" y="84"/>
                  </a:cubicBezTo>
                  <a:cubicBezTo>
                    <a:pt x="31" y="84"/>
                    <a:pt x="21" y="80"/>
                    <a:pt x="12" y="71"/>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Freeform 39">
              <a:extLst>
                <a:ext uri="{FF2B5EF4-FFF2-40B4-BE49-F238E27FC236}">
                  <a16:creationId xmlns:a16="http://schemas.microsoft.com/office/drawing/2014/main" id="{86BB13D3-C94C-42CF-BA8D-59A7A56A3859}"/>
                </a:ext>
              </a:extLst>
            </p:cNvPr>
            <p:cNvSpPr>
              <a:spLocks/>
            </p:cNvSpPr>
            <p:nvPr/>
          </p:nvSpPr>
          <p:spPr bwMode="auto">
            <a:xfrm>
              <a:off x="3881438" y="4359275"/>
              <a:ext cx="112713" cy="114300"/>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8" name="Group 92">
            <a:extLst>
              <a:ext uri="{FF2B5EF4-FFF2-40B4-BE49-F238E27FC236}">
                <a16:creationId xmlns:a16="http://schemas.microsoft.com/office/drawing/2014/main" id="{F518B6A9-8736-4EC3-A447-E9ABC5136B63}"/>
              </a:ext>
            </a:extLst>
          </p:cNvPr>
          <p:cNvGrpSpPr/>
          <p:nvPr/>
        </p:nvGrpSpPr>
        <p:grpSpPr>
          <a:xfrm>
            <a:off x="10633562" y="3098722"/>
            <a:ext cx="551813" cy="483897"/>
            <a:chOff x="6365875" y="1458913"/>
            <a:chExt cx="619125" cy="542925"/>
          </a:xfrm>
          <a:solidFill>
            <a:schemeClr val="accent3"/>
          </a:solidFill>
        </p:grpSpPr>
        <p:sp>
          <p:nvSpPr>
            <p:cNvPr id="39" name="Freeform 43">
              <a:extLst>
                <a:ext uri="{FF2B5EF4-FFF2-40B4-BE49-F238E27FC236}">
                  <a16:creationId xmlns:a16="http://schemas.microsoft.com/office/drawing/2014/main" id="{C78191D5-A656-489F-8B96-8ACB339DBF07}"/>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44">
              <a:extLst>
                <a:ext uri="{FF2B5EF4-FFF2-40B4-BE49-F238E27FC236}">
                  <a16:creationId xmlns:a16="http://schemas.microsoft.com/office/drawing/2014/main" id="{38051286-C5CA-4035-87A6-51CF2AE1432E}"/>
                </a:ext>
              </a:extLst>
            </p:cNvPr>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45">
              <a:extLst>
                <a:ext uri="{FF2B5EF4-FFF2-40B4-BE49-F238E27FC236}">
                  <a16:creationId xmlns:a16="http://schemas.microsoft.com/office/drawing/2014/main" id="{68DA841E-5B88-4665-9B43-3690FC07D945}"/>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46">
              <a:extLst>
                <a:ext uri="{FF2B5EF4-FFF2-40B4-BE49-F238E27FC236}">
                  <a16:creationId xmlns:a16="http://schemas.microsoft.com/office/drawing/2014/main" id="{500940F9-67FA-478C-93B0-5C8D39C70C30}"/>
                </a:ext>
              </a:extLst>
            </p:cNvPr>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3" name="Freeform 47">
              <a:extLst>
                <a:ext uri="{FF2B5EF4-FFF2-40B4-BE49-F238E27FC236}">
                  <a16:creationId xmlns:a16="http://schemas.microsoft.com/office/drawing/2014/main" id="{FBDCBB50-29D5-4FA1-BDDA-5D583EF03D29}"/>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4" name="Freeform 48">
              <a:extLst>
                <a:ext uri="{FF2B5EF4-FFF2-40B4-BE49-F238E27FC236}">
                  <a16:creationId xmlns:a16="http://schemas.microsoft.com/office/drawing/2014/main" id="{890B04EB-00AF-4C73-9185-529BAB0F577E}"/>
                </a:ext>
              </a:extLst>
            </p:cNvPr>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121">
            <a:extLst>
              <a:ext uri="{FF2B5EF4-FFF2-40B4-BE49-F238E27FC236}">
                <a16:creationId xmlns:a16="http://schemas.microsoft.com/office/drawing/2014/main" id="{B96801A2-9EEB-43BB-BE2C-B8A74D9BC953}"/>
              </a:ext>
            </a:extLst>
          </p:cNvPr>
          <p:cNvGrpSpPr/>
          <p:nvPr/>
        </p:nvGrpSpPr>
        <p:grpSpPr>
          <a:xfrm>
            <a:off x="10605019" y="3972241"/>
            <a:ext cx="608899" cy="608899"/>
            <a:chOff x="6365875" y="2117725"/>
            <a:chExt cx="711201" cy="711201"/>
          </a:xfrm>
          <a:solidFill>
            <a:schemeClr val="accent4"/>
          </a:solidFill>
        </p:grpSpPr>
        <p:sp>
          <p:nvSpPr>
            <p:cNvPr id="46" name="Freeform 52">
              <a:extLst>
                <a:ext uri="{FF2B5EF4-FFF2-40B4-BE49-F238E27FC236}">
                  <a16:creationId xmlns:a16="http://schemas.microsoft.com/office/drawing/2014/main" id="{D0A1BB0F-8FFD-4BA1-95EA-059C94D8F24A}"/>
                </a:ext>
              </a:extLst>
            </p:cNvPr>
            <p:cNvSpPr>
              <a:spLocks noEditPoints="1"/>
            </p:cNvSpPr>
            <p:nvPr/>
          </p:nvSpPr>
          <p:spPr bwMode="auto">
            <a:xfrm>
              <a:off x="6861175" y="2117725"/>
              <a:ext cx="19050" cy="82550"/>
            </a:xfrm>
            <a:custGeom>
              <a:avLst/>
              <a:gdLst/>
              <a:ahLst/>
              <a:cxnLst>
                <a:cxn ang="0">
                  <a:pos x="3" y="22"/>
                </a:cxn>
                <a:cxn ang="0">
                  <a:pos x="5" y="19"/>
                </a:cxn>
                <a:cxn ang="0">
                  <a:pos x="5" y="3"/>
                </a:cxn>
                <a:cxn ang="0">
                  <a:pos x="3" y="0"/>
                </a:cxn>
                <a:cxn ang="0">
                  <a:pos x="0" y="3"/>
                </a:cxn>
                <a:cxn ang="0">
                  <a:pos x="0" y="19"/>
                </a:cxn>
                <a:cxn ang="0">
                  <a:pos x="3" y="22"/>
                </a:cxn>
                <a:cxn ang="0">
                  <a:pos x="3" y="22"/>
                </a:cxn>
                <a:cxn ang="0">
                  <a:pos x="3" y="22"/>
                </a:cxn>
              </a:cxnLst>
              <a:rect l="0" t="0" r="r" b="b"/>
              <a:pathLst>
                <a:path w="5" h="22">
                  <a:moveTo>
                    <a:pt x="3" y="22"/>
                  </a:moveTo>
                  <a:cubicBezTo>
                    <a:pt x="4" y="22"/>
                    <a:pt x="5" y="21"/>
                    <a:pt x="5" y="19"/>
                  </a:cubicBezTo>
                  <a:cubicBezTo>
                    <a:pt x="5" y="3"/>
                    <a:pt x="5" y="3"/>
                    <a:pt x="5" y="3"/>
                  </a:cubicBezTo>
                  <a:cubicBezTo>
                    <a:pt x="5"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7" name="Freeform 53">
              <a:extLst>
                <a:ext uri="{FF2B5EF4-FFF2-40B4-BE49-F238E27FC236}">
                  <a16:creationId xmlns:a16="http://schemas.microsoft.com/office/drawing/2014/main" id="{278DB2B5-DEFB-4CEC-ABCF-1F03851447DF}"/>
                </a:ext>
              </a:extLst>
            </p:cNvPr>
            <p:cNvSpPr>
              <a:spLocks noEditPoints="1"/>
            </p:cNvSpPr>
            <p:nvPr/>
          </p:nvSpPr>
          <p:spPr bwMode="auto">
            <a:xfrm>
              <a:off x="6804025" y="2117725"/>
              <a:ext cx="19050" cy="82550"/>
            </a:xfrm>
            <a:custGeom>
              <a:avLst/>
              <a:gdLst/>
              <a:ahLst/>
              <a:cxnLst>
                <a:cxn ang="0">
                  <a:pos x="2" y="22"/>
                </a:cxn>
                <a:cxn ang="0">
                  <a:pos x="5" y="19"/>
                </a:cxn>
                <a:cxn ang="0">
                  <a:pos x="5" y="3"/>
                </a:cxn>
                <a:cxn ang="0">
                  <a:pos x="2" y="0"/>
                </a:cxn>
                <a:cxn ang="0">
                  <a:pos x="0" y="3"/>
                </a:cxn>
                <a:cxn ang="0">
                  <a:pos x="0" y="19"/>
                </a:cxn>
                <a:cxn ang="0">
                  <a:pos x="2" y="22"/>
                </a:cxn>
                <a:cxn ang="0">
                  <a:pos x="2" y="22"/>
                </a:cxn>
                <a:cxn ang="0">
                  <a:pos x="2" y="22"/>
                </a:cxn>
              </a:cxnLst>
              <a:rect l="0" t="0" r="r" b="b"/>
              <a:pathLst>
                <a:path w="5" h="22">
                  <a:moveTo>
                    <a:pt x="2" y="22"/>
                  </a:moveTo>
                  <a:cubicBezTo>
                    <a:pt x="4" y="22"/>
                    <a:pt x="5" y="21"/>
                    <a:pt x="5" y="19"/>
                  </a:cubicBezTo>
                  <a:cubicBezTo>
                    <a:pt x="5" y="3"/>
                    <a:pt x="5" y="3"/>
                    <a:pt x="5" y="3"/>
                  </a:cubicBezTo>
                  <a:cubicBezTo>
                    <a:pt x="5" y="1"/>
                    <a:pt x="4" y="0"/>
                    <a:pt x="2" y="0"/>
                  </a:cubicBezTo>
                  <a:cubicBezTo>
                    <a:pt x="1" y="0"/>
                    <a:pt x="0" y="1"/>
                    <a:pt x="0" y="3"/>
                  </a:cubicBezTo>
                  <a:cubicBezTo>
                    <a:pt x="0" y="19"/>
                    <a:pt x="0" y="19"/>
                    <a:pt x="0" y="19"/>
                  </a:cubicBezTo>
                  <a:cubicBezTo>
                    <a:pt x="0" y="21"/>
                    <a:pt x="1" y="22"/>
                    <a:pt x="2" y="22"/>
                  </a:cubicBezTo>
                  <a:close/>
                  <a:moveTo>
                    <a:pt x="2" y="22"/>
                  </a:moveTo>
                  <a:cubicBezTo>
                    <a:pt x="2" y="22"/>
                    <a:pt x="2" y="22"/>
                    <a:pt x="2"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54">
              <a:extLst>
                <a:ext uri="{FF2B5EF4-FFF2-40B4-BE49-F238E27FC236}">
                  <a16:creationId xmlns:a16="http://schemas.microsoft.com/office/drawing/2014/main" id="{27E7DD34-AF77-4ADC-AF8D-C91F257CECF3}"/>
                </a:ext>
              </a:extLst>
            </p:cNvPr>
            <p:cNvSpPr>
              <a:spLocks noEditPoints="1"/>
            </p:cNvSpPr>
            <p:nvPr/>
          </p:nvSpPr>
          <p:spPr bwMode="auto">
            <a:xfrm>
              <a:off x="6742113" y="2117725"/>
              <a:ext cx="23813"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5" y="22"/>
                    <a:pt x="6" y="21"/>
                    <a:pt x="6" y="19"/>
                  </a:cubicBezTo>
                  <a:cubicBezTo>
                    <a:pt x="6" y="3"/>
                    <a:pt x="6" y="3"/>
                    <a:pt x="6" y="3"/>
                  </a:cubicBezTo>
                  <a:cubicBezTo>
                    <a:pt x="6" y="1"/>
                    <a:pt x="5"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55">
              <a:extLst>
                <a:ext uri="{FF2B5EF4-FFF2-40B4-BE49-F238E27FC236}">
                  <a16:creationId xmlns:a16="http://schemas.microsoft.com/office/drawing/2014/main" id="{39534003-F978-4134-9353-E507B92BC553}"/>
                </a:ext>
              </a:extLst>
            </p:cNvPr>
            <p:cNvSpPr>
              <a:spLocks noEditPoints="1"/>
            </p:cNvSpPr>
            <p:nvPr/>
          </p:nvSpPr>
          <p:spPr bwMode="auto">
            <a:xfrm>
              <a:off x="6684963" y="2117725"/>
              <a:ext cx="23813"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4" y="22"/>
                    <a:pt x="6" y="21"/>
                    <a:pt x="6" y="19"/>
                  </a:cubicBezTo>
                  <a:cubicBezTo>
                    <a:pt x="6" y="3"/>
                    <a:pt x="6" y="3"/>
                    <a:pt x="6" y="3"/>
                  </a:cubicBezTo>
                  <a:cubicBezTo>
                    <a:pt x="6"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56">
              <a:extLst>
                <a:ext uri="{FF2B5EF4-FFF2-40B4-BE49-F238E27FC236}">
                  <a16:creationId xmlns:a16="http://schemas.microsoft.com/office/drawing/2014/main" id="{61D2F56A-371D-4C97-BCD6-F80392331AC1}"/>
                </a:ext>
              </a:extLst>
            </p:cNvPr>
            <p:cNvSpPr>
              <a:spLocks noEditPoints="1"/>
            </p:cNvSpPr>
            <p:nvPr/>
          </p:nvSpPr>
          <p:spPr bwMode="auto">
            <a:xfrm>
              <a:off x="6632575" y="2117725"/>
              <a:ext cx="22225" cy="82550"/>
            </a:xfrm>
            <a:custGeom>
              <a:avLst/>
              <a:gdLst/>
              <a:ahLst/>
              <a:cxnLst>
                <a:cxn ang="0">
                  <a:pos x="3" y="22"/>
                </a:cxn>
                <a:cxn ang="0">
                  <a:pos x="6" y="19"/>
                </a:cxn>
                <a:cxn ang="0">
                  <a:pos x="6" y="3"/>
                </a:cxn>
                <a:cxn ang="0">
                  <a:pos x="3" y="0"/>
                </a:cxn>
                <a:cxn ang="0">
                  <a:pos x="0" y="3"/>
                </a:cxn>
                <a:cxn ang="0">
                  <a:pos x="0" y="19"/>
                </a:cxn>
                <a:cxn ang="0">
                  <a:pos x="3" y="22"/>
                </a:cxn>
                <a:cxn ang="0">
                  <a:pos x="3" y="22"/>
                </a:cxn>
                <a:cxn ang="0">
                  <a:pos x="3" y="22"/>
                </a:cxn>
              </a:cxnLst>
              <a:rect l="0" t="0" r="r" b="b"/>
              <a:pathLst>
                <a:path w="6" h="22">
                  <a:moveTo>
                    <a:pt x="3" y="22"/>
                  </a:moveTo>
                  <a:cubicBezTo>
                    <a:pt x="4" y="22"/>
                    <a:pt x="6" y="21"/>
                    <a:pt x="6" y="19"/>
                  </a:cubicBezTo>
                  <a:cubicBezTo>
                    <a:pt x="6" y="3"/>
                    <a:pt x="6" y="3"/>
                    <a:pt x="6" y="3"/>
                  </a:cubicBezTo>
                  <a:cubicBezTo>
                    <a:pt x="6"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57">
              <a:extLst>
                <a:ext uri="{FF2B5EF4-FFF2-40B4-BE49-F238E27FC236}">
                  <a16:creationId xmlns:a16="http://schemas.microsoft.com/office/drawing/2014/main" id="{96934B15-05FB-4099-A6A2-903C2058C84F}"/>
                </a:ext>
              </a:extLst>
            </p:cNvPr>
            <p:cNvSpPr>
              <a:spLocks noEditPoints="1"/>
            </p:cNvSpPr>
            <p:nvPr/>
          </p:nvSpPr>
          <p:spPr bwMode="auto">
            <a:xfrm>
              <a:off x="6575425" y="2117725"/>
              <a:ext cx="19050" cy="82550"/>
            </a:xfrm>
            <a:custGeom>
              <a:avLst/>
              <a:gdLst/>
              <a:ahLst/>
              <a:cxnLst>
                <a:cxn ang="0">
                  <a:pos x="3" y="22"/>
                </a:cxn>
                <a:cxn ang="0">
                  <a:pos x="5" y="19"/>
                </a:cxn>
                <a:cxn ang="0">
                  <a:pos x="5" y="3"/>
                </a:cxn>
                <a:cxn ang="0">
                  <a:pos x="3" y="0"/>
                </a:cxn>
                <a:cxn ang="0">
                  <a:pos x="0" y="3"/>
                </a:cxn>
                <a:cxn ang="0">
                  <a:pos x="0" y="19"/>
                </a:cxn>
                <a:cxn ang="0">
                  <a:pos x="3" y="22"/>
                </a:cxn>
                <a:cxn ang="0">
                  <a:pos x="3" y="22"/>
                </a:cxn>
                <a:cxn ang="0">
                  <a:pos x="3" y="22"/>
                </a:cxn>
              </a:cxnLst>
              <a:rect l="0" t="0" r="r" b="b"/>
              <a:pathLst>
                <a:path w="5" h="22">
                  <a:moveTo>
                    <a:pt x="3" y="22"/>
                  </a:moveTo>
                  <a:cubicBezTo>
                    <a:pt x="4" y="22"/>
                    <a:pt x="5" y="21"/>
                    <a:pt x="5" y="19"/>
                  </a:cubicBezTo>
                  <a:cubicBezTo>
                    <a:pt x="5" y="3"/>
                    <a:pt x="5" y="3"/>
                    <a:pt x="5" y="3"/>
                  </a:cubicBezTo>
                  <a:cubicBezTo>
                    <a:pt x="5" y="1"/>
                    <a:pt x="4" y="0"/>
                    <a:pt x="3" y="0"/>
                  </a:cubicBezTo>
                  <a:cubicBezTo>
                    <a:pt x="1" y="0"/>
                    <a:pt x="0" y="1"/>
                    <a:pt x="0" y="3"/>
                  </a:cubicBezTo>
                  <a:cubicBezTo>
                    <a:pt x="0" y="19"/>
                    <a:pt x="0" y="19"/>
                    <a:pt x="0" y="19"/>
                  </a:cubicBezTo>
                  <a:cubicBezTo>
                    <a:pt x="0" y="21"/>
                    <a:pt x="1" y="22"/>
                    <a:pt x="3" y="22"/>
                  </a:cubicBezTo>
                  <a:close/>
                  <a:moveTo>
                    <a:pt x="3" y="22"/>
                  </a:moveTo>
                  <a:cubicBezTo>
                    <a:pt x="3" y="22"/>
                    <a:pt x="3" y="22"/>
                    <a:pt x="3"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58">
              <a:extLst>
                <a:ext uri="{FF2B5EF4-FFF2-40B4-BE49-F238E27FC236}">
                  <a16:creationId xmlns:a16="http://schemas.microsoft.com/office/drawing/2014/main" id="{FBF9FBE1-726E-4B1F-A30E-F73B220D2D67}"/>
                </a:ext>
              </a:extLst>
            </p:cNvPr>
            <p:cNvSpPr>
              <a:spLocks noEditPoints="1"/>
            </p:cNvSpPr>
            <p:nvPr/>
          </p:nvSpPr>
          <p:spPr bwMode="auto">
            <a:xfrm>
              <a:off x="6365875" y="2311400"/>
              <a:ext cx="84138" cy="19050"/>
            </a:xfrm>
            <a:custGeom>
              <a:avLst/>
              <a:gdLst/>
              <a:ahLst/>
              <a:cxnLst>
                <a:cxn ang="0">
                  <a:pos x="19" y="0"/>
                </a:cxn>
                <a:cxn ang="0">
                  <a:pos x="3" y="0"/>
                </a:cxn>
                <a:cxn ang="0">
                  <a:pos x="0" y="3"/>
                </a:cxn>
                <a:cxn ang="0">
                  <a:pos x="3" y="5"/>
                </a:cxn>
                <a:cxn ang="0">
                  <a:pos x="19" y="5"/>
                </a:cxn>
                <a:cxn ang="0">
                  <a:pos x="22" y="3"/>
                </a:cxn>
                <a:cxn ang="0">
                  <a:pos x="19" y="0"/>
                </a:cxn>
                <a:cxn ang="0">
                  <a:pos x="19" y="0"/>
                </a:cxn>
                <a:cxn ang="0">
                  <a:pos x="19" y="0"/>
                </a:cxn>
              </a:cxnLst>
              <a:rect l="0" t="0" r="r" b="b"/>
              <a:pathLst>
                <a:path w="22" h="5">
                  <a:moveTo>
                    <a:pt x="19" y="0"/>
                  </a:moveTo>
                  <a:cubicBezTo>
                    <a:pt x="3" y="0"/>
                    <a:pt x="3" y="0"/>
                    <a:pt x="3" y="0"/>
                  </a:cubicBezTo>
                  <a:cubicBezTo>
                    <a:pt x="1" y="0"/>
                    <a:pt x="0" y="1"/>
                    <a:pt x="0" y="3"/>
                  </a:cubicBezTo>
                  <a:cubicBezTo>
                    <a:pt x="0" y="4"/>
                    <a:pt x="1" y="5"/>
                    <a:pt x="3" y="5"/>
                  </a:cubicBezTo>
                  <a:cubicBezTo>
                    <a:pt x="19" y="5"/>
                    <a:pt x="19" y="5"/>
                    <a:pt x="19" y="5"/>
                  </a:cubicBezTo>
                  <a:cubicBezTo>
                    <a:pt x="21" y="5"/>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59">
              <a:extLst>
                <a:ext uri="{FF2B5EF4-FFF2-40B4-BE49-F238E27FC236}">
                  <a16:creationId xmlns:a16="http://schemas.microsoft.com/office/drawing/2014/main" id="{1C047D07-6D67-4BC4-872D-B8610F77B83B}"/>
                </a:ext>
              </a:extLst>
            </p:cNvPr>
            <p:cNvSpPr>
              <a:spLocks noEditPoints="1"/>
            </p:cNvSpPr>
            <p:nvPr/>
          </p:nvSpPr>
          <p:spPr bwMode="auto">
            <a:xfrm>
              <a:off x="6365875" y="2368550"/>
              <a:ext cx="84138" cy="22225"/>
            </a:xfrm>
            <a:custGeom>
              <a:avLst/>
              <a:gdLst/>
              <a:ahLst/>
              <a:cxnLst>
                <a:cxn ang="0">
                  <a:pos x="19" y="0"/>
                </a:cxn>
                <a:cxn ang="0">
                  <a:pos x="3" y="0"/>
                </a:cxn>
                <a:cxn ang="0">
                  <a:pos x="0" y="3"/>
                </a:cxn>
                <a:cxn ang="0">
                  <a:pos x="3" y="6"/>
                </a:cxn>
                <a:cxn ang="0">
                  <a:pos x="19" y="6"/>
                </a:cxn>
                <a:cxn ang="0">
                  <a:pos x="22" y="3"/>
                </a:cxn>
                <a:cxn ang="0">
                  <a:pos x="19" y="0"/>
                </a:cxn>
                <a:cxn ang="0">
                  <a:pos x="19" y="0"/>
                </a:cxn>
                <a:cxn ang="0">
                  <a:pos x="19" y="0"/>
                </a:cxn>
              </a:cxnLst>
              <a:rect l="0" t="0" r="r" b="b"/>
              <a:pathLst>
                <a:path w="22" h="6">
                  <a:moveTo>
                    <a:pt x="19" y="0"/>
                  </a:moveTo>
                  <a:cubicBezTo>
                    <a:pt x="3" y="0"/>
                    <a:pt x="3" y="0"/>
                    <a:pt x="3" y="0"/>
                  </a:cubicBezTo>
                  <a:cubicBezTo>
                    <a:pt x="1" y="0"/>
                    <a:pt x="0" y="1"/>
                    <a:pt x="0" y="3"/>
                  </a:cubicBezTo>
                  <a:cubicBezTo>
                    <a:pt x="0" y="4"/>
                    <a:pt x="1" y="6"/>
                    <a:pt x="3" y="6"/>
                  </a:cubicBezTo>
                  <a:cubicBezTo>
                    <a:pt x="19" y="6"/>
                    <a:pt x="19" y="6"/>
                    <a:pt x="19" y="6"/>
                  </a:cubicBezTo>
                  <a:cubicBezTo>
                    <a:pt x="21" y="6"/>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4" name="Freeform 60">
              <a:extLst>
                <a:ext uri="{FF2B5EF4-FFF2-40B4-BE49-F238E27FC236}">
                  <a16:creationId xmlns:a16="http://schemas.microsoft.com/office/drawing/2014/main" id="{4FE16BFA-F612-41D2-A27E-CB2D56D68EF6}"/>
                </a:ext>
              </a:extLst>
            </p:cNvPr>
            <p:cNvSpPr>
              <a:spLocks noEditPoints="1"/>
            </p:cNvSpPr>
            <p:nvPr/>
          </p:nvSpPr>
          <p:spPr bwMode="auto">
            <a:xfrm>
              <a:off x="6365875" y="2428875"/>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5" name="Freeform 61">
              <a:extLst>
                <a:ext uri="{FF2B5EF4-FFF2-40B4-BE49-F238E27FC236}">
                  <a16:creationId xmlns:a16="http://schemas.microsoft.com/office/drawing/2014/main" id="{7D65EC8F-E996-49D1-A95B-6640287D9295}"/>
                </a:ext>
              </a:extLst>
            </p:cNvPr>
            <p:cNvSpPr>
              <a:spLocks noEditPoints="1"/>
            </p:cNvSpPr>
            <p:nvPr/>
          </p:nvSpPr>
          <p:spPr bwMode="auto">
            <a:xfrm>
              <a:off x="6365875" y="2486025"/>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Freeform 62">
              <a:extLst>
                <a:ext uri="{FF2B5EF4-FFF2-40B4-BE49-F238E27FC236}">
                  <a16:creationId xmlns:a16="http://schemas.microsoft.com/office/drawing/2014/main" id="{AC0F6DEB-070B-44DE-8ACA-4579F0CF772A}"/>
                </a:ext>
              </a:extLst>
            </p:cNvPr>
            <p:cNvSpPr>
              <a:spLocks noEditPoints="1"/>
            </p:cNvSpPr>
            <p:nvPr/>
          </p:nvSpPr>
          <p:spPr bwMode="auto">
            <a:xfrm>
              <a:off x="6365875" y="2540000"/>
              <a:ext cx="84138" cy="19050"/>
            </a:xfrm>
            <a:custGeom>
              <a:avLst/>
              <a:gdLst/>
              <a:ahLst/>
              <a:cxnLst>
                <a:cxn ang="0">
                  <a:pos x="19" y="0"/>
                </a:cxn>
                <a:cxn ang="0">
                  <a:pos x="3" y="0"/>
                </a:cxn>
                <a:cxn ang="0">
                  <a:pos x="0" y="2"/>
                </a:cxn>
                <a:cxn ang="0">
                  <a:pos x="3" y="5"/>
                </a:cxn>
                <a:cxn ang="0">
                  <a:pos x="19" y="5"/>
                </a:cxn>
                <a:cxn ang="0">
                  <a:pos x="22" y="2"/>
                </a:cxn>
                <a:cxn ang="0">
                  <a:pos x="19" y="0"/>
                </a:cxn>
                <a:cxn ang="0">
                  <a:pos x="19" y="0"/>
                </a:cxn>
                <a:cxn ang="0">
                  <a:pos x="19" y="0"/>
                </a:cxn>
              </a:cxnLst>
              <a:rect l="0" t="0" r="r" b="b"/>
              <a:pathLst>
                <a:path w="22" h="5">
                  <a:moveTo>
                    <a:pt x="19" y="0"/>
                  </a:moveTo>
                  <a:cubicBezTo>
                    <a:pt x="3" y="0"/>
                    <a:pt x="3" y="0"/>
                    <a:pt x="3" y="0"/>
                  </a:cubicBezTo>
                  <a:cubicBezTo>
                    <a:pt x="1" y="0"/>
                    <a:pt x="0" y="1"/>
                    <a:pt x="0" y="2"/>
                  </a:cubicBezTo>
                  <a:cubicBezTo>
                    <a:pt x="0" y="4"/>
                    <a:pt x="1" y="5"/>
                    <a:pt x="3" y="5"/>
                  </a:cubicBezTo>
                  <a:cubicBezTo>
                    <a:pt x="19" y="5"/>
                    <a:pt x="19" y="5"/>
                    <a:pt x="19" y="5"/>
                  </a:cubicBezTo>
                  <a:cubicBezTo>
                    <a:pt x="21" y="5"/>
                    <a:pt x="22" y="4"/>
                    <a:pt x="22" y="2"/>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63">
              <a:extLst>
                <a:ext uri="{FF2B5EF4-FFF2-40B4-BE49-F238E27FC236}">
                  <a16:creationId xmlns:a16="http://schemas.microsoft.com/office/drawing/2014/main" id="{D0AA4AB2-9046-45E5-B4A6-3DCAB4929639}"/>
                </a:ext>
              </a:extLst>
            </p:cNvPr>
            <p:cNvSpPr>
              <a:spLocks noEditPoints="1"/>
            </p:cNvSpPr>
            <p:nvPr/>
          </p:nvSpPr>
          <p:spPr bwMode="auto">
            <a:xfrm>
              <a:off x="6365875" y="2597150"/>
              <a:ext cx="84138" cy="19050"/>
            </a:xfrm>
            <a:custGeom>
              <a:avLst/>
              <a:gdLst/>
              <a:ahLst/>
              <a:cxnLst>
                <a:cxn ang="0">
                  <a:pos x="19" y="0"/>
                </a:cxn>
                <a:cxn ang="0">
                  <a:pos x="3" y="0"/>
                </a:cxn>
                <a:cxn ang="0">
                  <a:pos x="0" y="3"/>
                </a:cxn>
                <a:cxn ang="0">
                  <a:pos x="3" y="5"/>
                </a:cxn>
                <a:cxn ang="0">
                  <a:pos x="19" y="5"/>
                </a:cxn>
                <a:cxn ang="0">
                  <a:pos x="22" y="3"/>
                </a:cxn>
                <a:cxn ang="0">
                  <a:pos x="19" y="0"/>
                </a:cxn>
                <a:cxn ang="0">
                  <a:pos x="19" y="0"/>
                </a:cxn>
                <a:cxn ang="0">
                  <a:pos x="19" y="0"/>
                </a:cxn>
              </a:cxnLst>
              <a:rect l="0" t="0" r="r" b="b"/>
              <a:pathLst>
                <a:path w="22" h="5">
                  <a:moveTo>
                    <a:pt x="19" y="0"/>
                  </a:moveTo>
                  <a:cubicBezTo>
                    <a:pt x="3" y="0"/>
                    <a:pt x="3" y="0"/>
                    <a:pt x="3" y="0"/>
                  </a:cubicBezTo>
                  <a:cubicBezTo>
                    <a:pt x="1" y="0"/>
                    <a:pt x="0" y="1"/>
                    <a:pt x="0" y="3"/>
                  </a:cubicBezTo>
                  <a:cubicBezTo>
                    <a:pt x="0" y="4"/>
                    <a:pt x="1" y="5"/>
                    <a:pt x="3" y="5"/>
                  </a:cubicBezTo>
                  <a:cubicBezTo>
                    <a:pt x="19" y="5"/>
                    <a:pt x="19" y="5"/>
                    <a:pt x="19" y="5"/>
                  </a:cubicBezTo>
                  <a:cubicBezTo>
                    <a:pt x="21" y="5"/>
                    <a:pt x="22" y="4"/>
                    <a:pt x="22" y="3"/>
                  </a:cubicBezTo>
                  <a:cubicBezTo>
                    <a:pt x="22" y="1"/>
                    <a:pt x="21" y="0"/>
                    <a:pt x="19" y="0"/>
                  </a:cubicBezTo>
                  <a:close/>
                  <a:moveTo>
                    <a:pt x="19" y="0"/>
                  </a:moveTo>
                  <a:cubicBezTo>
                    <a:pt x="19" y="0"/>
                    <a:pt x="19" y="0"/>
                    <a:pt x="19"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8" name="Freeform 64">
              <a:extLst>
                <a:ext uri="{FF2B5EF4-FFF2-40B4-BE49-F238E27FC236}">
                  <a16:creationId xmlns:a16="http://schemas.microsoft.com/office/drawing/2014/main" id="{273CFD07-2AE0-43D8-B100-16839A6C476D}"/>
                </a:ext>
              </a:extLst>
            </p:cNvPr>
            <p:cNvSpPr>
              <a:spLocks noEditPoints="1"/>
            </p:cNvSpPr>
            <p:nvPr/>
          </p:nvSpPr>
          <p:spPr bwMode="auto">
            <a:xfrm>
              <a:off x="6861175" y="2741613"/>
              <a:ext cx="19050" cy="87313"/>
            </a:xfrm>
            <a:custGeom>
              <a:avLst/>
              <a:gdLst/>
              <a:ahLst/>
              <a:cxnLst>
                <a:cxn ang="0">
                  <a:pos x="3" y="0"/>
                </a:cxn>
                <a:cxn ang="0">
                  <a:pos x="0" y="3"/>
                </a:cxn>
                <a:cxn ang="0">
                  <a:pos x="0" y="20"/>
                </a:cxn>
                <a:cxn ang="0">
                  <a:pos x="3" y="23"/>
                </a:cxn>
                <a:cxn ang="0">
                  <a:pos x="5" y="20"/>
                </a:cxn>
                <a:cxn ang="0">
                  <a:pos x="5" y="3"/>
                </a:cxn>
                <a:cxn ang="0">
                  <a:pos x="3" y="0"/>
                </a:cxn>
                <a:cxn ang="0">
                  <a:pos x="3" y="0"/>
                </a:cxn>
                <a:cxn ang="0">
                  <a:pos x="3" y="0"/>
                </a:cxn>
              </a:cxnLst>
              <a:rect l="0" t="0" r="r" b="b"/>
              <a:pathLst>
                <a:path w="5" h="23">
                  <a:moveTo>
                    <a:pt x="3" y="0"/>
                  </a:moveTo>
                  <a:cubicBezTo>
                    <a:pt x="1" y="0"/>
                    <a:pt x="0" y="2"/>
                    <a:pt x="0" y="3"/>
                  </a:cubicBezTo>
                  <a:cubicBezTo>
                    <a:pt x="0" y="20"/>
                    <a:pt x="0" y="20"/>
                    <a:pt x="0" y="20"/>
                  </a:cubicBezTo>
                  <a:cubicBezTo>
                    <a:pt x="0" y="21"/>
                    <a:pt x="1" y="23"/>
                    <a:pt x="3" y="23"/>
                  </a:cubicBezTo>
                  <a:cubicBezTo>
                    <a:pt x="4" y="23"/>
                    <a:pt x="5" y="21"/>
                    <a:pt x="5" y="20"/>
                  </a:cubicBezTo>
                  <a:cubicBezTo>
                    <a:pt x="5" y="3"/>
                    <a:pt x="5" y="3"/>
                    <a:pt x="5" y="3"/>
                  </a:cubicBezTo>
                  <a:cubicBezTo>
                    <a:pt x="5"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9" name="Freeform 65">
              <a:extLst>
                <a:ext uri="{FF2B5EF4-FFF2-40B4-BE49-F238E27FC236}">
                  <a16:creationId xmlns:a16="http://schemas.microsoft.com/office/drawing/2014/main" id="{21BC4CCB-5CDF-4F39-B697-0F481D3EE849}"/>
                </a:ext>
              </a:extLst>
            </p:cNvPr>
            <p:cNvSpPr>
              <a:spLocks noEditPoints="1"/>
            </p:cNvSpPr>
            <p:nvPr/>
          </p:nvSpPr>
          <p:spPr bwMode="auto">
            <a:xfrm>
              <a:off x="6804025" y="2741613"/>
              <a:ext cx="19050" cy="87313"/>
            </a:xfrm>
            <a:custGeom>
              <a:avLst/>
              <a:gdLst/>
              <a:ahLst/>
              <a:cxnLst>
                <a:cxn ang="0">
                  <a:pos x="2" y="0"/>
                </a:cxn>
                <a:cxn ang="0">
                  <a:pos x="0" y="3"/>
                </a:cxn>
                <a:cxn ang="0">
                  <a:pos x="0" y="20"/>
                </a:cxn>
                <a:cxn ang="0">
                  <a:pos x="2" y="23"/>
                </a:cxn>
                <a:cxn ang="0">
                  <a:pos x="5" y="20"/>
                </a:cxn>
                <a:cxn ang="0">
                  <a:pos x="5" y="3"/>
                </a:cxn>
                <a:cxn ang="0">
                  <a:pos x="2" y="0"/>
                </a:cxn>
                <a:cxn ang="0">
                  <a:pos x="2" y="0"/>
                </a:cxn>
                <a:cxn ang="0">
                  <a:pos x="2" y="0"/>
                </a:cxn>
              </a:cxnLst>
              <a:rect l="0" t="0" r="r" b="b"/>
              <a:pathLst>
                <a:path w="5" h="23">
                  <a:moveTo>
                    <a:pt x="2" y="0"/>
                  </a:moveTo>
                  <a:cubicBezTo>
                    <a:pt x="1" y="0"/>
                    <a:pt x="0" y="2"/>
                    <a:pt x="0" y="3"/>
                  </a:cubicBezTo>
                  <a:cubicBezTo>
                    <a:pt x="0" y="20"/>
                    <a:pt x="0" y="20"/>
                    <a:pt x="0" y="20"/>
                  </a:cubicBezTo>
                  <a:cubicBezTo>
                    <a:pt x="0" y="21"/>
                    <a:pt x="1" y="23"/>
                    <a:pt x="2" y="23"/>
                  </a:cubicBezTo>
                  <a:cubicBezTo>
                    <a:pt x="4" y="23"/>
                    <a:pt x="5" y="21"/>
                    <a:pt x="5" y="20"/>
                  </a:cubicBezTo>
                  <a:cubicBezTo>
                    <a:pt x="5" y="3"/>
                    <a:pt x="5" y="3"/>
                    <a:pt x="5" y="3"/>
                  </a:cubicBezTo>
                  <a:cubicBezTo>
                    <a:pt x="5" y="2"/>
                    <a:pt x="4" y="0"/>
                    <a:pt x="2" y="0"/>
                  </a:cubicBezTo>
                  <a:close/>
                  <a:moveTo>
                    <a:pt x="2" y="0"/>
                  </a:moveTo>
                  <a:cubicBezTo>
                    <a:pt x="2" y="0"/>
                    <a:pt x="2" y="0"/>
                    <a:pt x="2"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0" name="Freeform 66">
              <a:extLst>
                <a:ext uri="{FF2B5EF4-FFF2-40B4-BE49-F238E27FC236}">
                  <a16:creationId xmlns:a16="http://schemas.microsoft.com/office/drawing/2014/main" id="{3FEE7637-3989-4438-9840-A89424F8088C}"/>
                </a:ext>
              </a:extLst>
            </p:cNvPr>
            <p:cNvSpPr>
              <a:spLocks noEditPoints="1"/>
            </p:cNvSpPr>
            <p:nvPr/>
          </p:nvSpPr>
          <p:spPr bwMode="auto">
            <a:xfrm>
              <a:off x="6742113" y="2741613"/>
              <a:ext cx="23813"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5" y="23"/>
                    <a:pt x="6" y="21"/>
                    <a:pt x="6" y="20"/>
                  </a:cubicBezTo>
                  <a:cubicBezTo>
                    <a:pt x="6" y="3"/>
                    <a:pt x="6" y="3"/>
                    <a:pt x="6" y="3"/>
                  </a:cubicBezTo>
                  <a:cubicBezTo>
                    <a:pt x="6" y="2"/>
                    <a:pt x="5"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1" name="Freeform 67">
              <a:extLst>
                <a:ext uri="{FF2B5EF4-FFF2-40B4-BE49-F238E27FC236}">
                  <a16:creationId xmlns:a16="http://schemas.microsoft.com/office/drawing/2014/main" id="{E389CF53-7D4E-4E00-9B08-9B010C06DA86}"/>
                </a:ext>
              </a:extLst>
            </p:cNvPr>
            <p:cNvSpPr>
              <a:spLocks noEditPoints="1"/>
            </p:cNvSpPr>
            <p:nvPr/>
          </p:nvSpPr>
          <p:spPr bwMode="auto">
            <a:xfrm>
              <a:off x="6684963" y="2741613"/>
              <a:ext cx="23813"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4" y="23"/>
                    <a:pt x="6" y="21"/>
                    <a:pt x="6" y="20"/>
                  </a:cubicBezTo>
                  <a:cubicBezTo>
                    <a:pt x="6" y="3"/>
                    <a:pt x="6" y="3"/>
                    <a:pt x="6" y="3"/>
                  </a:cubicBezTo>
                  <a:cubicBezTo>
                    <a:pt x="6"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2" name="Freeform 68">
              <a:extLst>
                <a:ext uri="{FF2B5EF4-FFF2-40B4-BE49-F238E27FC236}">
                  <a16:creationId xmlns:a16="http://schemas.microsoft.com/office/drawing/2014/main" id="{6092C2A0-C03F-4A71-976D-D1559CA16512}"/>
                </a:ext>
              </a:extLst>
            </p:cNvPr>
            <p:cNvSpPr>
              <a:spLocks noEditPoints="1"/>
            </p:cNvSpPr>
            <p:nvPr/>
          </p:nvSpPr>
          <p:spPr bwMode="auto">
            <a:xfrm>
              <a:off x="6632575" y="2741613"/>
              <a:ext cx="22225" cy="87313"/>
            </a:xfrm>
            <a:custGeom>
              <a:avLst/>
              <a:gdLst/>
              <a:ahLst/>
              <a:cxnLst>
                <a:cxn ang="0">
                  <a:pos x="3" y="0"/>
                </a:cxn>
                <a:cxn ang="0">
                  <a:pos x="0" y="3"/>
                </a:cxn>
                <a:cxn ang="0">
                  <a:pos x="0" y="20"/>
                </a:cxn>
                <a:cxn ang="0">
                  <a:pos x="3" y="23"/>
                </a:cxn>
                <a:cxn ang="0">
                  <a:pos x="6" y="20"/>
                </a:cxn>
                <a:cxn ang="0">
                  <a:pos x="6" y="3"/>
                </a:cxn>
                <a:cxn ang="0">
                  <a:pos x="3" y="0"/>
                </a:cxn>
                <a:cxn ang="0">
                  <a:pos x="3" y="0"/>
                </a:cxn>
                <a:cxn ang="0">
                  <a:pos x="3" y="0"/>
                </a:cxn>
              </a:cxnLst>
              <a:rect l="0" t="0" r="r" b="b"/>
              <a:pathLst>
                <a:path w="6" h="23">
                  <a:moveTo>
                    <a:pt x="3" y="0"/>
                  </a:moveTo>
                  <a:cubicBezTo>
                    <a:pt x="1" y="0"/>
                    <a:pt x="0" y="2"/>
                    <a:pt x="0" y="3"/>
                  </a:cubicBezTo>
                  <a:cubicBezTo>
                    <a:pt x="0" y="20"/>
                    <a:pt x="0" y="20"/>
                    <a:pt x="0" y="20"/>
                  </a:cubicBezTo>
                  <a:cubicBezTo>
                    <a:pt x="0" y="21"/>
                    <a:pt x="1" y="23"/>
                    <a:pt x="3" y="23"/>
                  </a:cubicBezTo>
                  <a:cubicBezTo>
                    <a:pt x="4" y="23"/>
                    <a:pt x="6" y="21"/>
                    <a:pt x="6" y="20"/>
                  </a:cubicBezTo>
                  <a:cubicBezTo>
                    <a:pt x="6" y="3"/>
                    <a:pt x="6" y="3"/>
                    <a:pt x="6" y="3"/>
                  </a:cubicBezTo>
                  <a:cubicBezTo>
                    <a:pt x="6"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3" name="Freeform 69">
              <a:extLst>
                <a:ext uri="{FF2B5EF4-FFF2-40B4-BE49-F238E27FC236}">
                  <a16:creationId xmlns:a16="http://schemas.microsoft.com/office/drawing/2014/main" id="{50A202AD-C038-4979-BD08-A25B0C565771}"/>
                </a:ext>
              </a:extLst>
            </p:cNvPr>
            <p:cNvSpPr>
              <a:spLocks noEditPoints="1"/>
            </p:cNvSpPr>
            <p:nvPr/>
          </p:nvSpPr>
          <p:spPr bwMode="auto">
            <a:xfrm>
              <a:off x="6575425" y="2741613"/>
              <a:ext cx="19050" cy="87313"/>
            </a:xfrm>
            <a:custGeom>
              <a:avLst/>
              <a:gdLst/>
              <a:ahLst/>
              <a:cxnLst>
                <a:cxn ang="0">
                  <a:pos x="3" y="0"/>
                </a:cxn>
                <a:cxn ang="0">
                  <a:pos x="0" y="3"/>
                </a:cxn>
                <a:cxn ang="0">
                  <a:pos x="0" y="20"/>
                </a:cxn>
                <a:cxn ang="0">
                  <a:pos x="3" y="23"/>
                </a:cxn>
                <a:cxn ang="0">
                  <a:pos x="5" y="20"/>
                </a:cxn>
                <a:cxn ang="0">
                  <a:pos x="5" y="3"/>
                </a:cxn>
                <a:cxn ang="0">
                  <a:pos x="3" y="0"/>
                </a:cxn>
                <a:cxn ang="0">
                  <a:pos x="3" y="0"/>
                </a:cxn>
                <a:cxn ang="0">
                  <a:pos x="3" y="0"/>
                </a:cxn>
              </a:cxnLst>
              <a:rect l="0" t="0" r="r" b="b"/>
              <a:pathLst>
                <a:path w="5" h="23">
                  <a:moveTo>
                    <a:pt x="3" y="0"/>
                  </a:moveTo>
                  <a:cubicBezTo>
                    <a:pt x="1" y="0"/>
                    <a:pt x="0" y="2"/>
                    <a:pt x="0" y="3"/>
                  </a:cubicBezTo>
                  <a:cubicBezTo>
                    <a:pt x="0" y="20"/>
                    <a:pt x="0" y="20"/>
                    <a:pt x="0" y="20"/>
                  </a:cubicBezTo>
                  <a:cubicBezTo>
                    <a:pt x="0" y="21"/>
                    <a:pt x="1" y="23"/>
                    <a:pt x="3" y="23"/>
                  </a:cubicBezTo>
                  <a:cubicBezTo>
                    <a:pt x="4" y="23"/>
                    <a:pt x="5" y="21"/>
                    <a:pt x="5" y="20"/>
                  </a:cubicBezTo>
                  <a:cubicBezTo>
                    <a:pt x="5" y="3"/>
                    <a:pt x="5" y="3"/>
                    <a:pt x="5" y="3"/>
                  </a:cubicBezTo>
                  <a:cubicBezTo>
                    <a:pt x="5" y="2"/>
                    <a:pt x="4" y="0"/>
                    <a:pt x="3" y="0"/>
                  </a:cubicBezTo>
                  <a:close/>
                  <a:moveTo>
                    <a:pt x="3" y="0"/>
                  </a:moveTo>
                  <a:cubicBezTo>
                    <a:pt x="3" y="0"/>
                    <a:pt x="3" y="0"/>
                    <a:pt x="3"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4" name="Freeform 70">
              <a:extLst>
                <a:ext uri="{FF2B5EF4-FFF2-40B4-BE49-F238E27FC236}">
                  <a16:creationId xmlns:a16="http://schemas.microsoft.com/office/drawing/2014/main" id="{19818494-C4AE-4B0D-A3D5-EC3A686DEAFA}"/>
                </a:ext>
              </a:extLst>
            </p:cNvPr>
            <p:cNvSpPr>
              <a:spLocks noEditPoints="1"/>
            </p:cNvSpPr>
            <p:nvPr/>
          </p:nvSpPr>
          <p:spPr bwMode="auto">
            <a:xfrm>
              <a:off x="6491288" y="2227263"/>
              <a:ext cx="476250" cy="476250"/>
            </a:xfrm>
            <a:custGeom>
              <a:avLst/>
              <a:gdLst/>
              <a:ahLst/>
              <a:cxnLst>
                <a:cxn ang="0">
                  <a:pos x="107" y="0"/>
                </a:cxn>
                <a:cxn ang="0">
                  <a:pos x="17" y="0"/>
                </a:cxn>
                <a:cxn ang="0">
                  <a:pos x="0" y="18"/>
                </a:cxn>
                <a:cxn ang="0">
                  <a:pos x="0" y="108"/>
                </a:cxn>
                <a:cxn ang="0">
                  <a:pos x="17" y="125"/>
                </a:cxn>
                <a:cxn ang="0">
                  <a:pos x="107" y="125"/>
                </a:cxn>
                <a:cxn ang="0">
                  <a:pos x="125" y="108"/>
                </a:cxn>
                <a:cxn ang="0">
                  <a:pos x="125" y="18"/>
                </a:cxn>
                <a:cxn ang="0">
                  <a:pos x="107" y="0"/>
                </a:cxn>
                <a:cxn ang="0">
                  <a:pos x="26" y="28"/>
                </a:cxn>
                <a:cxn ang="0">
                  <a:pos x="20" y="22"/>
                </a:cxn>
                <a:cxn ang="0">
                  <a:pos x="26" y="17"/>
                </a:cxn>
                <a:cxn ang="0">
                  <a:pos x="31" y="22"/>
                </a:cxn>
                <a:cxn ang="0">
                  <a:pos x="26" y="28"/>
                </a:cxn>
                <a:cxn ang="0">
                  <a:pos x="91" y="90"/>
                </a:cxn>
                <a:cxn ang="0">
                  <a:pos x="34" y="90"/>
                </a:cxn>
                <a:cxn ang="0">
                  <a:pos x="34" y="32"/>
                </a:cxn>
                <a:cxn ang="0">
                  <a:pos x="91" y="32"/>
                </a:cxn>
                <a:cxn ang="0">
                  <a:pos x="91" y="90"/>
                </a:cxn>
                <a:cxn ang="0">
                  <a:pos x="91" y="90"/>
                </a:cxn>
                <a:cxn ang="0">
                  <a:pos x="91" y="90"/>
                </a:cxn>
              </a:cxnLst>
              <a:rect l="0" t="0" r="r" b="b"/>
              <a:pathLst>
                <a:path w="125" h="125">
                  <a:moveTo>
                    <a:pt x="107" y="0"/>
                  </a:moveTo>
                  <a:cubicBezTo>
                    <a:pt x="17" y="0"/>
                    <a:pt x="17" y="0"/>
                    <a:pt x="17" y="0"/>
                  </a:cubicBezTo>
                  <a:cubicBezTo>
                    <a:pt x="7" y="0"/>
                    <a:pt x="0" y="8"/>
                    <a:pt x="0" y="18"/>
                  </a:cubicBezTo>
                  <a:cubicBezTo>
                    <a:pt x="0" y="108"/>
                    <a:pt x="0" y="108"/>
                    <a:pt x="0" y="108"/>
                  </a:cubicBezTo>
                  <a:cubicBezTo>
                    <a:pt x="0" y="118"/>
                    <a:pt x="7" y="125"/>
                    <a:pt x="17" y="125"/>
                  </a:cubicBezTo>
                  <a:cubicBezTo>
                    <a:pt x="107" y="125"/>
                    <a:pt x="107" y="125"/>
                    <a:pt x="107" y="125"/>
                  </a:cubicBezTo>
                  <a:cubicBezTo>
                    <a:pt x="117" y="125"/>
                    <a:pt x="125" y="118"/>
                    <a:pt x="125" y="108"/>
                  </a:cubicBezTo>
                  <a:cubicBezTo>
                    <a:pt x="125" y="18"/>
                    <a:pt x="125" y="18"/>
                    <a:pt x="125" y="18"/>
                  </a:cubicBezTo>
                  <a:cubicBezTo>
                    <a:pt x="125" y="8"/>
                    <a:pt x="117" y="0"/>
                    <a:pt x="107" y="0"/>
                  </a:cubicBezTo>
                  <a:close/>
                  <a:moveTo>
                    <a:pt x="26" y="28"/>
                  </a:moveTo>
                  <a:cubicBezTo>
                    <a:pt x="23" y="28"/>
                    <a:pt x="20" y="26"/>
                    <a:pt x="20" y="22"/>
                  </a:cubicBezTo>
                  <a:cubicBezTo>
                    <a:pt x="20" y="19"/>
                    <a:pt x="23" y="17"/>
                    <a:pt x="26" y="17"/>
                  </a:cubicBezTo>
                  <a:cubicBezTo>
                    <a:pt x="29" y="17"/>
                    <a:pt x="31" y="19"/>
                    <a:pt x="31" y="22"/>
                  </a:cubicBezTo>
                  <a:cubicBezTo>
                    <a:pt x="31" y="26"/>
                    <a:pt x="29" y="28"/>
                    <a:pt x="26" y="28"/>
                  </a:cubicBezTo>
                  <a:close/>
                  <a:moveTo>
                    <a:pt x="91" y="90"/>
                  </a:moveTo>
                  <a:cubicBezTo>
                    <a:pt x="34" y="90"/>
                    <a:pt x="34" y="90"/>
                    <a:pt x="34" y="90"/>
                  </a:cubicBezTo>
                  <a:cubicBezTo>
                    <a:pt x="34" y="32"/>
                    <a:pt x="34" y="32"/>
                    <a:pt x="34" y="32"/>
                  </a:cubicBezTo>
                  <a:cubicBezTo>
                    <a:pt x="91" y="32"/>
                    <a:pt x="91" y="32"/>
                    <a:pt x="91" y="32"/>
                  </a:cubicBezTo>
                  <a:lnTo>
                    <a:pt x="91" y="90"/>
                  </a:lnTo>
                  <a:close/>
                  <a:moveTo>
                    <a:pt x="91" y="90"/>
                  </a:moveTo>
                  <a:cubicBezTo>
                    <a:pt x="91" y="90"/>
                    <a:pt x="91" y="90"/>
                    <a:pt x="91" y="9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5" name="Freeform 71">
              <a:extLst>
                <a:ext uri="{FF2B5EF4-FFF2-40B4-BE49-F238E27FC236}">
                  <a16:creationId xmlns:a16="http://schemas.microsoft.com/office/drawing/2014/main" id="{AA66BD21-6DE4-42C7-90A6-948656E98B84}"/>
                </a:ext>
              </a:extLst>
            </p:cNvPr>
            <p:cNvSpPr>
              <a:spLocks noEditPoints="1"/>
            </p:cNvSpPr>
            <p:nvPr/>
          </p:nvSpPr>
          <p:spPr bwMode="auto">
            <a:xfrm>
              <a:off x="6989763" y="2311400"/>
              <a:ext cx="87313" cy="19050"/>
            </a:xfrm>
            <a:custGeom>
              <a:avLst/>
              <a:gdLst/>
              <a:ahLst/>
              <a:cxnLst>
                <a:cxn ang="0">
                  <a:pos x="3" y="5"/>
                </a:cxn>
                <a:cxn ang="0">
                  <a:pos x="20" y="5"/>
                </a:cxn>
                <a:cxn ang="0">
                  <a:pos x="23" y="3"/>
                </a:cxn>
                <a:cxn ang="0">
                  <a:pos x="20" y="0"/>
                </a:cxn>
                <a:cxn ang="0">
                  <a:pos x="3" y="0"/>
                </a:cxn>
                <a:cxn ang="0">
                  <a:pos x="0" y="3"/>
                </a:cxn>
                <a:cxn ang="0">
                  <a:pos x="3" y="5"/>
                </a:cxn>
                <a:cxn ang="0">
                  <a:pos x="3" y="5"/>
                </a:cxn>
                <a:cxn ang="0">
                  <a:pos x="3" y="5"/>
                </a:cxn>
              </a:cxnLst>
              <a:rect l="0" t="0" r="r" b="b"/>
              <a:pathLst>
                <a:path w="23" h="5">
                  <a:moveTo>
                    <a:pt x="3" y="5"/>
                  </a:moveTo>
                  <a:cubicBezTo>
                    <a:pt x="20" y="5"/>
                    <a:pt x="20" y="5"/>
                    <a:pt x="20" y="5"/>
                  </a:cubicBezTo>
                  <a:cubicBezTo>
                    <a:pt x="21" y="5"/>
                    <a:pt x="23" y="4"/>
                    <a:pt x="23" y="3"/>
                  </a:cubicBezTo>
                  <a:cubicBezTo>
                    <a:pt x="23" y="1"/>
                    <a:pt x="21" y="0"/>
                    <a:pt x="20" y="0"/>
                  </a:cubicBezTo>
                  <a:cubicBezTo>
                    <a:pt x="3" y="0"/>
                    <a:pt x="3" y="0"/>
                    <a:pt x="3" y="0"/>
                  </a:cubicBezTo>
                  <a:cubicBezTo>
                    <a:pt x="2" y="0"/>
                    <a:pt x="0" y="1"/>
                    <a:pt x="0" y="3"/>
                  </a:cubicBezTo>
                  <a:cubicBezTo>
                    <a:pt x="0" y="4"/>
                    <a:pt x="2" y="5"/>
                    <a:pt x="3" y="5"/>
                  </a:cubicBezTo>
                  <a:close/>
                  <a:moveTo>
                    <a:pt x="3" y="5"/>
                  </a:moveTo>
                  <a:cubicBezTo>
                    <a:pt x="3" y="5"/>
                    <a:pt x="3" y="5"/>
                    <a:pt x="3" y="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6" name="Freeform 72">
              <a:extLst>
                <a:ext uri="{FF2B5EF4-FFF2-40B4-BE49-F238E27FC236}">
                  <a16:creationId xmlns:a16="http://schemas.microsoft.com/office/drawing/2014/main" id="{109CC940-B18F-43E0-8CE5-C6649F734A00}"/>
                </a:ext>
              </a:extLst>
            </p:cNvPr>
            <p:cNvSpPr>
              <a:spLocks noEditPoints="1"/>
            </p:cNvSpPr>
            <p:nvPr/>
          </p:nvSpPr>
          <p:spPr bwMode="auto">
            <a:xfrm>
              <a:off x="6989763" y="2368550"/>
              <a:ext cx="87313" cy="22225"/>
            </a:xfrm>
            <a:custGeom>
              <a:avLst/>
              <a:gdLst/>
              <a:ahLst/>
              <a:cxnLst>
                <a:cxn ang="0">
                  <a:pos x="20" y="0"/>
                </a:cxn>
                <a:cxn ang="0">
                  <a:pos x="3" y="0"/>
                </a:cxn>
                <a:cxn ang="0">
                  <a:pos x="0" y="3"/>
                </a:cxn>
                <a:cxn ang="0">
                  <a:pos x="3" y="6"/>
                </a:cxn>
                <a:cxn ang="0">
                  <a:pos x="20" y="6"/>
                </a:cxn>
                <a:cxn ang="0">
                  <a:pos x="23" y="3"/>
                </a:cxn>
                <a:cxn ang="0">
                  <a:pos x="20" y="0"/>
                </a:cxn>
                <a:cxn ang="0">
                  <a:pos x="20" y="0"/>
                </a:cxn>
                <a:cxn ang="0">
                  <a:pos x="20" y="0"/>
                </a:cxn>
              </a:cxnLst>
              <a:rect l="0" t="0" r="r" b="b"/>
              <a:pathLst>
                <a:path w="23" h="6">
                  <a:moveTo>
                    <a:pt x="20" y="0"/>
                  </a:moveTo>
                  <a:cubicBezTo>
                    <a:pt x="3" y="0"/>
                    <a:pt x="3" y="0"/>
                    <a:pt x="3" y="0"/>
                  </a:cubicBezTo>
                  <a:cubicBezTo>
                    <a:pt x="2" y="0"/>
                    <a:pt x="0" y="1"/>
                    <a:pt x="0" y="3"/>
                  </a:cubicBezTo>
                  <a:cubicBezTo>
                    <a:pt x="0" y="4"/>
                    <a:pt x="2" y="6"/>
                    <a:pt x="3" y="6"/>
                  </a:cubicBezTo>
                  <a:cubicBezTo>
                    <a:pt x="20" y="6"/>
                    <a:pt x="20" y="6"/>
                    <a:pt x="20" y="6"/>
                  </a:cubicBezTo>
                  <a:cubicBezTo>
                    <a:pt x="21" y="6"/>
                    <a:pt x="23" y="4"/>
                    <a:pt x="23" y="3"/>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7" name="Freeform 73">
              <a:extLst>
                <a:ext uri="{FF2B5EF4-FFF2-40B4-BE49-F238E27FC236}">
                  <a16:creationId xmlns:a16="http://schemas.microsoft.com/office/drawing/2014/main" id="{36AD7555-8A12-42D6-BFC4-4E46A2A102C3}"/>
                </a:ext>
              </a:extLst>
            </p:cNvPr>
            <p:cNvSpPr>
              <a:spLocks noEditPoints="1"/>
            </p:cNvSpPr>
            <p:nvPr/>
          </p:nvSpPr>
          <p:spPr bwMode="auto">
            <a:xfrm>
              <a:off x="6989763" y="2428875"/>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8" name="Freeform 74">
              <a:extLst>
                <a:ext uri="{FF2B5EF4-FFF2-40B4-BE49-F238E27FC236}">
                  <a16:creationId xmlns:a16="http://schemas.microsoft.com/office/drawing/2014/main" id="{C5DDAC49-3867-4DA7-B229-283E7B47C54B}"/>
                </a:ext>
              </a:extLst>
            </p:cNvPr>
            <p:cNvSpPr>
              <a:spLocks noEditPoints="1"/>
            </p:cNvSpPr>
            <p:nvPr/>
          </p:nvSpPr>
          <p:spPr bwMode="auto">
            <a:xfrm>
              <a:off x="6989763" y="2486025"/>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9" name="Freeform 75">
              <a:extLst>
                <a:ext uri="{FF2B5EF4-FFF2-40B4-BE49-F238E27FC236}">
                  <a16:creationId xmlns:a16="http://schemas.microsoft.com/office/drawing/2014/main" id="{4F87D64D-B37B-4E3D-B400-6D66E2F7BFE1}"/>
                </a:ext>
              </a:extLst>
            </p:cNvPr>
            <p:cNvSpPr>
              <a:spLocks noEditPoints="1"/>
            </p:cNvSpPr>
            <p:nvPr/>
          </p:nvSpPr>
          <p:spPr bwMode="auto">
            <a:xfrm>
              <a:off x="6989763" y="2540000"/>
              <a:ext cx="87313" cy="19050"/>
            </a:xfrm>
            <a:custGeom>
              <a:avLst/>
              <a:gdLst/>
              <a:ahLst/>
              <a:cxnLst>
                <a:cxn ang="0">
                  <a:pos x="20" y="0"/>
                </a:cxn>
                <a:cxn ang="0">
                  <a:pos x="3" y="0"/>
                </a:cxn>
                <a:cxn ang="0">
                  <a:pos x="0" y="2"/>
                </a:cxn>
                <a:cxn ang="0">
                  <a:pos x="3" y="5"/>
                </a:cxn>
                <a:cxn ang="0">
                  <a:pos x="20" y="5"/>
                </a:cxn>
                <a:cxn ang="0">
                  <a:pos x="23" y="2"/>
                </a:cxn>
                <a:cxn ang="0">
                  <a:pos x="20" y="0"/>
                </a:cxn>
                <a:cxn ang="0">
                  <a:pos x="20" y="0"/>
                </a:cxn>
                <a:cxn ang="0">
                  <a:pos x="20" y="0"/>
                </a:cxn>
              </a:cxnLst>
              <a:rect l="0" t="0" r="r" b="b"/>
              <a:pathLst>
                <a:path w="23" h="5">
                  <a:moveTo>
                    <a:pt x="20" y="0"/>
                  </a:moveTo>
                  <a:cubicBezTo>
                    <a:pt x="3" y="0"/>
                    <a:pt x="3" y="0"/>
                    <a:pt x="3" y="0"/>
                  </a:cubicBezTo>
                  <a:cubicBezTo>
                    <a:pt x="2" y="0"/>
                    <a:pt x="0" y="1"/>
                    <a:pt x="0" y="2"/>
                  </a:cubicBezTo>
                  <a:cubicBezTo>
                    <a:pt x="0" y="4"/>
                    <a:pt x="2" y="5"/>
                    <a:pt x="3" y="5"/>
                  </a:cubicBezTo>
                  <a:cubicBezTo>
                    <a:pt x="20" y="5"/>
                    <a:pt x="20" y="5"/>
                    <a:pt x="20" y="5"/>
                  </a:cubicBezTo>
                  <a:cubicBezTo>
                    <a:pt x="21" y="5"/>
                    <a:pt x="23" y="4"/>
                    <a:pt x="23" y="2"/>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0" name="Freeform 76">
              <a:extLst>
                <a:ext uri="{FF2B5EF4-FFF2-40B4-BE49-F238E27FC236}">
                  <a16:creationId xmlns:a16="http://schemas.microsoft.com/office/drawing/2014/main" id="{498DDFB9-AFD9-4248-A83C-064BC71B7630}"/>
                </a:ext>
              </a:extLst>
            </p:cNvPr>
            <p:cNvSpPr>
              <a:spLocks noEditPoints="1"/>
            </p:cNvSpPr>
            <p:nvPr/>
          </p:nvSpPr>
          <p:spPr bwMode="auto">
            <a:xfrm>
              <a:off x="6989763" y="2597150"/>
              <a:ext cx="87313" cy="19050"/>
            </a:xfrm>
            <a:custGeom>
              <a:avLst/>
              <a:gdLst/>
              <a:ahLst/>
              <a:cxnLst>
                <a:cxn ang="0">
                  <a:pos x="20" y="0"/>
                </a:cxn>
                <a:cxn ang="0">
                  <a:pos x="3" y="0"/>
                </a:cxn>
                <a:cxn ang="0">
                  <a:pos x="0" y="3"/>
                </a:cxn>
                <a:cxn ang="0">
                  <a:pos x="3" y="5"/>
                </a:cxn>
                <a:cxn ang="0">
                  <a:pos x="20" y="5"/>
                </a:cxn>
                <a:cxn ang="0">
                  <a:pos x="23" y="3"/>
                </a:cxn>
                <a:cxn ang="0">
                  <a:pos x="20" y="0"/>
                </a:cxn>
                <a:cxn ang="0">
                  <a:pos x="20" y="0"/>
                </a:cxn>
                <a:cxn ang="0">
                  <a:pos x="20" y="0"/>
                </a:cxn>
              </a:cxnLst>
              <a:rect l="0" t="0" r="r" b="b"/>
              <a:pathLst>
                <a:path w="23" h="5">
                  <a:moveTo>
                    <a:pt x="20" y="0"/>
                  </a:moveTo>
                  <a:cubicBezTo>
                    <a:pt x="3" y="0"/>
                    <a:pt x="3" y="0"/>
                    <a:pt x="3" y="0"/>
                  </a:cubicBezTo>
                  <a:cubicBezTo>
                    <a:pt x="2" y="0"/>
                    <a:pt x="0" y="1"/>
                    <a:pt x="0" y="3"/>
                  </a:cubicBezTo>
                  <a:cubicBezTo>
                    <a:pt x="0" y="4"/>
                    <a:pt x="2" y="5"/>
                    <a:pt x="3" y="5"/>
                  </a:cubicBezTo>
                  <a:cubicBezTo>
                    <a:pt x="20" y="5"/>
                    <a:pt x="20" y="5"/>
                    <a:pt x="20" y="5"/>
                  </a:cubicBezTo>
                  <a:cubicBezTo>
                    <a:pt x="21" y="5"/>
                    <a:pt x="23" y="4"/>
                    <a:pt x="23" y="3"/>
                  </a:cubicBezTo>
                  <a:cubicBezTo>
                    <a:pt x="23" y="1"/>
                    <a:pt x="21" y="0"/>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71" name="Freeform 80">
            <a:extLst>
              <a:ext uri="{FF2B5EF4-FFF2-40B4-BE49-F238E27FC236}">
                <a16:creationId xmlns:a16="http://schemas.microsoft.com/office/drawing/2014/main" id="{F198E094-33B4-4808-82FF-1C7C2AB48CCA}"/>
              </a:ext>
            </a:extLst>
          </p:cNvPr>
          <p:cNvSpPr>
            <a:spLocks noEditPoints="1"/>
          </p:cNvSpPr>
          <p:nvPr/>
        </p:nvSpPr>
        <p:spPr bwMode="auto">
          <a:xfrm>
            <a:off x="10620563" y="4910894"/>
            <a:ext cx="577812" cy="438340"/>
          </a:xfrm>
          <a:custGeom>
            <a:avLst/>
            <a:gdLst/>
            <a:ahLst/>
            <a:cxnLst>
              <a:cxn ang="0">
                <a:pos x="128" y="59"/>
              </a:cxn>
              <a:cxn ang="0">
                <a:pos x="127" y="59"/>
              </a:cxn>
              <a:cxn ang="0">
                <a:pos x="128" y="49"/>
              </a:cxn>
              <a:cxn ang="0">
                <a:pos x="79" y="0"/>
              </a:cxn>
              <a:cxn ang="0">
                <a:pos x="30" y="49"/>
              </a:cxn>
              <a:cxn ang="0">
                <a:pos x="30" y="50"/>
              </a:cxn>
              <a:cxn ang="0">
                <a:pos x="0" y="84"/>
              </a:cxn>
              <a:cxn ang="0">
                <a:pos x="30" y="117"/>
              </a:cxn>
              <a:cxn ang="0">
                <a:pos x="30" y="118"/>
              </a:cxn>
              <a:cxn ang="0">
                <a:pos x="79" y="118"/>
              </a:cxn>
              <a:cxn ang="0">
                <a:pos x="48" y="79"/>
              </a:cxn>
              <a:cxn ang="0">
                <a:pos x="69" y="79"/>
              </a:cxn>
              <a:cxn ang="0">
                <a:pos x="69" y="40"/>
              </a:cxn>
              <a:cxn ang="0">
                <a:pos x="79" y="30"/>
              </a:cxn>
              <a:cxn ang="0">
                <a:pos x="88" y="40"/>
              </a:cxn>
              <a:cxn ang="0">
                <a:pos x="88" y="79"/>
              </a:cxn>
              <a:cxn ang="0">
                <a:pos x="109" y="79"/>
              </a:cxn>
              <a:cxn ang="0">
                <a:pos x="79" y="118"/>
              </a:cxn>
              <a:cxn ang="0">
                <a:pos x="128" y="118"/>
              </a:cxn>
              <a:cxn ang="0">
                <a:pos x="157" y="89"/>
              </a:cxn>
              <a:cxn ang="0">
                <a:pos x="128" y="59"/>
              </a:cxn>
              <a:cxn ang="0">
                <a:pos x="128" y="59"/>
              </a:cxn>
              <a:cxn ang="0">
                <a:pos x="128" y="59"/>
              </a:cxn>
            </a:cxnLst>
            <a:rect l="0" t="0" r="r" b="b"/>
            <a:pathLst>
              <a:path w="157" h="118">
                <a:moveTo>
                  <a:pt x="128" y="59"/>
                </a:moveTo>
                <a:cubicBezTo>
                  <a:pt x="127" y="59"/>
                  <a:pt x="127" y="59"/>
                  <a:pt x="127" y="59"/>
                </a:cubicBezTo>
                <a:cubicBezTo>
                  <a:pt x="127" y="56"/>
                  <a:pt x="128" y="53"/>
                  <a:pt x="128" y="49"/>
                </a:cubicBezTo>
                <a:cubicBezTo>
                  <a:pt x="128" y="22"/>
                  <a:pt x="106" y="0"/>
                  <a:pt x="79" y="0"/>
                </a:cubicBezTo>
                <a:cubicBezTo>
                  <a:pt x="52" y="0"/>
                  <a:pt x="30" y="22"/>
                  <a:pt x="30" y="49"/>
                </a:cubicBezTo>
                <a:cubicBezTo>
                  <a:pt x="30" y="50"/>
                  <a:pt x="30" y="50"/>
                  <a:pt x="30" y="50"/>
                </a:cubicBezTo>
                <a:cubicBezTo>
                  <a:pt x="13" y="52"/>
                  <a:pt x="0" y="66"/>
                  <a:pt x="0" y="84"/>
                </a:cubicBezTo>
                <a:cubicBezTo>
                  <a:pt x="0" y="101"/>
                  <a:pt x="13" y="115"/>
                  <a:pt x="30" y="117"/>
                </a:cubicBezTo>
                <a:cubicBezTo>
                  <a:pt x="30" y="118"/>
                  <a:pt x="30" y="118"/>
                  <a:pt x="30" y="118"/>
                </a:cubicBezTo>
                <a:cubicBezTo>
                  <a:pt x="79" y="118"/>
                  <a:pt x="79" y="118"/>
                  <a:pt x="79" y="118"/>
                </a:cubicBezTo>
                <a:cubicBezTo>
                  <a:pt x="48" y="79"/>
                  <a:pt x="48" y="79"/>
                  <a:pt x="48" y="79"/>
                </a:cubicBezTo>
                <a:cubicBezTo>
                  <a:pt x="69" y="79"/>
                  <a:pt x="69" y="79"/>
                  <a:pt x="69" y="79"/>
                </a:cubicBezTo>
                <a:cubicBezTo>
                  <a:pt x="69" y="40"/>
                  <a:pt x="69" y="40"/>
                  <a:pt x="69" y="40"/>
                </a:cubicBezTo>
                <a:cubicBezTo>
                  <a:pt x="69" y="34"/>
                  <a:pt x="73" y="30"/>
                  <a:pt x="79" y="30"/>
                </a:cubicBezTo>
                <a:cubicBezTo>
                  <a:pt x="84" y="30"/>
                  <a:pt x="88" y="34"/>
                  <a:pt x="88" y="40"/>
                </a:cubicBezTo>
                <a:cubicBezTo>
                  <a:pt x="88" y="79"/>
                  <a:pt x="88" y="79"/>
                  <a:pt x="88" y="79"/>
                </a:cubicBezTo>
                <a:cubicBezTo>
                  <a:pt x="109" y="79"/>
                  <a:pt x="109" y="79"/>
                  <a:pt x="109" y="79"/>
                </a:cubicBezTo>
                <a:cubicBezTo>
                  <a:pt x="79" y="118"/>
                  <a:pt x="79" y="118"/>
                  <a:pt x="79" y="118"/>
                </a:cubicBezTo>
                <a:cubicBezTo>
                  <a:pt x="128" y="118"/>
                  <a:pt x="128" y="118"/>
                  <a:pt x="128" y="118"/>
                </a:cubicBezTo>
                <a:cubicBezTo>
                  <a:pt x="144" y="118"/>
                  <a:pt x="157" y="105"/>
                  <a:pt x="157" y="89"/>
                </a:cubicBezTo>
                <a:cubicBezTo>
                  <a:pt x="157" y="72"/>
                  <a:pt x="144" y="59"/>
                  <a:pt x="128" y="59"/>
                </a:cubicBezTo>
                <a:close/>
                <a:moveTo>
                  <a:pt x="128" y="59"/>
                </a:moveTo>
                <a:cubicBezTo>
                  <a:pt x="128" y="59"/>
                  <a:pt x="128" y="59"/>
                  <a:pt x="128" y="59"/>
                </a:cubicBezTo>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72" name="Group 132">
            <a:extLst>
              <a:ext uri="{FF2B5EF4-FFF2-40B4-BE49-F238E27FC236}">
                <a16:creationId xmlns:a16="http://schemas.microsoft.com/office/drawing/2014/main" id="{B504A38A-E23A-4D01-9DAA-96691FAAC45A}"/>
              </a:ext>
            </a:extLst>
          </p:cNvPr>
          <p:cNvGrpSpPr/>
          <p:nvPr/>
        </p:nvGrpSpPr>
        <p:grpSpPr>
          <a:xfrm>
            <a:off x="10665185" y="5611699"/>
            <a:ext cx="488569" cy="582437"/>
            <a:chOff x="7500938" y="2982913"/>
            <a:chExt cx="685800" cy="817562"/>
          </a:xfrm>
          <a:solidFill>
            <a:schemeClr val="accent6"/>
          </a:solidFill>
        </p:grpSpPr>
        <p:sp>
          <p:nvSpPr>
            <p:cNvPr id="73" name="Freeform 84">
              <a:extLst>
                <a:ext uri="{FF2B5EF4-FFF2-40B4-BE49-F238E27FC236}">
                  <a16:creationId xmlns:a16="http://schemas.microsoft.com/office/drawing/2014/main" id="{0C8BF3BB-54AB-42F7-BA14-2174BCE02024}"/>
                </a:ext>
              </a:extLst>
            </p:cNvPr>
            <p:cNvSpPr>
              <a:spLocks noEditPoints="1"/>
            </p:cNvSpPr>
            <p:nvPr/>
          </p:nvSpPr>
          <p:spPr bwMode="auto">
            <a:xfrm>
              <a:off x="7500938" y="2982913"/>
              <a:ext cx="685800" cy="817562"/>
            </a:xfrm>
            <a:custGeom>
              <a:avLst/>
              <a:gdLst/>
              <a:ahLst/>
              <a:cxnLst>
                <a:cxn ang="0">
                  <a:pos x="148" y="190"/>
                </a:cxn>
                <a:cxn ang="0">
                  <a:pos x="107" y="190"/>
                </a:cxn>
                <a:cxn ang="0">
                  <a:pos x="107" y="178"/>
                </a:cxn>
                <a:cxn ang="0">
                  <a:pos x="180" y="90"/>
                </a:cxn>
                <a:cxn ang="0">
                  <a:pos x="126" y="7"/>
                </a:cxn>
                <a:cxn ang="0">
                  <a:pos x="126" y="8"/>
                </a:cxn>
                <a:cxn ang="0">
                  <a:pos x="90" y="0"/>
                </a:cxn>
                <a:cxn ang="0">
                  <a:pos x="54" y="8"/>
                </a:cxn>
                <a:cxn ang="0">
                  <a:pos x="54" y="7"/>
                </a:cxn>
                <a:cxn ang="0">
                  <a:pos x="0" y="90"/>
                </a:cxn>
                <a:cxn ang="0">
                  <a:pos x="73" y="178"/>
                </a:cxn>
                <a:cxn ang="0">
                  <a:pos x="73" y="190"/>
                </a:cxn>
                <a:cxn ang="0">
                  <a:pos x="32" y="190"/>
                </a:cxn>
                <a:cxn ang="0">
                  <a:pos x="23" y="198"/>
                </a:cxn>
                <a:cxn ang="0">
                  <a:pos x="23" y="215"/>
                </a:cxn>
                <a:cxn ang="0">
                  <a:pos x="156" y="215"/>
                </a:cxn>
                <a:cxn ang="0">
                  <a:pos x="156" y="198"/>
                </a:cxn>
                <a:cxn ang="0">
                  <a:pos x="148" y="190"/>
                </a:cxn>
                <a:cxn ang="0">
                  <a:pos x="120" y="14"/>
                </a:cxn>
                <a:cxn ang="0">
                  <a:pos x="90" y="26"/>
                </a:cxn>
                <a:cxn ang="0">
                  <a:pos x="60" y="14"/>
                </a:cxn>
                <a:cxn ang="0">
                  <a:pos x="90" y="8"/>
                </a:cxn>
                <a:cxn ang="0">
                  <a:pos x="120" y="14"/>
                </a:cxn>
                <a:cxn ang="0">
                  <a:pos x="46" y="90"/>
                </a:cxn>
                <a:cxn ang="0">
                  <a:pos x="90" y="46"/>
                </a:cxn>
                <a:cxn ang="0">
                  <a:pos x="134" y="90"/>
                </a:cxn>
                <a:cxn ang="0">
                  <a:pos x="90" y="134"/>
                </a:cxn>
                <a:cxn ang="0">
                  <a:pos x="46" y="90"/>
                </a:cxn>
                <a:cxn ang="0">
                  <a:pos x="46" y="90"/>
                </a:cxn>
                <a:cxn ang="0">
                  <a:pos x="46" y="90"/>
                </a:cxn>
              </a:cxnLst>
              <a:rect l="0" t="0" r="r" b="b"/>
              <a:pathLst>
                <a:path w="180" h="215">
                  <a:moveTo>
                    <a:pt x="148" y="190"/>
                  </a:moveTo>
                  <a:cubicBezTo>
                    <a:pt x="107" y="190"/>
                    <a:pt x="107" y="190"/>
                    <a:pt x="107" y="190"/>
                  </a:cubicBezTo>
                  <a:cubicBezTo>
                    <a:pt x="107" y="178"/>
                    <a:pt x="107" y="178"/>
                    <a:pt x="107" y="178"/>
                  </a:cubicBezTo>
                  <a:cubicBezTo>
                    <a:pt x="148" y="170"/>
                    <a:pt x="180" y="134"/>
                    <a:pt x="180" y="90"/>
                  </a:cubicBezTo>
                  <a:cubicBezTo>
                    <a:pt x="180" y="53"/>
                    <a:pt x="158" y="21"/>
                    <a:pt x="126" y="7"/>
                  </a:cubicBezTo>
                  <a:cubicBezTo>
                    <a:pt x="126" y="8"/>
                    <a:pt x="126" y="8"/>
                    <a:pt x="126" y="8"/>
                  </a:cubicBezTo>
                  <a:cubicBezTo>
                    <a:pt x="115" y="3"/>
                    <a:pt x="103" y="0"/>
                    <a:pt x="90" y="0"/>
                  </a:cubicBezTo>
                  <a:cubicBezTo>
                    <a:pt x="77" y="0"/>
                    <a:pt x="65" y="3"/>
                    <a:pt x="54" y="8"/>
                  </a:cubicBezTo>
                  <a:cubicBezTo>
                    <a:pt x="54" y="8"/>
                    <a:pt x="54" y="8"/>
                    <a:pt x="54" y="7"/>
                  </a:cubicBezTo>
                  <a:cubicBezTo>
                    <a:pt x="22" y="21"/>
                    <a:pt x="0" y="53"/>
                    <a:pt x="0" y="90"/>
                  </a:cubicBezTo>
                  <a:cubicBezTo>
                    <a:pt x="0" y="134"/>
                    <a:pt x="32" y="170"/>
                    <a:pt x="73" y="178"/>
                  </a:cubicBezTo>
                  <a:cubicBezTo>
                    <a:pt x="73" y="190"/>
                    <a:pt x="73" y="190"/>
                    <a:pt x="73" y="190"/>
                  </a:cubicBezTo>
                  <a:cubicBezTo>
                    <a:pt x="32" y="190"/>
                    <a:pt x="32" y="190"/>
                    <a:pt x="32" y="190"/>
                  </a:cubicBezTo>
                  <a:cubicBezTo>
                    <a:pt x="24" y="190"/>
                    <a:pt x="23" y="198"/>
                    <a:pt x="23" y="198"/>
                  </a:cubicBezTo>
                  <a:cubicBezTo>
                    <a:pt x="23" y="215"/>
                    <a:pt x="23" y="215"/>
                    <a:pt x="23" y="215"/>
                  </a:cubicBezTo>
                  <a:cubicBezTo>
                    <a:pt x="156" y="215"/>
                    <a:pt x="156" y="215"/>
                    <a:pt x="156" y="215"/>
                  </a:cubicBezTo>
                  <a:cubicBezTo>
                    <a:pt x="156" y="198"/>
                    <a:pt x="156" y="198"/>
                    <a:pt x="156" y="198"/>
                  </a:cubicBezTo>
                  <a:cubicBezTo>
                    <a:pt x="156" y="193"/>
                    <a:pt x="153" y="190"/>
                    <a:pt x="148" y="190"/>
                  </a:cubicBezTo>
                  <a:close/>
                  <a:moveTo>
                    <a:pt x="120" y="14"/>
                  </a:moveTo>
                  <a:cubicBezTo>
                    <a:pt x="112" y="21"/>
                    <a:pt x="101" y="26"/>
                    <a:pt x="90" y="26"/>
                  </a:cubicBezTo>
                  <a:cubicBezTo>
                    <a:pt x="78" y="26"/>
                    <a:pt x="68" y="21"/>
                    <a:pt x="60" y="14"/>
                  </a:cubicBezTo>
                  <a:cubicBezTo>
                    <a:pt x="69" y="10"/>
                    <a:pt x="79" y="8"/>
                    <a:pt x="90" y="8"/>
                  </a:cubicBezTo>
                  <a:cubicBezTo>
                    <a:pt x="100" y="8"/>
                    <a:pt x="111" y="10"/>
                    <a:pt x="120" y="14"/>
                  </a:cubicBezTo>
                  <a:close/>
                  <a:moveTo>
                    <a:pt x="46" y="90"/>
                  </a:moveTo>
                  <a:cubicBezTo>
                    <a:pt x="46" y="65"/>
                    <a:pt x="65" y="46"/>
                    <a:pt x="90" y="46"/>
                  </a:cubicBezTo>
                  <a:cubicBezTo>
                    <a:pt x="114" y="46"/>
                    <a:pt x="134" y="65"/>
                    <a:pt x="134" y="90"/>
                  </a:cubicBezTo>
                  <a:cubicBezTo>
                    <a:pt x="134" y="114"/>
                    <a:pt x="114" y="134"/>
                    <a:pt x="90" y="134"/>
                  </a:cubicBezTo>
                  <a:cubicBezTo>
                    <a:pt x="65" y="134"/>
                    <a:pt x="46" y="114"/>
                    <a:pt x="46" y="90"/>
                  </a:cubicBezTo>
                  <a:close/>
                  <a:moveTo>
                    <a:pt x="46" y="90"/>
                  </a:moveTo>
                  <a:cubicBezTo>
                    <a:pt x="46" y="90"/>
                    <a:pt x="46" y="90"/>
                    <a:pt x="46" y="9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4" name="Freeform 85">
              <a:extLst>
                <a:ext uri="{FF2B5EF4-FFF2-40B4-BE49-F238E27FC236}">
                  <a16:creationId xmlns:a16="http://schemas.microsoft.com/office/drawing/2014/main" id="{91E9E711-72A1-4201-B368-640BE799A36D}"/>
                </a:ext>
              </a:extLst>
            </p:cNvPr>
            <p:cNvSpPr>
              <a:spLocks noEditPoints="1"/>
            </p:cNvSpPr>
            <p:nvPr/>
          </p:nvSpPr>
          <p:spPr bwMode="auto">
            <a:xfrm>
              <a:off x="7751763" y="3236913"/>
              <a:ext cx="179388" cy="176212"/>
            </a:xfrm>
            <a:custGeom>
              <a:avLst/>
              <a:gdLst/>
              <a:ahLst/>
              <a:cxnLst>
                <a:cxn ang="0">
                  <a:pos x="47" y="23"/>
                </a:cxn>
                <a:cxn ang="0">
                  <a:pos x="24" y="0"/>
                </a:cxn>
                <a:cxn ang="0">
                  <a:pos x="12" y="3"/>
                </a:cxn>
                <a:cxn ang="0">
                  <a:pos x="15" y="2"/>
                </a:cxn>
                <a:cxn ang="0">
                  <a:pos x="27" y="14"/>
                </a:cxn>
                <a:cxn ang="0">
                  <a:pos x="15" y="26"/>
                </a:cxn>
                <a:cxn ang="0">
                  <a:pos x="3" y="14"/>
                </a:cxn>
                <a:cxn ang="0">
                  <a:pos x="4" y="11"/>
                </a:cxn>
                <a:cxn ang="0">
                  <a:pos x="0" y="23"/>
                </a:cxn>
                <a:cxn ang="0">
                  <a:pos x="24" y="46"/>
                </a:cxn>
                <a:cxn ang="0">
                  <a:pos x="47" y="23"/>
                </a:cxn>
                <a:cxn ang="0">
                  <a:pos x="47" y="23"/>
                </a:cxn>
                <a:cxn ang="0">
                  <a:pos x="47" y="23"/>
                </a:cxn>
              </a:cxnLst>
              <a:rect l="0" t="0" r="r" b="b"/>
              <a:pathLst>
                <a:path w="47" h="46">
                  <a:moveTo>
                    <a:pt x="47" y="23"/>
                  </a:moveTo>
                  <a:cubicBezTo>
                    <a:pt x="47" y="10"/>
                    <a:pt x="37" y="0"/>
                    <a:pt x="24" y="0"/>
                  </a:cubicBezTo>
                  <a:cubicBezTo>
                    <a:pt x="19" y="0"/>
                    <a:pt x="15" y="1"/>
                    <a:pt x="12" y="3"/>
                  </a:cubicBezTo>
                  <a:cubicBezTo>
                    <a:pt x="13" y="3"/>
                    <a:pt x="14" y="2"/>
                    <a:pt x="15" y="2"/>
                  </a:cubicBezTo>
                  <a:cubicBezTo>
                    <a:pt x="22" y="2"/>
                    <a:pt x="27" y="8"/>
                    <a:pt x="27" y="14"/>
                  </a:cubicBezTo>
                  <a:cubicBezTo>
                    <a:pt x="27" y="21"/>
                    <a:pt x="22" y="26"/>
                    <a:pt x="15" y="26"/>
                  </a:cubicBezTo>
                  <a:cubicBezTo>
                    <a:pt x="9" y="26"/>
                    <a:pt x="3" y="21"/>
                    <a:pt x="3" y="14"/>
                  </a:cubicBezTo>
                  <a:cubicBezTo>
                    <a:pt x="3" y="13"/>
                    <a:pt x="4" y="12"/>
                    <a:pt x="4" y="11"/>
                  </a:cubicBezTo>
                  <a:cubicBezTo>
                    <a:pt x="2" y="14"/>
                    <a:pt x="0" y="18"/>
                    <a:pt x="0" y="23"/>
                  </a:cubicBezTo>
                  <a:cubicBezTo>
                    <a:pt x="0" y="36"/>
                    <a:pt x="11" y="46"/>
                    <a:pt x="24" y="46"/>
                  </a:cubicBezTo>
                  <a:cubicBezTo>
                    <a:pt x="37" y="46"/>
                    <a:pt x="47" y="36"/>
                    <a:pt x="47" y="23"/>
                  </a:cubicBezTo>
                  <a:close/>
                  <a:moveTo>
                    <a:pt x="47" y="23"/>
                  </a:moveTo>
                  <a:cubicBezTo>
                    <a:pt x="47" y="23"/>
                    <a:pt x="47" y="23"/>
                    <a:pt x="47" y="2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75" name="Freeform 89">
            <a:extLst>
              <a:ext uri="{FF2B5EF4-FFF2-40B4-BE49-F238E27FC236}">
                <a16:creationId xmlns:a16="http://schemas.microsoft.com/office/drawing/2014/main" id="{552C179F-7D50-4FFE-8CC9-6DD12AB500FB}"/>
              </a:ext>
            </a:extLst>
          </p:cNvPr>
          <p:cNvSpPr>
            <a:spLocks noEditPoints="1"/>
          </p:cNvSpPr>
          <p:nvPr/>
        </p:nvSpPr>
        <p:spPr bwMode="auto">
          <a:xfrm>
            <a:off x="10550942" y="2241411"/>
            <a:ext cx="717053" cy="553039"/>
          </a:xfrm>
          <a:custGeom>
            <a:avLst/>
            <a:gdLst/>
            <a:ahLst/>
            <a:cxnLst>
              <a:cxn ang="0">
                <a:pos x="191" y="0"/>
              </a:cxn>
              <a:cxn ang="0">
                <a:pos x="160" y="30"/>
              </a:cxn>
              <a:cxn ang="0">
                <a:pos x="177" y="57"/>
              </a:cxn>
              <a:cxn ang="0">
                <a:pos x="161" y="103"/>
              </a:cxn>
              <a:cxn ang="0">
                <a:pos x="155" y="102"/>
              </a:cxn>
              <a:cxn ang="0">
                <a:pos x="142" y="105"/>
              </a:cxn>
              <a:cxn ang="0">
                <a:pos x="107" y="68"/>
              </a:cxn>
              <a:cxn ang="0">
                <a:pos x="109" y="56"/>
              </a:cxn>
              <a:cxn ang="0">
                <a:pos x="79" y="26"/>
              </a:cxn>
              <a:cxn ang="0">
                <a:pos x="48" y="56"/>
              </a:cxn>
              <a:cxn ang="0">
                <a:pos x="59" y="79"/>
              </a:cxn>
              <a:cxn ang="0">
                <a:pos x="44" y="112"/>
              </a:cxn>
              <a:cxn ang="0">
                <a:pos x="30" y="109"/>
              </a:cxn>
              <a:cxn ang="0">
                <a:pos x="0" y="139"/>
              </a:cxn>
              <a:cxn ang="0">
                <a:pos x="30" y="170"/>
              </a:cxn>
              <a:cxn ang="0">
                <a:pos x="61" y="139"/>
              </a:cxn>
              <a:cxn ang="0">
                <a:pos x="54" y="120"/>
              </a:cxn>
              <a:cxn ang="0">
                <a:pos x="70" y="85"/>
              </a:cxn>
              <a:cxn ang="0">
                <a:pos x="78" y="86"/>
              </a:cxn>
              <a:cxn ang="0">
                <a:pos x="99" y="78"/>
              </a:cxn>
              <a:cxn ang="0">
                <a:pos x="132" y="113"/>
              </a:cxn>
              <a:cxn ang="0">
                <a:pos x="125" y="132"/>
              </a:cxn>
              <a:cxn ang="0">
                <a:pos x="156" y="163"/>
              </a:cxn>
              <a:cxn ang="0">
                <a:pos x="186" y="132"/>
              </a:cxn>
              <a:cxn ang="0">
                <a:pos x="173" y="108"/>
              </a:cxn>
              <a:cxn ang="0">
                <a:pos x="189" y="60"/>
              </a:cxn>
              <a:cxn ang="0">
                <a:pos x="191" y="60"/>
              </a:cxn>
              <a:cxn ang="0">
                <a:pos x="221" y="30"/>
              </a:cxn>
              <a:cxn ang="0">
                <a:pos x="191" y="0"/>
              </a:cxn>
              <a:cxn ang="0">
                <a:pos x="31" y="157"/>
              </a:cxn>
              <a:cxn ang="0">
                <a:pos x="13" y="139"/>
              </a:cxn>
              <a:cxn ang="0">
                <a:pos x="31" y="122"/>
              </a:cxn>
              <a:cxn ang="0">
                <a:pos x="48" y="139"/>
              </a:cxn>
              <a:cxn ang="0">
                <a:pos x="31" y="157"/>
              </a:cxn>
              <a:cxn ang="0">
                <a:pos x="79" y="74"/>
              </a:cxn>
              <a:cxn ang="0">
                <a:pos x="61" y="56"/>
              </a:cxn>
              <a:cxn ang="0">
                <a:pos x="79" y="38"/>
              </a:cxn>
              <a:cxn ang="0">
                <a:pos x="96" y="56"/>
              </a:cxn>
              <a:cxn ang="0">
                <a:pos x="79" y="74"/>
              </a:cxn>
              <a:cxn ang="0">
                <a:pos x="156" y="150"/>
              </a:cxn>
              <a:cxn ang="0">
                <a:pos x="138" y="133"/>
              </a:cxn>
              <a:cxn ang="0">
                <a:pos x="156" y="115"/>
              </a:cxn>
              <a:cxn ang="0">
                <a:pos x="173" y="133"/>
              </a:cxn>
              <a:cxn ang="0">
                <a:pos x="156" y="150"/>
              </a:cxn>
              <a:cxn ang="0">
                <a:pos x="191" y="48"/>
              </a:cxn>
              <a:cxn ang="0">
                <a:pos x="173" y="30"/>
              </a:cxn>
              <a:cxn ang="0">
                <a:pos x="191" y="13"/>
              </a:cxn>
              <a:cxn ang="0">
                <a:pos x="208" y="30"/>
              </a:cxn>
              <a:cxn ang="0">
                <a:pos x="191" y="48"/>
              </a:cxn>
              <a:cxn ang="0">
                <a:pos x="191" y="48"/>
              </a:cxn>
              <a:cxn ang="0">
                <a:pos x="191" y="48"/>
              </a:cxn>
            </a:cxnLst>
            <a:rect l="0" t="0" r="r" b="b"/>
            <a:pathLst>
              <a:path w="221" h="170">
                <a:moveTo>
                  <a:pt x="191" y="0"/>
                </a:moveTo>
                <a:cubicBezTo>
                  <a:pt x="174" y="0"/>
                  <a:pt x="160" y="14"/>
                  <a:pt x="160" y="30"/>
                </a:cubicBezTo>
                <a:cubicBezTo>
                  <a:pt x="160" y="42"/>
                  <a:pt x="167" y="52"/>
                  <a:pt x="177" y="57"/>
                </a:cubicBezTo>
                <a:cubicBezTo>
                  <a:pt x="161" y="103"/>
                  <a:pt x="161" y="103"/>
                  <a:pt x="161" y="103"/>
                </a:cubicBezTo>
                <a:cubicBezTo>
                  <a:pt x="159" y="103"/>
                  <a:pt x="157" y="102"/>
                  <a:pt x="155" y="102"/>
                </a:cubicBezTo>
                <a:cubicBezTo>
                  <a:pt x="150" y="102"/>
                  <a:pt x="146" y="103"/>
                  <a:pt x="142" y="105"/>
                </a:cubicBezTo>
                <a:cubicBezTo>
                  <a:pt x="107" y="68"/>
                  <a:pt x="107" y="68"/>
                  <a:pt x="107" y="68"/>
                </a:cubicBezTo>
                <a:cubicBezTo>
                  <a:pt x="108" y="64"/>
                  <a:pt x="109" y="60"/>
                  <a:pt x="109" y="56"/>
                </a:cubicBezTo>
                <a:cubicBezTo>
                  <a:pt x="109" y="39"/>
                  <a:pt x="95" y="26"/>
                  <a:pt x="79" y="26"/>
                </a:cubicBezTo>
                <a:cubicBezTo>
                  <a:pt x="62" y="26"/>
                  <a:pt x="48" y="39"/>
                  <a:pt x="48" y="56"/>
                </a:cubicBezTo>
                <a:cubicBezTo>
                  <a:pt x="48" y="65"/>
                  <a:pt x="52" y="74"/>
                  <a:pt x="59" y="79"/>
                </a:cubicBezTo>
                <a:cubicBezTo>
                  <a:pt x="44" y="112"/>
                  <a:pt x="44" y="112"/>
                  <a:pt x="44" y="112"/>
                </a:cubicBezTo>
                <a:cubicBezTo>
                  <a:pt x="40" y="110"/>
                  <a:pt x="35" y="109"/>
                  <a:pt x="30" y="109"/>
                </a:cubicBezTo>
                <a:cubicBezTo>
                  <a:pt x="14" y="109"/>
                  <a:pt x="0" y="123"/>
                  <a:pt x="0" y="139"/>
                </a:cubicBezTo>
                <a:cubicBezTo>
                  <a:pt x="0" y="156"/>
                  <a:pt x="14" y="170"/>
                  <a:pt x="30" y="170"/>
                </a:cubicBezTo>
                <a:cubicBezTo>
                  <a:pt x="47" y="170"/>
                  <a:pt x="61" y="156"/>
                  <a:pt x="61" y="139"/>
                </a:cubicBezTo>
                <a:cubicBezTo>
                  <a:pt x="61" y="132"/>
                  <a:pt x="58" y="125"/>
                  <a:pt x="54" y="120"/>
                </a:cubicBezTo>
                <a:cubicBezTo>
                  <a:pt x="70" y="85"/>
                  <a:pt x="70" y="85"/>
                  <a:pt x="70" y="85"/>
                </a:cubicBezTo>
                <a:cubicBezTo>
                  <a:pt x="73" y="86"/>
                  <a:pt x="76" y="86"/>
                  <a:pt x="78" y="86"/>
                </a:cubicBezTo>
                <a:cubicBezTo>
                  <a:pt x="86" y="86"/>
                  <a:pt x="93" y="83"/>
                  <a:pt x="99" y="78"/>
                </a:cubicBezTo>
                <a:cubicBezTo>
                  <a:pt x="132" y="113"/>
                  <a:pt x="132" y="113"/>
                  <a:pt x="132" y="113"/>
                </a:cubicBezTo>
                <a:cubicBezTo>
                  <a:pt x="128" y="118"/>
                  <a:pt x="125" y="125"/>
                  <a:pt x="125" y="132"/>
                </a:cubicBezTo>
                <a:cubicBezTo>
                  <a:pt x="125" y="149"/>
                  <a:pt x="139" y="163"/>
                  <a:pt x="156" y="163"/>
                </a:cubicBezTo>
                <a:cubicBezTo>
                  <a:pt x="172" y="163"/>
                  <a:pt x="186" y="149"/>
                  <a:pt x="186" y="132"/>
                </a:cubicBezTo>
                <a:cubicBezTo>
                  <a:pt x="186" y="122"/>
                  <a:pt x="181" y="113"/>
                  <a:pt x="173" y="108"/>
                </a:cubicBezTo>
                <a:cubicBezTo>
                  <a:pt x="189" y="60"/>
                  <a:pt x="189" y="60"/>
                  <a:pt x="189" y="60"/>
                </a:cubicBezTo>
                <a:cubicBezTo>
                  <a:pt x="191" y="60"/>
                  <a:pt x="191" y="60"/>
                  <a:pt x="191" y="60"/>
                </a:cubicBezTo>
                <a:cubicBezTo>
                  <a:pt x="207" y="60"/>
                  <a:pt x="221" y="47"/>
                  <a:pt x="221" y="30"/>
                </a:cubicBezTo>
                <a:cubicBezTo>
                  <a:pt x="221" y="14"/>
                  <a:pt x="207" y="0"/>
                  <a:pt x="191" y="0"/>
                </a:cubicBezTo>
                <a:close/>
                <a:moveTo>
                  <a:pt x="31" y="157"/>
                </a:moveTo>
                <a:cubicBezTo>
                  <a:pt x="21" y="157"/>
                  <a:pt x="13" y="149"/>
                  <a:pt x="13" y="139"/>
                </a:cubicBezTo>
                <a:cubicBezTo>
                  <a:pt x="13" y="130"/>
                  <a:pt x="21" y="122"/>
                  <a:pt x="31" y="122"/>
                </a:cubicBezTo>
                <a:cubicBezTo>
                  <a:pt x="40" y="122"/>
                  <a:pt x="48" y="130"/>
                  <a:pt x="48" y="139"/>
                </a:cubicBezTo>
                <a:cubicBezTo>
                  <a:pt x="48" y="149"/>
                  <a:pt x="40" y="157"/>
                  <a:pt x="31" y="157"/>
                </a:cubicBezTo>
                <a:close/>
                <a:moveTo>
                  <a:pt x="79" y="74"/>
                </a:moveTo>
                <a:cubicBezTo>
                  <a:pt x="69" y="74"/>
                  <a:pt x="61" y="66"/>
                  <a:pt x="61" y="56"/>
                </a:cubicBezTo>
                <a:cubicBezTo>
                  <a:pt x="61" y="46"/>
                  <a:pt x="69" y="38"/>
                  <a:pt x="79" y="38"/>
                </a:cubicBezTo>
                <a:cubicBezTo>
                  <a:pt x="88" y="38"/>
                  <a:pt x="96" y="46"/>
                  <a:pt x="96" y="56"/>
                </a:cubicBezTo>
                <a:cubicBezTo>
                  <a:pt x="96" y="66"/>
                  <a:pt x="88" y="74"/>
                  <a:pt x="79" y="74"/>
                </a:cubicBezTo>
                <a:close/>
                <a:moveTo>
                  <a:pt x="156" y="150"/>
                </a:moveTo>
                <a:cubicBezTo>
                  <a:pt x="146" y="150"/>
                  <a:pt x="138" y="142"/>
                  <a:pt x="138" y="133"/>
                </a:cubicBezTo>
                <a:cubicBezTo>
                  <a:pt x="138" y="123"/>
                  <a:pt x="146" y="115"/>
                  <a:pt x="156" y="115"/>
                </a:cubicBezTo>
                <a:cubicBezTo>
                  <a:pt x="165" y="115"/>
                  <a:pt x="173" y="123"/>
                  <a:pt x="173" y="133"/>
                </a:cubicBezTo>
                <a:cubicBezTo>
                  <a:pt x="173" y="142"/>
                  <a:pt x="165" y="150"/>
                  <a:pt x="156" y="150"/>
                </a:cubicBezTo>
                <a:close/>
                <a:moveTo>
                  <a:pt x="191" y="48"/>
                </a:moveTo>
                <a:cubicBezTo>
                  <a:pt x="181" y="48"/>
                  <a:pt x="173" y="40"/>
                  <a:pt x="173" y="30"/>
                </a:cubicBezTo>
                <a:cubicBezTo>
                  <a:pt x="173" y="21"/>
                  <a:pt x="181" y="13"/>
                  <a:pt x="191" y="13"/>
                </a:cubicBezTo>
                <a:cubicBezTo>
                  <a:pt x="200" y="13"/>
                  <a:pt x="208" y="21"/>
                  <a:pt x="208" y="30"/>
                </a:cubicBezTo>
                <a:cubicBezTo>
                  <a:pt x="208" y="40"/>
                  <a:pt x="200" y="48"/>
                  <a:pt x="191" y="48"/>
                </a:cubicBezTo>
                <a:close/>
                <a:moveTo>
                  <a:pt x="191" y="48"/>
                </a:moveTo>
                <a:cubicBezTo>
                  <a:pt x="191" y="48"/>
                  <a:pt x="191" y="48"/>
                  <a:pt x="191" y="48"/>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6" name="Freeform 5">
            <a:extLst>
              <a:ext uri="{FF2B5EF4-FFF2-40B4-BE49-F238E27FC236}">
                <a16:creationId xmlns:a16="http://schemas.microsoft.com/office/drawing/2014/main" id="{DF63B2D5-00B8-40C7-8D9A-2E5C4E02848E}"/>
              </a:ext>
            </a:extLst>
          </p:cNvPr>
          <p:cNvSpPr>
            <a:spLocks noEditPoints="1"/>
          </p:cNvSpPr>
          <p:nvPr/>
        </p:nvSpPr>
        <p:spPr bwMode="auto">
          <a:xfrm>
            <a:off x="10645745" y="1339151"/>
            <a:ext cx="527449" cy="623348"/>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7" name="Arc 140">
            <a:extLst>
              <a:ext uri="{FF2B5EF4-FFF2-40B4-BE49-F238E27FC236}">
                <a16:creationId xmlns:a16="http://schemas.microsoft.com/office/drawing/2014/main" id="{0C311809-C30A-4828-9027-398BB8488B4C}"/>
              </a:ext>
            </a:extLst>
          </p:cNvPr>
          <p:cNvSpPr/>
          <p:nvPr/>
        </p:nvSpPr>
        <p:spPr>
          <a:xfrm>
            <a:off x="28063" y="1739195"/>
            <a:ext cx="4461827" cy="4461824"/>
          </a:xfrm>
          <a:prstGeom prst="arc">
            <a:avLst>
              <a:gd name="adj1" fmla="val 16200000"/>
              <a:gd name="adj2" fmla="val 5686778"/>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78" name="Oval 142">
            <a:extLst>
              <a:ext uri="{FF2B5EF4-FFF2-40B4-BE49-F238E27FC236}">
                <a16:creationId xmlns:a16="http://schemas.microsoft.com/office/drawing/2014/main" id="{86158969-C2DB-4A4C-9035-0F2789CA6630}"/>
              </a:ext>
            </a:extLst>
          </p:cNvPr>
          <p:cNvSpPr/>
          <p:nvPr/>
        </p:nvSpPr>
        <p:spPr>
          <a:xfrm>
            <a:off x="1983498" y="1467823"/>
            <a:ext cx="479085" cy="4790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9" name="Oval 143">
            <a:extLst>
              <a:ext uri="{FF2B5EF4-FFF2-40B4-BE49-F238E27FC236}">
                <a16:creationId xmlns:a16="http://schemas.microsoft.com/office/drawing/2014/main" id="{24974A51-7BF9-418F-B783-C55085B040F6}"/>
              </a:ext>
            </a:extLst>
          </p:cNvPr>
          <p:cNvSpPr/>
          <p:nvPr/>
        </p:nvSpPr>
        <p:spPr>
          <a:xfrm>
            <a:off x="3448770" y="2028203"/>
            <a:ext cx="479085" cy="4790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0" name="Oval 144">
            <a:extLst>
              <a:ext uri="{FF2B5EF4-FFF2-40B4-BE49-F238E27FC236}">
                <a16:creationId xmlns:a16="http://schemas.microsoft.com/office/drawing/2014/main" id="{1367328F-B786-4185-B634-9829D3A254FD}"/>
              </a:ext>
            </a:extLst>
          </p:cNvPr>
          <p:cNvSpPr/>
          <p:nvPr/>
        </p:nvSpPr>
        <p:spPr>
          <a:xfrm>
            <a:off x="4157538" y="3098328"/>
            <a:ext cx="479085" cy="479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1" name="Oval 145">
            <a:extLst>
              <a:ext uri="{FF2B5EF4-FFF2-40B4-BE49-F238E27FC236}">
                <a16:creationId xmlns:a16="http://schemas.microsoft.com/office/drawing/2014/main" id="{26B218D2-7C50-450B-8AFD-0802F0D5B143}"/>
              </a:ext>
            </a:extLst>
          </p:cNvPr>
          <p:cNvSpPr/>
          <p:nvPr/>
        </p:nvSpPr>
        <p:spPr>
          <a:xfrm>
            <a:off x="4175767" y="4336010"/>
            <a:ext cx="479085" cy="4790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2" name="Oval 146">
            <a:extLst>
              <a:ext uri="{FF2B5EF4-FFF2-40B4-BE49-F238E27FC236}">
                <a16:creationId xmlns:a16="http://schemas.microsoft.com/office/drawing/2014/main" id="{6D6AAA9B-AE18-49FB-9BAF-DBEF0E24D511}"/>
              </a:ext>
            </a:extLst>
          </p:cNvPr>
          <p:cNvSpPr/>
          <p:nvPr/>
        </p:nvSpPr>
        <p:spPr>
          <a:xfrm>
            <a:off x="3312635" y="5502852"/>
            <a:ext cx="479085" cy="4790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3" name="Oval 148">
            <a:extLst>
              <a:ext uri="{FF2B5EF4-FFF2-40B4-BE49-F238E27FC236}">
                <a16:creationId xmlns:a16="http://schemas.microsoft.com/office/drawing/2014/main" id="{428C12D8-E924-423D-802B-33299DB84029}"/>
              </a:ext>
            </a:extLst>
          </p:cNvPr>
          <p:cNvSpPr/>
          <p:nvPr/>
        </p:nvSpPr>
        <p:spPr>
          <a:xfrm>
            <a:off x="1983498" y="5961476"/>
            <a:ext cx="479085" cy="47908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4" name="Text Placeholder 3">
            <a:extLst>
              <a:ext uri="{FF2B5EF4-FFF2-40B4-BE49-F238E27FC236}">
                <a16:creationId xmlns:a16="http://schemas.microsoft.com/office/drawing/2014/main" id="{0806B5FF-28A3-4A7B-8481-ACC6DDEA3771}"/>
              </a:ext>
            </a:extLst>
          </p:cNvPr>
          <p:cNvSpPr txBox="1">
            <a:spLocks/>
          </p:cNvSpPr>
          <p:nvPr/>
        </p:nvSpPr>
        <p:spPr>
          <a:xfrm>
            <a:off x="9422967" y="1296248"/>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1"/>
                </a:solidFill>
              </a:rPr>
              <a:t>你的标题</a:t>
            </a:r>
            <a:endParaRPr lang="en-US" sz="1600" b="1" dirty="0">
              <a:solidFill>
                <a:schemeClr val="accent1"/>
              </a:solidFill>
            </a:endParaRPr>
          </a:p>
        </p:txBody>
      </p:sp>
      <p:sp>
        <p:nvSpPr>
          <p:cNvPr id="85" name="Text Placeholder 3">
            <a:extLst>
              <a:ext uri="{FF2B5EF4-FFF2-40B4-BE49-F238E27FC236}">
                <a16:creationId xmlns:a16="http://schemas.microsoft.com/office/drawing/2014/main" id="{3AB361E1-120D-4810-8573-6F2F780A3298}"/>
              </a:ext>
            </a:extLst>
          </p:cNvPr>
          <p:cNvSpPr txBox="1">
            <a:spLocks/>
          </p:cNvSpPr>
          <p:nvPr/>
        </p:nvSpPr>
        <p:spPr>
          <a:xfrm>
            <a:off x="5020669" y="1568501"/>
            <a:ext cx="5261137" cy="48474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1000" dirty="0">
                <a:solidFill>
                  <a:prstClr val="black">
                    <a:lumMod val="75000"/>
                    <a:lumOff val="25000"/>
                  </a:prstClr>
                </a:solidFill>
              </a:rPr>
              <a:t>在此添加相关内容在此添加相关内容在此添加相关内容</a:t>
            </a:r>
            <a:r>
              <a:rPr lang="zh-CN" altLang="en-US" sz="105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86" name="Text Placeholder 3">
            <a:extLst>
              <a:ext uri="{FF2B5EF4-FFF2-40B4-BE49-F238E27FC236}">
                <a16:creationId xmlns:a16="http://schemas.microsoft.com/office/drawing/2014/main" id="{1A2D932D-D49F-4451-80FE-0FDDC855B3F4}"/>
              </a:ext>
            </a:extLst>
          </p:cNvPr>
          <p:cNvSpPr txBox="1">
            <a:spLocks/>
          </p:cNvSpPr>
          <p:nvPr/>
        </p:nvSpPr>
        <p:spPr>
          <a:xfrm>
            <a:off x="9422967" y="2199303"/>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2"/>
                </a:solidFill>
              </a:rPr>
              <a:t>你的标题</a:t>
            </a:r>
            <a:endParaRPr lang="en-US" sz="1600" b="1" dirty="0">
              <a:solidFill>
                <a:schemeClr val="accent2"/>
              </a:solidFill>
            </a:endParaRPr>
          </a:p>
        </p:txBody>
      </p:sp>
      <p:sp>
        <p:nvSpPr>
          <p:cNvPr id="87" name="Text Placeholder 3">
            <a:extLst>
              <a:ext uri="{FF2B5EF4-FFF2-40B4-BE49-F238E27FC236}">
                <a16:creationId xmlns:a16="http://schemas.microsoft.com/office/drawing/2014/main" id="{67DF3F97-E4BB-469E-97E6-93E249AB7F50}"/>
              </a:ext>
            </a:extLst>
          </p:cNvPr>
          <p:cNvSpPr txBox="1">
            <a:spLocks/>
          </p:cNvSpPr>
          <p:nvPr/>
        </p:nvSpPr>
        <p:spPr>
          <a:xfrm>
            <a:off x="5020669" y="2471556"/>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88" name="Text Placeholder 3">
            <a:extLst>
              <a:ext uri="{FF2B5EF4-FFF2-40B4-BE49-F238E27FC236}">
                <a16:creationId xmlns:a16="http://schemas.microsoft.com/office/drawing/2014/main" id="{D95DBE0C-D8ED-4DC6-A22C-CC78FEAFF3DF}"/>
              </a:ext>
            </a:extLst>
          </p:cNvPr>
          <p:cNvSpPr txBox="1">
            <a:spLocks/>
          </p:cNvSpPr>
          <p:nvPr/>
        </p:nvSpPr>
        <p:spPr>
          <a:xfrm>
            <a:off x="9422967" y="3040219"/>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3"/>
                </a:solidFill>
              </a:rPr>
              <a:t>你的标题</a:t>
            </a:r>
            <a:endParaRPr lang="en-US" sz="1600" b="1" dirty="0">
              <a:solidFill>
                <a:schemeClr val="accent3"/>
              </a:solidFill>
            </a:endParaRPr>
          </a:p>
        </p:txBody>
      </p:sp>
      <p:sp>
        <p:nvSpPr>
          <p:cNvPr id="89" name="Text Placeholder 3">
            <a:extLst>
              <a:ext uri="{FF2B5EF4-FFF2-40B4-BE49-F238E27FC236}">
                <a16:creationId xmlns:a16="http://schemas.microsoft.com/office/drawing/2014/main" id="{ED1DBA10-DA17-4CFC-B9B9-5E6914383045}"/>
              </a:ext>
            </a:extLst>
          </p:cNvPr>
          <p:cNvSpPr txBox="1">
            <a:spLocks/>
          </p:cNvSpPr>
          <p:nvPr/>
        </p:nvSpPr>
        <p:spPr>
          <a:xfrm>
            <a:off x="5020669" y="3312472"/>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0" name="Text Placeholder 3">
            <a:extLst>
              <a:ext uri="{FF2B5EF4-FFF2-40B4-BE49-F238E27FC236}">
                <a16:creationId xmlns:a16="http://schemas.microsoft.com/office/drawing/2014/main" id="{63CF5E49-FB62-4141-8288-3176E590BB63}"/>
              </a:ext>
            </a:extLst>
          </p:cNvPr>
          <p:cNvSpPr txBox="1">
            <a:spLocks/>
          </p:cNvSpPr>
          <p:nvPr/>
        </p:nvSpPr>
        <p:spPr>
          <a:xfrm>
            <a:off x="9422967" y="3883018"/>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4"/>
                </a:solidFill>
              </a:rPr>
              <a:t>你的标题</a:t>
            </a:r>
            <a:endParaRPr lang="en-US" sz="1600" b="1" dirty="0">
              <a:solidFill>
                <a:schemeClr val="accent4"/>
              </a:solidFill>
            </a:endParaRPr>
          </a:p>
        </p:txBody>
      </p:sp>
      <p:sp>
        <p:nvSpPr>
          <p:cNvPr id="91" name="Text Placeholder 3">
            <a:extLst>
              <a:ext uri="{FF2B5EF4-FFF2-40B4-BE49-F238E27FC236}">
                <a16:creationId xmlns:a16="http://schemas.microsoft.com/office/drawing/2014/main" id="{64812FA2-FB1F-4117-A274-5560ED29E07C}"/>
              </a:ext>
            </a:extLst>
          </p:cNvPr>
          <p:cNvSpPr txBox="1">
            <a:spLocks/>
          </p:cNvSpPr>
          <p:nvPr/>
        </p:nvSpPr>
        <p:spPr>
          <a:xfrm>
            <a:off x="5020669" y="4155270"/>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2" name="Text Placeholder 3">
            <a:extLst>
              <a:ext uri="{FF2B5EF4-FFF2-40B4-BE49-F238E27FC236}">
                <a16:creationId xmlns:a16="http://schemas.microsoft.com/office/drawing/2014/main" id="{F78B4E69-19B4-48E2-A46B-CDC686FE8CEA}"/>
              </a:ext>
            </a:extLst>
          </p:cNvPr>
          <p:cNvSpPr txBox="1">
            <a:spLocks/>
          </p:cNvSpPr>
          <p:nvPr/>
        </p:nvSpPr>
        <p:spPr>
          <a:xfrm>
            <a:off x="9422967" y="4758614"/>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5"/>
                </a:solidFill>
              </a:rPr>
              <a:t>你的标题</a:t>
            </a:r>
            <a:endParaRPr lang="en-US" sz="1600" b="1" dirty="0">
              <a:solidFill>
                <a:schemeClr val="accent5"/>
              </a:solidFill>
            </a:endParaRPr>
          </a:p>
        </p:txBody>
      </p:sp>
      <p:sp>
        <p:nvSpPr>
          <p:cNvPr id="93" name="Text Placeholder 3">
            <a:extLst>
              <a:ext uri="{FF2B5EF4-FFF2-40B4-BE49-F238E27FC236}">
                <a16:creationId xmlns:a16="http://schemas.microsoft.com/office/drawing/2014/main" id="{6C80775F-1479-4670-9626-388EF5EF38C6}"/>
              </a:ext>
            </a:extLst>
          </p:cNvPr>
          <p:cNvSpPr txBox="1">
            <a:spLocks/>
          </p:cNvSpPr>
          <p:nvPr/>
        </p:nvSpPr>
        <p:spPr>
          <a:xfrm>
            <a:off x="5020669" y="5030866"/>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94" name="Text Placeholder 3">
            <a:extLst>
              <a:ext uri="{FF2B5EF4-FFF2-40B4-BE49-F238E27FC236}">
                <a16:creationId xmlns:a16="http://schemas.microsoft.com/office/drawing/2014/main" id="{5931ACBE-9AFC-49C0-B488-00278D9490BB}"/>
              </a:ext>
            </a:extLst>
          </p:cNvPr>
          <p:cNvSpPr txBox="1">
            <a:spLocks/>
          </p:cNvSpPr>
          <p:nvPr/>
        </p:nvSpPr>
        <p:spPr>
          <a:xfrm>
            <a:off x="9422967" y="5588324"/>
            <a:ext cx="820738"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sz="1600" b="1" dirty="0">
                <a:solidFill>
                  <a:schemeClr val="accent6"/>
                </a:solidFill>
              </a:rPr>
              <a:t>你的标题</a:t>
            </a:r>
            <a:endParaRPr lang="en-US" sz="1600" b="1" dirty="0">
              <a:solidFill>
                <a:schemeClr val="accent6"/>
              </a:solidFill>
            </a:endParaRPr>
          </a:p>
        </p:txBody>
      </p:sp>
      <p:sp>
        <p:nvSpPr>
          <p:cNvPr id="95" name="Text Placeholder 3">
            <a:extLst>
              <a:ext uri="{FF2B5EF4-FFF2-40B4-BE49-F238E27FC236}">
                <a16:creationId xmlns:a16="http://schemas.microsoft.com/office/drawing/2014/main" id="{1A2FFE69-4C7A-4EE0-AE9C-D2D547B9B232}"/>
              </a:ext>
            </a:extLst>
          </p:cNvPr>
          <p:cNvSpPr txBox="1">
            <a:spLocks/>
          </p:cNvSpPr>
          <p:nvPr/>
        </p:nvSpPr>
        <p:spPr>
          <a:xfrm>
            <a:off x="5020669" y="5860577"/>
            <a:ext cx="5261137" cy="4381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Tree>
    <p:extLst>
      <p:ext uri="{BB962C8B-B14F-4D97-AF65-F5344CB8AC3E}">
        <p14:creationId xmlns:p14="http://schemas.microsoft.com/office/powerpoint/2010/main" val="387344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 calcmode="lin" valueType="num">
                                      <p:cBhvr>
                                        <p:cTn id="22" dur="500" fill="hold"/>
                                        <p:tgtEl>
                                          <p:spTgt spid="79"/>
                                        </p:tgtEl>
                                        <p:attrNameLst>
                                          <p:attrName>ppt_w</p:attrName>
                                        </p:attrNameLst>
                                      </p:cBhvr>
                                      <p:tavLst>
                                        <p:tav tm="0">
                                          <p:val>
                                            <p:fltVal val="0"/>
                                          </p:val>
                                        </p:tav>
                                        <p:tav tm="100000">
                                          <p:val>
                                            <p:strVal val="#ppt_w"/>
                                          </p:val>
                                        </p:tav>
                                      </p:tavLst>
                                    </p:anim>
                                    <p:anim calcmode="lin" valueType="num">
                                      <p:cBhvr>
                                        <p:cTn id="23" dur="500" fill="hold"/>
                                        <p:tgtEl>
                                          <p:spTgt spid="79"/>
                                        </p:tgtEl>
                                        <p:attrNameLst>
                                          <p:attrName>ppt_h</p:attrName>
                                        </p:attrNameLst>
                                      </p:cBhvr>
                                      <p:tavLst>
                                        <p:tav tm="0">
                                          <p:val>
                                            <p:fltVal val="0"/>
                                          </p:val>
                                        </p:tav>
                                        <p:tav tm="100000">
                                          <p:val>
                                            <p:strVal val="#ppt_h"/>
                                          </p:val>
                                        </p:tav>
                                      </p:tavLst>
                                    </p:anim>
                                    <p:animEffect transition="in" filter="fade">
                                      <p:cBhvr>
                                        <p:cTn id="24" dur="500"/>
                                        <p:tgtEl>
                                          <p:spTgt spid="7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p:cTn id="27" dur="500" fill="hold"/>
                                        <p:tgtEl>
                                          <p:spTgt spid="80"/>
                                        </p:tgtEl>
                                        <p:attrNameLst>
                                          <p:attrName>ppt_w</p:attrName>
                                        </p:attrNameLst>
                                      </p:cBhvr>
                                      <p:tavLst>
                                        <p:tav tm="0">
                                          <p:val>
                                            <p:fltVal val="0"/>
                                          </p:val>
                                        </p:tav>
                                        <p:tav tm="100000">
                                          <p:val>
                                            <p:strVal val="#ppt_w"/>
                                          </p:val>
                                        </p:tav>
                                      </p:tavLst>
                                    </p:anim>
                                    <p:anim calcmode="lin" valueType="num">
                                      <p:cBhvr>
                                        <p:cTn id="28" dur="500" fill="hold"/>
                                        <p:tgtEl>
                                          <p:spTgt spid="80"/>
                                        </p:tgtEl>
                                        <p:attrNameLst>
                                          <p:attrName>ppt_h</p:attrName>
                                        </p:attrNameLst>
                                      </p:cBhvr>
                                      <p:tavLst>
                                        <p:tav tm="0">
                                          <p:val>
                                            <p:fltVal val="0"/>
                                          </p:val>
                                        </p:tav>
                                        <p:tav tm="100000">
                                          <p:val>
                                            <p:strVal val="#ppt_h"/>
                                          </p:val>
                                        </p:tav>
                                      </p:tavLst>
                                    </p:anim>
                                    <p:animEffect transition="in" filter="fade">
                                      <p:cBhvr>
                                        <p:cTn id="29" dur="500"/>
                                        <p:tgtEl>
                                          <p:spTgt spid="8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p:cTn id="32" dur="500" fill="hold"/>
                                        <p:tgtEl>
                                          <p:spTgt spid="81"/>
                                        </p:tgtEl>
                                        <p:attrNameLst>
                                          <p:attrName>ppt_w</p:attrName>
                                        </p:attrNameLst>
                                      </p:cBhvr>
                                      <p:tavLst>
                                        <p:tav tm="0">
                                          <p:val>
                                            <p:fltVal val="0"/>
                                          </p:val>
                                        </p:tav>
                                        <p:tav tm="100000">
                                          <p:val>
                                            <p:strVal val="#ppt_w"/>
                                          </p:val>
                                        </p:tav>
                                      </p:tavLst>
                                    </p:anim>
                                    <p:anim calcmode="lin" valueType="num">
                                      <p:cBhvr>
                                        <p:cTn id="33" dur="500" fill="hold"/>
                                        <p:tgtEl>
                                          <p:spTgt spid="81"/>
                                        </p:tgtEl>
                                        <p:attrNameLst>
                                          <p:attrName>ppt_h</p:attrName>
                                        </p:attrNameLst>
                                      </p:cBhvr>
                                      <p:tavLst>
                                        <p:tav tm="0">
                                          <p:val>
                                            <p:fltVal val="0"/>
                                          </p:val>
                                        </p:tav>
                                        <p:tav tm="100000">
                                          <p:val>
                                            <p:strVal val="#ppt_h"/>
                                          </p:val>
                                        </p:tav>
                                      </p:tavLst>
                                    </p:anim>
                                    <p:animEffect transition="in" filter="fade">
                                      <p:cBhvr>
                                        <p:cTn id="34" dur="500"/>
                                        <p:tgtEl>
                                          <p:spTgt spid="8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Effect transition="in" filter="fade">
                                      <p:cBhvr>
                                        <p:cTn id="39" dur="500"/>
                                        <p:tgtEl>
                                          <p:spTgt spid="8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3"/>
                                        </p:tgtEl>
                                        <p:attrNameLst>
                                          <p:attrName>style.visibility</p:attrName>
                                        </p:attrNameLst>
                                      </p:cBhvr>
                                      <p:to>
                                        <p:strVal val="visible"/>
                                      </p:to>
                                    </p:set>
                                    <p:anim calcmode="lin" valueType="num">
                                      <p:cBhvr>
                                        <p:cTn id="42" dur="500" fill="hold"/>
                                        <p:tgtEl>
                                          <p:spTgt spid="83"/>
                                        </p:tgtEl>
                                        <p:attrNameLst>
                                          <p:attrName>ppt_w</p:attrName>
                                        </p:attrNameLst>
                                      </p:cBhvr>
                                      <p:tavLst>
                                        <p:tav tm="0">
                                          <p:val>
                                            <p:fltVal val="0"/>
                                          </p:val>
                                        </p:tav>
                                        <p:tav tm="100000">
                                          <p:val>
                                            <p:strVal val="#ppt_w"/>
                                          </p:val>
                                        </p:tav>
                                      </p:tavLst>
                                    </p:anim>
                                    <p:anim calcmode="lin" valueType="num">
                                      <p:cBhvr>
                                        <p:cTn id="43" dur="500" fill="hold"/>
                                        <p:tgtEl>
                                          <p:spTgt spid="83"/>
                                        </p:tgtEl>
                                        <p:attrNameLst>
                                          <p:attrName>ppt_h</p:attrName>
                                        </p:attrNameLst>
                                      </p:cBhvr>
                                      <p:tavLst>
                                        <p:tav tm="0">
                                          <p:val>
                                            <p:fltVal val="0"/>
                                          </p:val>
                                        </p:tav>
                                        <p:tav tm="100000">
                                          <p:val>
                                            <p:strVal val="#ppt_h"/>
                                          </p:val>
                                        </p:tav>
                                      </p:tavLst>
                                    </p:anim>
                                    <p:animEffect transition="in" filter="fade">
                                      <p:cBhvr>
                                        <p:cTn id="44" dur="500"/>
                                        <p:tgtEl>
                                          <p:spTgt spid="83"/>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0-#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0-#ppt_w/2"/>
                                          </p:val>
                                        </p:tav>
                                        <p:tav tm="100000">
                                          <p:val>
                                            <p:strVal val="#ppt_x"/>
                                          </p:val>
                                        </p:tav>
                                      </p:tavLst>
                                    </p:anim>
                                    <p:anim calcmode="lin" valueType="num">
                                      <p:cBhvr additive="base">
                                        <p:cTn id="54" dur="500" fill="hold"/>
                                        <p:tgtEl>
                                          <p:spTgt spid="4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additive="base">
                                        <p:cTn id="57" dur="500" fill="hold"/>
                                        <p:tgtEl>
                                          <p:spTgt spid="71"/>
                                        </p:tgtEl>
                                        <p:attrNameLst>
                                          <p:attrName>ppt_x</p:attrName>
                                        </p:attrNameLst>
                                      </p:cBhvr>
                                      <p:tavLst>
                                        <p:tav tm="0">
                                          <p:val>
                                            <p:strVal val="0-#ppt_w/2"/>
                                          </p:val>
                                        </p:tav>
                                        <p:tav tm="100000">
                                          <p:val>
                                            <p:strVal val="#ppt_x"/>
                                          </p:val>
                                        </p:tav>
                                      </p:tavLst>
                                    </p:anim>
                                    <p:anim calcmode="lin" valueType="num">
                                      <p:cBhvr additive="base">
                                        <p:cTn id="58" dur="500" fill="hold"/>
                                        <p:tgtEl>
                                          <p:spTgt spid="71"/>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additive="base">
                                        <p:cTn id="61" dur="500" fill="hold"/>
                                        <p:tgtEl>
                                          <p:spTgt spid="72"/>
                                        </p:tgtEl>
                                        <p:attrNameLst>
                                          <p:attrName>ppt_x</p:attrName>
                                        </p:attrNameLst>
                                      </p:cBhvr>
                                      <p:tavLst>
                                        <p:tav tm="0">
                                          <p:val>
                                            <p:strVal val="0-#ppt_w/2"/>
                                          </p:val>
                                        </p:tav>
                                        <p:tav tm="100000">
                                          <p:val>
                                            <p:strVal val="#ppt_x"/>
                                          </p:val>
                                        </p:tav>
                                      </p:tavLst>
                                    </p:anim>
                                    <p:anim calcmode="lin" valueType="num">
                                      <p:cBhvr additive="base">
                                        <p:cTn id="62" dur="500" fill="hold"/>
                                        <p:tgtEl>
                                          <p:spTgt spid="72"/>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500" fill="hold"/>
                                        <p:tgtEl>
                                          <p:spTgt spid="75"/>
                                        </p:tgtEl>
                                        <p:attrNameLst>
                                          <p:attrName>ppt_x</p:attrName>
                                        </p:attrNameLst>
                                      </p:cBhvr>
                                      <p:tavLst>
                                        <p:tav tm="0">
                                          <p:val>
                                            <p:strVal val="0-#ppt_w/2"/>
                                          </p:val>
                                        </p:tav>
                                        <p:tav tm="100000">
                                          <p:val>
                                            <p:strVal val="#ppt_x"/>
                                          </p:val>
                                        </p:tav>
                                      </p:tavLst>
                                    </p:anim>
                                    <p:anim calcmode="lin" valueType="num">
                                      <p:cBhvr additive="base">
                                        <p:cTn id="66" dur="500" fill="hold"/>
                                        <p:tgtEl>
                                          <p:spTgt spid="75"/>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76"/>
                                        </p:tgtEl>
                                        <p:attrNameLst>
                                          <p:attrName>style.visibility</p:attrName>
                                        </p:attrNameLst>
                                      </p:cBhvr>
                                      <p:to>
                                        <p:strVal val="visible"/>
                                      </p:to>
                                    </p:set>
                                    <p:anim calcmode="lin" valueType="num">
                                      <p:cBhvr additive="base">
                                        <p:cTn id="69" dur="500" fill="hold"/>
                                        <p:tgtEl>
                                          <p:spTgt spid="76"/>
                                        </p:tgtEl>
                                        <p:attrNameLst>
                                          <p:attrName>ppt_x</p:attrName>
                                        </p:attrNameLst>
                                      </p:cBhvr>
                                      <p:tavLst>
                                        <p:tav tm="0">
                                          <p:val>
                                            <p:strVal val="0-#ppt_w/2"/>
                                          </p:val>
                                        </p:tav>
                                        <p:tav tm="100000">
                                          <p:val>
                                            <p:strVal val="#ppt_x"/>
                                          </p:val>
                                        </p:tav>
                                      </p:tavLst>
                                    </p:anim>
                                    <p:anim calcmode="lin" valueType="num">
                                      <p:cBhvr additive="base">
                                        <p:cTn id="70" dur="500" fill="hold"/>
                                        <p:tgtEl>
                                          <p:spTgt spid="76"/>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additive="base">
                                        <p:cTn id="73" dur="500" fill="hold"/>
                                        <p:tgtEl>
                                          <p:spTgt spid="84"/>
                                        </p:tgtEl>
                                        <p:attrNameLst>
                                          <p:attrName>ppt_x</p:attrName>
                                        </p:attrNameLst>
                                      </p:cBhvr>
                                      <p:tavLst>
                                        <p:tav tm="0">
                                          <p:val>
                                            <p:strVal val="0-#ppt_w/2"/>
                                          </p:val>
                                        </p:tav>
                                        <p:tav tm="100000">
                                          <p:val>
                                            <p:strVal val="#ppt_x"/>
                                          </p:val>
                                        </p:tav>
                                      </p:tavLst>
                                    </p:anim>
                                    <p:anim calcmode="lin" valueType="num">
                                      <p:cBhvr additive="base">
                                        <p:cTn id="74" dur="500" fill="hold"/>
                                        <p:tgtEl>
                                          <p:spTgt spid="8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85"/>
                                        </p:tgtEl>
                                        <p:attrNameLst>
                                          <p:attrName>style.visibility</p:attrName>
                                        </p:attrNameLst>
                                      </p:cBhvr>
                                      <p:to>
                                        <p:strVal val="visible"/>
                                      </p:to>
                                    </p:set>
                                    <p:anim calcmode="lin" valueType="num">
                                      <p:cBhvr additive="base">
                                        <p:cTn id="77" dur="500" fill="hold"/>
                                        <p:tgtEl>
                                          <p:spTgt spid="85"/>
                                        </p:tgtEl>
                                        <p:attrNameLst>
                                          <p:attrName>ppt_x</p:attrName>
                                        </p:attrNameLst>
                                      </p:cBhvr>
                                      <p:tavLst>
                                        <p:tav tm="0">
                                          <p:val>
                                            <p:strVal val="0-#ppt_w/2"/>
                                          </p:val>
                                        </p:tav>
                                        <p:tav tm="100000">
                                          <p:val>
                                            <p:strVal val="#ppt_x"/>
                                          </p:val>
                                        </p:tav>
                                      </p:tavLst>
                                    </p:anim>
                                    <p:anim calcmode="lin" valueType="num">
                                      <p:cBhvr additive="base">
                                        <p:cTn id="78" dur="500" fill="hold"/>
                                        <p:tgtEl>
                                          <p:spTgt spid="8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 calcmode="lin" valueType="num">
                                      <p:cBhvr additive="base">
                                        <p:cTn id="81" dur="500" fill="hold"/>
                                        <p:tgtEl>
                                          <p:spTgt spid="86"/>
                                        </p:tgtEl>
                                        <p:attrNameLst>
                                          <p:attrName>ppt_x</p:attrName>
                                        </p:attrNameLst>
                                      </p:cBhvr>
                                      <p:tavLst>
                                        <p:tav tm="0">
                                          <p:val>
                                            <p:strVal val="0-#ppt_w/2"/>
                                          </p:val>
                                        </p:tav>
                                        <p:tav tm="100000">
                                          <p:val>
                                            <p:strVal val="#ppt_x"/>
                                          </p:val>
                                        </p:tav>
                                      </p:tavLst>
                                    </p:anim>
                                    <p:anim calcmode="lin" valueType="num">
                                      <p:cBhvr additive="base">
                                        <p:cTn id="82" dur="500" fill="hold"/>
                                        <p:tgtEl>
                                          <p:spTgt spid="86"/>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87"/>
                                        </p:tgtEl>
                                        <p:attrNameLst>
                                          <p:attrName>style.visibility</p:attrName>
                                        </p:attrNameLst>
                                      </p:cBhvr>
                                      <p:to>
                                        <p:strVal val="visible"/>
                                      </p:to>
                                    </p:set>
                                    <p:anim calcmode="lin" valueType="num">
                                      <p:cBhvr additive="base">
                                        <p:cTn id="85" dur="500" fill="hold"/>
                                        <p:tgtEl>
                                          <p:spTgt spid="87"/>
                                        </p:tgtEl>
                                        <p:attrNameLst>
                                          <p:attrName>ppt_x</p:attrName>
                                        </p:attrNameLst>
                                      </p:cBhvr>
                                      <p:tavLst>
                                        <p:tav tm="0">
                                          <p:val>
                                            <p:strVal val="0-#ppt_w/2"/>
                                          </p:val>
                                        </p:tav>
                                        <p:tav tm="100000">
                                          <p:val>
                                            <p:strVal val="#ppt_x"/>
                                          </p:val>
                                        </p:tav>
                                      </p:tavLst>
                                    </p:anim>
                                    <p:anim calcmode="lin" valueType="num">
                                      <p:cBhvr additive="base">
                                        <p:cTn id="86" dur="500" fill="hold"/>
                                        <p:tgtEl>
                                          <p:spTgt spid="87"/>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88"/>
                                        </p:tgtEl>
                                        <p:attrNameLst>
                                          <p:attrName>style.visibility</p:attrName>
                                        </p:attrNameLst>
                                      </p:cBhvr>
                                      <p:to>
                                        <p:strVal val="visible"/>
                                      </p:to>
                                    </p:set>
                                    <p:anim calcmode="lin" valueType="num">
                                      <p:cBhvr additive="base">
                                        <p:cTn id="89" dur="500" fill="hold"/>
                                        <p:tgtEl>
                                          <p:spTgt spid="88"/>
                                        </p:tgtEl>
                                        <p:attrNameLst>
                                          <p:attrName>ppt_x</p:attrName>
                                        </p:attrNameLst>
                                      </p:cBhvr>
                                      <p:tavLst>
                                        <p:tav tm="0">
                                          <p:val>
                                            <p:strVal val="0-#ppt_w/2"/>
                                          </p:val>
                                        </p:tav>
                                        <p:tav tm="100000">
                                          <p:val>
                                            <p:strVal val="#ppt_x"/>
                                          </p:val>
                                        </p:tav>
                                      </p:tavLst>
                                    </p:anim>
                                    <p:anim calcmode="lin" valueType="num">
                                      <p:cBhvr additive="base">
                                        <p:cTn id="90" dur="500" fill="hold"/>
                                        <p:tgtEl>
                                          <p:spTgt spid="88"/>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89"/>
                                        </p:tgtEl>
                                        <p:attrNameLst>
                                          <p:attrName>style.visibility</p:attrName>
                                        </p:attrNameLst>
                                      </p:cBhvr>
                                      <p:to>
                                        <p:strVal val="visible"/>
                                      </p:to>
                                    </p:set>
                                    <p:anim calcmode="lin" valueType="num">
                                      <p:cBhvr additive="base">
                                        <p:cTn id="93" dur="500" fill="hold"/>
                                        <p:tgtEl>
                                          <p:spTgt spid="89"/>
                                        </p:tgtEl>
                                        <p:attrNameLst>
                                          <p:attrName>ppt_x</p:attrName>
                                        </p:attrNameLst>
                                      </p:cBhvr>
                                      <p:tavLst>
                                        <p:tav tm="0">
                                          <p:val>
                                            <p:strVal val="0-#ppt_w/2"/>
                                          </p:val>
                                        </p:tav>
                                        <p:tav tm="100000">
                                          <p:val>
                                            <p:strVal val="#ppt_x"/>
                                          </p:val>
                                        </p:tav>
                                      </p:tavLst>
                                    </p:anim>
                                    <p:anim calcmode="lin" valueType="num">
                                      <p:cBhvr additive="base">
                                        <p:cTn id="94" dur="500" fill="hold"/>
                                        <p:tgtEl>
                                          <p:spTgt spid="89"/>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90"/>
                                        </p:tgtEl>
                                        <p:attrNameLst>
                                          <p:attrName>style.visibility</p:attrName>
                                        </p:attrNameLst>
                                      </p:cBhvr>
                                      <p:to>
                                        <p:strVal val="visible"/>
                                      </p:to>
                                    </p:set>
                                    <p:anim calcmode="lin" valueType="num">
                                      <p:cBhvr additive="base">
                                        <p:cTn id="97" dur="500" fill="hold"/>
                                        <p:tgtEl>
                                          <p:spTgt spid="90"/>
                                        </p:tgtEl>
                                        <p:attrNameLst>
                                          <p:attrName>ppt_x</p:attrName>
                                        </p:attrNameLst>
                                      </p:cBhvr>
                                      <p:tavLst>
                                        <p:tav tm="0">
                                          <p:val>
                                            <p:strVal val="0-#ppt_w/2"/>
                                          </p:val>
                                        </p:tav>
                                        <p:tav tm="100000">
                                          <p:val>
                                            <p:strVal val="#ppt_x"/>
                                          </p:val>
                                        </p:tav>
                                      </p:tavLst>
                                    </p:anim>
                                    <p:anim calcmode="lin" valueType="num">
                                      <p:cBhvr additive="base">
                                        <p:cTn id="98" dur="500" fill="hold"/>
                                        <p:tgtEl>
                                          <p:spTgt spid="90"/>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additive="base">
                                        <p:cTn id="101" dur="500" fill="hold"/>
                                        <p:tgtEl>
                                          <p:spTgt spid="91"/>
                                        </p:tgtEl>
                                        <p:attrNameLst>
                                          <p:attrName>ppt_x</p:attrName>
                                        </p:attrNameLst>
                                      </p:cBhvr>
                                      <p:tavLst>
                                        <p:tav tm="0">
                                          <p:val>
                                            <p:strVal val="0-#ppt_w/2"/>
                                          </p:val>
                                        </p:tav>
                                        <p:tav tm="100000">
                                          <p:val>
                                            <p:strVal val="#ppt_x"/>
                                          </p:val>
                                        </p:tav>
                                      </p:tavLst>
                                    </p:anim>
                                    <p:anim calcmode="lin" valueType="num">
                                      <p:cBhvr additive="base">
                                        <p:cTn id="102" dur="500" fill="hold"/>
                                        <p:tgtEl>
                                          <p:spTgt spid="91"/>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additive="base">
                                        <p:cTn id="105" dur="500" fill="hold"/>
                                        <p:tgtEl>
                                          <p:spTgt spid="92"/>
                                        </p:tgtEl>
                                        <p:attrNameLst>
                                          <p:attrName>ppt_x</p:attrName>
                                        </p:attrNameLst>
                                      </p:cBhvr>
                                      <p:tavLst>
                                        <p:tav tm="0">
                                          <p:val>
                                            <p:strVal val="0-#ppt_w/2"/>
                                          </p:val>
                                        </p:tav>
                                        <p:tav tm="100000">
                                          <p:val>
                                            <p:strVal val="#ppt_x"/>
                                          </p:val>
                                        </p:tav>
                                      </p:tavLst>
                                    </p:anim>
                                    <p:anim calcmode="lin" valueType="num">
                                      <p:cBhvr additive="base">
                                        <p:cTn id="106" dur="500" fill="hold"/>
                                        <p:tgtEl>
                                          <p:spTgt spid="92"/>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93"/>
                                        </p:tgtEl>
                                        <p:attrNameLst>
                                          <p:attrName>style.visibility</p:attrName>
                                        </p:attrNameLst>
                                      </p:cBhvr>
                                      <p:to>
                                        <p:strVal val="visible"/>
                                      </p:to>
                                    </p:set>
                                    <p:anim calcmode="lin" valueType="num">
                                      <p:cBhvr additive="base">
                                        <p:cTn id="109" dur="500" fill="hold"/>
                                        <p:tgtEl>
                                          <p:spTgt spid="93"/>
                                        </p:tgtEl>
                                        <p:attrNameLst>
                                          <p:attrName>ppt_x</p:attrName>
                                        </p:attrNameLst>
                                      </p:cBhvr>
                                      <p:tavLst>
                                        <p:tav tm="0">
                                          <p:val>
                                            <p:strVal val="0-#ppt_w/2"/>
                                          </p:val>
                                        </p:tav>
                                        <p:tav tm="100000">
                                          <p:val>
                                            <p:strVal val="#ppt_x"/>
                                          </p:val>
                                        </p:tav>
                                      </p:tavLst>
                                    </p:anim>
                                    <p:anim calcmode="lin" valueType="num">
                                      <p:cBhvr additive="base">
                                        <p:cTn id="110" dur="500" fill="hold"/>
                                        <p:tgtEl>
                                          <p:spTgt spid="93"/>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94"/>
                                        </p:tgtEl>
                                        <p:attrNameLst>
                                          <p:attrName>style.visibility</p:attrName>
                                        </p:attrNameLst>
                                      </p:cBhvr>
                                      <p:to>
                                        <p:strVal val="visible"/>
                                      </p:to>
                                    </p:set>
                                    <p:anim calcmode="lin" valueType="num">
                                      <p:cBhvr additive="base">
                                        <p:cTn id="113" dur="500" fill="hold"/>
                                        <p:tgtEl>
                                          <p:spTgt spid="94"/>
                                        </p:tgtEl>
                                        <p:attrNameLst>
                                          <p:attrName>ppt_x</p:attrName>
                                        </p:attrNameLst>
                                      </p:cBhvr>
                                      <p:tavLst>
                                        <p:tav tm="0">
                                          <p:val>
                                            <p:strVal val="0-#ppt_w/2"/>
                                          </p:val>
                                        </p:tav>
                                        <p:tav tm="100000">
                                          <p:val>
                                            <p:strVal val="#ppt_x"/>
                                          </p:val>
                                        </p:tav>
                                      </p:tavLst>
                                    </p:anim>
                                    <p:anim calcmode="lin" valueType="num">
                                      <p:cBhvr additive="base">
                                        <p:cTn id="114" dur="500" fill="hold"/>
                                        <p:tgtEl>
                                          <p:spTgt spid="94"/>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95"/>
                                        </p:tgtEl>
                                        <p:attrNameLst>
                                          <p:attrName>style.visibility</p:attrName>
                                        </p:attrNameLst>
                                      </p:cBhvr>
                                      <p:to>
                                        <p:strVal val="visible"/>
                                      </p:to>
                                    </p:set>
                                    <p:anim calcmode="lin" valueType="num">
                                      <p:cBhvr additive="base">
                                        <p:cTn id="117" dur="500" fill="hold"/>
                                        <p:tgtEl>
                                          <p:spTgt spid="95"/>
                                        </p:tgtEl>
                                        <p:attrNameLst>
                                          <p:attrName>ppt_x</p:attrName>
                                        </p:attrNameLst>
                                      </p:cBhvr>
                                      <p:tavLst>
                                        <p:tav tm="0">
                                          <p:val>
                                            <p:strVal val="0-#ppt_w/2"/>
                                          </p:val>
                                        </p:tav>
                                        <p:tav tm="100000">
                                          <p:val>
                                            <p:strVal val="#ppt_x"/>
                                          </p:val>
                                        </p:tav>
                                      </p:tavLst>
                                    </p:anim>
                                    <p:anim calcmode="lin" valueType="num">
                                      <p:cBhvr additive="base">
                                        <p:cTn id="118"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1" grpId="0" animBg="1"/>
      <p:bldP spid="75" grpId="0" animBg="1"/>
      <p:bldP spid="76"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P spid="92" grpId="0"/>
      <p:bldP spid="93" grpId="0"/>
      <p:bldP spid="94" grpId="0"/>
      <p:bldP spid="9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Shape 7">
            <a:extLst>
              <a:ext uri="{FF2B5EF4-FFF2-40B4-BE49-F238E27FC236}">
                <a16:creationId xmlns:a16="http://schemas.microsoft.com/office/drawing/2014/main" id="{BFA3B351-A1DF-438D-A175-6047D3C950E1}"/>
              </a:ext>
            </a:extLst>
          </p:cNvPr>
          <p:cNvSpPr>
            <a:spLocks/>
          </p:cNvSpPr>
          <p:nvPr/>
        </p:nvSpPr>
        <p:spPr bwMode="auto">
          <a:xfrm>
            <a:off x="872075"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40" name="Freeform: Shape 8">
            <a:extLst>
              <a:ext uri="{FF2B5EF4-FFF2-40B4-BE49-F238E27FC236}">
                <a16:creationId xmlns:a16="http://schemas.microsoft.com/office/drawing/2014/main" id="{4E0136EA-A2E5-4BC3-A55A-AEDACB227AFC}"/>
              </a:ext>
            </a:extLst>
          </p:cNvPr>
          <p:cNvSpPr>
            <a:spLocks/>
          </p:cNvSpPr>
          <p:nvPr/>
        </p:nvSpPr>
        <p:spPr bwMode="auto">
          <a:xfrm>
            <a:off x="868699"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1">
              <a:lumMod val="75000"/>
            </a:schemeClr>
          </a:solidFill>
          <a:ln>
            <a:noFill/>
          </a:ln>
          <a:effectLst/>
          <a:extLst/>
        </p:spPr>
        <p:txBody>
          <a:bodyPr anchor="ctr"/>
          <a:lstStyle/>
          <a:p>
            <a:pPr algn="ctr"/>
            <a:endParaRPr sz="3200"/>
          </a:p>
        </p:txBody>
      </p:sp>
      <p:sp>
        <p:nvSpPr>
          <p:cNvPr id="41" name="Freeform: Shape 9">
            <a:extLst>
              <a:ext uri="{FF2B5EF4-FFF2-40B4-BE49-F238E27FC236}">
                <a16:creationId xmlns:a16="http://schemas.microsoft.com/office/drawing/2014/main" id="{8F2CF584-2001-4209-943C-443471C9040F}"/>
              </a:ext>
            </a:extLst>
          </p:cNvPr>
          <p:cNvSpPr>
            <a:spLocks/>
          </p:cNvSpPr>
          <p:nvPr/>
        </p:nvSpPr>
        <p:spPr bwMode="auto">
          <a:xfrm flipH="1">
            <a:off x="872075"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1"/>
          </a:solidFill>
          <a:ln>
            <a:noFill/>
          </a:ln>
          <a:effectLst/>
          <a:extLst/>
        </p:spPr>
        <p:txBody>
          <a:bodyPr anchor="ctr"/>
          <a:lstStyle/>
          <a:p>
            <a:pPr algn="ctr"/>
            <a:endParaRPr sz="3200"/>
          </a:p>
        </p:txBody>
      </p:sp>
      <p:sp>
        <p:nvSpPr>
          <p:cNvPr id="43" name="Freeform: Shape 34">
            <a:extLst>
              <a:ext uri="{FF2B5EF4-FFF2-40B4-BE49-F238E27FC236}">
                <a16:creationId xmlns:a16="http://schemas.microsoft.com/office/drawing/2014/main" id="{38E96B5A-D076-4BA6-9ADE-AD8311A1B702}"/>
              </a:ext>
            </a:extLst>
          </p:cNvPr>
          <p:cNvSpPr>
            <a:spLocks/>
          </p:cNvSpPr>
          <p:nvPr/>
        </p:nvSpPr>
        <p:spPr bwMode="auto">
          <a:xfrm>
            <a:off x="1062852" y="4943617"/>
            <a:ext cx="2008220"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33" name="Freeform: Shape 5">
            <a:extLst>
              <a:ext uri="{FF2B5EF4-FFF2-40B4-BE49-F238E27FC236}">
                <a16:creationId xmlns:a16="http://schemas.microsoft.com/office/drawing/2014/main" id="{059A303C-E167-4754-9A73-D119320FC9E0}"/>
              </a:ext>
            </a:extLst>
          </p:cNvPr>
          <p:cNvSpPr>
            <a:spLocks/>
          </p:cNvSpPr>
          <p:nvPr/>
        </p:nvSpPr>
        <p:spPr bwMode="auto">
          <a:xfrm>
            <a:off x="3645090"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34" name="Freeform: Shape 6">
            <a:extLst>
              <a:ext uri="{FF2B5EF4-FFF2-40B4-BE49-F238E27FC236}">
                <a16:creationId xmlns:a16="http://schemas.microsoft.com/office/drawing/2014/main" id="{56039B18-164D-451E-B08C-41655A9F2FCE}"/>
              </a:ext>
            </a:extLst>
          </p:cNvPr>
          <p:cNvSpPr>
            <a:spLocks/>
          </p:cNvSpPr>
          <p:nvPr/>
        </p:nvSpPr>
        <p:spPr bwMode="auto">
          <a:xfrm>
            <a:off x="3641714"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2">
              <a:lumMod val="75000"/>
            </a:schemeClr>
          </a:solidFill>
          <a:ln>
            <a:noFill/>
          </a:ln>
          <a:effectLst/>
          <a:extLst/>
        </p:spPr>
        <p:txBody>
          <a:bodyPr anchor="ctr"/>
          <a:lstStyle/>
          <a:p>
            <a:pPr algn="ctr"/>
            <a:endParaRPr sz="3200"/>
          </a:p>
        </p:txBody>
      </p:sp>
      <p:sp>
        <p:nvSpPr>
          <p:cNvPr id="35" name="Freeform: Shape 15">
            <a:extLst>
              <a:ext uri="{FF2B5EF4-FFF2-40B4-BE49-F238E27FC236}">
                <a16:creationId xmlns:a16="http://schemas.microsoft.com/office/drawing/2014/main" id="{EAE089D9-4DDD-4E2B-824A-B60ACB05EA2D}"/>
              </a:ext>
            </a:extLst>
          </p:cNvPr>
          <p:cNvSpPr>
            <a:spLocks/>
          </p:cNvSpPr>
          <p:nvPr/>
        </p:nvSpPr>
        <p:spPr bwMode="auto">
          <a:xfrm flipH="1">
            <a:off x="3645090"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2"/>
          </a:solidFill>
          <a:ln>
            <a:noFill/>
          </a:ln>
          <a:effectLst/>
          <a:extLst/>
        </p:spPr>
        <p:txBody>
          <a:bodyPr anchor="ctr"/>
          <a:lstStyle/>
          <a:p>
            <a:pPr algn="ctr"/>
            <a:endParaRPr sz="3200"/>
          </a:p>
        </p:txBody>
      </p:sp>
      <p:sp>
        <p:nvSpPr>
          <p:cNvPr id="37" name="Freeform: Shape 35">
            <a:extLst>
              <a:ext uri="{FF2B5EF4-FFF2-40B4-BE49-F238E27FC236}">
                <a16:creationId xmlns:a16="http://schemas.microsoft.com/office/drawing/2014/main" id="{0E379021-419C-474B-AFCA-351EFB4BF5C8}"/>
              </a:ext>
            </a:extLst>
          </p:cNvPr>
          <p:cNvSpPr>
            <a:spLocks/>
          </p:cNvSpPr>
          <p:nvPr/>
        </p:nvSpPr>
        <p:spPr bwMode="auto">
          <a:xfrm>
            <a:off x="3861191" y="4943617"/>
            <a:ext cx="2003156"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27" name="Freeform: Shape 3">
            <a:extLst>
              <a:ext uri="{FF2B5EF4-FFF2-40B4-BE49-F238E27FC236}">
                <a16:creationId xmlns:a16="http://schemas.microsoft.com/office/drawing/2014/main" id="{DC6C6EE6-7ECA-4FC3-A190-E24780B14E10}"/>
              </a:ext>
            </a:extLst>
          </p:cNvPr>
          <p:cNvSpPr>
            <a:spLocks/>
          </p:cNvSpPr>
          <p:nvPr/>
        </p:nvSpPr>
        <p:spPr bwMode="auto">
          <a:xfrm>
            <a:off x="6418103" y="1598275"/>
            <a:ext cx="2415941" cy="3850140"/>
          </a:xfrm>
          <a:custGeom>
            <a:avLst/>
            <a:gdLst>
              <a:gd name="T0" fmla="*/ 2271713 w 21600"/>
              <a:gd name="T1" fmla="*/ 3620294 h 21600"/>
              <a:gd name="T2" fmla="*/ 2271713 w 21600"/>
              <a:gd name="T3" fmla="*/ 3620294 h 21600"/>
              <a:gd name="T4" fmla="*/ 2271713 w 21600"/>
              <a:gd name="T5" fmla="*/ 3620294 h 21600"/>
              <a:gd name="T6" fmla="*/ 2271713 w 21600"/>
              <a:gd name="T7" fmla="*/ 36202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28" name="Freeform: Shape 4">
            <a:extLst>
              <a:ext uri="{FF2B5EF4-FFF2-40B4-BE49-F238E27FC236}">
                <a16:creationId xmlns:a16="http://schemas.microsoft.com/office/drawing/2014/main" id="{55BFA3AD-76AE-4258-8F20-D6B7CE580FF2}"/>
              </a:ext>
            </a:extLst>
          </p:cNvPr>
          <p:cNvSpPr>
            <a:spLocks/>
          </p:cNvSpPr>
          <p:nvPr/>
        </p:nvSpPr>
        <p:spPr bwMode="auto">
          <a:xfrm>
            <a:off x="6414727" y="4329925"/>
            <a:ext cx="1688288" cy="1114269"/>
          </a:xfrm>
          <a:custGeom>
            <a:avLst/>
            <a:gdLst>
              <a:gd name="T0" fmla="*/ 1587500 w 21600"/>
              <a:gd name="T1" fmla="*/ 1047750 h 21600"/>
              <a:gd name="T2" fmla="*/ 1587500 w 21600"/>
              <a:gd name="T3" fmla="*/ 1047750 h 21600"/>
              <a:gd name="T4" fmla="*/ 1587500 w 21600"/>
              <a:gd name="T5" fmla="*/ 1047750 h 21600"/>
              <a:gd name="T6" fmla="*/ 1587500 w 21600"/>
              <a:gd name="T7" fmla="*/ 10477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3">
              <a:lumMod val="75000"/>
            </a:schemeClr>
          </a:solidFill>
          <a:ln>
            <a:noFill/>
          </a:ln>
          <a:effectLst/>
          <a:extLst/>
        </p:spPr>
        <p:txBody>
          <a:bodyPr anchor="ctr"/>
          <a:lstStyle/>
          <a:p>
            <a:pPr algn="ctr"/>
            <a:endParaRPr sz="3200"/>
          </a:p>
        </p:txBody>
      </p:sp>
      <p:sp>
        <p:nvSpPr>
          <p:cNvPr id="29" name="Freeform: Shape 21">
            <a:extLst>
              <a:ext uri="{FF2B5EF4-FFF2-40B4-BE49-F238E27FC236}">
                <a16:creationId xmlns:a16="http://schemas.microsoft.com/office/drawing/2014/main" id="{D32990D8-4528-4B43-9F6E-39EE9C266CA8}"/>
              </a:ext>
            </a:extLst>
          </p:cNvPr>
          <p:cNvSpPr>
            <a:spLocks/>
          </p:cNvSpPr>
          <p:nvPr/>
        </p:nvSpPr>
        <p:spPr bwMode="auto">
          <a:xfrm flipH="1">
            <a:off x="6418103" y="3857204"/>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3"/>
          </a:solidFill>
          <a:ln>
            <a:noFill/>
          </a:ln>
          <a:effectLst/>
          <a:extLst/>
        </p:spPr>
        <p:txBody>
          <a:bodyPr anchor="ctr"/>
          <a:lstStyle/>
          <a:p>
            <a:pPr algn="ctr"/>
            <a:endParaRPr sz="3200"/>
          </a:p>
        </p:txBody>
      </p:sp>
      <p:sp>
        <p:nvSpPr>
          <p:cNvPr id="31" name="Freeform: Shape 36">
            <a:extLst>
              <a:ext uri="{FF2B5EF4-FFF2-40B4-BE49-F238E27FC236}">
                <a16:creationId xmlns:a16="http://schemas.microsoft.com/office/drawing/2014/main" id="{4E1605DB-CAB9-4C19-9FFF-6591C18E2642}"/>
              </a:ext>
            </a:extLst>
          </p:cNvPr>
          <p:cNvSpPr>
            <a:spLocks/>
          </p:cNvSpPr>
          <p:nvPr/>
        </p:nvSpPr>
        <p:spPr bwMode="auto">
          <a:xfrm>
            <a:off x="6594531" y="4943617"/>
            <a:ext cx="2216724"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sp>
        <p:nvSpPr>
          <p:cNvPr id="21" name="Freeform: Shape 2">
            <a:extLst>
              <a:ext uri="{FF2B5EF4-FFF2-40B4-BE49-F238E27FC236}">
                <a16:creationId xmlns:a16="http://schemas.microsoft.com/office/drawing/2014/main" id="{9121EEF7-A59A-4556-90A1-D85BFDDA8058}"/>
              </a:ext>
            </a:extLst>
          </p:cNvPr>
          <p:cNvSpPr>
            <a:spLocks/>
          </p:cNvSpPr>
          <p:nvPr/>
        </p:nvSpPr>
        <p:spPr bwMode="auto">
          <a:xfrm>
            <a:off x="9187741" y="4333301"/>
            <a:ext cx="1688288" cy="1115113"/>
          </a:xfrm>
          <a:custGeom>
            <a:avLst/>
            <a:gdLst>
              <a:gd name="T0" fmla="*/ 1587500 w 21600"/>
              <a:gd name="T1" fmla="*/ 1048544 h 21600"/>
              <a:gd name="T2" fmla="*/ 1587500 w 21600"/>
              <a:gd name="T3" fmla="*/ 1048544 h 21600"/>
              <a:gd name="T4" fmla="*/ 1587500 w 21600"/>
              <a:gd name="T5" fmla="*/ 1048544 h 21600"/>
              <a:gd name="T6" fmla="*/ 1587500 w 21600"/>
              <a:gd name="T7" fmla="*/ 104854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12216"/>
                </a:lnTo>
                <a:lnTo>
                  <a:pt x="21599" y="21600"/>
                </a:lnTo>
                <a:lnTo>
                  <a:pt x="0" y="21600"/>
                </a:lnTo>
                <a:lnTo>
                  <a:pt x="0" y="0"/>
                </a:lnTo>
                <a:close/>
              </a:path>
            </a:pathLst>
          </a:custGeom>
          <a:solidFill>
            <a:schemeClr val="accent4">
              <a:lumMod val="75000"/>
            </a:schemeClr>
          </a:solidFill>
          <a:ln>
            <a:noFill/>
          </a:ln>
          <a:effectLst/>
          <a:extLst/>
        </p:spPr>
        <p:txBody>
          <a:bodyPr anchor="ctr"/>
          <a:lstStyle/>
          <a:p>
            <a:pPr algn="ctr"/>
            <a:endParaRPr sz="3200"/>
          </a:p>
        </p:txBody>
      </p:sp>
      <p:sp>
        <p:nvSpPr>
          <p:cNvPr id="22" name="Freeform: Shape 27">
            <a:extLst>
              <a:ext uri="{FF2B5EF4-FFF2-40B4-BE49-F238E27FC236}">
                <a16:creationId xmlns:a16="http://schemas.microsoft.com/office/drawing/2014/main" id="{13F35B46-DC72-4499-AF19-1F5F37729107}"/>
              </a:ext>
            </a:extLst>
          </p:cNvPr>
          <p:cNvSpPr>
            <a:spLocks/>
          </p:cNvSpPr>
          <p:nvPr/>
        </p:nvSpPr>
        <p:spPr bwMode="auto">
          <a:xfrm>
            <a:off x="9191118" y="1594899"/>
            <a:ext cx="2415096" cy="3849296"/>
          </a:xfrm>
          <a:custGeom>
            <a:avLst/>
            <a:gdLst>
              <a:gd name="T0" fmla="*/ 2270919 w 21600"/>
              <a:gd name="T1" fmla="*/ 3619500 h 21600"/>
              <a:gd name="T2" fmla="*/ 2270919 w 21600"/>
              <a:gd name="T3" fmla="*/ 3619500 h 21600"/>
              <a:gd name="T4" fmla="*/ 2270919 w 21600"/>
              <a:gd name="T5" fmla="*/ 3619500 h 21600"/>
              <a:gd name="T6" fmla="*/ 2270919 w 21600"/>
              <a:gd name="T7" fmla="*/ 3619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noFill/>
          <a:ln w="12700" cap="flat" cmpd="sng">
            <a:no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nchor="ctr"/>
          <a:lstStyle/>
          <a:p>
            <a:pPr algn="ctr"/>
            <a:endParaRPr sz="3200"/>
          </a:p>
        </p:txBody>
      </p:sp>
      <p:sp>
        <p:nvSpPr>
          <p:cNvPr id="23" name="Freeform: Shape 28">
            <a:extLst>
              <a:ext uri="{FF2B5EF4-FFF2-40B4-BE49-F238E27FC236}">
                <a16:creationId xmlns:a16="http://schemas.microsoft.com/office/drawing/2014/main" id="{3C690A2E-22F1-4D41-9D1B-DD12D3A16FA3}"/>
              </a:ext>
            </a:extLst>
          </p:cNvPr>
          <p:cNvSpPr>
            <a:spLocks/>
          </p:cNvSpPr>
          <p:nvPr/>
        </p:nvSpPr>
        <p:spPr bwMode="auto">
          <a:xfrm flipH="1">
            <a:off x="9190273" y="3853828"/>
            <a:ext cx="2415941" cy="1594588"/>
          </a:xfrm>
          <a:custGeom>
            <a:avLst/>
            <a:gdLst>
              <a:gd name="T0" fmla="*/ 2271713 w 21600"/>
              <a:gd name="T1" fmla="*/ 1499394 h 21600"/>
              <a:gd name="T2" fmla="*/ 2271713 w 21600"/>
              <a:gd name="T3" fmla="*/ 1499394 h 21600"/>
              <a:gd name="T4" fmla="*/ 2271713 w 21600"/>
              <a:gd name="T5" fmla="*/ 1499394 h 21600"/>
              <a:gd name="T6" fmla="*/ 2271713 w 21600"/>
              <a:gd name="T7" fmla="*/ 14993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12216"/>
                </a:lnTo>
                <a:lnTo>
                  <a:pt x="21600" y="21600"/>
                </a:lnTo>
                <a:lnTo>
                  <a:pt x="0" y="21600"/>
                </a:lnTo>
                <a:lnTo>
                  <a:pt x="0" y="0"/>
                </a:lnTo>
                <a:close/>
              </a:path>
            </a:pathLst>
          </a:custGeom>
          <a:solidFill>
            <a:schemeClr val="accent4"/>
          </a:solidFill>
          <a:ln>
            <a:noFill/>
          </a:ln>
          <a:effectLst/>
          <a:extLst/>
        </p:spPr>
        <p:txBody>
          <a:bodyPr anchor="ctr"/>
          <a:lstStyle/>
          <a:p>
            <a:pPr algn="ctr"/>
            <a:endParaRPr sz="3200"/>
          </a:p>
        </p:txBody>
      </p:sp>
      <p:sp>
        <p:nvSpPr>
          <p:cNvPr id="25" name="Freeform: Shape 37">
            <a:extLst>
              <a:ext uri="{FF2B5EF4-FFF2-40B4-BE49-F238E27FC236}">
                <a16:creationId xmlns:a16="http://schemas.microsoft.com/office/drawing/2014/main" id="{FFBF018B-4EB4-432C-8F36-86C1E78725F1}"/>
              </a:ext>
            </a:extLst>
          </p:cNvPr>
          <p:cNvSpPr>
            <a:spLocks/>
          </p:cNvSpPr>
          <p:nvPr/>
        </p:nvSpPr>
        <p:spPr bwMode="auto">
          <a:xfrm>
            <a:off x="9387804" y="4943617"/>
            <a:ext cx="1841924" cy="3241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0" tIns="0" rIns="0" bIns="0" anchor="ctr">
            <a:normAutofit fontScale="77500" lnSpcReduction="20000"/>
          </a:bodyPr>
          <a:lstStyle/>
          <a:p>
            <a:pPr defTabSz="778835">
              <a:defRPr/>
            </a:pPr>
            <a:r>
              <a:rPr lang="zh-CN" altLang="en-US" sz="3200" b="1">
                <a:solidFill>
                  <a:srgbClr val="FFFFFF"/>
                </a:solidFill>
              </a:rPr>
              <a:t>标题文本预设</a:t>
            </a:r>
          </a:p>
        </p:txBody>
      </p:sp>
      <p:pic>
        <p:nvPicPr>
          <p:cNvPr id="3" name="图片 2">
            <a:extLst>
              <a:ext uri="{FF2B5EF4-FFF2-40B4-BE49-F238E27FC236}">
                <a16:creationId xmlns:a16="http://schemas.microsoft.com/office/drawing/2014/main" id="{9AED876A-D5F8-478F-8B47-928113041B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7878" y="1802075"/>
            <a:ext cx="2366992" cy="1577995"/>
          </a:xfrm>
          <a:prstGeom prst="rect">
            <a:avLst/>
          </a:prstGeom>
        </p:spPr>
      </p:pic>
      <p:pic>
        <p:nvPicPr>
          <p:cNvPr id="5" name="图片 4">
            <a:extLst>
              <a:ext uri="{FF2B5EF4-FFF2-40B4-BE49-F238E27FC236}">
                <a16:creationId xmlns:a16="http://schemas.microsoft.com/office/drawing/2014/main" id="{96852122-065F-4F7D-A9E1-8D3ACF0C490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90891" y="1755592"/>
            <a:ext cx="2366992" cy="1577995"/>
          </a:xfrm>
          <a:prstGeom prst="rect">
            <a:avLst/>
          </a:prstGeom>
        </p:spPr>
      </p:pic>
      <p:pic>
        <p:nvPicPr>
          <p:cNvPr id="7" name="图片 6">
            <a:extLst>
              <a:ext uri="{FF2B5EF4-FFF2-40B4-BE49-F238E27FC236}">
                <a16:creationId xmlns:a16="http://schemas.microsoft.com/office/drawing/2014/main" id="{A95D480E-B8FA-477F-87AE-DFA1A2FED6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2039" y="1774944"/>
            <a:ext cx="2374640" cy="1583094"/>
          </a:xfrm>
          <a:prstGeom prst="rect">
            <a:avLst/>
          </a:prstGeom>
        </p:spPr>
      </p:pic>
      <p:pic>
        <p:nvPicPr>
          <p:cNvPr id="9" name="图片 8">
            <a:extLst>
              <a:ext uri="{FF2B5EF4-FFF2-40B4-BE49-F238E27FC236}">
                <a16:creationId xmlns:a16="http://schemas.microsoft.com/office/drawing/2014/main" id="{BB0072B6-24B5-4166-80DF-AAB2C80D4DB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25284" y="1746995"/>
            <a:ext cx="2379273" cy="1586182"/>
          </a:xfrm>
          <a:prstGeom prst="rect">
            <a:avLst/>
          </a:prstGeom>
        </p:spPr>
      </p:pic>
    </p:spTree>
    <p:extLst>
      <p:ext uri="{BB962C8B-B14F-4D97-AF65-F5344CB8AC3E}">
        <p14:creationId xmlns:p14="http://schemas.microsoft.com/office/powerpoint/2010/main" val="1152695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1000"/>
                                        <p:tgtEl>
                                          <p:spTgt spid="40"/>
                                        </p:tgtEl>
                                      </p:cBhvr>
                                    </p:animEffect>
                                    <p:anim calcmode="lin" valueType="num">
                                      <p:cBhvr>
                                        <p:cTn id="30" dur="1000" fill="hold"/>
                                        <p:tgtEl>
                                          <p:spTgt spid="40"/>
                                        </p:tgtEl>
                                        <p:attrNameLst>
                                          <p:attrName>ppt_x</p:attrName>
                                        </p:attrNameLst>
                                      </p:cBhvr>
                                      <p:tavLst>
                                        <p:tav tm="0">
                                          <p:val>
                                            <p:strVal val="#ppt_x"/>
                                          </p:val>
                                        </p:tav>
                                        <p:tav tm="100000">
                                          <p:val>
                                            <p:strVal val="#ppt_x"/>
                                          </p:val>
                                        </p:tav>
                                      </p:tavLst>
                                    </p:anim>
                                    <p:anim calcmode="lin" valueType="num">
                                      <p:cBhvr>
                                        <p:cTn id="31" dur="1000" fill="hold"/>
                                        <p:tgtEl>
                                          <p:spTgt spid="4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1000"/>
                                        <p:tgtEl>
                                          <p:spTgt spid="41"/>
                                        </p:tgtEl>
                                      </p:cBhvr>
                                    </p:animEffect>
                                    <p:anim calcmode="lin" valueType="num">
                                      <p:cBhvr>
                                        <p:cTn id="35" dur="1000" fill="hold"/>
                                        <p:tgtEl>
                                          <p:spTgt spid="41"/>
                                        </p:tgtEl>
                                        <p:attrNameLst>
                                          <p:attrName>ppt_x</p:attrName>
                                        </p:attrNameLst>
                                      </p:cBhvr>
                                      <p:tavLst>
                                        <p:tav tm="0">
                                          <p:val>
                                            <p:strVal val="#ppt_x"/>
                                          </p:val>
                                        </p:tav>
                                        <p:tav tm="100000">
                                          <p:val>
                                            <p:strVal val="#ppt_x"/>
                                          </p:val>
                                        </p:tav>
                                      </p:tavLst>
                                    </p:anim>
                                    <p:anim calcmode="lin" valueType="num">
                                      <p:cBhvr>
                                        <p:cTn id="36" dur="1000" fill="hold"/>
                                        <p:tgtEl>
                                          <p:spTgt spid="4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1000"/>
                                        <p:tgtEl>
                                          <p:spTgt spid="43"/>
                                        </p:tgtEl>
                                      </p:cBhvr>
                                    </p:animEffect>
                                    <p:anim calcmode="lin" valueType="num">
                                      <p:cBhvr>
                                        <p:cTn id="40" dur="1000" fill="hold"/>
                                        <p:tgtEl>
                                          <p:spTgt spid="43"/>
                                        </p:tgtEl>
                                        <p:attrNameLst>
                                          <p:attrName>ppt_x</p:attrName>
                                        </p:attrNameLst>
                                      </p:cBhvr>
                                      <p:tavLst>
                                        <p:tav tm="0">
                                          <p:val>
                                            <p:strVal val="#ppt_x"/>
                                          </p:val>
                                        </p:tav>
                                        <p:tav tm="100000">
                                          <p:val>
                                            <p:strVal val="#ppt_x"/>
                                          </p:val>
                                        </p:tav>
                                      </p:tavLst>
                                    </p:anim>
                                    <p:anim calcmode="lin" valueType="num">
                                      <p:cBhvr>
                                        <p:cTn id="41" dur="1000" fill="hold"/>
                                        <p:tgtEl>
                                          <p:spTgt spid="4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1000"/>
                                        <p:tgtEl>
                                          <p:spTgt spid="34"/>
                                        </p:tgtEl>
                                      </p:cBhvr>
                                    </p:animEffect>
                                    <p:anim calcmode="lin" valueType="num">
                                      <p:cBhvr>
                                        <p:cTn id="45" dur="1000" fill="hold"/>
                                        <p:tgtEl>
                                          <p:spTgt spid="34"/>
                                        </p:tgtEl>
                                        <p:attrNameLst>
                                          <p:attrName>ppt_x</p:attrName>
                                        </p:attrNameLst>
                                      </p:cBhvr>
                                      <p:tavLst>
                                        <p:tav tm="0">
                                          <p:val>
                                            <p:strVal val="#ppt_x"/>
                                          </p:val>
                                        </p:tav>
                                        <p:tav tm="100000">
                                          <p:val>
                                            <p:strVal val="#ppt_x"/>
                                          </p:val>
                                        </p:tav>
                                      </p:tavLst>
                                    </p:anim>
                                    <p:anim calcmode="lin" valueType="num">
                                      <p:cBhvr>
                                        <p:cTn id="46" dur="1000" fill="hold"/>
                                        <p:tgtEl>
                                          <p:spTgt spid="3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anim calcmode="lin" valueType="num">
                                      <p:cBhvr>
                                        <p:cTn id="55" dur="1000" fill="hold"/>
                                        <p:tgtEl>
                                          <p:spTgt spid="37"/>
                                        </p:tgtEl>
                                        <p:attrNameLst>
                                          <p:attrName>ppt_x</p:attrName>
                                        </p:attrNameLst>
                                      </p:cBhvr>
                                      <p:tavLst>
                                        <p:tav tm="0">
                                          <p:val>
                                            <p:strVal val="#ppt_x"/>
                                          </p:val>
                                        </p:tav>
                                        <p:tav tm="100000">
                                          <p:val>
                                            <p:strVal val="#ppt_x"/>
                                          </p:val>
                                        </p:tav>
                                      </p:tavLst>
                                    </p:anim>
                                    <p:anim calcmode="lin" valueType="num">
                                      <p:cBhvr>
                                        <p:cTn id="56" dur="1000" fill="hold"/>
                                        <p:tgtEl>
                                          <p:spTgt spid="3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1000" fill="hold"/>
                                        <p:tgtEl>
                                          <p:spTgt spid="2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1000"/>
                                        <p:tgtEl>
                                          <p:spTgt spid="29"/>
                                        </p:tgtEl>
                                      </p:cBhvr>
                                    </p:animEffect>
                                    <p:anim calcmode="lin" valueType="num">
                                      <p:cBhvr>
                                        <p:cTn id="65" dur="1000" fill="hold"/>
                                        <p:tgtEl>
                                          <p:spTgt spid="29"/>
                                        </p:tgtEl>
                                        <p:attrNameLst>
                                          <p:attrName>ppt_x</p:attrName>
                                        </p:attrNameLst>
                                      </p:cBhvr>
                                      <p:tavLst>
                                        <p:tav tm="0">
                                          <p:val>
                                            <p:strVal val="#ppt_x"/>
                                          </p:val>
                                        </p:tav>
                                        <p:tav tm="100000">
                                          <p:val>
                                            <p:strVal val="#ppt_x"/>
                                          </p:val>
                                        </p:tav>
                                      </p:tavLst>
                                    </p:anim>
                                    <p:anim calcmode="lin" valueType="num">
                                      <p:cBhvr>
                                        <p:cTn id="66" dur="1000" fill="hold"/>
                                        <p:tgtEl>
                                          <p:spTgt spid="2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1000"/>
                                        <p:tgtEl>
                                          <p:spTgt spid="31"/>
                                        </p:tgtEl>
                                      </p:cBhvr>
                                    </p:animEffect>
                                    <p:anim calcmode="lin" valueType="num">
                                      <p:cBhvr>
                                        <p:cTn id="70" dur="1000" fill="hold"/>
                                        <p:tgtEl>
                                          <p:spTgt spid="31"/>
                                        </p:tgtEl>
                                        <p:attrNameLst>
                                          <p:attrName>ppt_x</p:attrName>
                                        </p:attrNameLst>
                                      </p:cBhvr>
                                      <p:tavLst>
                                        <p:tav tm="0">
                                          <p:val>
                                            <p:strVal val="#ppt_x"/>
                                          </p:val>
                                        </p:tav>
                                        <p:tav tm="100000">
                                          <p:val>
                                            <p:strVal val="#ppt_x"/>
                                          </p:val>
                                        </p:tav>
                                      </p:tavLst>
                                    </p:anim>
                                    <p:anim calcmode="lin" valueType="num">
                                      <p:cBhvr>
                                        <p:cTn id="71" dur="100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anim calcmode="lin" valueType="num">
                                      <p:cBhvr>
                                        <p:cTn id="75" dur="1000" fill="hold"/>
                                        <p:tgtEl>
                                          <p:spTgt spid="21"/>
                                        </p:tgtEl>
                                        <p:attrNameLst>
                                          <p:attrName>ppt_x</p:attrName>
                                        </p:attrNameLst>
                                      </p:cBhvr>
                                      <p:tavLst>
                                        <p:tav tm="0">
                                          <p:val>
                                            <p:strVal val="#ppt_x"/>
                                          </p:val>
                                        </p:tav>
                                        <p:tav tm="100000">
                                          <p:val>
                                            <p:strVal val="#ppt_x"/>
                                          </p:val>
                                        </p:tav>
                                      </p:tavLst>
                                    </p:anim>
                                    <p:anim calcmode="lin" valueType="num">
                                      <p:cBhvr>
                                        <p:cTn id="76" dur="1000" fill="hold"/>
                                        <p:tgtEl>
                                          <p:spTgt spid="21"/>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anim calcmode="lin" valueType="num">
                                      <p:cBhvr>
                                        <p:cTn id="80" dur="1000" fill="hold"/>
                                        <p:tgtEl>
                                          <p:spTgt spid="23"/>
                                        </p:tgtEl>
                                        <p:attrNameLst>
                                          <p:attrName>ppt_x</p:attrName>
                                        </p:attrNameLst>
                                      </p:cBhvr>
                                      <p:tavLst>
                                        <p:tav tm="0">
                                          <p:val>
                                            <p:strVal val="#ppt_x"/>
                                          </p:val>
                                        </p:tav>
                                        <p:tav tm="100000">
                                          <p:val>
                                            <p:strVal val="#ppt_x"/>
                                          </p:val>
                                        </p:tav>
                                      </p:tavLst>
                                    </p:anim>
                                    <p:anim calcmode="lin" valueType="num">
                                      <p:cBhvr>
                                        <p:cTn id="81" dur="1000" fill="hold"/>
                                        <p:tgtEl>
                                          <p:spTgt spid="2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1000"/>
                                        <p:tgtEl>
                                          <p:spTgt spid="25"/>
                                        </p:tgtEl>
                                      </p:cBhvr>
                                    </p:animEffect>
                                    <p:anim calcmode="lin" valueType="num">
                                      <p:cBhvr>
                                        <p:cTn id="85" dur="1000" fill="hold"/>
                                        <p:tgtEl>
                                          <p:spTgt spid="25"/>
                                        </p:tgtEl>
                                        <p:attrNameLst>
                                          <p:attrName>ppt_x</p:attrName>
                                        </p:attrNameLst>
                                      </p:cBhvr>
                                      <p:tavLst>
                                        <p:tav tm="0">
                                          <p:val>
                                            <p:strVal val="#ppt_x"/>
                                          </p:val>
                                        </p:tav>
                                        <p:tav tm="100000">
                                          <p:val>
                                            <p:strVal val="#ppt_x"/>
                                          </p:val>
                                        </p:tav>
                                      </p:tavLst>
                                    </p:anim>
                                    <p:anim calcmode="lin" valueType="num">
                                      <p:cBhvr>
                                        <p:cTn id="8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3" grpId="0"/>
      <p:bldP spid="34" grpId="0" animBg="1"/>
      <p:bldP spid="35" grpId="0" animBg="1"/>
      <p:bldP spid="37" grpId="0"/>
      <p:bldP spid="28" grpId="0" animBg="1"/>
      <p:bldP spid="29" grpId="0" animBg="1"/>
      <p:bldP spid="31" grpId="0"/>
      <p:bldP spid="21" grpId="0" animBg="1"/>
      <p:bldP spid="23" grpId="0" animBg="1"/>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库_Rectangle: Rounded Corners 37">
            <a:extLst>
              <a:ext uri="{FF2B5EF4-FFF2-40B4-BE49-F238E27FC236}">
                <a16:creationId xmlns:a16="http://schemas.microsoft.com/office/drawing/2014/main" id="{EDE10896-E054-4A2A-97F3-C17C17ADF697}"/>
              </a:ext>
            </a:extLst>
          </p:cNvPr>
          <p:cNvSpPr/>
          <p:nvPr>
            <p:custDataLst>
              <p:tags r:id="rId1"/>
            </p:custDataLst>
          </p:nvPr>
        </p:nvSpPr>
        <p:spPr>
          <a:xfrm>
            <a:off x="1955540" y="4827042"/>
            <a:ext cx="2988440" cy="365536"/>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buClr>
                <a:srgbClr val="F9BD45"/>
              </a:buClr>
              <a:buSzPct val="150000"/>
            </a:pPr>
            <a:r>
              <a:rPr lang="zh-CN" altLang="en-US" sz="1600" b="1" dirty="0">
                <a:solidFill>
                  <a:schemeClr val="bg1"/>
                </a:solidFill>
              </a:rPr>
              <a:t>输入标题文本</a:t>
            </a:r>
          </a:p>
        </p:txBody>
      </p:sp>
      <p:sp>
        <p:nvSpPr>
          <p:cNvPr id="3" name="PA_库_文本框 86">
            <a:extLst>
              <a:ext uri="{FF2B5EF4-FFF2-40B4-BE49-F238E27FC236}">
                <a16:creationId xmlns:a16="http://schemas.microsoft.com/office/drawing/2014/main" id="{5DA5ABDD-1B2F-43BE-8371-FC5FB86DA165}"/>
              </a:ext>
            </a:extLst>
          </p:cNvPr>
          <p:cNvSpPr txBox="1">
            <a:spLocks/>
          </p:cNvSpPr>
          <p:nvPr>
            <p:custDataLst>
              <p:tags r:id="rId2"/>
            </p:custDataLst>
          </p:nvPr>
        </p:nvSpPr>
        <p:spPr bwMode="auto">
          <a:xfrm>
            <a:off x="1955540" y="5192578"/>
            <a:ext cx="2988439" cy="587498"/>
          </a:xfrm>
          <a:prstGeom prst="rect">
            <a:avLst/>
          </a:prstGeom>
        </p:spPr>
        <p:txBody>
          <a:bodyPr wrap="square" lIns="0" tIns="0" rIns="0" bIns="0" anchor="ctr" anchorCtr="1">
            <a:norm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nvGrpSpPr>
          <p:cNvPr id="4" name="PA_库_组合 1">
            <a:extLst>
              <a:ext uri="{FF2B5EF4-FFF2-40B4-BE49-F238E27FC236}">
                <a16:creationId xmlns:a16="http://schemas.microsoft.com/office/drawing/2014/main" id="{A00213C0-7404-408B-9D08-B8681F424F82}"/>
              </a:ext>
            </a:extLst>
          </p:cNvPr>
          <p:cNvGrpSpPr/>
          <p:nvPr>
            <p:custDataLst>
              <p:tags r:id="rId3"/>
            </p:custDataLst>
          </p:nvPr>
        </p:nvGrpSpPr>
        <p:grpSpPr>
          <a:xfrm>
            <a:off x="2081462" y="1576904"/>
            <a:ext cx="3080873" cy="2971141"/>
            <a:chOff x="2081462" y="1576904"/>
            <a:chExt cx="3080873" cy="2971141"/>
          </a:xfrm>
        </p:grpSpPr>
        <p:sp>
          <p:nvSpPr>
            <p:cNvPr id="5" name="Oval 1">
              <a:extLst>
                <a:ext uri="{FF2B5EF4-FFF2-40B4-BE49-F238E27FC236}">
                  <a16:creationId xmlns:a16="http://schemas.microsoft.com/office/drawing/2014/main" id="{DF69687D-42F0-4886-8722-29AF942B6E78}"/>
                </a:ext>
              </a:extLst>
            </p:cNvPr>
            <p:cNvSpPr/>
            <p:nvPr/>
          </p:nvSpPr>
          <p:spPr>
            <a:xfrm>
              <a:off x="2081462" y="1691309"/>
              <a:ext cx="2736599" cy="2736597"/>
            </a:xfrm>
            <a:prstGeom prst="ellipse">
              <a:avLst/>
            </a:prstGeom>
            <a:solidFill>
              <a:schemeClr val="bg1">
                <a:lumMod val="85000"/>
              </a:schemeClr>
            </a:solid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6" name="Group 2">
              <a:extLst>
                <a:ext uri="{FF2B5EF4-FFF2-40B4-BE49-F238E27FC236}">
                  <a16:creationId xmlns:a16="http://schemas.microsoft.com/office/drawing/2014/main" id="{0AF0CBBC-684D-44B1-9392-EA6461F13705}"/>
                </a:ext>
              </a:extLst>
            </p:cNvPr>
            <p:cNvGrpSpPr/>
            <p:nvPr/>
          </p:nvGrpSpPr>
          <p:grpSpPr>
            <a:xfrm>
              <a:off x="2162684" y="1773078"/>
              <a:ext cx="2574149" cy="2572749"/>
              <a:chOff x="1833521" y="2498961"/>
              <a:chExt cx="2848032" cy="2846478"/>
            </a:xfrm>
          </p:grpSpPr>
          <p:sp>
            <p:nvSpPr>
              <p:cNvPr id="21" name="Freeform: Shape 3">
                <a:extLst>
                  <a:ext uri="{FF2B5EF4-FFF2-40B4-BE49-F238E27FC236}">
                    <a16:creationId xmlns:a16="http://schemas.microsoft.com/office/drawing/2014/main" id="{11DCA402-27D4-4A46-A884-C7A3A935D298}"/>
                  </a:ext>
                </a:extLst>
              </p:cNvPr>
              <p:cNvSpPr>
                <a:spLocks/>
              </p:cNvSpPr>
              <p:nvPr/>
            </p:nvSpPr>
            <p:spPr bwMode="auto">
              <a:xfrm>
                <a:off x="3755477"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4">
                <a:extLst>
                  <a:ext uri="{FF2B5EF4-FFF2-40B4-BE49-F238E27FC236}">
                    <a16:creationId xmlns:a16="http://schemas.microsoft.com/office/drawing/2014/main" id="{766EBD92-23F7-439E-9FCE-ABF8E9E82051}"/>
                  </a:ext>
                </a:extLst>
              </p:cNvPr>
              <p:cNvSpPr>
                <a:spLocks/>
              </p:cNvSpPr>
              <p:nvPr/>
            </p:nvSpPr>
            <p:spPr bwMode="auto">
              <a:xfrm>
                <a:off x="3288561"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3" name="Freeform: Shape 5">
                <a:extLst>
                  <a:ext uri="{FF2B5EF4-FFF2-40B4-BE49-F238E27FC236}">
                    <a16:creationId xmlns:a16="http://schemas.microsoft.com/office/drawing/2014/main" id="{3C6E17D2-1FB9-4844-AACB-10DAAC9E76A7}"/>
                  </a:ext>
                </a:extLst>
              </p:cNvPr>
              <p:cNvSpPr>
                <a:spLocks/>
              </p:cNvSpPr>
              <p:nvPr/>
            </p:nvSpPr>
            <p:spPr bwMode="auto">
              <a:xfrm>
                <a:off x="3631380"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6">
                <a:extLst>
                  <a:ext uri="{FF2B5EF4-FFF2-40B4-BE49-F238E27FC236}">
                    <a16:creationId xmlns:a16="http://schemas.microsoft.com/office/drawing/2014/main" id="{16CBA5EC-B61B-4F77-89A2-011DC4C0729A}"/>
                  </a:ext>
                </a:extLst>
              </p:cNvPr>
              <p:cNvSpPr>
                <a:spLocks/>
              </p:cNvSpPr>
              <p:nvPr/>
            </p:nvSpPr>
            <p:spPr bwMode="auto">
              <a:xfrm>
                <a:off x="3829935"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7">
                <a:extLst>
                  <a:ext uri="{FF2B5EF4-FFF2-40B4-BE49-F238E27FC236}">
                    <a16:creationId xmlns:a16="http://schemas.microsoft.com/office/drawing/2014/main" id="{66642442-ABD1-48A3-B3EE-458ABFBED59C}"/>
                  </a:ext>
                </a:extLst>
              </p:cNvPr>
              <p:cNvSpPr>
                <a:spLocks/>
              </p:cNvSpPr>
              <p:nvPr/>
            </p:nvSpPr>
            <p:spPr bwMode="auto">
              <a:xfrm>
                <a:off x="2846465"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bg1"/>
              </a:solidFill>
              <a:ln>
                <a:noFill/>
              </a:ln>
            </p:spPr>
            <p:txBody>
              <a:bodyPr anchor="ctr"/>
              <a:lstStyle/>
              <a:p>
                <a:pPr algn="ctr"/>
                <a:endParaRPr/>
              </a:p>
            </p:txBody>
          </p:sp>
          <p:sp>
            <p:nvSpPr>
              <p:cNvPr id="26" name="Freeform: Shape 8">
                <a:extLst>
                  <a:ext uri="{FF2B5EF4-FFF2-40B4-BE49-F238E27FC236}">
                    <a16:creationId xmlns:a16="http://schemas.microsoft.com/office/drawing/2014/main" id="{A7119581-B802-443A-8850-62047894B3FB}"/>
                  </a:ext>
                </a:extLst>
              </p:cNvPr>
              <p:cNvSpPr>
                <a:spLocks/>
              </p:cNvSpPr>
              <p:nvPr/>
            </p:nvSpPr>
            <p:spPr bwMode="auto">
              <a:xfrm>
                <a:off x="3470053"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9">
                <a:extLst>
                  <a:ext uri="{FF2B5EF4-FFF2-40B4-BE49-F238E27FC236}">
                    <a16:creationId xmlns:a16="http://schemas.microsoft.com/office/drawing/2014/main" id="{4146E3A9-A115-4062-B573-504F58243315}"/>
                  </a:ext>
                </a:extLst>
              </p:cNvPr>
              <p:cNvSpPr>
                <a:spLocks/>
              </p:cNvSpPr>
              <p:nvPr/>
            </p:nvSpPr>
            <p:spPr bwMode="auto">
              <a:xfrm>
                <a:off x="3288561"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bg1"/>
              </a:solidFill>
              <a:ln>
                <a:noFill/>
              </a:ln>
            </p:spPr>
            <p:txBody>
              <a:bodyPr anchor="ctr"/>
              <a:lstStyle/>
              <a:p>
                <a:pPr algn="ctr"/>
                <a:endParaRPr/>
              </a:p>
            </p:txBody>
          </p:sp>
          <p:sp>
            <p:nvSpPr>
              <p:cNvPr id="28" name="Freeform: Shape 10">
                <a:extLst>
                  <a:ext uri="{FF2B5EF4-FFF2-40B4-BE49-F238E27FC236}">
                    <a16:creationId xmlns:a16="http://schemas.microsoft.com/office/drawing/2014/main" id="{355386F4-6E95-4DB0-987F-4FB74ABD1216}"/>
                  </a:ext>
                </a:extLst>
              </p:cNvPr>
              <p:cNvSpPr>
                <a:spLocks/>
              </p:cNvSpPr>
              <p:nvPr/>
            </p:nvSpPr>
            <p:spPr bwMode="auto">
              <a:xfrm>
                <a:off x="3829935"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11">
                <a:extLst>
                  <a:ext uri="{FF2B5EF4-FFF2-40B4-BE49-F238E27FC236}">
                    <a16:creationId xmlns:a16="http://schemas.microsoft.com/office/drawing/2014/main" id="{CE0CD8CC-DEBD-4923-8A7E-CAADDCECC05C}"/>
                  </a:ext>
                </a:extLst>
              </p:cNvPr>
              <p:cNvSpPr>
                <a:spLocks/>
              </p:cNvSpPr>
              <p:nvPr/>
            </p:nvSpPr>
            <p:spPr bwMode="auto">
              <a:xfrm>
                <a:off x="3755477"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12">
                <a:extLst>
                  <a:ext uri="{FF2B5EF4-FFF2-40B4-BE49-F238E27FC236}">
                    <a16:creationId xmlns:a16="http://schemas.microsoft.com/office/drawing/2014/main" id="{0DCDA542-4314-4349-AB1E-598241C95C04}"/>
                  </a:ext>
                </a:extLst>
              </p:cNvPr>
              <p:cNvSpPr>
                <a:spLocks/>
              </p:cNvSpPr>
              <p:nvPr/>
            </p:nvSpPr>
            <p:spPr bwMode="auto">
              <a:xfrm>
                <a:off x="1912633"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bg1"/>
              </a:solidFill>
              <a:ln>
                <a:noFill/>
              </a:ln>
            </p:spPr>
            <p:txBody>
              <a:bodyPr anchor="ctr"/>
              <a:lstStyle/>
              <a:p>
                <a:pPr algn="ctr"/>
                <a:endParaRPr/>
              </a:p>
            </p:txBody>
          </p:sp>
          <p:sp>
            <p:nvSpPr>
              <p:cNvPr id="31" name="Freeform: Shape 13">
                <a:extLst>
                  <a:ext uri="{FF2B5EF4-FFF2-40B4-BE49-F238E27FC236}">
                    <a16:creationId xmlns:a16="http://schemas.microsoft.com/office/drawing/2014/main" id="{76A86884-121B-410C-A884-F4C438595344}"/>
                  </a:ext>
                </a:extLst>
              </p:cNvPr>
              <p:cNvSpPr>
                <a:spLocks/>
              </p:cNvSpPr>
              <p:nvPr/>
            </p:nvSpPr>
            <p:spPr bwMode="auto">
              <a:xfrm>
                <a:off x="3631380"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4">
                <a:extLst>
                  <a:ext uri="{FF2B5EF4-FFF2-40B4-BE49-F238E27FC236}">
                    <a16:creationId xmlns:a16="http://schemas.microsoft.com/office/drawing/2014/main" id="{5F922488-8D83-4C08-B89B-0CD852FE5FC8}"/>
                  </a:ext>
                </a:extLst>
              </p:cNvPr>
              <p:cNvSpPr>
                <a:spLocks/>
              </p:cNvSpPr>
              <p:nvPr/>
            </p:nvSpPr>
            <p:spPr bwMode="auto">
              <a:xfrm>
                <a:off x="3470053"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bg1"/>
              </a:solidFill>
              <a:ln>
                <a:noFill/>
              </a:ln>
            </p:spPr>
            <p:txBody>
              <a:bodyPr anchor="ctr"/>
              <a:lstStyle/>
              <a:p>
                <a:pPr algn="ctr"/>
                <a:endParaRPr/>
              </a:p>
            </p:txBody>
          </p:sp>
          <p:sp>
            <p:nvSpPr>
              <p:cNvPr id="33" name="Freeform: Shape 15">
                <a:extLst>
                  <a:ext uri="{FF2B5EF4-FFF2-40B4-BE49-F238E27FC236}">
                    <a16:creationId xmlns:a16="http://schemas.microsoft.com/office/drawing/2014/main" id="{7B56F2E0-57E2-422F-9782-5BA41C29EC19}"/>
                  </a:ext>
                </a:extLst>
              </p:cNvPr>
              <p:cNvSpPr>
                <a:spLocks/>
              </p:cNvSpPr>
              <p:nvPr/>
            </p:nvSpPr>
            <p:spPr bwMode="auto">
              <a:xfrm>
                <a:off x="1833521"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p>
            </p:txBody>
          </p:sp>
          <p:sp>
            <p:nvSpPr>
              <p:cNvPr id="34" name="Freeform: Shape 16">
                <a:extLst>
                  <a:ext uri="{FF2B5EF4-FFF2-40B4-BE49-F238E27FC236}">
                    <a16:creationId xmlns:a16="http://schemas.microsoft.com/office/drawing/2014/main" id="{C1792781-4AD8-4ADA-8156-38A4C5E8B72B}"/>
                  </a:ext>
                </a:extLst>
              </p:cNvPr>
              <p:cNvSpPr>
                <a:spLocks/>
              </p:cNvSpPr>
              <p:nvPr/>
            </p:nvSpPr>
            <p:spPr bwMode="auto">
              <a:xfrm>
                <a:off x="2446251"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bg1"/>
              </a:solidFill>
              <a:ln>
                <a:noFill/>
              </a:ln>
            </p:spPr>
            <p:txBody>
              <a:bodyPr anchor="ctr"/>
              <a:lstStyle/>
              <a:p>
                <a:pPr algn="ctr"/>
                <a:endParaRPr/>
              </a:p>
            </p:txBody>
          </p:sp>
          <p:sp>
            <p:nvSpPr>
              <p:cNvPr id="35" name="Freeform: Shape 17">
                <a:extLst>
                  <a:ext uri="{FF2B5EF4-FFF2-40B4-BE49-F238E27FC236}">
                    <a16:creationId xmlns:a16="http://schemas.microsoft.com/office/drawing/2014/main" id="{AB1C8B0C-315E-40F6-A504-411A61728382}"/>
                  </a:ext>
                </a:extLst>
              </p:cNvPr>
              <p:cNvSpPr>
                <a:spLocks/>
              </p:cNvSpPr>
              <p:nvPr/>
            </p:nvSpPr>
            <p:spPr bwMode="auto">
              <a:xfrm>
                <a:off x="1833521"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p>
            </p:txBody>
          </p:sp>
          <p:sp>
            <p:nvSpPr>
              <p:cNvPr id="36" name="Freeform: Shape 18">
                <a:extLst>
                  <a:ext uri="{FF2B5EF4-FFF2-40B4-BE49-F238E27FC236}">
                    <a16:creationId xmlns:a16="http://schemas.microsoft.com/office/drawing/2014/main" id="{633EDB09-7686-4F72-A1F4-C91183DF4CC7}"/>
                  </a:ext>
                </a:extLst>
              </p:cNvPr>
              <p:cNvSpPr>
                <a:spLocks/>
              </p:cNvSpPr>
              <p:nvPr/>
            </p:nvSpPr>
            <p:spPr bwMode="auto">
              <a:xfrm>
                <a:off x="2444700"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p>
            </p:txBody>
          </p:sp>
          <p:sp>
            <p:nvSpPr>
              <p:cNvPr id="37" name="Freeform: Shape 19">
                <a:extLst>
                  <a:ext uri="{FF2B5EF4-FFF2-40B4-BE49-F238E27FC236}">
                    <a16:creationId xmlns:a16="http://schemas.microsoft.com/office/drawing/2014/main" id="{157E2BD5-A077-4FFE-803F-6027C0AEF9AB}"/>
                  </a:ext>
                </a:extLst>
              </p:cNvPr>
              <p:cNvSpPr>
                <a:spLocks/>
              </p:cNvSpPr>
              <p:nvPr/>
            </p:nvSpPr>
            <p:spPr bwMode="auto">
              <a:xfrm>
                <a:off x="1912633"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p>
            </p:txBody>
          </p:sp>
          <p:sp>
            <p:nvSpPr>
              <p:cNvPr id="38" name="Freeform: Shape 20">
                <a:extLst>
                  <a:ext uri="{FF2B5EF4-FFF2-40B4-BE49-F238E27FC236}">
                    <a16:creationId xmlns:a16="http://schemas.microsoft.com/office/drawing/2014/main" id="{E613142D-45F5-4AC0-9434-5F88F4B3B0D5}"/>
                  </a:ext>
                </a:extLst>
              </p:cNvPr>
              <p:cNvSpPr>
                <a:spLocks/>
              </p:cNvSpPr>
              <p:nvPr/>
            </p:nvSpPr>
            <p:spPr bwMode="auto">
              <a:xfrm>
                <a:off x="2123599"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p>
            </p:txBody>
          </p:sp>
          <p:sp>
            <p:nvSpPr>
              <p:cNvPr id="39" name="Freeform: Shape 21">
                <a:extLst>
                  <a:ext uri="{FF2B5EF4-FFF2-40B4-BE49-F238E27FC236}">
                    <a16:creationId xmlns:a16="http://schemas.microsoft.com/office/drawing/2014/main" id="{1B96AC9D-4DE2-48C6-AD77-0448956C47BD}"/>
                  </a:ext>
                </a:extLst>
              </p:cNvPr>
              <p:cNvSpPr>
                <a:spLocks/>
              </p:cNvSpPr>
              <p:nvPr/>
            </p:nvSpPr>
            <p:spPr bwMode="auto">
              <a:xfrm>
                <a:off x="2846465"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p>
            </p:txBody>
          </p:sp>
          <p:sp>
            <p:nvSpPr>
              <p:cNvPr id="40" name="Freeform: Shape 22">
                <a:extLst>
                  <a:ext uri="{FF2B5EF4-FFF2-40B4-BE49-F238E27FC236}">
                    <a16:creationId xmlns:a16="http://schemas.microsoft.com/office/drawing/2014/main" id="{0B54BA7E-B490-4D7C-A618-89ECD488BB97}"/>
                  </a:ext>
                </a:extLst>
              </p:cNvPr>
              <p:cNvSpPr>
                <a:spLocks/>
              </p:cNvSpPr>
              <p:nvPr/>
            </p:nvSpPr>
            <p:spPr bwMode="auto">
              <a:xfrm>
                <a:off x="2123599"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bg1"/>
              </a:solidFill>
              <a:ln>
                <a:noFill/>
              </a:ln>
            </p:spPr>
            <p:txBody>
              <a:bodyPr anchor="ctr"/>
              <a:lstStyle/>
              <a:p>
                <a:pPr algn="ctr"/>
                <a:endParaRPr/>
              </a:p>
            </p:txBody>
          </p:sp>
        </p:grpSp>
        <p:grpSp>
          <p:nvGrpSpPr>
            <p:cNvPr id="7" name="Group 23">
              <a:extLst>
                <a:ext uri="{FF2B5EF4-FFF2-40B4-BE49-F238E27FC236}">
                  <a16:creationId xmlns:a16="http://schemas.microsoft.com/office/drawing/2014/main" id="{FC6EE1A0-8722-46C9-A027-53E2642F685E}"/>
                </a:ext>
              </a:extLst>
            </p:cNvPr>
            <p:cNvGrpSpPr/>
            <p:nvPr/>
          </p:nvGrpSpPr>
          <p:grpSpPr>
            <a:xfrm>
              <a:off x="2086169" y="1576904"/>
              <a:ext cx="3076166" cy="2971141"/>
              <a:chOff x="907879" y="2281904"/>
              <a:chExt cx="3158296" cy="3287240"/>
            </a:xfrm>
          </p:grpSpPr>
          <p:cxnSp>
            <p:nvCxnSpPr>
              <p:cNvPr id="11" name="Straight Connector 24">
                <a:extLst>
                  <a:ext uri="{FF2B5EF4-FFF2-40B4-BE49-F238E27FC236}">
                    <a16:creationId xmlns:a16="http://schemas.microsoft.com/office/drawing/2014/main" id="{971F84A3-0686-4E0E-B80A-69109F1B9860}"/>
                  </a:ext>
                </a:extLst>
              </p:cNvPr>
              <p:cNvCxnSpPr/>
              <p:nvPr/>
            </p:nvCxnSpPr>
            <p:spPr>
              <a:xfrm flipV="1">
                <a:off x="2482623" y="228190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25">
                <a:extLst>
                  <a:ext uri="{FF2B5EF4-FFF2-40B4-BE49-F238E27FC236}">
                    <a16:creationId xmlns:a16="http://schemas.microsoft.com/office/drawing/2014/main" id="{FC2D944C-3ED9-47EC-8861-2670DD267D53}"/>
                  </a:ext>
                </a:extLst>
              </p:cNvPr>
              <p:cNvCxnSpPr/>
              <p:nvPr/>
            </p:nvCxnSpPr>
            <p:spPr>
              <a:xfrm flipV="1">
                <a:off x="2482623" y="549714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26">
                <a:extLst>
                  <a:ext uri="{FF2B5EF4-FFF2-40B4-BE49-F238E27FC236}">
                    <a16:creationId xmlns:a16="http://schemas.microsoft.com/office/drawing/2014/main" id="{73EEEC45-C37A-4038-B699-BCDBEF80B03B}"/>
                  </a:ext>
                </a:extLst>
              </p:cNvPr>
              <p:cNvCxnSpPr/>
              <p:nvPr/>
            </p:nvCxnSpPr>
            <p:spPr>
              <a:xfrm rot="2160000" flipV="1">
                <a:off x="3431504" y="2586790"/>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27">
                <a:extLst>
                  <a:ext uri="{FF2B5EF4-FFF2-40B4-BE49-F238E27FC236}">
                    <a16:creationId xmlns:a16="http://schemas.microsoft.com/office/drawing/2014/main" id="{4C26AF13-3EBB-4067-8DBD-62BF63F4572F}"/>
                  </a:ext>
                </a:extLst>
              </p:cNvPr>
              <p:cNvCxnSpPr/>
              <p:nvPr/>
            </p:nvCxnSpPr>
            <p:spPr>
              <a:xfrm rot="2160000" flipV="1">
                <a:off x="1537009" y="5185843"/>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28">
                <a:extLst>
                  <a:ext uri="{FF2B5EF4-FFF2-40B4-BE49-F238E27FC236}">
                    <a16:creationId xmlns:a16="http://schemas.microsoft.com/office/drawing/2014/main" id="{46C736EF-4C96-4012-9CBE-77D0A31725D0}"/>
                  </a:ext>
                </a:extLst>
              </p:cNvPr>
              <p:cNvCxnSpPr/>
              <p:nvPr/>
            </p:nvCxnSpPr>
            <p:spPr>
              <a:xfrm rot="4320000" flipV="1">
                <a:off x="4018698" y="3395911"/>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29">
                <a:extLst>
                  <a:ext uri="{FF2B5EF4-FFF2-40B4-BE49-F238E27FC236}">
                    <a16:creationId xmlns:a16="http://schemas.microsoft.com/office/drawing/2014/main" id="{FC817D81-E1A8-4654-AEC5-DDDEDF9178C5}"/>
                  </a:ext>
                </a:extLst>
              </p:cNvPr>
              <p:cNvCxnSpPr/>
              <p:nvPr/>
            </p:nvCxnSpPr>
            <p:spPr>
              <a:xfrm rot="4320000" flipV="1">
                <a:off x="943879" y="4384963"/>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30">
                <a:extLst>
                  <a:ext uri="{FF2B5EF4-FFF2-40B4-BE49-F238E27FC236}">
                    <a16:creationId xmlns:a16="http://schemas.microsoft.com/office/drawing/2014/main" id="{9B887577-54CA-4528-9DA4-6E28AE7F76B4}"/>
                  </a:ext>
                </a:extLst>
              </p:cNvPr>
              <p:cNvCxnSpPr/>
              <p:nvPr/>
            </p:nvCxnSpPr>
            <p:spPr>
              <a:xfrm rot="19440000">
                <a:off x="3426004" y="5195394"/>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31">
                <a:extLst>
                  <a:ext uri="{FF2B5EF4-FFF2-40B4-BE49-F238E27FC236}">
                    <a16:creationId xmlns:a16="http://schemas.microsoft.com/office/drawing/2014/main" id="{EFD9C0EE-E66E-4443-8F37-0D64B4EB63E0}"/>
                  </a:ext>
                </a:extLst>
              </p:cNvPr>
              <p:cNvCxnSpPr/>
              <p:nvPr/>
            </p:nvCxnSpPr>
            <p:spPr>
              <a:xfrm rot="19440000">
                <a:off x="1539142" y="2584578"/>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32">
                <a:extLst>
                  <a:ext uri="{FF2B5EF4-FFF2-40B4-BE49-F238E27FC236}">
                    <a16:creationId xmlns:a16="http://schemas.microsoft.com/office/drawing/2014/main" id="{23E7C4FC-8D21-4D0B-A255-CE48A5B0862A}"/>
                  </a:ext>
                </a:extLst>
              </p:cNvPr>
              <p:cNvCxnSpPr/>
              <p:nvPr/>
            </p:nvCxnSpPr>
            <p:spPr>
              <a:xfrm rot="17280000">
                <a:off x="4030175" y="4369891"/>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33">
                <a:extLst>
                  <a:ext uri="{FF2B5EF4-FFF2-40B4-BE49-F238E27FC236}">
                    <a16:creationId xmlns:a16="http://schemas.microsoft.com/office/drawing/2014/main" id="{1CB4D582-C058-47DE-91EC-D8B6DD47475F}"/>
                  </a:ext>
                </a:extLst>
              </p:cNvPr>
              <p:cNvCxnSpPr/>
              <p:nvPr/>
            </p:nvCxnSpPr>
            <p:spPr>
              <a:xfrm rot="17280000">
                <a:off x="956790" y="3393699"/>
                <a:ext cx="0" cy="7200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Oval 77">
              <a:extLst>
                <a:ext uri="{FF2B5EF4-FFF2-40B4-BE49-F238E27FC236}">
                  <a16:creationId xmlns:a16="http://schemas.microsoft.com/office/drawing/2014/main" id="{591EAA6E-9C41-475E-B764-B757C511FEFF}"/>
                </a:ext>
              </a:extLst>
            </p:cNvPr>
            <p:cNvSpPr/>
            <p:nvPr/>
          </p:nvSpPr>
          <p:spPr>
            <a:xfrm>
              <a:off x="2455806" y="2065652"/>
              <a:ext cx="1987907" cy="198790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TextBox 78">
              <a:extLst>
                <a:ext uri="{FF2B5EF4-FFF2-40B4-BE49-F238E27FC236}">
                  <a16:creationId xmlns:a16="http://schemas.microsoft.com/office/drawing/2014/main" id="{AB415D04-8075-466C-8783-D51EFDD22962}"/>
                </a:ext>
              </a:extLst>
            </p:cNvPr>
            <p:cNvSpPr txBox="1">
              <a:spLocks/>
            </p:cNvSpPr>
            <p:nvPr/>
          </p:nvSpPr>
          <p:spPr>
            <a:xfrm>
              <a:off x="2861062" y="3184305"/>
              <a:ext cx="1177397" cy="295485"/>
            </a:xfrm>
            <a:prstGeom prst="rect">
              <a:avLst/>
            </a:prstGeom>
          </p:spPr>
          <p:txBody>
            <a:bodyPr wrap="none" lIns="0" tIns="0" rIns="0" bIns="0">
              <a:normAutofit fontScale="62500" lnSpcReduction="20000"/>
              <a:scene3d>
                <a:camera prst="orthographicFront"/>
                <a:lightRig rig="threePt" dir="t"/>
              </a:scene3d>
              <a:sp3d>
                <a:bevelT w="1270" h="1270"/>
              </a:sp3d>
            </a:bodyPr>
            <a:lstStyle/>
            <a:p>
              <a:pPr algn="ctr">
                <a:spcBef>
                  <a:spcPct val="0"/>
                </a:spcBef>
                <a:tabLst>
                  <a:tab pos="180975" algn="l"/>
                </a:tabLst>
              </a:pPr>
              <a:r>
                <a:rPr lang="en-US" altLang="ko-KR" sz="3600" b="1" spc="0">
                  <a:solidFill>
                    <a:schemeClr val="tx1">
                      <a:lumMod val="75000"/>
                      <a:lumOff val="25000"/>
                    </a:schemeClr>
                  </a:solidFill>
                </a:rPr>
                <a:t>40%</a:t>
              </a:r>
            </a:p>
          </p:txBody>
        </p:sp>
        <p:sp>
          <p:nvSpPr>
            <p:cNvPr id="10" name="Freeform: Shape 125">
              <a:extLst>
                <a:ext uri="{FF2B5EF4-FFF2-40B4-BE49-F238E27FC236}">
                  <a16:creationId xmlns:a16="http://schemas.microsoft.com/office/drawing/2014/main" id="{88400E8E-A59A-43E9-8C4E-5C62BAE6EE41}"/>
                </a:ext>
              </a:extLst>
            </p:cNvPr>
            <p:cNvSpPr>
              <a:spLocks/>
            </p:cNvSpPr>
            <p:nvPr/>
          </p:nvSpPr>
          <p:spPr bwMode="auto">
            <a:xfrm>
              <a:off x="3153227" y="2357808"/>
              <a:ext cx="616738" cy="616738"/>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accent1"/>
            </a:solidFill>
            <a:ln>
              <a:noFill/>
            </a:ln>
            <a:extLst/>
          </p:spPr>
          <p:txBody>
            <a:bodyPr anchor="ctr"/>
            <a:lstStyle/>
            <a:p>
              <a:pPr algn="ctr"/>
              <a:endParaRPr/>
            </a:p>
          </p:txBody>
        </p:sp>
      </p:grpSp>
      <p:sp>
        <p:nvSpPr>
          <p:cNvPr id="41" name="PA_库_Rectangle: Rounded Corners 75">
            <a:extLst>
              <a:ext uri="{FF2B5EF4-FFF2-40B4-BE49-F238E27FC236}">
                <a16:creationId xmlns:a16="http://schemas.microsoft.com/office/drawing/2014/main" id="{EA408ADA-C4EA-403F-9676-DD9A414E9714}"/>
              </a:ext>
            </a:extLst>
          </p:cNvPr>
          <p:cNvSpPr/>
          <p:nvPr>
            <p:custDataLst>
              <p:tags r:id="rId4"/>
            </p:custDataLst>
          </p:nvPr>
        </p:nvSpPr>
        <p:spPr>
          <a:xfrm>
            <a:off x="7145565" y="4827042"/>
            <a:ext cx="2988440" cy="365536"/>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rmAutofit lnSpcReduction="10000"/>
          </a:bodyPr>
          <a:lstStyle/>
          <a:p>
            <a:pPr algn="ctr">
              <a:buClr>
                <a:srgbClr val="F9BD45"/>
              </a:buClr>
              <a:buSzPct val="150000"/>
            </a:pPr>
            <a:r>
              <a:rPr lang="zh-CN" altLang="en-US" sz="1600" b="1" dirty="0">
                <a:solidFill>
                  <a:schemeClr val="bg1"/>
                </a:solidFill>
              </a:rPr>
              <a:t>输入标题文本</a:t>
            </a:r>
          </a:p>
        </p:txBody>
      </p:sp>
      <p:grpSp>
        <p:nvGrpSpPr>
          <p:cNvPr id="42" name="PA_库_组合 79">
            <a:extLst>
              <a:ext uri="{FF2B5EF4-FFF2-40B4-BE49-F238E27FC236}">
                <a16:creationId xmlns:a16="http://schemas.microsoft.com/office/drawing/2014/main" id="{20314808-384E-427A-AAA8-084480626169}"/>
              </a:ext>
            </a:extLst>
          </p:cNvPr>
          <p:cNvGrpSpPr/>
          <p:nvPr>
            <p:custDataLst>
              <p:tags r:id="rId5"/>
            </p:custDataLst>
          </p:nvPr>
        </p:nvGrpSpPr>
        <p:grpSpPr>
          <a:xfrm>
            <a:off x="7271487" y="1576904"/>
            <a:ext cx="3080873" cy="2971141"/>
            <a:chOff x="7271487" y="1576904"/>
            <a:chExt cx="3080873" cy="2971141"/>
          </a:xfrm>
        </p:grpSpPr>
        <p:sp>
          <p:nvSpPr>
            <p:cNvPr id="43" name="Oval 39">
              <a:extLst>
                <a:ext uri="{FF2B5EF4-FFF2-40B4-BE49-F238E27FC236}">
                  <a16:creationId xmlns:a16="http://schemas.microsoft.com/office/drawing/2014/main" id="{0EED5E3A-8AE1-494D-A545-F7F84C0D839A}"/>
                </a:ext>
              </a:extLst>
            </p:cNvPr>
            <p:cNvSpPr/>
            <p:nvPr/>
          </p:nvSpPr>
          <p:spPr>
            <a:xfrm>
              <a:off x="7271487" y="1691309"/>
              <a:ext cx="2736599" cy="2736597"/>
            </a:xfrm>
            <a:prstGeom prst="ellipse">
              <a:avLst/>
            </a:prstGeom>
            <a:solidFill>
              <a:schemeClr val="bg1">
                <a:lumMod val="85000"/>
              </a:schemeClr>
            </a:solidFill>
            <a:ln w="1905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44" name="Group 40">
              <a:extLst>
                <a:ext uri="{FF2B5EF4-FFF2-40B4-BE49-F238E27FC236}">
                  <a16:creationId xmlns:a16="http://schemas.microsoft.com/office/drawing/2014/main" id="{A1A2497C-AE7B-48CE-AB1A-915651E5CDCD}"/>
                </a:ext>
              </a:extLst>
            </p:cNvPr>
            <p:cNvGrpSpPr/>
            <p:nvPr/>
          </p:nvGrpSpPr>
          <p:grpSpPr>
            <a:xfrm>
              <a:off x="7352704" y="1773078"/>
              <a:ext cx="2574149" cy="2572749"/>
              <a:chOff x="6211860" y="2498961"/>
              <a:chExt cx="2848032" cy="2846478"/>
            </a:xfrm>
          </p:grpSpPr>
          <p:sp>
            <p:nvSpPr>
              <p:cNvPr id="59" name="Freeform: Shape 41">
                <a:extLst>
                  <a:ext uri="{FF2B5EF4-FFF2-40B4-BE49-F238E27FC236}">
                    <a16:creationId xmlns:a16="http://schemas.microsoft.com/office/drawing/2014/main" id="{5D0A5C4B-2933-426F-9E8F-D6A155C2767A}"/>
                  </a:ext>
                </a:extLst>
              </p:cNvPr>
              <p:cNvSpPr>
                <a:spLocks/>
              </p:cNvSpPr>
              <p:nvPr/>
            </p:nvSpPr>
            <p:spPr bwMode="auto">
              <a:xfrm>
                <a:off x="8133816" y="3110139"/>
                <a:ext cx="846963" cy="598769"/>
              </a:xfrm>
              <a:custGeom>
                <a:avLst/>
                <a:gdLst>
                  <a:gd name="T0" fmla="*/ 73 w 1093"/>
                  <a:gd name="T1" fmla="*/ 771 h 771"/>
                  <a:gd name="T2" fmla="*/ 1093 w 1093"/>
                  <a:gd name="T3" fmla="*/ 441 h 771"/>
                  <a:gd name="T4" fmla="*/ 1093 w 1093"/>
                  <a:gd name="T5" fmla="*/ 441 h 771"/>
                  <a:gd name="T6" fmla="*/ 1071 w 1093"/>
                  <a:gd name="T7" fmla="*/ 381 h 771"/>
                  <a:gd name="T8" fmla="*/ 1047 w 1093"/>
                  <a:gd name="T9" fmla="*/ 324 h 771"/>
                  <a:gd name="T10" fmla="*/ 1022 w 1093"/>
                  <a:gd name="T11" fmla="*/ 267 h 771"/>
                  <a:gd name="T12" fmla="*/ 995 w 1093"/>
                  <a:gd name="T13" fmla="*/ 211 h 771"/>
                  <a:gd name="T14" fmla="*/ 965 w 1093"/>
                  <a:gd name="T15" fmla="*/ 157 h 771"/>
                  <a:gd name="T16" fmla="*/ 934 w 1093"/>
                  <a:gd name="T17" fmla="*/ 103 h 771"/>
                  <a:gd name="T18" fmla="*/ 902 w 1093"/>
                  <a:gd name="T19" fmla="*/ 51 h 771"/>
                  <a:gd name="T20" fmla="*/ 868 w 1093"/>
                  <a:gd name="T21" fmla="*/ 0 h 771"/>
                  <a:gd name="T22" fmla="*/ 0 w 1093"/>
                  <a:gd name="T23" fmla="*/ 630 h 771"/>
                  <a:gd name="T24" fmla="*/ 0 w 1093"/>
                  <a:gd name="T25" fmla="*/ 630 h 771"/>
                  <a:gd name="T26" fmla="*/ 20 w 1093"/>
                  <a:gd name="T27" fmla="*/ 664 h 771"/>
                  <a:gd name="T28" fmla="*/ 39 w 1093"/>
                  <a:gd name="T29" fmla="*/ 699 h 771"/>
                  <a:gd name="T30" fmla="*/ 57 w 1093"/>
                  <a:gd name="T31" fmla="*/ 735 h 771"/>
                  <a:gd name="T32" fmla="*/ 73 w 1093"/>
                  <a:gd name="T33" fmla="*/ 771 h 771"/>
                  <a:gd name="T34" fmla="*/ 73 w 1093"/>
                  <a:gd name="T35" fmla="*/ 77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73" y="771"/>
                    </a:moveTo>
                    <a:lnTo>
                      <a:pt x="1093" y="441"/>
                    </a:lnTo>
                    <a:lnTo>
                      <a:pt x="1093" y="441"/>
                    </a:lnTo>
                    <a:lnTo>
                      <a:pt x="1071" y="381"/>
                    </a:lnTo>
                    <a:lnTo>
                      <a:pt x="1047" y="324"/>
                    </a:lnTo>
                    <a:lnTo>
                      <a:pt x="1022" y="267"/>
                    </a:lnTo>
                    <a:lnTo>
                      <a:pt x="995" y="211"/>
                    </a:lnTo>
                    <a:lnTo>
                      <a:pt x="965" y="157"/>
                    </a:lnTo>
                    <a:lnTo>
                      <a:pt x="934" y="103"/>
                    </a:lnTo>
                    <a:lnTo>
                      <a:pt x="902" y="51"/>
                    </a:lnTo>
                    <a:lnTo>
                      <a:pt x="868" y="0"/>
                    </a:lnTo>
                    <a:lnTo>
                      <a:pt x="0" y="630"/>
                    </a:lnTo>
                    <a:lnTo>
                      <a:pt x="0" y="630"/>
                    </a:lnTo>
                    <a:lnTo>
                      <a:pt x="20" y="664"/>
                    </a:lnTo>
                    <a:lnTo>
                      <a:pt x="39" y="699"/>
                    </a:lnTo>
                    <a:lnTo>
                      <a:pt x="57" y="735"/>
                    </a:lnTo>
                    <a:lnTo>
                      <a:pt x="73" y="771"/>
                    </a:lnTo>
                    <a:lnTo>
                      <a:pt x="73" y="771"/>
                    </a:lnTo>
                    <a:close/>
                  </a:path>
                </a:pathLst>
              </a:custGeom>
              <a:solidFill>
                <a:schemeClr val="accent2"/>
              </a:solidFill>
              <a:ln>
                <a:noFill/>
              </a:ln>
            </p:spPr>
            <p:txBody>
              <a:bodyPr anchor="ctr"/>
              <a:lstStyle/>
              <a:p>
                <a:pPr algn="ctr"/>
                <a:endParaRPr/>
              </a:p>
            </p:txBody>
          </p:sp>
          <p:sp>
            <p:nvSpPr>
              <p:cNvPr id="60" name="Freeform: Shape 42">
                <a:extLst>
                  <a:ext uri="{FF2B5EF4-FFF2-40B4-BE49-F238E27FC236}">
                    <a16:creationId xmlns:a16="http://schemas.microsoft.com/office/drawing/2014/main" id="{9E50CABB-2771-446D-83D9-09E5A36DD5DE}"/>
                  </a:ext>
                </a:extLst>
              </p:cNvPr>
              <p:cNvSpPr>
                <a:spLocks/>
              </p:cNvSpPr>
              <p:nvPr/>
            </p:nvSpPr>
            <p:spPr bwMode="auto">
              <a:xfrm>
                <a:off x="7666900" y="2498961"/>
                <a:ext cx="380048" cy="850066"/>
              </a:xfrm>
              <a:custGeom>
                <a:avLst/>
                <a:gdLst>
                  <a:gd name="T0" fmla="*/ 158 w 490"/>
                  <a:gd name="T1" fmla="*/ 1097 h 1097"/>
                  <a:gd name="T2" fmla="*/ 490 w 490"/>
                  <a:gd name="T3" fmla="*/ 77 h 1097"/>
                  <a:gd name="T4" fmla="*/ 490 w 490"/>
                  <a:gd name="T5" fmla="*/ 77 h 1097"/>
                  <a:gd name="T6" fmla="*/ 430 w 490"/>
                  <a:gd name="T7" fmla="*/ 60 h 1097"/>
                  <a:gd name="T8" fmla="*/ 371 w 490"/>
                  <a:gd name="T9" fmla="*/ 46 h 1097"/>
                  <a:gd name="T10" fmla="*/ 311 w 490"/>
                  <a:gd name="T11" fmla="*/ 32 h 1097"/>
                  <a:gd name="T12" fmla="*/ 250 w 490"/>
                  <a:gd name="T13" fmla="*/ 22 h 1097"/>
                  <a:gd name="T14" fmla="*/ 188 w 490"/>
                  <a:gd name="T15" fmla="*/ 13 h 1097"/>
                  <a:gd name="T16" fmla="*/ 127 w 490"/>
                  <a:gd name="T17" fmla="*/ 7 h 1097"/>
                  <a:gd name="T18" fmla="*/ 63 w 490"/>
                  <a:gd name="T19" fmla="*/ 3 h 1097"/>
                  <a:gd name="T20" fmla="*/ 0 w 490"/>
                  <a:gd name="T21" fmla="*/ 0 h 1097"/>
                  <a:gd name="T22" fmla="*/ 0 w 490"/>
                  <a:gd name="T23" fmla="*/ 1072 h 1097"/>
                  <a:gd name="T24" fmla="*/ 0 w 490"/>
                  <a:gd name="T25" fmla="*/ 1072 h 1097"/>
                  <a:gd name="T26" fmla="*/ 41 w 490"/>
                  <a:gd name="T27" fmla="*/ 1075 h 1097"/>
                  <a:gd name="T28" fmla="*/ 80 w 490"/>
                  <a:gd name="T29" fmla="*/ 1080 h 1097"/>
                  <a:gd name="T30" fmla="*/ 119 w 490"/>
                  <a:gd name="T31" fmla="*/ 1087 h 1097"/>
                  <a:gd name="T32" fmla="*/ 158 w 490"/>
                  <a:gd name="T33" fmla="*/ 1097 h 1097"/>
                  <a:gd name="T34" fmla="*/ 158 w 490"/>
                  <a:gd name="T35" fmla="*/ 109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158" y="1097"/>
                    </a:moveTo>
                    <a:lnTo>
                      <a:pt x="490" y="77"/>
                    </a:lnTo>
                    <a:lnTo>
                      <a:pt x="490" y="77"/>
                    </a:lnTo>
                    <a:lnTo>
                      <a:pt x="430" y="60"/>
                    </a:lnTo>
                    <a:lnTo>
                      <a:pt x="371" y="46"/>
                    </a:lnTo>
                    <a:lnTo>
                      <a:pt x="311" y="32"/>
                    </a:lnTo>
                    <a:lnTo>
                      <a:pt x="250" y="22"/>
                    </a:lnTo>
                    <a:lnTo>
                      <a:pt x="188" y="13"/>
                    </a:lnTo>
                    <a:lnTo>
                      <a:pt x="127" y="7"/>
                    </a:lnTo>
                    <a:lnTo>
                      <a:pt x="63" y="3"/>
                    </a:lnTo>
                    <a:lnTo>
                      <a:pt x="0" y="0"/>
                    </a:lnTo>
                    <a:lnTo>
                      <a:pt x="0" y="1072"/>
                    </a:lnTo>
                    <a:lnTo>
                      <a:pt x="0" y="1072"/>
                    </a:lnTo>
                    <a:lnTo>
                      <a:pt x="41" y="1075"/>
                    </a:lnTo>
                    <a:lnTo>
                      <a:pt x="80" y="1080"/>
                    </a:lnTo>
                    <a:lnTo>
                      <a:pt x="119" y="1087"/>
                    </a:lnTo>
                    <a:lnTo>
                      <a:pt x="158" y="1097"/>
                    </a:lnTo>
                    <a:lnTo>
                      <a:pt x="158" y="1097"/>
                    </a:lnTo>
                    <a:close/>
                  </a:path>
                </a:pathLst>
              </a:custGeom>
              <a:solidFill>
                <a:schemeClr val="accent2"/>
              </a:solidFill>
              <a:ln>
                <a:noFill/>
              </a:ln>
            </p:spPr>
            <p:txBody>
              <a:bodyPr anchor="ctr"/>
              <a:lstStyle/>
              <a:p>
                <a:pPr algn="ctr"/>
                <a:endParaRPr/>
              </a:p>
            </p:txBody>
          </p:sp>
          <p:sp>
            <p:nvSpPr>
              <p:cNvPr id="61" name="Freeform: Shape 43">
                <a:extLst>
                  <a:ext uri="{FF2B5EF4-FFF2-40B4-BE49-F238E27FC236}">
                    <a16:creationId xmlns:a16="http://schemas.microsoft.com/office/drawing/2014/main" id="{00F785D7-BF79-485F-BA0F-732AD4F5B3DA}"/>
                  </a:ext>
                </a:extLst>
              </p:cNvPr>
              <p:cNvSpPr>
                <a:spLocks/>
              </p:cNvSpPr>
              <p:nvPr/>
            </p:nvSpPr>
            <p:spPr bwMode="auto">
              <a:xfrm>
                <a:off x="8009719" y="2789038"/>
                <a:ext cx="760095" cy="760095"/>
              </a:xfrm>
              <a:custGeom>
                <a:avLst/>
                <a:gdLst>
                  <a:gd name="T0" fmla="*/ 113 w 980"/>
                  <a:gd name="T1" fmla="*/ 981 h 981"/>
                  <a:gd name="T2" fmla="*/ 980 w 980"/>
                  <a:gd name="T3" fmla="*/ 349 h 981"/>
                  <a:gd name="T4" fmla="*/ 980 w 980"/>
                  <a:gd name="T5" fmla="*/ 349 h 981"/>
                  <a:gd name="T6" fmla="*/ 942 w 980"/>
                  <a:gd name="T7" fmla="*/ 301 h 981"/>
                  <a:gd name="T8" fmla="*/ 902 w 980"/>
                  <a:gd name="T9" fmla="*/ 254 h 981"/>
                  <a:gd name="T10" fmla="*/ 860 w 980"/>
                  <a:gd name="T11" fmla="*/ 208 h 981"/>
                  <a:gd name="T12" fmla="*/ 817 w 980"/>
                  <a:gd name="T13" fmla="*/ 162 h 981"/>
                  <a:gd name="T14" fmla="*/ 773 w 980"/>
                  <a:gd name="T15" fmla="*/ 119 h 981"/>
                  <a:gd name="T16" fmla="*/ 727 w 980"/>
                  <a:gd name="T17" fmla="*/ 78 h 981"/>
                  <a:gd name="T18" fmla="*/ 679 w 980"/>
                  <a:gd name="T19" fmla="*/ 39 h 981"/>
                  <a:gd name="T20" fmla="*/ 631 w 980"/>
                  <a:gd name="T21" fmla="*/ 0 h 981"/>
                  <a:gd name="T22" fmla="*/ 0 w 980"/>
                  <a:gd name="T23" fmla="*/ 868 h 981"/>
                  <a:gd name="T24" fmla="*/ 0 w 980"/>
                  <a:gd name="T25" fmla="*/ 868 h 981"/>
                  <a:gd name="T26" fmla="*/ 30 w 980"/>
                  <a:gd name="T27" fmla="*/ 893 h 981"/>
                  <a:gd name="T28" fmla="*/ 59 w 980"/>
                  <a:gd name="T29" fmla="*/ 921 h 981"/>
                  <a:gd name="T30" fmla="*/ 86 w 980"/>
                  <a:gd name="T31" fmla="*/ 950 h 981"/>
                  <a:gd name="T32" fmla="*/ 113 w 980"/>
                  <a:gd name="T33" fmla="*/ 981 h 981"/>
                  <a:gd name="T34" fmla="*/ 113 w 980"/>
                  <a:gd name="T35" fmla="*/ 981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113" y="981"/>
                    </a:moveTo>
                    <a:lnTo>
                      <a:pt x="980" y="349"/>
                    </a:lnTo>
                    <a:lnTo>
                      <a:pt x="980" y="349"/>
                    </a:lnTo>
                    <a:lnTo>
                      <a:pt x="942" y="301"/>
                    </a:lnTo>
                    <a:lnTo>
                      <a:pt x="902" y="254"/>
                    </a:lnTo>
                    <a:lnTo>
                      <a:pt x="860" y="208"/>
                    </a:lnTo>
                    <a:lnTo>
                      <a:pt x="817" y="162"/>
                    </a:lnTo>
                    <a:lnTo>
                      <a:pt x="773" y="119"/>
                    </a:lnTo>
                    <a:lnTo>
                      <a:pt x="727" y="78"/>
                    </a:lnTo>
                    <a:lnTo>
                      <a:pt x="679" y="39"/>
                    </a:lnTo>
                    <a:lnTo>
                      <a:pt x="631" y="0"/>
                    </a:lnTo>
                    <a:lnTo>
                      <a:pt x="0" y="868"/>
                    </a:lnTo>
                    <a:lnTo>
                      <a:pt x="0" y="868"/>
                    </a:lnTo>
                    <a:lnTo>
                      <a:pt x="30" y="893"/>
                    </a:lnTo>
                    <a:lnTo>
                      <a:pt x="59" y="921"/>
                    </a:lnTo>
                    <a:lnTo>
                      <a:pt x="86" y="950"/>
                    </a:lnTo>
                    <a:lnTo>
                      <a:pt x="113" y="981"/>
                    </a:lnTo>
                    <a:lnTo>
                      <a:pt x="113" y="981"/>
                    </a:lnTo>
                    <a:close/>
                  </a:path>
                </a:pathLst>
              </a:custGeom>
              <a:solidFill>
                <a:schemeClr val="accent2"/>
              </a:solidFill>
              <a:ln>
                <a:noFill/>
              </a:ln>
            </p:spPr>
            <p:txBody>
              <a:bodyPr anchor="ctr"/>
              <a:lstStyle/>
              <a:p>
                <a:pPr algn="ctr"/>
                <a:endParaRPr/>
              </a:p>
            </p:txBody>
          </p:sp>
          <p:sp>
            <p:nvSpPr>
              <p:cNvPr id="62" name="Freeform: Shape 44">
                <a:extLst>
                  <a:ext uri="{FF2B5EF4-FFF2-40B4-BE49-F238E27FC236}">
                    <a16:creationId xmlns:a16="http://schemas.microsoft.com/office/drawing/2014/main" id="{261FF304-F734-4482-9D09-5EC76FEB39F0}"/>
                  </a:ext>
                </a:extLst>
              </p:cNvPr>
              <p:cNvSpPr>
                <a:spLocks/>
              </p:cNvSpPr>
              <p:nvPr/>
            </p:nvSpPr>
            <p:spPr bwMode="auto">
              <a:xfrm>
                <a:off x="8208274" y="3511904"/>
                <a:ext cx="851618" cy="378496"/>
              </a:xfrm>
              <a:custGeom>
                <a:avLst/>
                <a:gdLst>
                  <a:gd name="T0" fmla="*/ 25 w 1098"/>
                  <a:gd name="T1" fmla="*/ 488 h 488"/>
                  <a:gd name="T2" fmla="*/ 1098 w 1098"/>
                  <a:gd name="T3" fmla="*/ 488 h 488"/>
                  <a:gd name="T4" fmla="*/ 1098 w 1098"/>
                  <a:gd name="T5" fmla="*/ 488 h 488"/>
                  <a:gd name="T6" fmla="*/ 1095 w 1098"/>
                  <a:gd name="T7" fmla="*/ 425 h 488"/>
                  <a:gd name="T8" fmla="*/ 1090 w 1098"/>
                  <a:gd name="T9" fmla="*/ 363 h 488"/>
                  <a:gd name="T10" fmla="*/ 1085 w 1098"/>
                  <a:gd name="T11" fmla="*/ 300 h 488"/>
                  <a:gd name="T12" fmla="*/ 1075 w 1098"/>
                  <a:gd name="T13" fmla="*/ 239 h 488"/>
                  <a:gd name="T14" fmla="*/ 1064 w 1098"/>
                  <a:gd name="T15" fmla="*/ 178 h 488"/>
                  <a:gd name="T16" fmla="*/ 1052 w 1098"/>
                  <a:gd name="T17" fmla="*/ 118 h 488"/>
                  <a:gd name="T18" fmla="*/ 1038 w 1098"/>
                  <a:gd name="T19" fmla="*/ 58 h 488"/>
                  <a:gd name="T20" fmla="*/ 1020 w 1098"/>
                  <a:gd name="T21" fmla="*/ 0 h 488"/>
                  <a:gd name="T22" fmla="*/ 0 w 1098"/>
                  <a:gd name="T23" fmla="*/ 331 h 488"/>
                  <a:gd name="T24" fmla="*/ 0 w 1098"/>
                  <a:gd name="T25" fmla="*/ 331 h 488"/>
                  <a:gd name="T26" fmla="*/ 9 w 1098"/>
                  <a:gd name="T27" fmla="*/ 370 h 488"/>
                  <a:gd name="T28" fmla="*/ 16 w 1098"/>
                  <a:gd name="T29" fmla="*/ 409 h 488"/>
                  <a:gd name="T30" fmla="*/ 21 w 1098"/>
                  <a:gd name="T31" fmla="*/ 448 h 488"/>
                  <a:gd name="T32" fmla="*/ 25 w 1098"/>
                  <a:gd name="T33" fmla="*/ 488 h 488"/>
                  <a:gd name="T34" fmla="*/ 25 w 1098"/>
                  <a:gd name="T35"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25" y="488"/>
                    </a:moveTo>
                    <a:lnTo>
                      <a:pt x="1098" y="488"/>
                    </a:lnTo>
                    <a:lnTo>
                      <a:pt x="1098" y="488"/>
                    </a:lnTo>
                    <a:lnTo>
                      <a:pt x="1095" y="425"/>
                    </a:lnTo>
                    <a:lnTo>
                      <a:pt x="1090" y="363"/>
                    </a:lnTo>
                    <a:lnTo>
                      <a:pt x="1085" y="300"/>
                    </a:lnTo>
                    <a:lnTo>
                      <a:pt x="1075" y="239"/>
                    </a:lnTo>
                    <a:lnTo>
                      <a:pt x="1064" y="178"/>
                    </a:lnTo>
                    <a:lnTo>
                      <a:pt x="1052" y="118"/>
                    </a:lnTo>
                    <a:lnTo>
                      <a:pt x="1038" y="58"/>
                    </a:lnTo>
                    <a:lnTo>
                      <a:pt x="1020" y="0"/>
                    </a:lnTo>
                    <a:lnTo>
                      <a:pt x="0" y="331"/>
                    </a:lnTo>
                    <a:lnTo>
                      <a:pt x="0" y="331"/>
                    </a:lnTo>
                    <a:lnTo>
                      <a:pt x="9" y="370"/>
                    </a:lnTo>
                    <a:lnTo>
                      <a:pt x="16" y="409"/>
                    </a:lnTo>
                    <a:lnTo>
                      <a:pt x="21" y="448"/>
                    </a:lnTo>
                    <a:lnTo>
                      <a:pt x="25" y="488"/>
                    </a:lnTo>
                    <a:lnTo>
                      <a:pt x="25" y="488"/>
                    </a:lnTo>
                    <a:close/>
                  </a:path>
                </a:pathLst>
              </a:custGeom>
              <a:solidFill>
                <a:schemeClr val="accent2"/>
              </a:solidFill>
              <a:ln>
                <a:noFill/>
              </a:ln>
            </p:spPr>
            <p:txBody>
              <a:bodyPr anchor="ctr"/>
              <a:lstStyle/>
              <a:p>
                <a:pPr algn="ctr"/>
                <a:endParaRPr/>
              </a:p>
            </p:txBody>
          </p:sp>
          <p:sp>
            <p:nvSpPr>
              <p:cNvPr id="63" name="Freeform: Shape 45">
                <a:extLst>
                  <a:ext uri="{FF2B5EF4-FFF2-40B4-BE49-F238E27FC236}">
                    <a16:creationId xmlns:a16="http://schemas.microsoft.com/office/drawing/2014/main" id="{15F055F4-86B4-4F38-9155-B261BE4EA73B}"/>
                  </a:ext>
                </a:extLst>
              </p:cNvPr>
              <p:cNvSpPr>
                <a:spLocks/>
              </p:cNvSpPr>
              <p:nvPr/>
            </p:nvSpPr>
            <p:spPr bwMode="auto">
              <a:xfrm>
                <a:off x="7224804" y="4495373"/>
                <a:ext cx="380048" cy="850066"/>
              </a:xfrm>
              <a:custGeom>
                <a:avLst/>
                <a:gdLst>
                  <a:gd name="T0" fmla="*/ 332 w 490"/>
                  <a:gd name="T1" fmla="*/ 0 h 1097"/>
                  <a:gd name="T2" fmla="*/ 0 w 490"/>
                  <a:gd name="T3" fmla="*/ 1020 h 1097"/>
                  <a:gd name="T4" fmla="*/ 0 w 490"/>
                  <a:gd name="T5" fmla="*/ 1020 h 1097"/>
                  <a:gd name="T6" fmla="*/ 60 w 490"/>
                  <a:gd name="T7" fmla="*/ 1037 h 1097"/>
                  <a:gd name="T8" fmla="*/ 119 w 490"/>
                  <a:gd name="T9" fmla="*/ 1051 h 1097"/>
                  <a:gd name="T10" fmla="*/ 179 w 490"/>
                  <a:gd name="T11" fmla="*/ 1063 h 1097"/>
                  <a:gd name="T12" fmla="*/ 240 w 490"/>
                  <a:gd name="T13" fmla="*/ 1074 h 1097"/>
                  <a:gd name="T14" fmla="*/ 302 w 490"/>
                  <a:gd name="T15" fmla="*/ 1084 h 1097"/>
                  <a:gd name="T16" fmla="*/ 363 w 490"/>
                  <a:gd name="T17" fmla="*/ 1090 h 1097"/>
                  <a:gd name="T18" fmla="*/ 427 w 490"/>
                  <a:gd name="T19" fmla="*/ 1094 h 1097"/>
                  <a:gd name="T20" fmla="*/ 490 w 490"/>
                  <a:gd name="T21" fmla="*/ 1097 h 1097"/>
                  <a:gd name="T22" fmla="*/ 490 w 490"/>
                  <a:gd name="T23" fmla="*/ 25 h 1097"/>
                  <a:gd name="T24" fmla="*/ 490 w 490"/>
                  <a:gd name="T25" fmla="*/ 25 h 1097"/>
                  <a:gd name="T26" fmla="*/ 449 w 490"/>
                  <a:gd name="T27" fmla="*/ 22 h 1097"/>
                  <a:gd name="T28" fmla="*/ 410 w 490"/>
                  <a:gd name="T29" fmla="*/ 17 h 1097"/>
                  <a:gd name="T30" fmla="*/ 371 w 490"/>
                  <a:gd name="T31" fmla="*/ 8 h 1097"/>
                  <a:gd name="T32" fmla="*/ 332 w 490"/>
                  <a:gd name="T33" fmla="*/ 0 h 1097"/>
                  <a:gd name="T34" fmla="*/ 332 w 490"/>
                  <a:gd name="T35" fmla="*/ 0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332" y="0"/>
                    </a:moveTo>
                    <a:lnTo>
                      <a:pt x="0" y="1020"/>
                    </a:lnTo>
                    <a:lnTo>
                      <a:pt x="0" y="1020"/>
                    </a:lnTo>
                    <a:lnTo>
                      <a:pt x="60" y="1037"/>
                    </a:lnTo>
                    <a:lnTo>
                      <a:pt x="119" y="1051"/>
                    </a:lnTo>
                    <a:lnTo>
                      <a:pt x="179" y="1063"/>
                    </a:lnTo>
                    <a:lnTo>
                      <a:pt x="240" y="1074"/>
                    </a:lnTo>
                    <a:lnTo>
                      <a:pt x="302" y="1084"/>
                    </a:lnTo>
                    <a:lnTo>
                      <a:pt x="363" y="1090"/>
                    </a:lnTo>
                    <a:lnTo>
                      <a:pt x="427" y="1094"/>
                    </a:lnTo>
                    <a:lnTo>
                      <a:pt x="490" y="1097"/>
                    </a:lnTo>
                    <a:lnTo>
                      <a:pt x="490" y="25"/>
                    </a:lnTo>
                    <a:lnTo>
                      <a:pt x="490" y="25"/>
                    </a:lnTo>
                    <a:lnTo>
                      <a:pt x="449" y="22"/>
                    </a:lnTo>
                    <a:lnTo>
                      <a:pt x="410" y="17"/>
                    </a:lnTo>
                    <a:lnTo>
                      <a:pt x="371" y="8"/>
                    </a:lnTo>
                    <a:lnTo>
                      <a:pt x="332" y="0"/>
                    </a:lnTo>
                    <a:lnTo>
                      <a:pt x="332" y="0"/>
                    </a:lnTo>
                    <a:close/>
                  </a:path>
                </a:pathLst>
              </a:custGeom>
              <a:solidFill>
                <a:schemeClr val="accent2"/>
              </a:solidFill>
              <a:ln>
                <a:noFill/>
              </a:ln>
            </p:spPr>
            <p:txBody>
              <a:bodyPr anchor="ctr"/>
              <a:lstStyle/>
              <a:p>
                <a:pPr algn="ctr"/>
                <a:endParaRPr/>
              </a:p>
            </p:txBody>
          </p:sp>
          <p:sp>
            <p:nvSpPr>
              <p:cNvPr id="64" name="Freeform: Shape 46">
                <a:extLst>
                  <a:ext uri="{FF2B5EF4-FFF2-40B4-BE49-F238E27FC236}">
                    <a16:creationId xmlns:a16="http://schemas.microsoft.com/office/drawing/2014/main" id="{01395EAE-E98E-4568-878D-3B71DF7A9D53}"/>
                  </a:ext>
                </a:extLst>
              </p:cNvPr>
              <p:cNvSpPr>
                <a:spLocks/>
              </p:cNvSpPr>
              <p:nvPr/>
            </p:nvSpPr>
            <p:spPr bwMode="auto">
              <a:xfrm>
                <a:off x="7848392" y="2576522"/>
                <a:ext cx="600321" cy="848514"/>
              </a:xfrm>
              <a:custGeom>
                <a:avLst/>
                <a:gdLst>
                  <a:gd name="T0" fmla="*/ 141 w 773"/>
                  <a:gd name="T1" fmla="*/ 1094 h 1094"/>
                  <a:gd name="T2" fmla="*/ 773 w 773"/>
                  <a:gd name="T3" fmla="*/ 226 h 1094"/>
                  <a:gd name="T4" fmla="*/ 773 w 773"/>
                  <a:gd name="T5" fmla="*/ 226 h 1094"/>
                  <a:gd name="T6" fmla="*/ 721 w 773"/>
                  <a:gd name="T7" fmla="*/ 191 h 1094"/>
                  <a:gd name="T8" fmla="*/ 668 w 773"/>
                  <a:gd name="T9" fmla="*/ 158 h 1094"/>
                  <a:gd name="T10" fmla="*/ 616 w 773"/>
                  <a:gd name="T11" fmla="*/ 127 h 1094"/>
                  <a:gd name="T12" fmla="*/ 561 w 773"/>
                  <a:gd name="T13" fmla="*/ 98 h 1094"/>
                  <a:gd name="T14" fmla="*/ 506 w 773"/>
                  <a:gd name="T15" fmla="*/ 71 h 1094"/>
                  <a:gd name="T16" fmla="*/ 448 w 773"/>
                  <a:gd name="T17" fmla="*/ 45 h 1094"/>
                  <a:gd name="T18" fmla="*/ 390 w 773"/>
                  <a:gd name="T19" fmla="*/ 23 h 1094"/>
                  <a:gd name="T20" fmla="*/ 332 w 773"/>
                  <a:gd name="T21" fmla="*/ 0 h 1094"/>
                  <a:gd name="T22" fmla="*/ 0 w 773"/>
                  <a:gd name="T23" fmla="*/ 1021 h 1094"/>
                  <a:gd name="T24" fmla="*/ 0 w 773"/>
                  <a:gd name="T25" fmla="*/ 1021 h 1094"/>
                  <a:gd name="T26" fmla="*/ 36 w 773"/>
                  <a:gd name="T27" fmla="*/ 1036 h 1094"/>
                  <a:gd name="T28" fmla="*/ 73 w 773"/>
                  <a:gd name="T29" fmla="*/ 1053 h 1094"/>
                  <a:gd name="T30" fmla="*/ 108 w 773"/>
                  <a:gd name="T31" fmla="*/ 1072 h 1094"/>
                  <a:gd name="T32" fmla="*/ 141 w 773"/>
                  <a:gd name="T33" fmla="*/ 1094 h 1094"/>
                  <a:gd name="T34" fmla="*/ 141 w 773"/>
                  <a:gd name="T35" fmla="*/ 10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141" y="1094"/>
                    </a:moveTo>
                    <a:lnTo>
                      <a:pt x="773" y="226"/>
                    </a:lnTo>
                    <a:lnTo>
                      <a:pt x="773" y="226"/>
                    </a:lnTo>
                    <a:lnTo>
                      <a:pt x="721" y="191"/>
                    </a:lnTo>
                    <a:lnTo>
                      <a:pt x="668" y="158"/>
                    </a:lnTo>
                    <a:lnTo>
                      <a:pt x="616" y="127"/>
                    </a:lnTo>
                    <a:lnTo>
                      <a:pt x="561" y="98"/>
                    </a:lnTo>
                    <a:lnTo>
                      <a:pt x="506" y="71"/>
                    </a:lnTo>
                    <a:lnTo>
                      <a:pt x="448" y="45"/>
                    </a:lnTo>
                    <a:lnTo>
                      <a:pt x="390" y="23"/>
                    </a:lnTo>
                    <a:lnTo>
                      <a:pt x="332" y="0"/>
                    </a:lnTo>
                    <a:lnTo>
                      <a:pt x="0" y="1021"/>
                    </a:lnTo>
                    <a:lnTo>
                      <a:pt x="0" y="1021"/>
                    </a:lnTo>
                    <a:lnTo>
                      <a:pt x="36" y="1036"/>
                    </a:lnTo>
                    <a:lnTo>
                      <a:pt x="73" y="1053"/>
                    </a:lnTo>
                    <a:lnTo>
                      <a:pt x="108" y="1072"/>
                    </a:lnTo>
                    <a:lnTo>
                      <a:pt x="141" y="1094"/>
                    </a:lnTo>
                    <a:lnTo>
                      <a:pt x="141" y="1094"/>
                    </a:lnTo>
                    <a:close/>
                  </a:path>
                </a:pathLst>
              </a:custGeom>
              <a:solidFill>
                <a:schemeClr val="accent2"/>
              </a:solidFill>
              <a:ln>
                <a:noFill/>
              </a:ln>
            </p:spPr>
            <p:txBody>
              <a:bodyPr anchor="ctr"/>
              <a:lstStyle/>
              <a:p>
                <a:pPr algn="ctr"/>
                <a:endParaRPr/>
              </a:p>
            </p:txBody>
          </p:sp>
          <p:sp>
            <p:nvSpPr>
              <p:cNvPr id="65" name="Freeform: Shape 47">
                <a:extLst>
                  <a:ext uri="{FF2B5EF4-FFF2-40B4-BE49-F238E27FC236}">
                    <a16:creationId xmlns:a16="http://schemas.microsoft.com/office/drawing/2014/main" id="{B2121BEA-557E-4B93-9138-C71292D1D70F}"/>
                  </a:ext>
                </a:extLst>
              </p:cNvPr>
              <p:cNvSpPr>
                <a:spLocks/>
              </p:cNvSpPr>
              <p:nvPr/>
            </p:nvSpPr>
            <p:spPr bwMode="auto">
              <a:xfrm>
                <a:off x="7666900" y="4495373"/>
                <a:ext cx="380048" cy="850066"/>
              </a:xfrm>
              <a:custGeom>
                <a:avLst/>
                <a:gdLst>
                  <a:gd name="T0" fmla="*/ 0 w 490"/>
                  <a:gd name="T1" fmla="*/ 25 h 1097"/>
                  <a:gd name="T2" fmla="*/ 0 w 490"/>
                  <a:gd name="T3" fmla="*/ 1097 h 1097"/>
                  <a:gd name="T4" fmla="*/ 0 w 490"/>
                  <a:gd name="T5" fmla="*/ 1097 h 1097"/>
                  <a:gd name="T6" fmla="*/ 63 w 490"/>
                  <a:gd name="T7" fmla="*/ 1094 h 1097"/>
                  <a:gd name="T8" fmla="*/ 127 w 490"/>
                  <a:gd name="T9" fmla="*/ 1090 h 1097"/>
                  <a:gd name="T10" fmla="*/ 188 w 490"/>
                  <a:gd name="T11" fmla="*/ 1084 h 1097"/>
                  <a:gd name="T12" fmla="*/ 250 w 490"/>
                  <a:gd name="T13" fmla="*/ 1074 h 1097"/>
                  <a:gd name="T14" fmla="*/ 311 w 490"/>
                  <a:gd name="T15" fmla="*/ 1063 h 1097"/>
                  <a:gd name="T16" fmla="*/ 371 w 490"/>
                  <a:gd name="T17" fmla="*/ 1051 h 1097"/>
                  <a:gd name="T18" fmla="*/ 430 w 490"/>
                  <a:gd name="T19" fmla="*/ 1037 h 1097"/>
                  <a:gd name="T20" fmla="*/ 490 w 490"/>
                  <a:gd name="T21" fmla="*/ 1020 h 1097"/>
                  <a:gd name="T22" fmla="*/ 158 w 490"/>
                  <a:gd name="T23" fmla="*/ 0 h 1097"/>
                  <a:gd name="T24" fmla="*/ 158 w 490"/>
                  <a:gd name="T25" fmla="*/ 0 h 1097"/>
                  <a:gd name="T26" fmla="*/ 119 w 490"/>
                  <a:gd name="T27" fmla="*/ 8 h 1097"/>
                  <a:gd name="T28" fmla="*/ 80 w 490"/>
                  <a:gd name="T29" fmla="*/ 17 h 1097"/>
                  <a:gd name="T30" fmla="*/ 41 w 490"/>
                  <a:gd name="T31" fmla="*/ 22 h 1097"/>
                  <a:gd name="T32" fmla="*/ 0 w 490"/>
                  <a:gd name="T33" fmla="*/ 25 h 1097"/>
                  <a:gd name="T34" fmla="*/ 0 w 490"/>
                  <a:gd name="T35" fmla="*/ 25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0" y="25"/>
                    </a:moveTo>
                    <a:lnTo>
                      <a:pt x="0" y="1097"/>
                    </a:lnTo>
                    <a:lnTo>
                      <a:pt x="0" y="1097"/>
                    </a:lnTo>
                    <a:lnTo>
                      <a:pt x="63" y="1094"/>
                    </a:lnTo>
                    <a:lnTo>
                      <a:pt x="127" y="1090"/>
                    </a:lnTo>
                    <a:lnTo>
                      <a:pt x="188" y="1084"/>
                    </a:lnTo>
                    <a:lnTo>
                      <a:pt x="250" y="1074"/>
                    </a:lnTo>
                    <a:lnTo>
                      <a:pt x="311" y="1063"/>
                    </a:lnTo>
                    <a:lnTo>
                      <a:pt x="371" y="1051"/>
                    </a:lnTo>
                    <a:lnTo>
                      <a:pt x="430" y="1037"/>
                    </a:lnTo>
                    <a:lnTo>
                      <a:pt x="490" y="1020"/>
                    </a:lnTo>
                    <a:lnTo>
                      <a:pt x="158" y="0"/>
                    </a:lnTo>
                    <a:lnTo>
                      <a:pt x="158" y="0"/>
                    </a:lnTo>
                    <a:lnTo>
                      <a:pt x="119" y="8"/>
                    </a:lnTo>
                    <a:lnTo>
                      <a:pt x="80" y="17"/>
                    </a:lnTo>
                    <a:lnTo>
                      <a:pt x="41" y="22"/>
                    </a:lnTo>
                    <a:lnTo>
                      <a:pt x="0" y="25"/>
                    </a:lnTo>
                    <a:lnTo>
                      <a:pt x="0" y="25"/>
                    </a:lnTo>
                    <a:close/>
                  </a:path>
                </a:pathLst>
              </a:custGeom>
              <a:solidFill>
                <a:schemeClr val="accent2"/>
              </a:solidFill>
              <a:ln>
                <a:noFill/>
              </a:ln>
            </p:spPr>
            <p:txBody>
              <a:bodyPr anchor="ctr"/>
              <a:lstStyle/>
              <a:p>
                <a:pPr algn="ctr"/>
                <a:endParaRPr/>
              </a:p>
            </p:txBody>
          </p:sp>
          <p:sp>
            <p:nvSpPr>
              <p:cNvPr id="66" name="Freeform: Shape 48">
                <a:extLst>
                  <a:ext uri="{FF2B5EF4-FFF2-40B4-BE49-F238E27FC236}">
                    <a16:creationId xmlns:a16="http://schemas.microsoft.com/office/drawing/2014/main" id="{78F5D519-8D0A-4173-8D59-2F1BDE206286}"/>
                  </a:ext>
                </a:extLst>
              </p:cNvPr>
              <p:cNvSpPr>
                <a:spLocks/>
              </p:cNvSpPr>
              <p:nvPr/>
            </p:nvSpPr>
            <p:spPr bwMode="auto">
              <a:xfrm>
                <a:off x="8208274" y="3952448"/>
                <a:ext cx="851618" cy="380047"/>
              </a:xfrm>
              <a:custGeom>
                <a:avLst/>
                <a:gdLst>
                  <a:gd name="T0" fmla="*/ 25 w 1098"/>
                  <a:gd name="T1" fmla="*/ 0 h 489"/>
                  <a:gd name="T2" fmla="*/ 25 w 1098"/>
                  <a:gd name="T3" fmla="*/ 0 h 489"/>
                  <a:gd name="T4" fmla="*/ 21 w 1098"/>
                  <a:gd name="T5" fmla="*/ 40 h 489"/>
                  <a:gd name="T6" fmla="*/ 16 w 1098"/>
                  <a:gd name="T7" fmla="*/ 80 h 489"/>
                  <a:gd name="T8" fmla="*/ 9 w 1098"/>
                  <a:gd name="T9" fmla="*/ 119 h 489"/>
                  <a:gd name="T10" fmla="*/ 0 w 1098"/>
                  <a:gd name="T11" fmla="*/ 157 h 489"/>
                  <a:gd name="T12" fmla="*/ 1020 w 1098"/>
                  <a:gd name="T13" fmla="*/ 489 h 489"/>
                  <a:gd name="T14" fmla="*/ 1020 w 1098"/>
                  <a:gd name="T15" fmla="*/ 489 h 489"/>
                  <a:gd name="T16" fmla="*/ 1038 w 1098"/>
                  <a:gd name="T17" fmla="*/ 430 h 489"/>
                  <a:gd name="T18" fmla="*/ 1052 w 1098"/>
                  <a:gd name="T19" fmla="*/ 371 h 489"/>
                  <a:gd name="T20" fmla="*/ 1064 w 1098"/>
                  <a:gd name="T21" fmla="*/ 310 h 489"/>
                  <a:gd name="T22" fmla="*/ 1075 w 1098"/>
                  <a:gd name="T23" fmla="*/ 250 h 489"/>
                  <a:gd name="T24" fmla="*/ 1085 w 1098"/>
                  <a:gd name="T25" fmla="*/ 188 h 489"/>
                  <a:gd name="T26" fmla="*/ 1090 w 1098"/>
                  <a:gd name="T27" fmla="*/ 126 h 489"/>
                  <a:gd name="T28" fmla="*/ 1095 w 1098"/>
                  <a:gd name="T29" fmla="*/ 63 h 489"/>
                  <a:gd name="T30" fmla="*/ 1098 w 1098"/>
                  <a:gd name="T31" fmla="*/ 0 h 489"/>
                  <a:gd name="T32" fmla="*/ 25 w 1098"/>
                  <a:gd name="T33"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98" h="489">
                    <a:moveTo>
                      <a:pt x="25" y="0"/>
                    </a:moveTo>
                    <a:lnTo>
                      <a:pt x="25" y="0"/>
                    </a:lnTo>
                    <a:lnTo>
                      <a:pt x="21" y="40"/>
                    </a:lnTo>
                    <a:lnTo>
                      <a:pt x="16" y="80"/>
                    </a:lnTo>
                    <a:lnTo>
                      <a:pt x="9" y="119"/>
                    </a:lnTo>
                    <a:lnTo>
                      <a:pt x="0" y="157"/>
                    </a:lnTo>
                    <a:lnTo>
                      <a:pt x="1020" y="489"/>
                    </a:lnTo>
                    <a:lnTo>
                      <a:pt x="1020" y="489"/>
                    </a:lnTo>
                    <a:lnTo>
                      <a:pt x="1038" y="430"/>
                    </a:lnTo>
                    <a:lnTo>
                      <a:pt x="1052" y="371"/>
                    </a:lnTo>
                    <a:lnTo>
                      <a:pt x="1064" y="310"/>
                    </a:lnTo>
                    <a:lnTo>
                      <a:pt x="1075" y="250"/>
                    </a:lnTo>
                    <a:lnTo>
                      <a:pt x="1085" y="188"/>
                    </a:lnTo>
                    <a:lnTo>
                      <a:pt x="1090" y="126"/>
                    </a:lnTo>
                    <a:lnTo>
                      <a:pt x="1095" y="63"/>
                    </a:lnTo>
                    <a:lnTo>
                      <a:pt x="1098" y="0"/>
                    </a:lnTo>
                    <a:lnTo>
                      <a:pt x="25" y="0"/>
                    </a:lnTo>
                    <a:close/>
                  </a:path>
                </a:pathLst>
              </a:custGeom>
              <a:solidFill>
                <a:schemeClr val="accent2"/>
              </a:solidFill>
              <a:ln>
                <a:noFill/>
              </a:ln>
            </p:spPr>
            <p:txBody>
              <a:bodyPr anchor="ctr"/>
              <a:lstStyle/>
              <a:p>
                <a:pPr algn="ctr"/>
                <a:endParaRPr/>
              </a:p>
            </p:txBody>
          </p:sp>
          <p:sp>
            <p:nvSpPr>
              <p:cNvPr id="67" name="Freeform: Shape 49">
                <a:extLst>
                  <a:ext uri="{FF2B5EF4-FFF2-40B4-BE49-F238E27FC236}">
                    <a16:creationId xmlns:a16="http://schemas.microsoft.com/office/drawing/2014/main" id="{B25F3B71-60B2-4A1F-A0A3-16A8D5BCE867}"/>
                  </a:ext>
                </a:extLst>
              </p:cNvPr>
              <p:cNvSpPr>
                <a:spLocks/>
              </p:cNvSpPr>
              <p:nvPr/>
            </p:nvSpPr>
            <p:spPr bwMode="auto">
              <a:xfrm>
                <a:off x="8133816" y="4133941"/>
                <a:ext cx="846963" cy="600319"/>
              </a:xfrm>
              <a:custGeom>
                <a:avLst/>
                <a:gdLst>
                  <a:gd name="T0" fmla="*/ 0 w 1093"/>
                  <a:gd name="T1" fmla="*/ 143 h 773"/>
                  <a:gd name="T2" fmla="*/ 868 w 1093"/>
                  <a:gd name="T3" fmla="*/ 773 h 773"/>
                  <a:gd name="T4" fmla="*/ 868 w 1093"/>
                  <a:gd name="T5" fmla="*/ 773 h 773"/>
                  <a:gd name="T6" fmla="*/ 902 w 1093"/>
                  <a:gd name="T7" fmla="*/ 722 h 773"/>
                  <a:gd name="T8" fmla="*/ 934 w 1093"/>
                  <a:gd name="T9" fmla="*/ 670 h 773"/>
                  <a:gd name="T10" fmla="*/ 965 w 1093"/>
                  <a:gd name="T11" fmla="*/ 616 h 773"/>
                  <a:gd name="T12" fmla="*/ 995 w 1093"/>
                  <a:gd name="T13" fmla="*/ 561 h 773"/>
                  <a:gd name="T14" fmla="*/ 1022 w 1093"/>
                  <a:gd name="T15" fmla="*/ 506 h 773"/>
                  <a:gd name="T16" fmla="*/ 1047 w 1093"/>
                  <a:gd name="T17" fmla="*/ 449 h 773"/>
                  <a:gd name="T18" fmla="*/ 1071 w 1093"/>
                  <a:gd name="T19" fmla="*/ 392 h 773"/>
                  <a:gd name="T20" fmla="*/ 1093 w 1093"/>
                  <a:gd name="T21" fmla="*/ 332 h 773"/>
                  <a:gd name="T22" fmla="*/ 73 w 1093"/>
                  <a:gd name="T23" fmla="*/ 0 h 773"/>
                  <a:gd name="T24" fmla="*/ 73 w 1093"/>
                  <a:gd name="T25" fmla="*/ 0 h 773"/>
                  <a:gd name="T26" fmla="*/ 57 w 1093"/>
                  <a:gd name="T27" fmla="*/ 38 h 773"/>
                  <a:gd name="T28" fmla="*/ 39 w 1093"/>
                  <a:gd name="T29" fmla="*/ 74 h 773"/>
                  <a:gd name="T30" fmla="*/ 20 w 1093"/>
                  <a:gd name="T31" fmla="*/ 109 h 773"/>
                  <a:gd name="T32" fmla="*/ 0 w 1093"/>
                  <a:gd name="T33" fmla="*/ 143 h 773"/>
                  <a:gd name="T34" fmla="*/ 0 w 1093"/>
                  <a:gd name="T35" fmla="*/ 143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0" y="143"/>
                    </a:moveTo>
                    <a:lnTo>
                      <a:pt x="868" y="773"/>
                    </a:lnTo>
                    <a:lnTo>
                      <a:pt x="868" y="773"/>
                    </a:lnTo>
                    <a:lnTo>
                      <a:pt x="902" y="722"/>
                    </a:lnTo>
                    <a:lnTo>
                      <a:pt x="934" y="670"/>
                    </a:lnTo>
                    <a:lnTo>
                      <a:pt x="965" y="616"/>
                    </a:lnTo>
                    <a:lnTo>
                      <a:pt x="995" y="561"/>
                    </a:lnTo>
                    <a:lnTo>
                      <a:pt x="1022" y="506"/>
                    </a:lnTo>
                    <a:lnTo>
                      <a:pt x="1047" y="449"/>
                    </a:lnTo>
                    <a:lnTo>
                      <a:pt x="1071" y="392"/>
                    </a:lnTo>
                    <a:lnTo>
                      <a:pt x="1093" y="332"/>
                    </a:lnTo>
                    <a:lnTo>
                      <a:pt x="73" y="0"/>
                    </a:lnTo>
                    <a:lnTo>
                      <a:pt x="73" y="0"/>
                    </a:lnTo>
                    <a:lnTo>
                      <a:pt x="57" y="38"/>
                    </a:lnTo>
                    <a:lnTo>
                      <a:pt x="39" y="74"/>
                    </a:lnTo>
                    <a:lnTo>
                      <a:pt x="20" y="109"/>
                    </a:lnTo>
                    <a:lnTo>
                      <a:pt x="0" y="143"/>
                    </a:lnTo>
                    <a:lnTo>
                      <a:pt x="0" y="143"/>
                    </a:lnTo>
                    <a:close/>
                  </a:path>
                </a:pathLst>
              </a:custGeom>
              <a:solidFill>
                <a:schemeClr val="accent2"/>
              </a:solidFill>
              <a:ln>
                <a:noFill/>
              </a:ln>
            </p:spPr>
            <p:txBody>
              <a:bodyPr anchor="ctr"/>
              <a:lstStyle/>
              <a:p>
                <a:pPr algn="ctr"/>
                <a:endParaRPr/>
              </a:p>
            </p:txBody>
          </p:sp>
          <p:sp>
            <p:nvSpPr>
              <p:cNvPr id="68" name="Freeform: Shape 50">
                <a:extLst>
                  <a:ext uri="{FF2B5EF4-FFF2-40B4-BE49-F238E27FC236}">
                    <a16:creationId xmlns:a16="http://schemas.microsoft.com/office/drawing/2014/main" id="{32A4B481-E06C-41DA-9C60-B2BE00DCDDAD}"/>
                  </a:ext>
                </a:extLst>
              </p:cNvPr>
              <p:cNvSpPr>
                <a:spLocks/>
              </p:cNvSpPr>
              <p:nvPr/>
            </p:nvSpPr>
            <p:spPr bwMode="auto">
              <a:xfrm>
                <a:off x="6290972" y="4133941"/>
                <a:ext cx="846963" cy="600319"/>
              </a:xfrm>
              <a:custGeom>
                <a:avLst/>
                <a:gdLst>
                  <a:gd name="T0" fmla="*/ 1020 w 1093"/>
                  <a:gd name="T1" fmla="*/ 0 h 773"/>
                  <a:gd name="T2" fmla="*/ 0 w 1093"/>
                  <a:gd name="T3" fmla="*/ 332 h 773"/>
                  <a:gd name="T4" fmla="*/ 0 w 1093"/>
                  <a:gd name="T5" fmla="*/ 332 h 773"/>
                  <a:gd name="T6" fmla="*/ 22 w 1093"/>
                  <a:gd name="T7" fmla="*/ 392 h 773"/>
                  <a:gd name="T8" fmla="*/ 46 w 1093"/>
                  <a:gd name="T9" fmla="*/ 449 h 773"/>
                  <a:gd name="T10" fmla="*/ 71 w 1093"/>
                  <a:gd name="T11" fmla="*/ 506 h 773"/>
                  <a:gd name="T12" fmla="*/ 98 w 1093"/>
                  <a:gd name="T13" fmla="*/ 561 h 773"/>
                  <a:gd name="T14" fmla="*/ 128 w 1093"/>
                  <a:gd name="T15" fmla="*/ 616 h 773"/>
                  <a:gd name="T16" fmla="*/ 159 w 1093"/>
                  <a:gd name="T17" fmla="*/ 670 h 773"/>
                  <a:gd name="T18" fmla="*/ 191 w 1093"/>
                  <a:gd name="T19" fmla="*/ 722 h 773"/>
                  <a:gd name="T20" fmla="*/ 225 w 1093"/>
                  <a:gd name="T21" fmla="*/ 773 h 773"/>
                  <a:gd name="T22" fmla="*/ 1093 w 1093"/>
                  <a:gd name="T23" fmla="*/ 143 h 773"/>
                  <a:gd name="T24" fmla="*/ 1093 w 1093"/>
                  <a:gd name="T25" fmla="*/ 143 h 773"/>
                  <a:gd name="T26" fmla="*/ 1073 w 1093"/>
                  <a:gd name="T27" fmla="*/ 109 h 773"/>
                  <a:gd name="T28" fmla="*/ 1054 w 1093"/>
                  <a:gd name="T29" fmla="*/ 74 h 773"/>
                  <a:gd name="T30" fmla="*/ 1036 w 1093"/>
                  <a:gd name="T31" fmla="*/ 38 h 773"/>
                  <a:gd name="T32" fmla="*/ 1020 w 1093"/>
                  <a:gd name="T33" fmla="*/ 0 h 773"/>
                  <a:gd name="T34" fmla="*/ 1020 w 1093"/>
                  <a:gd name="T35" fmla="*/ 0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3">
                    <a:moveTo>
                      <a:pt x="1020" y="0"/>
                    </a:moveTo>
                    <a:lnTo>
                      <a:pt x="0" y="332"/>
                    </a:lnTo>
                    <a:lnTo>
                      <a:pt x="0" y="332"/>
                    </a:lnTo>
                    <a:lnTo>
                      <a:pt x="22" y="392"/>
                    </a:lnTo>
                    <a:lnTo>
                      <a:pt x="46" y="449"/>
                    </a:lnTo>
                    <a:lnTo>
                      <a:pt x="71" y="506"/>
                    </a:lnTo>
                    <a:lnTo>
                      <a:pt x="98" y="561"/>
                    </a:lnTo>
                    <a:lnTo>
                      <a:pt x="128" y="616"/>
                    </a:lnTo>
                    <a:lnTo>
                      <a:pt x="159" y="670"/>
                    </a:lnTo>
                    <a:lnTo>
                      <a:pt x="191" y="722"/>
                    </a:lnTo>
                    <a:lnTo>
                      <a:pt x="225" y="773"/>
                    </a:lnTo>
                    <a:lnTo>
                      <a:pt x="1093" y="143"/>
                    </a:lnTo>
                    <a:lnTo>
                      <a:pt x="1093" y="143"/>
                    </a:lnTo>
                    <a:lnTo>
                      <a:pt x="1073" y="109"/>
                    </a:lnTo>
                    <a:lnTo>
                      <a:pt x="1054" y="74"/>
                    </a:lnTo>
                    <a:lnTo>
                      <a:pt x="1036" y="38"/>
                    </a:lnTo>
                    <a:lnTo>
                      <a:pt x="1020" y="0"/>
                    </a:lnTo>
                    <a:lnTo>
                      <a:pt x="1020" y="0"/>
                    </a:lnTo>
                    <a:close/>
                  </a:path>
                </a:pathLst>
              </a:custGeom>
              <a:solidFill>
                <a:schemeClr val="accent2"/>
              </a:solidFill>
              <a:ln>
                <a:noFill/>
              </a:ln>
            </p:spPr>
            <p:txBody>
              <a:bodyPr anchor="ctr"/>
              <a:lstStyle/>
              <a:p>
                <a:pPr algn="ctr"/>
                <a:endParaRPr/>
              </a:p>
            </p:txBody>
          </p:sp>
          <p:sp>
            <p:nvSpPr>
              <p:cNvPr id="69" name="Freeform: Shape 51">
                <a:extLst>
                  <a:ext uri="{FF2B5EF4-FFF2-40B4-BE49-F238E27FC236}">
                    <a16:creationId xmlns:a16="http://schemas.microsoft.com/office/drawing/2014/main" id="{A0DFFC0E-B9C7-45D7-949A-D5B55E2FB156}"/>
                  </a:ext>
                </a:extLst>
              </p:cNvPr>
              <p:cNvSpPr>
                <a:spLocks/>
              </p:cNvSpPr>
              <p:nvPr/>
            </p:nvSpPr>
            <p:spPr bwMode="auto">
              <a:xfrm>
                <a:off x="8009719" y="4295267"/>
                <a:ext cx="760095" cy="760095"/>
              </a:xfrm>
              <a:custGeom>
                <a:avLst/>
                <a:gdLst>
                  <a:gd name="T0" fmla="*/ 0 w 980"/>
                  <a:gd name="T1" fmla="*/ 113 h 981"/>
                  <a:gd name="T2" fmla="*/ 631 w 980"/>
                  <a:gd name="T3" fmla="*/ 981 h 981"/>
                  <a:gd name="T4" fmla="*/ 631 w 980"/>
                  <a:gd name="T5" fmla="*/ 981 h 981"/>
                  <a:gd name="T6" fmla="*/ 679 w 980"/>
                  <a:gd name="T7" fmla="*/ 942 h 981"/>
                  <a:gd name="T8" fmla="*/ 727 w 980"/>
                  <a:gd name="T9" fmla="*/ 902 h 981"/>
                  <a:gd name="T10" fmla="*/ 773 w 980"/>
                  <a:gd name="T11" fmla="*/ 860 h 981"/>
                  <a:gd name="T12" fmla="*/ 817 w 980"/>
                  <a:gd name="T13" fmla="*/ 817 h 981"/>
                  <a:gd name="T14" fmla="*/ 860 w 980"/>
                  <a:gd name="T15" fmla="*/ 773 h 981"/>
                  <a:gd name="T16" fmla="*/ 902 w 980"/>
                  <a:gd name="T17" fmla="*/ 727 h 981"/>
                  <a:gd name="T18" fmla="*/ 942 w 980"/>
                  <a:gd name="T19" fmla="*/ 680 h 981"/>
                  <a:gd name="T20" fmla="*/ 980 w 980"/>
                  <a:gd name="T21" fmla="*/ 631 h 981"/>
                  <a:gd name="T22" fmla="*/ 113 w 980"/>
                  <a:gd name="T23" fmla="*/ 0 h 981"/>
                  <a:gd name="T24" fmla="*/ 113 w 980"/>
                  <a:gd name="T25" fmla="*/ 0 h 981"/>
                  <a:gd name="T26" fmla="*/ 86 w 980"/>
                  <a:gd name="T27" fmla="*/ 31 h 981"/>
                  <a:gd name="T28" fmla="*/ 59 w 980"/>
                  <a:gd name="T29" fmla="*/ 60 h 981"/>
                  <a:gd name="T30" fmla="*/ 30 w 980"/>
                  <a:gd name="T31" fmla="*/ 88 h 981"/>
                  <a:gd name="T32" fmla="*/ 0 w 980"/>
                  <a:gd name="T33" fmla="*/ 113 h 981"/>
                  <a:gd name="T34" fmla="*/ 0 w 980"/>
                  <a:gd name="T35" fmla="*/ 113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0" y="113"/>
                    </a:moveTo>
                    <a:lnTo>
                      <a:pt x="631" y="981"/>
                    </a:lnTo>
                    <a:lnTo>
                      <a:pt x="631" y="981"/>
                    </a:lnTo>
                    <a:lnTo>
                      <a:pt x="679" y="942"/>
                    </a:lnTo>
                    <a:lnTo>
                      <a:pt x="727" y="902"/>
                    </a:lnTo>
                    <a:lnTo>
                      <a:pt x="773" y="860"/>
                    </a:lnTo>
                    <a:lnTo>
                      <a:pt x="817" y="817"/>
                    </a:lnTo>
                    <a:lnTo>
                      <a:pt x="860" y="773"/>
                    </a:lnTo>
                    <a:lnTo>
                      <a:pt x="902" y="727"/>
                    </a:lnTo>
                    <a:lnTo>
                      <a:pt x="942" y="680"/>
                    </a:lnTo>
                    <a:lnTo>
                      <a:pt x="980" y="631"/>
                    </a:lnTo>
                    <a:lnTo>
                      <a:pt x="113" y="0"/>
                    </a:lnTo>
                    <a:lnTo>
                      <a:pt x="113" y="0"/>
                    </a:lnTo>
                    <a:lnTo>
                      <a:pt x="86" y="31"/>
                    </a:lnTo>
                    <a:lnTo>
                      <a:pt x="59" y="60"/>
                    </a:lnTo>
                    <a:lnTo>
                      <a:pt x="30" y="88"/>
                    </a:lnTo>
                    <a:lnTo>
                      <a:pt x="0" y="113"/>
                    </a:lnTo>
                    <a:lnTo>
                      <a:pt x="0" y="113"/>
                    </a:lnTo>
                    <a:close/>
                  </a:path>
                </a:pathLst>
              </a:custGeom>
              <a:solidFill>
                <a:schemeClr val="accent2"/>
              </a:solidFill>
              <a:ln>
                <a:noFill/>
              </a:ln>
            </p:spPr>
            <p:txBody>
              <a:bodyPr anchor="ctr"/>
              <a:lstStyle/>
              <a:p>
                <a:pPr algn="ctr"/>
                <a:endParaRPr/>
              </a:p>
            </p:txBody>
          </p:sp>
          <p:sp>
            <p:nvSpPr>
              <p:cNvPr id="70" name="Freeform: Shape 52">
                <a:extLst>
                  <a:ext uri="{FF2B5EF4-FFF2-40B4-BE49-F238E27FC236}">
                    <a16:creationId xmlns:a16="http://schemas.microsoft.com/office/drawing/2014/main" id="{C9E61876-9FEB-470E-96D8-2B6071DF1B09}"/>
                  </a:ext>
                </a:extLst>
              </p:cNvPr>
              <p:cNvSpPr>
                <a:spLocks/>
              </p:cNvSpPr>
              <p:nvPr/>
            </p:nvSpPr>
            <p:spPr bwMode="auto">
              <a:xfrm>
                <a:off x="7848392" y="4419364"/>
                <a:ext cx="600321" cy="846963"/>
              </a:xfrm>
              <a:custGeom>
                <a:avLst/>
                <a:gdLst>
                  <a:gd name="T0" fmla="*/ 0 w 773"/>
                  <a:gd name="T1" fmla="*/ 73 h 1093"/>
                  <a:gd name="T2" fmla="*/ 332 w 773"/>
                  <a:gd name="T3" fmla="*/ 1093 h 1093"/>
                  <a:gd name="T4" fmla="*/ 332 w 773"/>
                  <a:gd name="T5" fmla="*/ 1093 h 1093"/>
                  <a:gd name="T6" fmla="*/ 390 w 773"/>
                  <a:gd name="T7" fmla="*/ 1071 h 1093"/>
                  <a:gd name="T8" fmla="*/ 448 w 773"/>
                  <a:gd name="T9" fmla="*/ 1049 h 1093"/>
                  <a:gd name="T10" fmla="*/ 506 w 773"/>
                  <a:gd name="T11" fmla="*/ 1023 h 1093"/>
                  <a:gd name="T12" fmla="*/ 561 w 773"/>
                  <a:gd name="T13" fmla="*/ 995 h 1093"/>
                  <a:gd name="T14" fmla="*/ 616 w 773"/>
                  <a:gd name="T15" fmla="*/ 967 h 1093"/>
                  <a:gd name="T16" fmla="*/ 668 w 773"/>
                  <a:gd name="T17" fmla="*/ 936 h 1093"/>
                  <a:gd name="T18" fmla="*/ 721 w 773"/>
                  <a:gd name="T19" fmla="*/ 902 h 1093"/>
                  <a:gd name="T20" fmla="*/ 773 w 773"/>
                  <a:gd name="T21" fmla="*/ 868 h 1093"/>
                  <a:gd name="T22" fmla="*/ 141 w 773"/>
                  <a:gd name="T23" fmla="*/ 0 h 1093"/>
                  <a:gd name="T24" fmla="*/ 141 w 773"/>
                  <a:gd name="T25" fmla="*/ 0 h 1093"/>
                  <a:gd name="T26" fmla="*/ 108 w 773"/>
                  <a:gd name="T27" fmla="*/ 22 h 1093"/>
                  <a:gd name="T28" fmla="*/ 73 w 773"/>
                  <a:gd name="T29" fmla="*/ 41 h 1093"/>
                  <a:gd name="T30" fmla="*/ 36 w 773"/>
                  <a:gd name="T31" fmla="*/ 58 h 1093"/>
                  <a:gd name="T32" fmla="*/ 0 w 773"/>
                  <a:gd name="T33" fmla="*/ 73 h 1093"/>
                  <a:gd name="T34" fmla="*/ 0 w 773"/>
                  <a:gd name="T35" fmla="*/ 73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3">
                    <a:moveTo>
                      <a:pt x="0" y="73"/>
                    </a:moveTo>
                    <a:lnTo>
                      <a:pt x="332" y="1093"/>
                    </a:lnTo>
                    <a:lnTo>
                      <a:pt x="332" y="1093"/>
                    </a:lnTo>
                    <a:lnTo>
                      <a:pt x="390" y="1071"/>
                    </a:lnTo>
                    <a:lnTo>
                      <a:pt x="448" y="1049"/>
                    </a:lnTo>
                    <a:lnTo>
                      <a:pt x="506" y="1023"/>
                    </a:lnTo>
                    <a:lnTo>
                      <a:pt x="561" y="995"/>
                    </a:lnTo>
                    <a:lnTo>
                      <a:pt x="616" y="967"/>
                    </a:lnTo>
                    <a:lnTo>
                      <a:pt x="668" y="936"/>
                    </a:lnTo>
                    <a:lnTo>
                      <a:pt x="721" y="902"/>
                    </a:lnTo>
                    <a:lnTo>
                      <a:pt x="773" y="868"/>
                    </a:lnTo>
                    <a:lnTo>
                      <a:pt x="141" y="0"/>
                    </a:lnTo>
                    <a:lnTo>
                      <a:pt x="141" y="0"/>
                    </a:lnTo>
                    <a:lnTo>
                      <a:pt x="108" y="22"/>
                    </a:lnTo>
                    <a:lnTo>
                      <a:pt x="73" y="41"/>
                    </a:lnTo>
                    <a:lnTo>
                      <a:pt x="36" y="58"/>
                    </a:lnTo>
                    <a:lnTo>
                      <a:pt x="0" y="73"/>
                    </a:lnTo>
                    <a:lnTo>
                      <a:pt x="0" y="73"/>
                    </a:lnTo>
                    <a:close/>
                  </a:path>
                </a:pathLst>
              </a:custGeom>
              <a:solidFill>
                <a:schemeClr val="accent2"/>
              </a:solidFill>
              <a:ln>
                <a:noFill/>
              </a:ln>
            </p:spPr>
            <p:txBody>
              <a:bodyPr anchor="ctr"/>
              <a:lstStyle/>
              <a:p>
                <a:pPr algn="ctr"/>
                <a:endParaRPr/>
              </a:p>
            </p:txBody>
          </p:sp>
          <p:sp>
            <p:nvSpPr>
              <p:cNvPr id="71" name="Freeform: Shape 53">
                <a:extLst>
                  <a:ext uri="{FF2B5EF4-FFF2-40B4-BE49-F238E27FC236}">
                    <a16:creationId xmlns:a16="http://schemas.microsoft.com/office/drawing/2014/main" id="{997609A2-4E56-4941-BB7E-C1B277247971}"/>
                  </a:ext>
                </a:extLst>
              </p:cNvPr>
              <p:cNvSpPr>
                <a:spLocks/>
              </p:cNvSpPr>
              <p:nvPr/>
            </p:nvSpPr>
            <p:spPr bwMode="auto">
              <a:xfrm>
                <a:off x="6211860" y="3952448"/>
                <a:ext cx="851618" cy="380047"/>
              </a:xfrm>
              <a:custGeom>
                <a:avLst/>
                <a:gdLst>
                  <a:gd name="T0" fmla="*/ 1073 w 1098"/>
                  <a:gd name="T1" fmla="*/ 0 h 489"/>
                  <a:gd name="T2" fmla="*/ 0 w 1098"/>
                  <a:gd name="T3" fmla="*/ 0 h 489"/>
                  <a:gd name="T4" fmla="*/ 0 w 1098"/>
                  <a:gd name="T5" fmla="*/ 0 h 489"/>
                  <a:gd name="T6" fmla="*/ 3 w 1098"/>
                  <a:gd name="T7" fmla="*/ 63 h 489"/>
                  <a:gd name="T8" fmla="*/ 8 w 1098"/>
                  <a:gd name="T9" fmla="*/ 126 h 489"/>
                  <a:gd name="T10" fmla="*/ 13 w 1098"/>
                  <a:gd name="T11" fmla="*/ 188 h 489"/>
                  <a:gd name="T12" fmla="*/ 23 w 1098"/>
                  <a:gd name="T13" fmla="*/ 250 h 489"/>
                  <a:gd name="T14" fmla="*/ 34 w 1098"/>
                  <a:gd name="T15" fmla="*/ 310 h 489"/>
                  <a:gd name="T16" fmla="*/ 46 w 1098"/>
                  <a:gd name="T17" fmla="*/ 371 h 489"/>
                  <a:gd name="T18" fmla="*/ 60 w 1098"/>
                  <a:gd name="T19" fmla="*/ 430 h 489"/>
                  <a:gd name="T20" fmla="*/ 78 w 1098"/>
                  <a:gd name="T21" fmla="*/ 489 h 489"/>
                  <a:gd name="T22" fmla="*/ 1098 w 1098"/>
                  <a:gd name="T23" fmla="*/ 157 h 489"/>
                  <a:gd name="T24" fmla="*/ 1098 w 1098"/>
                  <a:gd name="T25" fmla="*/ 157 h 489"/>
                  <a:gd name="T26" fmla="*/ 1089 w 1098"/>
                  <a:gd name="T27" fmla="*/ 119 h 489"/>
                  <a:gd name="T28" fmla="*/ 1082 w 1098"/>
                  <a:gd name="T29" fmla="*/ 80 h 489"/>
                  <a:gd name="T30" fmla="*/ 1077 w 1098"/>
                  <a:gd name="T31" fmla="*/ 40 h 489"/>
                  <a:gd name="T32" fmla="*/ 1073 w 1098"/>
                  <a:gd name="T33" fmla="*/ 0 h 489"/>
                  <a:gd name="T34" fmla="*/ 1073 w 1098"/>
                  <a:gd name="T35" fmla="*/ 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9">
                    <a:moveTo>
                      <a:pt x="1073" y="0"/>
                    </a:moveTo>
                    <a:lnTo>
                      <a:pt x="0" y="0"/>
                    </a:lnTo>
                    <a:lnTo>
                      <a:pt x="0" y="0"/>
                    </a:lnTo>
                    <a:lnTo>
                      <a:pt x="3" y="63"/>
                    </a:lnTo>
                    <a:lnTo>
                      <a:pt x="8" y="126"/>
                    </a:lnTo>
                    <a:lnTo>
                      <a:pt x="13" y="188"/>
                    </a:lnTo>
                    <a:lnTo>
                      <a:pt x="23" y="250"/>
                    </a:lnTo>
                    <a:lnTo>
                      <a:pt x="34" y="310"/>
                    </a:lnTo>
                    <a:lnTo>
                      <a:pt x="46" y="371"/>
                    </a:lnTo>
                    <a:lnTo>
                      <a:pt x="60" y="430"/>
                    </a:lnTo>
                    <a:lnTo>
                      <a:pt x="78" y="489"/>
                    </a:lnTo>
                    <a:lnTo>
                      <a:pt x="1098" y="157"/>
                    </a:lnTo>
                    <a:lnTo>
                      <a:pt x="1098" y="157"/>
                    </a:lnTo>
                    <a:lnTo>
                      <a:pt x="1089" y="119"/>
                    </a:lnTo>
                    <a:lnTo>
                      <a:pt x="1082" y="80"/>
                    </a:lnTo>
                    <a:lnTo>
                      <a:pt x="1077" y="40"/>
                    </a:lnTo>
                    <a:lnTo>
                      <a:pt x="1073" y="0"/>
                    </a:lnTo>
                    <a:lnTo>
                      <a:pt x="1073" y="0"/>
                    </a:lnTo>
                    <a:close/>
                  </a:path>
                </a:pathLst>
              </a:custGeom>
              <a:solidFill>
                <a:schemeClr val="bg1"/>
              </a:solidFill>
              <a:ln>
                <a:noFill/>
              </a:ln>
            </p:spPr>
            <p:txBody>
              <a:bodyPr anchor="ctr"/>
              <a:lstStyle/>
              <a:p>
                <a:pPr algn="ctr"/>
                <a:endParaRPr/>
              </a:p>
            </p:txBody>
          </p:sp>
          <p:sp>
            <p:nvSpPr>
              <p:cNvPr id="72" name="Freeform: Shape 54">
                <a:extLst>
                  <a:ext uri="{FF2B5EF4-FFF2-40B4-BE49-F238E27FC236}">
                    <a16:creationId xmlns:a16="http://schemas.microsoft.com/office/drawing/2014/main" id="{8DCBAAB2-A12F-4F7D-B34B-A28B1D2939F5}"/>
                  </a:ext>
                </a:extLst>
              </p:cNvPr>
              <p:cNvSpPr>
                <a:spLocks/>
              </p:cNvSpPr>
              <p:nvPr/>
            </p:nvSpPr>
            <p:spPr bwMode="auto">
              <a:xfrm>
                <a:off x="6824590" y="4419364"/>
                <a:ext cx="598769" cy="846963"/>
              </a:xfrm>
              <a:custGeom>
                <a:avLst/>
                <a:gdLst>
                  <a:gd name="T0" fmla="*/ 631 w 772"/>
                  <a:gd name="T1" fmla="*/ 0 h 1093"/>
                  <a:gd name="T2" fmla="*/ 0 w 772"/>
                  <a:gd name="T3" fmla="*/ 868 h 1093"/>
                  <a:gd name="T4" fmla="*/ 0 w 772"/>
                  <a:gd name="T5" fmla="*/ 868 h 1093"/>
                  <a:gd name="T6" fmla="*/ 51 w 772"/>
                  <a:gd name="T7" fmla="*/ 902 h 1093"/>
                  <a:gd name="T8" fmla="*/ 104 w 772"/>
                  <a:gd name="T9" fmla="*/ 936 h 1093"/>
                  <a:gd name="T10" fmla="*/ 156 w 772"/>
                  <a:gd name="T11" fmla="*/ 967 h 1093"/>
                  <a:gd name="T12" fmla="*/ 211 w 772"/>
                  <a:gd name="T13" fmla="*/ 995 h 1093"/>
                  <a:gd name="T14" fmla="*/ 266 w 772"/>
                  <a:gd name="T15" fmla="*/ 1023 h 1093"/>
                  <a:gd name="T16" fmla="*/ 324 w 772"/>
                  <a:gd name="T17" fmla="*/ 1049 h 1093"/>
                  <a:gd name="T18" fmla="*/ 382 w 772"/>
                  <a:gd name="T19" fmla="*/ 1071 h 1093"/>
                  <a:gd name="T20" fmla="*/ 440 w 772"/>
                  <a:gd name="T21" fmla="*/ 1093 h 1093"/>
                  <a:gd name="T22" fmla="*/ 772 w 772"/>
                  <a:gd name="T23" fmla="*/ 73 h 1093"/>
                  <a:gd name="T24" fmla="*/ 772 w 772"/>
                  <a:gd name="T25" fmla="*/ 73 h 1093"/>
                  <a:gd name="T26" fmla="*/ 736 w 772"/>
                  <a:gd name="T27" fmla="*/ 58 h 1093"/>
                  <a:gd name="T28" fmla="*/ 699 w 772"/>
                  <a:gd name="T29" fmla="*/ 41 h 1093"/>
                  <a:gd name="T30" fmla="*/ 664 w 772"/>
                  <a:gd name="T31" fmla="*/ 22 h 1093"/>
                  <a:gd name="T32" fmla="*/ 631 w 772"/>
                  <a:gd name="T33" fmla="*/ 0 h 1093"/>
                  <a:gd name="T34" fmla="*/ 631 w 772"/>
                  <a:gd name="T35" fmla="*/ 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2" h="1093">
                    <a:moveTo>
                      <a:pt x="631" y="0"/>
                    </a:moveTo>
                    <a:lnTo>
                      <a:pt x="0" y="868"/>
                    </a:lnTo>
                    <a:lnTo>
                      <a:pt x="0" y="868"/>
                    </a:lnTo>
                    <a:lnTo>
                      <a:pt x="51" y="902"/>
                    </a:lnTo>
                    <a:lnTo>
                      <a:pt x="104" y="936"/>
                    </a:lnTo>
                    <a:lnTo>
                      <a:pt x="156" y="967"/>
                    </a:lnTo>
                    <a:lnTo>
                      <a:pt x="211" y="995"/>
                    </a:lnTo>
                    <a:lnTo>
                      <a:pt x="266" y="1023"/>
                    </a:lnTo>
                    <a:lnTo>
                      <a:pt x="324" y="1049"/>
                    </a:lnTo>
                    <a:lnTo>
                      <a:pt x="382" y="1071"/>
                    </a:lnTo>
                    <a:lnTo>
                      <a:pt x="440" y="1093"/>
                    </a:lnTo>
                    <a:lnTo>
                      <a:pt x="772" y="73"/>
                    </a:lnTo>
                    <a:lnTo>
                      <a:pt x="772" y="73"/>
                    </a:lnTo>
                    <a:lnTo>
                      <a:pt x="736" y="58"/>
                    </a:lnTo>
                    <a:lnTo>
                      <a:pt x="699" y="41"/>
                    </a:lnTo>
                    <a:lnTo>
                      <a:pt x="664" y="22"/>
                    </a:lnTo>
                    <a:lnTo>
                      <a:pt x="631" y="0"/>
                    </a:lnTo>
                    <a:lnTo>
                      <a:pt x="631" y="0"/>
                    </a:lnTo>
                    <a:close/>
                  </a:path>
                </a:pathLst>
              </a:custGeom>
              <a:solidFill>
                <a:schemeClr val="accent2"/>
              </a:solidFill>
              <a:ln>
                <a:noFill/>
              </a:ln>
            </p:spPr>
            <p:txBody>
              <a:bodyPr anchor="ctr"/>
              <a:lstStyle/>
              <a:p>
                <a:pPr algn="ctr"/>
                <a:endParaRPr/>
              </a:p>
            </p:txBody>
          </p:sp>
          <p:sp>
            <p:nvSpPr>
              <p:cNvPr id="73" name="Freeform: Shape 55">
                <a:extLst>
                  <a:ext uri="{FF2B5EF4-FFF2-40B4-BE49-F238E27FC236}">
                    <a16:creationId xmlns:a16="http://schemas.microsoft.com/office/drawing/2014/main" id="{6EA5F176-BA07-4F22-AAC5-38AB0F95A25B}"/>
                  </a:ext>
                </a:extLst>
              </p:cNvPr>
              <p:cNvSpPr>
                <a:spLocks/>
              </p:cNvSpPr>
              <p:nvPr/>
            </p:nvSpPr>
            <p:spPr bwMode="auto">
              <a:xfrm>
                <a:off x="6211860" y="3511904"/>
                <a:ext cx="851618" cy="378496"/>
              </a:xfrm>
              <a:custGeom>
                <a:avLst/>
                <a:gdLst>
                  <a:gd name="T0" fmla="*/ 1098 w 1098"/>
                  <a:gd name="T1" fmla="*/ 331 h 488"/>
                  <a:gd name="T2" fmla="*/ 78 w 1098"/>
                  <a:gd name="T3" fmla="*/ 0 h 488"/>
                  <a:gd name="T4" fmla="*/ 78 w 1098"/>
                  <a:gd name="T5" fmla="*/ 0 h 488"/>
                  <a:gd name="T6" fmla="*/ 60 w 1098"/>
                  <a:gd name="T7" fmla="*/ 58 h 488"/>
                  <a:gd name="T8" fmla="*/ 46 w 1098"/>
                  <a:gd name="T9" fmla="*/ 118 h 488"/>
                  <a:gd name="T10" fmla="*/ 34 w 1098"/>
                  <a:gd name="T11" fmla="*/ 178 h 488"/>
                  <a:gd name="T12" fmla="*/ 23 w 1098"/>
                  <a:gd name="T13" fmla="*/ 239 h 488"/>
                  <a:gd name="T14" fmla="*/ 13 w 1098"/>
                  <a:gd name="T15" fmla="*/ 300 h 488"/>
                  <a:gd name="T16" fmla="*/ 8 w 1098"/>
                  <a:gd name="T17" fmla="*/ 363 h 488"/>
                  <a:gd name="T18" fmla="*/ 3 w 1098"/>
                  <a:gd name="T19" fmla="*/ 425 h 488"/>
                  <a:gd name="T20" fmla="*/ 0 w 1098"/>
                  <a:gd name="T21" fmla="*/ 488 h 488"/>
                  <a:gd name="T22" fmla="*/ 1073 w 1098"/>
                  <a:gd name="T23" fmla="*/ 488 h 488"/>
                  <a:gd name="T24" fmla="*/ 1073 w 1098"/>
                  <a:gd name="T25" fmla="*/ 488 h 488"/>
                  <a:gd name="T26" fmla="*/ 1077 w 1098"/>
                  <a:gd name="T27" fmla="*/ 448 h 488"/>
                  <a:gd name="T28" fmla="*/ 1082 w 1098"/>
                  <a:gd name="T29" fmla="*/ 409 h 488"/>
                  <a:gd name="T30" fmla="*/ 1089 w 1098"/>
                  <a:gd name="T31" fmla="*/ 370 h 488"/>
                  <a:gd name="T32" fmla="*/ 1098 w 1098"/>
                  <a:gd name="T33" fmla="*/ 331 h 488"/>
                  <a:gd name="T34" fmla="*/ 1098 w 1098"/>
                  <a:gd name="T35" fmla="*/ 331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8" h="488">
                    <a:moveTo>
                      <a:pt x="1098" y="331"/>
                    </a:moveTo>
                    <a:lnTo>
                      <a:pt x="78" y="0"/>
                    </a:lnTo>
                    <a:lnTo>
                      <a:pt x="78" y="0"/>
                    </a:lnTo>
                    <a:lnTo>
                      <a:pt x="60" y="58"/>
                    </a:lnTo>
                    <a:lnTo>
                      <a:pt x="46" y="118"/>
                    </a:lnTo>
                    <a:lnTo>
                      <a:pt x="34" y="178"/>
                    </a:lnTo>
                    <a:lnTo>
                      <a:pt x="23" y="239"/>
                    </a:lnTo>
                    <a:lnTo>
                      <a:pt x="13" y="300"/>
                    </a:lnTo>
                    <a:lnTo>
                      <a:pt x="8" y="363"/>
                    </a:lnTo>
                    <a:lnTo>
                      <a:pt x="3" y="425"/>
                    </a:lnTo>
                    <a:lnTo>
                      <a:pt x="0" y="488"/>
                    </a:lnTo>
                    <a:lnTo>
                      <a:pt x="1073" y="488"/>
                    </a:lnTo>
                    <a:lnTo>
                      <a:pt x="1073" y="488"/>
                    </a:lnTo>
                    <a:lnTo>
                      <a:pt x="1077" y="448"/>
                    </a:lnTo>
                    <a:lnTo>
                      <a:pt x="1082" y="409"/>
                    </a:lnTo>
                    <a:lnTo>
                      <a:pt x="1089" y="370"/>
                    </a:lnTo>
                    <a:lnTo>
                      <a:pt x="1098" y="331"/>
                    </a:lnTo>
                    <a:lnTo>
                      <a:pt x="1098" y="331"/>
                    </a:lnTo>
                    <a:close/>
                  </a:path>
                </a:pathLst>
              </a:custGeom>
              <a:solidFill>
                <a:schemeClr val="bg1"/>
              </a:solidFill>
              <a:ln>
                <a:noFill/>
              </a:ln>
            </p:spPr>
            <p:txBody>
              <a:bodyPr anchor="ctr"/>
              <a:lstStyle/>
              <a:p>
                <a:pPr algn="ctr"/>
                <a:endParaRPr/>
              </a:p>
            </p:txBody>
          </p:sp>
          <p:sp>
            <p:nvSpPr>
              <p:cNvPr id="74" name="Freeform: Shape 56">
                <a:extLst>
                  <a:ext uri="{FF2B5EF4-FFF2-40B4-BE49-F238E27FC236}">
                    <a16:creationId xmlns:a16="http://schemas.microsoft.com/office/drawing/2014/main" id="{34384547-343F-4914-BE08-706D65E96158}"/>
                  </a:ext>
                </a:extLst>
              </p:cNvPr>
              <p:cNvSpPr>
                <a:spLocks/>
              </p:cNvSpPr>
              <p:nvPr/>
            </p:nvSpPr>
            <p:spPr bwMode="auto">
              <a:xfrm>
                <a:off x="6823039" y="2576522"/>
                <a:ext cx="600321" cy="848514"/>
              </a:xfrm>
              <a:custGeom>
                <a:avLst/>
                <a:gdLst>
                  <a:gd name="T0" fmla="*/ 773 w 773"/>
                  <a:gd name="T1" fmla="*/ 1021 h 1094"/>
                  <a:gd name="T2" fmla="*/ 441 w 773"/>
                  <a:gd name="T3" fmla="*/ 0 h 1094"/>
                  <a:gd name="T4" fmla="*/ 441 w 773"/>
                  <a:gd name="T5" fmla="*/ 0 h 1094"/>
                  <a:gd name="T6" fmla="*/ 383 w 773"/>
                  <a:gd name="T7" fmla="*/ 23 h 1094"/>
                  <a:gd name="T8" fmla="*/ 325 w 773"/>
                  <a:gd name="T9" fmla="*/ 45 h 1094"/>
                  <a:gd name="T10" fmla="*/ 267 w 773"/>
                  <a:gd name="T11" fmla="*/ 71 h 1094"/>
                  <a:gd name="T12" fmla="*/ 212 w 773"/>
                  <a:gd name="T13" fmla="*/ 98 h 1094"/>
                  <a:gd name="T14" fmla="*/ 157 w 773"/>
                  <a:gd name="T15" fmla="*/ 127 h 1094"/>
                  <a:gd name="T16" fmla="*/ 105 w 773"/>
                  <a:gd name="T17" fmla="*/ 158 h 1094"/>
                  <a:gd name="T18" fmla="*/ 52 w 773"/>
                  <a:gd name="T19" fmla="*/ 191 h 1094"/>
                  <a:gd name="T20" fmla="*/ 0 w 773"/>
                  <a:gd name="T21" fmla="*/ 226 h 1094"/>
                  <a:gd name="T22" fmla="*/ 632 w 773"/>
                  <a:gd name="T23" fmla="*/ 1094 h 1094"/>
                  <a:gd name="T24" fmla="*/ 632 w 773"/>
                  <a:gd name="T25" fmla="*/ 1094 h 1094"/>
                  <a:gd name="T26" fmla="*/ 665 w 773"/>
                  <a:gd name="T27" fmla="*/ 1072 h 1094"/>
                  <a:gd name="T28" fmla="*/ 700 w 773"/>
                  <a:gd name="T29" fmla="*/ 1053 h 1094"/>
                  <a:gd name="T30" fmla="*/ 737 w 773"/>
                  <a:gd name="T31" fmla="*/ 1036 h 1094"/>
                  <a:gd name="T32" fmla="*/ 773 w 773"/>
                  <a:gd name="T33" fmla="*/ 1021 h 1094"/>
                  <a:gd name="T34" fmla="*/ 773 w 773"/>
                  <a:gd name="T35" fmla="*/ 102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3" h="1094">
                    <a:moveTo>
                      <a:pt x="773" y="1021"/>
                    </a:moveTo>
                    <a:lnTo>
                      <a:pt x="441" y="0"/>
                    </a:lnTo>
                    <a:lnTo>
                      <a:pt x="441" y="0"/>
                    </a:lnTo>
                    <a:lnTo>
                      <a:pt x="383" y="23"/>
                    </a:lnTo>
                    <a:lnTo>
                      <a:pt x="325" y="45"/>
                    </a:lnTo>
                    <a:lnTo>
                      <a:pt x="267" y="71"/>
                    </a:lnTo>
                    <a:lnTo>
                      <a:pt x="212" y="98"/>
                    </a:lnTo>
                    <a:lnTo>
                      <a:pt x="157" y="127"/>
                    </a:lnTo>
                    <a:lnTo>
                      <a:pt x="105" y="158"/>
                    </a:lnTo>
                    <a:lnTo>
                      <a:pt x="52" y="191"/>
                    </a:lnTo>
                    <a:lnTo>
                      <a:pt x="0" y="226"/>
                    </a:lnTo>
                    <a:lnTo>
                      <a:pt x="632" y="1094"/>
                    </a:lnTo>
                    <a:lnTo>
                      <a:pt x="632" y="1094"/>
                    </a:lnTo>
                    <a:lnTo>
                      <a:pt x="665" y="1072"/>
                    </a:lnTo>
                    <a:lnTo>
                      <a:pt x="700" y="1053"/>
                    </a:lnTo>
                    <a:lnTo>
                      <a:pt x="737" y="1036"/>
                    </a:lnTo>
                    <a:lnTo>
                      <a:pt x="773" y="1021"/>
                    </a:lnTo>
                    <a:lnTo>
                      <a:pt x="773" y="1021"/>
                    </a:lnTo>
                    <a:close/>
                  </a:path>
                </a:pathLst>
              </a:custGeom>
              <a:solidFill>
                <a:schemeClr val="bg1"/>
              </a:solidFill>
              <a:ln>
                <a:noFill/>
              </a:ln>
            </p:spPr>
            <p:txBody>
              <a:bodyPr anchor="ctr"/>
              <a:lstStyle/>
              <a:p>
                <a:pPr algn="ctr"/>
                <a:endParaRPr/>
              </a:p>
            </p:txBody>
          </p:sp>
          <p:sp>
            <p:nvSpPr>
              <p:cNvPr id="75" name="Freeform: Shape 57">
                <a:extLst>
                  <a:ext uri="{FF2B5EF4-FFF2-40B4-BE49-F238E27FC236}">
                    <a16:creationId xmlns:a16="http://schemas.microsoft.com/office/drawing/2014/main" id="{A87AD610-08DD-4658-B730-E696CB9A5BAC}"/>
                  </a:ext>
                </a:extLst>
              </p:cNvPr>
              <p:cNvSpPr>
                <a:spLocks/>
              </p:cNvSpPr>
              <p:nvPr/>
            </p:nvSpPr>
            <p:spPr bwMode="auto">
              <a:xfrm>
                <a:off x="6290972" y="3110139"/>
                <a:ext cx="846963" cy="598769"/>
              </a:xfrm>
              <a:custGeom>
                <a:avLst/>
                <a:gdLst>
                  <a:gd name="T0" fmla="*/ 1093 w 1093"/>
                  <a:gd name="T1" fmla="*/ 630 h 771"/>
                  <a:gd name="T2" fmla="*/ 225 w 1093"/>
                  <a:gd name="T3" fmla="*/ 0 h 771"/>
                  <a:gd name="T4" fmla="*/ 225 w 1093"/>
                  <a:gd name="T5" fmla="*/ 0 h 771"/>
                  <a:gd name="T6" fmla="*/ 191 w 1093"/>
                  <a:gd name="T7" fmla="*/ 51 h 771"/>
                  <a:gd name="T8" fmla="*/ 159 w 1093"/>
                  <a:gd name="T9" fmla="*/ 103 h 771"/>
                  <a:gd name="T10" fmla="*/ 128 w 1093"/>
                  <a:gd name="T11" fmla="*/ 157 h 771"/>
                  <a:gd name="T12" fmla="*/ 98 w 1093"/>
                  <a:gd name="T13" fmla="*/ 211 h 771"/>
                  <a:gd name="T14" fmla="*/ 71 w 1093"/>
                  <a:gd name="T15" fmla="*/ 267 h 771"/>
                  <a:gd name="T16" fmla="*/ 46 w 1093"/>
                  <a:gd name="T17" fmla="*/ 324 h 771"/>
                  <a:gd name="T18" fmla="*/ 22 w 1093"/>
                  <a:gd name="T19" fmla="*/ 381 h 771"/>
                  <a:gd name="T20" fmla="*/ 0 w 1093"/>
                  <a:gd name="T21" fmla="*/ 441 h 771"/>
                  <a:gd name="T22" fmla="*/ 1020 w 1093"/>
                  <a:gd name="T23" fmla="*/ 771 h 771"/>
                  <a:gd name="T24" fmla="*/ 1020 w 1093"/>
                  <a:gd name="T25" fmla="*/ 771 h 771"/>
                  <a:gd name="T26" fmla="*/ 1036 w 1093"/>
                  <a:gd name="T27" fmla="*/ 735 h 771"/>
                  <a:gd name="T28" fmla="*/ 1054 w 1093"/>
                  <a:gd name="T29" fmla="*/ 699 h 771"/>
                  <a:gd name="T30" fmla="*/ 1073 w 1093"/>
                  <a:gd name="T31" fmla="*/ 664 h 771"/>
                  <a:gd name="T32" fmla="*/ 1093 w 1093"/>
                  <a:gd name="T33" fmla="*/ 630 h 771"/>
                  <a:gd name="T34" fmla="*/ 1093 w 1093"/>
                  <a:gd name="T35" fmla="*/ 6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3" h="771">
                    <a:moveTo>
                      <a:pt x="1093" y="630"/>
                    </a:moveTo>
                    <a:lnTo>
                      <a:pt x="225" y="0"/>
                    </a:lnTo>
                    <a:lnTo>
                      <a:pt x="225" y="0"/>
                    </a:lnTo>
                    <a:lnTo>
                      <a:pt x="191" y="51"/>
                    </a:lnTo>
                    <a:lnTo>
                      <a:pt x="159" y="103"/>
                    </a:lnTo>
                    <a:lnTo>
                      <a:pt x="128" y="157"/>
                    </a:lnTo>
                    <a:lnTo>
                      <a:pt x="98" y="211"/>
                    </a:lnTo>
                    <a:lnTo>
                      <a:pt x="71" y="267"/>
                    </a:lnTo>
                    <a:lnTo>
                      <a:pt x="46" y="324"/>
                    </a:lnTo>
                    <a:lnTo>
                      <a:pt x="22" y="381"/>
                    </a:lnTo>
                    <a:lnTo>
                      <a:pt x="0" y="441"/>
                    </a:lnTo>
                    <a:lnTo>
                      <a:pt x="1020" y="771"/>
                    </a:lnTo>
                    <a:lnTo>
                      <a:pt x="1020" y="771"/>
                    </a:lnTo>
                    <a:lnTo>
                      <a:pt x="1036" y="735"/>
                    </a:lnTo>
                    <a:lnTo>
                      <a:pt x="1054" y="699"/>
                    </a:lnTo>
                    <a:lnTo>
                      <a:pt x="1073" y="664"/>
                    </a:lnTo>
                    <a:lnTo>
                      <a:pt x="1093" y="630"/>
                    </a:lnTo>
                    <a:lnTo>
                      <a:pt x="1093" y="630"/>
                    </a:lnTo>
                    <a:close/>
                  </a:path>
                </a:pathLst>
              </a:custGeom>
              <a:solidFill>
                <a:schemeClr val="bg1"/>
              </a:solidFill>
              <a:ln>
                <a:noFill/>
              </a:ln>
            </p:spPr>
            <p:txBody>
              <a:bodyPr anchor="ctr"/>
              <a:lstStyle/>
              <a:p>
                <a:pPr algn="ctr"/>
                <a:endParaRPr/>
              </a:p>
            </p:txBody>
          </p:sp>
          <p:sp>
            <p:nvSpPr>
              <p:cNvPr id="76" name="Freeform: Shape 58">
                <a:extLst>
                  <a:ext uri="{FF2B5EF4-FFF2-40B4-BE49-F238E27FC236}">
                    <a16:creationId xmlns:a16="http://schemas.microsoft.com/office/drawing/2014/main" id="{170B8B22-B818-41C1-9075-0202F850C307}"/>
                  </a:ext>
                </a:extLst>
              </p:cNvPr>
              <p:cNvSpPr>
                <a:spLocks/>
              </p:cNvSpPr>
              <p:nvPr/>
            </p:nvSpPr>
            <p:spPr bwMode="auto">
              <a:xfrm>
                <a:off x="6501938" y="2789038"/>
                <a:ext cx="760095" cy="760095"/>
              </a:xfrm>
              <a:custGeom>
                <a:avLst/>
                <a:gdLst>
                  <a:gd name="T0" fmla="*/ 980 w 980"/>
                  <a:gd name="T1" fmla="*/ 868 h 981"/>
                  <a:gd name="T2" fmla="*/ 349 w 980"/>
                  <a:gd name="T3" fmla="*/ 0 h 981"/>
                  <a:gd name="T4" fmla="*/ 349 w 980"/>
                  <a:gd name="T5" fmla="*/ 0 h 981"/>
                  <a:gd name="T6" fmla="*/ 301 w 980"/>
                  <a:gd name="T7" fmla="*/ 39 h 981"/>
                  <a:gd name="T8" fmla="*/ 253 w 980"/>
                  <a:gd name="T9" fmla="*/ 78 h 981"/>
                  <a:gd name="T10" fmla="*/ 207 w 980"/>
                  <a:gd name="T11" fmla="*/ 119 h 981"/>
                  <a:gd name="T12" fmla="*/ 163 w 980"/>
                  <a:gd name="T13" fmla="*/ 162 h 981"/>
                  <a:gd name="T14" fmla="*/ 120 w 980"/>
                  <a:gd name="T15" fmla="*/ 208 h 981"/>
                  <a:gd name="T16" fmla="*/ 78 w 980"/>
                  <a:gd name="T17" fmla="*/ 254 h 981"/>
                  <a:gd name="T18" fmla="*/ 38 w 980"/>
                  <a:gd name="T19" fmla="*/ 301 h 981"/>
                  <a:gd name="T20" fmla="*/ 0 w 980"/>
                  <a:gd name="T21" fmla="*/ 349 h 981"/>
                  <a:gd name="T22" fmla="*/ 867 w 980"/>
                  <a:gd name="T23" fmla="*/ 981 h 981"/>
                  <a:gd name="T24" fmla="*/ 867 w 980"/>
                  <a:gd name="T25" fmla="*/ 981 h 981"/>
                  <a:gd name="T26" fmla="*/ 894 w 980"/>
                  <a:gd name="T27" fmla="*/ 950 h 981"/>
                  <a:gd name="T28" fmla="*/ 921 w 980"/>
                  <a:gd name="T29" fmla="*/ 921 h 981"/>
                  <a:gd name="T30" fmla="*/ 950 w 980"/>
                  <a:gd name="T31" fmla="*/ 893 h 981"/>
                  <a:gd name="T32" fmla="*/ 980 w 980"/>
                  <a:gd name="T33" fmla="*/ 868 h 981"/>
                  <a:gd name="T34" fmla="*/ 980 w 980"/>
                  <a:gd name="T35" fmla="*/ 868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980" y="868"/>
                    </a:moveTo>
                    <a:lnTo>
                      <a:pt x="349" y="0"/>
                    </a:lnTo>
                    <a:lnTo>
                      <a:pt x="349" y="0"/>
                    </a:lnTo>
                    <a:lnTo>
                      <a:pt x="301" y="39"/>
                    </a:lnTo>
                    <a:lnTo>
                      <a:pt x="253" y="78"/>
                    </a:lnTo>
                    <a:lnTo>
                      <a:pt x="207" y="119"/>
                    </a:lnTo>
                    <a:lnTo>
                      <a:pt x="163" y="162"/>
                    </a:lnTo>
                    <a:lnTo>
                      <a:pt x="120" y="208"/>
                    </a:lnTo>
                    <a:lnTo>
                      <a:pt x="78" y="254"/>
                    </a:lnTo>
                    <a:lnTo>
                      <a:pt x="38" y="301"/>
                    </a:lnTo>
                    <a:lnTo>
                      <a:pt x="0" y="349"/>
                    </a:lnTo>
                    <a:lnTo>
                      <a:pt x="867" y="981"/>
                    </a:lnTo>
                    <a:lnTo>
                      <a:pt x="867" y="981"/>
                    </a:lnTo>
                    <a:lnTo>
                      <a:pt x="894" y="950"/>
                    </a:lnTo>
                    <a:lnTo>
                      <a:pt x="921" y="921"/>
                    </a:lnTo>
                    <a:lnTo>
                      <a:pt x="950" y="893"/>
                    </a:lnTo>
                    <a:lnTo>
                      <a:pt x="980" y="868"/>
                    </a:lnTo>
                    <a:lnTo>
                      <a:pt x="980" y="868"/>
                    </a:lnTo>
                    <a:close/>
                  </a:path>
                </a:pathLst>
              </a:custGeom>
              <a:solidFill>
                <a:schemeClr val="bg1"/>
              </a:solidFill>
              <a:ln>
                <a:noFill/>
              </a:ln>
            </p:spPr>
            <p:txBody>
              <a:bodyPr anchor="ctr"/>
              <a:lstStyle/>
              <a:p>
                <a:pPr algn="ctr"/>
                <a:endParaRPr/>
              </a:p>
            </p:txBody>
          </p:sp>
          <p:sp>
            <p:nvSpPr>
              <p:cNvPr id="77" name="Freeform: Shape 59">
                <a:extLst>
                  <a:ext uri="{FF2B5EF4-FFF2-40B4-BE49-F238E27FC236}">
                    <a16:creationId xmlns:a16="http://schemas.microsoft.com/office/drawing/2014/main" id="{9B0B5B4E-DCA2-4E91-8168-2FD6E369F78A}"/>
                  </a:ext>
                </a:extLst>
              </p:cNvPr>
              <p:cNvSpPr>
                <a:spLocks/>
              </p:cNvSpPr>
              <p:nvPr/>
            </p:nvSpPr>
            <p:spPr bwMode="auto">
              <a:xfrm>
                <a:off x="7224804" y="2498961"/>
                <a:ext cx="380048" cy="850066"/>
              </a:xfrm>
              <a:custGeom>
                <a:avLst/>
                <a:gdLst>
                  <a:gd name="T0" fmla="*/ 490 w 490"/>
                  <a:gd name="T1" fmla="*/ 1072 h 1097"/>
                  <a:gd name="T2" fmla="*/ 490 w 490"/>
                  <a:gd name="T3" fmla="*/ 0 h 1097"/>
                  <a:gd name="T4" fmla="*/ 490 w 490"/>
                  <a:gd name="T5" fmla="*/ 0 h 1097"/>
                  <a:gd name="T6" fmla="*/ 427 w 490"/>
                  <a:gd name="T7" fmla="*/ 3 h 1097"/>
                  <a:gd name="T8" fmla="*/ 363 w 490"/>
                  <a:gd name="T9" fmla="*/ 7 h 1097"/>
                  <a:gd name="T10" fmla="*/ 302 w 490"/>
                  <a:gd name="T11" fmla="*/ 13 h 1097"/>
                  <a:gd name="T12" fmla="*/ 240 w 490"/>
                  <a:gd name="T13" fmla="*/ 22 h 1097"/>
                  <a:gd name="T14" fmla="*/ 179 w 490"/>
                  <a:gd name="T15" fmla="*/ 32 h 1097"/>
                  <a:gd name="T16" fmla="*/ 119 w 490"/>
                  <a:gd name="T17" fmla="*/ 46 h 1097"/>
                  <a:gd name="T18" fmla="*/ 60 w 490"/>
                  <a:gd name="T19" fmla="*/ 60 h 1097"/>
                  <a:gd name="T20" fmla="*/ 0 w 490"/>
                  <a:gd name="T21" fmla="*/ 77 h 1097"/>
                  <a:gd name="T22" fmla="*/ 332 w 490"/>
                  <a:gd name="T23" fmla="*/ 1097 h 1097"/>
                  <a:gd name="T24" fmla="*/ 332 w 490"/>
                  <a:gd name="T25" fmla="*/ 1097 h 1097"/>
                  <a:gd name="T26" fmla="*/ 371 w 490"/>
                  <a:gd name="T27" fmla="*/ 1087 h 1097"/>
                  <a:gd name="T28" fmla="*/ 410 w 490"/>
                  <a:gd name="T29" fmla="*/ 1080 h 1097"/>
                  <a:gd name="T30" fmla="*/ 449 w 490"/>
                  <a:gd name="T31" fmla="*/ 1075 h 1097"/>
                  <a:gd name="T32" fmla="*/ 490 w 490"/>
                  <a:gd name="T33" fmla="*/ 1072 h 1097"/>
                  <a:gd name="T34" fmla="*/ 490 w 490"/>
                  <a:gd name="T35" fmla="*/ 107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0" h="1097">
                    <a:moveTo>
                      <a:pt x="490" y="1072"/>
                    </a:moveTo>
                    <a:lnTo>
                      <a:pt x="490" y="0"/>
                    </a:lnTo>
                    <a:lnTo>
                      <a:pt x="490" y="0"/>
                    </a:lnTo>
                    <a:lnTo>
                      <a:pt x="427" y="3"/>
                    </a:lnTo>
                    <a:lnTo>
                      <a:pt x="363" y="7"/>
                    </a:lnTo>
                    <a:lnTo>
                      <a:pt x="302" y="13"/>
                    </a:lnTo>
                    <a:lnTo>
                      <a:pt x="240" y="22"/>
                    </a:lnTo>
                    <a:lnTo>
                      <a:pt x="179" y="32"/>
                    </a:lnTo>
                    <a:lnTo>
                      <a:pt x="119" y="46"/>
                    </a:lnTo>
                    <a:lnTo>
                      <a:pt x="60" y="60"/>
                    </a:lnTo>
                    <a:lnTo>
                      <a:pt x="0" y="77"/>
                    </a:lnTo>
                    <a:lnTo>
                      <a:pt x="332" y="1097"/>
                    </a:lnTo>
                    <a:lnTo>
                      <a:pt x="332" y="1097"/>
                    </a:lnTo>
                    <a:lnTo>
                      <a:pt x="371" y="1087"/>
                    </a:lnTo>
                    <a:lnTo>
                      <a:pt x="410" y="1080"/>
                    </a:lnTo>
                    <a:lnTo>
                      <a:pt x="449" y="1075"/>
                    </a:lnTo>
                    <a:lnTo>
                      <a:pt x="490" y="1072"/>
                    </a:lnTo>
                    <a:lnTo>
                      <a:pt x="490" y="1072"/>
                    </a:lnTo>
                    <a:close/>
                  </a:path>
                </a:pathLst>
              </a:custGeom>
              <a:solidFill>
                <a:schemeClr val="bg1"/>
              </a:solidFill>
              <a:ln>
                <a:noFill/>
              </a:ln>
            </p:spPr>
            <p:txBody>
              <a:bodyPr anchor="ctr"/>
              <a:lstStyle/>
              <a:p>
                <a:pPr algn="ctr"/>
                <a:endParaRPr/>
              </a:p>
            </p:txBody>
          </p:sp>
          <p:sp>
            <p:nvSpPr>
              <p:cNvPr id="78" name="Freeform: Shape 60">
                <a:extLst>
                  <a:ext uri="{FF2B5EF4-FFF2-40B4-BE49-F238E27FC236}">
                    <a16:creationId xmlns:a16="http://schemas.microsoft.com/office/drawing/2014/main" id="{8242A7C5-D5F0-465C-99BF-B695844B4B06}"/>
                  </a:ext>
                </a:extLst>
              </p:cNvPr>
              <p:cNvSpPr>
                <a:spLocks/>
              </p:cNvSpPr>
              <p:nvPr/>
            </p:nvSpPr>
            <p:spPr bwMode="auto">
              <a:xfrm>
                <a:off x="6501938" y="4295267"/>
                <a:ext cx="760095" cy="760095"/>
              </a:xfrm>
              <a:custGeom>
                <a:avLst/>
                <a:gdLst>
                  <a:gd name="T0" fmla="*/ 867 w 980"/>
                  <a:gd name="T1" fmla="*/ 0 h 981"/>
                  <a:gd name="T2" fmla="*/ 0 w 980"/>
                  <a:gd name="T3" fmla="*/ 631 h 981"/>
                  <a:gd name="T4" fmla="*/ 0 w 980"/>
                  <a:gd name="T5" fmla="*/ 631 h 981"/>
                  <a:gd name="T6" fmla="*/ 38 w 980"/>
                  <a:gd name="T7" fmla="*/ 680 h 981"/>
                  <a:gd name="T8" fmla="*/ 78 w 980"/>
                  <a:gd name="T9" fmla="*/ 727 h 981"/>
                  <a:gd name="T10" fmla="*/ 120 w 980"/>
                  <a:gd name="T11" fmla="*/ 773 h 981"/>
                  <a:gd name="T12" fmla="*/ 163 w 980"/>
                  <a:gd name="T13" fmla="*/ 817 h 981"/>
                  <a:gd name="T14" fmla="*/ 207 w 980"/>
                  <a:gd name="T15" fmla="*/ 860 h 981"/>
                  <a:gd name="T16" fmla="*/ 253 w 980"/>
                  <a:gd name="T17" fmla="*/ 902 h 981"/>
                  <a:gd name="T18" fmla="*/ 301 w 980"/>
                  <a:gd name="T19" fmla="*/ 942 h 981"/>
                  <a:gd name="T20" fmla="*/ 349 w 980"/>
                  <a:gd name="T21" fmla="*/ 981 h 981"/>
                  <a:gd name="T22" fmla="*/ 980 w 980"/>
                  <a:gd name="T23" fmla="*/ 113 h 981"/>
                  <a:gd name="T24" fmla="*/ 980 w 980"/>
                  <a:gd name="T25" fmla="*/ 113 h 981"/>
                  <a:gd name="T26" fmla="*/ 950 w 980"/>
                  <a:gd name="T27" fmla="*/ 88 h 981"/>
                  <a:gd name="T28" fmla="*/ 921 w 980"/>
                  <a:gd name="T29" fmla="*/ 60 h 981"/>
                  <a:gd name="T30" fmla="*/ 894 w 980"/>
                  <a:gd name="T31" fmla="*/ 31 h 981"/>
                  <a:gd name="T32" fmla="*/ 867 w 980"/>
                  <a:gd name="T33" fmla="*/ 0 h 981"/>
                  <a:gd name="T34" fmla="*/ 867 w 980"/>
                  <a:gd name="T35"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80" h="981">
                    <a:moveTo>
                      <a:pt x="867" y="0"/>
                    </a:moveTo>
                    <a:lnTo>
                      <a:pt x="0" y="631"/>
                    </a:lnTo>
                    <a:lnTo>
                      <a:pt x="0" y="631"/>
                    </a:lnTo>
                    <a:lnTo>
                      <a:pt x="38" y="680"/>
                    </a:lnTo>
                    <a:lnTo>
                      <a:pt x="78" y="727"/>
                    </a:lnTo>
                    <a:lnTo>
                      <a:pt x="120" y="773"/>
                    </a:lnTo>
                    <a:lnTo>
                      <a:pt x="163" y="817"/>
                    </a:lnTo>
                    <a:lnTo>
                      <a:pt x="207" y="860"/>
                    </a:lnTo>
                    <a:lnTo>
                      <a:pt x="253" y="902"/>
                    </a:lnTo>
                    <a:lnTo>
                      <a:pt x="301" y="942"/>
                    </a:lnTo>
                    <a:lnTo>
                      <a:pt x="349" y="981"/>
                    </a:lnTo>
                    <a:lnTo>
                      <a:pt x="980" y="113"/>
                    </a:lnTo>
                    <a:lnTo>
                      <a:pt x="980" y="113"/>
                    </a:lnTo>
                    <a:lnTo>
                      <a:pt x="950" y="88"/>
                    </a:lnTo>
                    <a:lnTo>
                      <a:pt x="921" y="60"/>
                    </a:lnTo>
                    <a:lnTo>
                      <a:pt x="894" y="31"/>
                    </a:lnTo>
                    <a:lnTo>
                      <a:pt x="867" y="0"/>
                    </a:lnTo>
                    <a:lnTo>
                      <a:pt x="867" y="0"/>
                    </a:lnTo>
                    <a:close/>
                  </a:path>
                </a:pathLst>
              </a:custGeom>
              <a:solidFill>
                <a:schemeClr val="accent2"/>
              </a:solidFill>
              <a:ln>
                <a:noFill/>
              </a:ln>
            </p:spPr>
            <p:txBody>
              <a:bodyPr anchor="ctr"/>
              <a:lstStyle/>
              <a:p>
                <a:pPr algn="ctr"/>
                <a:endParaRPr/>
              </a:p>
            </p:txBody>
          </p:sp>
        </p:grpSp>
        <p:grpSp>
          <p:nvGrpSpPr>
            <p:cNvPr id="45" name="Group 61">
              <a:extLst>
                <a:ext uri="{FF2B5EF4-FFF2-40B4-BE49-F238E27FC236}">
                  <a16:creationId xmlns:a16="http://schemas.microsoft.com/office/drawing/2014/main" id="{48F5F3F9-6D19-4341-87FE-C16AC82A9F47}"/>
                </a:ext>
              </a:extLst>
            </p:cNvPr>
            <p:cNvGrpSpPr/>
            <p:nvPr/>
          </p:nvGrpSpPr>
          <p:grpSpPr>
            <a:xfrm>
              <a:off x="7276194" y="1576904"/>
              <a:ext cx="3076166" cy="2971141"/>
              <a:chOff x="907879" y="2281904"/>
              <a:chExt cx="3158296" cy="3287240"/>
            </a:xfrm>
          </p:grpSpPr>
          <p:cxnSp>
            <p:nvCxnSpPr>
              <p:cNvPr id="49" name="Straight Connector 62">
                <a:extLst>
                  <a:ext uri="{FF2B5EF4-FFF2-40B4-BE49-F238E27FC236}">
                    <a16:creationId xmlns:a16="http://schemas.microsoft.com/office/drawing/2014/main" id="{9DFE84FC-29A6-43A6-BE8A-69CCDBF0EA6C}"/>
                  </a:ext>
                </a:extLst>
              </p:cNvPr>
              <p:cNvCxnSpPr/>
              <p:nvPr/>
            </p:nvCxnSpPr>
            <p:spPr>
              <a:xfrm flipV="1">
                <a:off x="2482623" y="228190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Straight Connector 63">
                <a:extLst>
                  <a:ext uri="{FF2B5EF4-FFF2-40B4-BE49-F238E27FC236}">
                    <a16:creationId xmlns:a16="http://schemas.microsoft.com/office/drawing/2014/main" id="{3EA425CB-BCF4-40E8-8F2F-87CCF0427BE5}"/>
                  </a:ext>
                </a:extLst>
              </p:cNvPr>
              <p:cNvCxnSpPr/>
              <p:nvPr/>
            </p:nvCxnSpPr>
            <p:spPr>
              <a:xfrm flipV="1">
                <a:off x="2482623" y="549714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Straight Connector 64">
                <a:extLst>
                  <a:ext uri="{FF2B5EF4-FFF2-40B4-BE49-F238E27FC236}">
                    <a16:creationId xmlns:a16="http://schemas.microsoft.com/office/drawing/2014/main" id="{0D352F2F-FE47-43D9-83D0-D40F4A11A0B8}"/>
                  </a:ext>
                </a:extLst>
              </p:cNvPr>
              <p:cNvCxnSpPr/>
              <p:nvPr/>
            </p:nvCxnSpPr>
            <p:spPr>
              <a:xfrm rot="2160000" flipV="1">
                <a:off x="3431504" y="2586790"/>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Straight Connector 65">
                <a:extLst>
                  <a:ext uri="{FF2B5EF4-FFF2-40B4-BE49-F238E27FC236}">
                    <a16:creationId xmlns:a16="http://schemas.microsoft.com/office/drawing/2014/main" id="{E2AFC825-D619-4A0D-92AB-4886B09EA158}"/>
                  </a:ext>
                </a:extLst>
              </p:cNvPr>
              <p:cNvCxnSpPr/>
              <p:nvPr/>
            </p:nvCxnSpPr>
            <p:spPr>
              <a:xfrm rot="2160000" flipV="1">
                <a:off x="1537009" y="5185843"/>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Straight Connector 66">
                <a:extLst>
                  <a:ext uri="{FF2B5EF4-FFF2-40B4-BE49-F238E27FC236}">
                    <a16:creationId xmlns:a16="http://schemas.microsoft.com/office/drawing/2014/main" id="{AC488AF4-782A-4E2A-AC28-7F7E079C4B4D}"/>
                  </a:ext>
                </a:extLst>
              </p:cNvPr>
              <p:cNvCxnSpPr/>
              <p:nvPr/>
            </p:nvCxnSpPr>
            <p:spPr>
              <a:xfrm rot="4320000" flipV="1">
                <a:off x="4018698" y="3395911"/>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67">
                <a:extLst>
                  <a:ext uri="{FF2B5EF4-FFF2-40B4-BE49-F238E27FC236}">
                    <a16:creationId xmlns:a16="http://schemas.microsoft.com/office/drawing/2014/main" id="{CBFA19B1-2743-4E76-9F85-6537CA64A1CC}"/>
                  </a:ext>
                </a:extLst>
              </p:cNvPr>
              <p:cNvCxnSpPr/>
              <p:nvPr/>
            </p:nvCxnSpPr>
            <p:spPr>
              <a:xfrm rot="4320000" flipV="1">
                <a:off x="943879" y="4384963"/>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Straight Connector 68">
                <a:extLst>
                  <a:ext uri="{FF2B5EF4-FFF2-40B4-BE49-F238E27FC236}">
                    <a16:creationId xmlns:a16="http://schemas.microsoft.com/office/drawing/2014/main" id="{300E95D4-044E-4EE4-ADCA-1AADC1E22000}"/>
                  </a:ext>
                </a:extLst>
              </p:cNvPr>
              <p:cNvCxnSpPr/>
              <p:nvPr/>
            </p:nvCxnSpPr>
            <p:spPr>
              <a:xfrm rot="19440000">
                <a:off x="3426004" y="5195394"/>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Straight Connector 69">
                <a:extLst>
                  <a:ext uri="{FF2B5EF4-FFF2-40B4-BE49-F238E27FC236}">
                    <a16:creationId xmlns:a16="http://schemas.microsoft.com/office/drawing/2014/main" id="{2E9D7524-F428-41D4-8756-62F1DF2AA1C3}"/>
                  </a:ext>
                </a:extLst>
              </p:cNvPr>
              <p:cNvCxnSpPr/>
              <p:nvPr/>
            </p:nvCxnSpPr>
            <p:spPr>
              <a:xfrm rot="19440000">
                <a:off x="1539142" y="2584578"/>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Straight Connector 70">
                <a:extLst>
                  <a:ext uri="{FF2B5EF4-FFF2-40B4-BE49-F238E27FC236}">
                    <a16:creationId xmlns:a16="http://schemas.microsoft.com/office/drawing/2014/main" id="{7686307E-15E4-4795-97D4-3F3A75B2A895}"/>
                  </a:ext>
                </a:extLst>
              </p:cNvPr>
              <p:cNvCxnSpPr/>
              <p:nvPr/>
            </p:nvCxnSpPr>
            <p:spPr>
              <a:xfrm rot="17280000">
                <a:off x="4030175" y="4369891"/>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Connector 71">
                <a:extLst>
                  <a:ext uri="{FF2B5EF4-FFF2-40B4-BE49-F238E27FC236}">
                    <a16:creationId xmlns:a16="http://schemas.microsoft.com/office/drawing/2014/main" id="{3E41A5DD-C8B7-4DD5-9059-F6158D9F065D}"/>
                  </a:ext>
                </a:extLst>
              </p:cNvPr>
              <p:cNvCxnSpPr/>
              <p:nvPr/>
            </p:nvCxnSpPr>
            <p:spPr>
              <a:xfrm rot="17280000">
                <a:off x="956790" y="3393699"/>
                <a:ext cx="0" cy="7200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46" name="Oval 79">
              <a:extLst>
                <a:ext uri="{FF2B5EF4-FFF2-40B4-BE49-F238E27FC236}">
                  <a16:creationId xmlns:a16="http://schemas.microsoft.com/office/drawing/2014/main" id="{3A1B2125-B8B0-4E57-A003-93CA8D089CEF}"/>
                </a:ext>
              </a:extLst>
            </p:cNvPr>
            <p:cNvSpPr/>
            <p:nvPr/>
          </p:nvSpPr>
          <p:spPr>
            <a:xfrm>
              <a:off x="7645831" y="2065652"/>
              <a:ext cx="1987907" cy="198790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TextBox 80">
              <a:extLst>
                <a:ext uri="{FF2B5EF4-FFF2-40B4-BE49-F238E27FC236}">
                  <a16:creationId xmlns:a16="http://schemas.microsoft.com/office/drawing/2014/main" id="{F85EE293-2F8B-474A-B44F-17EBD98007FB}"/>
                </a:ext>
              </a:extLst>
            </p:cNvPr>
            <p:cNvSpPr txBox="1">
              <a:spLocks/>
            </p:cNvSpPr>
            <p:nvPr/>
          </p:nvSpPr>
          <p:spPr>
            <a:xfrm>
              <a:off x="8051086" y="3184305"/>
              <a:ext cx="1177397" cy="295485"/>
            </a:xfrm>
            <a:prstGeom prst="rect">
              <a:avLst/>
            </a:prstGeom>
          </p:spPr>
          <p:txBody>
            <a:bodyPr wrap="none" lIns="0" tIns="0" rIns="0" bIns="0">
              <a:normAutofit fontScale="62500" lnSpcReduction="20000"/>
              <a:scene3d>
                <a:camera prst="orthographicFront"/>
                <a:lightRig rig="threePt" dir="t"/>
              </a:scene3d>
              <a:sp3d>
                <a:bevelT w="1270" h="1270"/>
              </a:sp3d>
            </a:bodyPr>
            <a:lstStyle/>
            <a:p>
              <a:pPr algn="ctr">
                <a:spcBef>
                  <a:spcPct val="0"/>
                </a:spcBef>
                <a:tabLst>
                  <a:tab pos="180975" algn="l"/>
                </a:tabLst>
              </a:pPr>
              <a:r>
                <a:rPr lang="en-US" altLang="ko-KR" sz="3600" b="1" spc="0" dirty="0">
                  <a:solidFill>
                    <a:schemeClr val="accent2"/>
                  </a:solidFill>
                </a:rPr>
                <a:t>70%</a:t>
              </a:r>
            </a:p>
          </p:txBody>
        </p:sp>
        <p:sp>
          <p:nvSpPr>
            <p:cNvPr id="48" name="Freeform: Shape 126">
              <a:extLst>
                <a:ext uri="{FF2B5EF4-FFF2-40B4-BE49-F238E27FC236}">
                  <a16:creationId xmlns:a16="http://schemas.microsoft.com/office/drawing/2014/main" id="{D7A0F4F1-43E5-4D17-BCDE-DE78259746E4}"/>
                </a:ext>
              </a:extLst>
            </p:cNvPr>
            <p:cNvSpPr>
              <a:spLocks/>
            </p:cNvSpPr>
            <p:nvPr/>
          </p:nvSpPr>
          <p:spPr bwMode="auto">
            <a:xfrm>
              <a:off x="8339128" y="2357808"/>
              <a:ext cx="616738" cy="616738"/>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accent2"/>
            </a:solidFill>
            <a:ln>
              <a:noFill/>
            </a:ln>
            <a:extLst/>
          </p:spPr>
          <p:txBody>
            <a:bodyPr anchor="ctr"/>
            <a:lstStyle/>
            <a:p>
              <a:pPr algn="ctr"/>
              <a:endParaRPr/>
            </a:p>
          </p:txBody>
        </p:sp>
      </p:grpSp>
      <p:sp>
        <p:nvSpPr>
          <p:cNvPr id="79" name="PA_库_文本框 82">
            <a:extLst>
              <a:ext uri="{FF2B5EF4-FFF2-40B4-BE49-F238E27FC236}">
                <a16:creationId xmlns:a16="http://schemas.microsoft.com/office/drawing/2014/main" id="{36A7C8FF-97FB-436E-8F7A-EEBD74A0BB9E}"/>
              </a:ext>
            </a:extLst>
          </p:cNvPr>
          <p:cNvSpPr txBox="1">
            <a:spLocks/>
          </p:cNvSpPr>
          <p:nvPr>
            <p:custDataLst>
              <p:tags r:id="rId6"/>
            </p:custDataLst>
          </p:nvPr>
        </p:nvSpPr>
        <p:spPr bwMode="auto">
          <a:xfrm>
            <a:off x="7145566" y="5192578"/>
            <a:ext cx="2988439" cy="587498"/>
          </a:xfrm>
          <a:prstGeom prst="rect">
            <a:avLst/>
          </a:prstGeom>
        </p:spPr>
        <p:txBody>
          <a:bodyPr wrap="square" lIns="0" tIns="0" rIns="0" bIns="0" anchor="ctr" anchorCtr="1">
            <a:norm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Tree>
    <p:extLst>
      <p:ext uri="{BB962C8B-B14F-4D97-AF65-F5344CB8AC3E}">
        <p14:creationId xmlns:p14="http://schemas.microsoft.com/office/powerpoint/2010/main" val="3254990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transform.rotation_z</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500" fill="hold"/>
                                        <p:tgtEl>
                                          <p:spTgt spid="42"/>
                                        </p:tgtEl>
                                        <p:attrNameLst>
                                          <p:attrName>ppt_w</p:attrName>
                                        </p:attrNameLst>
                                      </p:cBhvr>
                                      <p:tavLst>
                                        <p:tav tm="0">
                                          <p:val>
                                            <p:fltVal val="0"/>
                                          </p:val>
                                        </p:tav>
                                        <p:tav tm="100000">
                                          <p:val>
                                            <p:strVal val="#ppt_w"/>
                                          </p:val>
                                        </p:tav>
                                      </p:tavLst>
                                    </p:anim>
                                    <p:anim calcmode="lin" valueType="num">
                                      <p:cBhvr>
                                        <p:cTn id="15" dur="500" fill="hold"/>
                                        <p:tgtEl>
                                          <p:spTgt spid="42"/>
                                        </p:tgtEl>
                                        <p:attrNameLst>
                                          <p:attrName>ppt_h</p:attrName>
                                        </p:attrNameLst>
                                      </p:cBhvr>
                                      <p:tavLst>
                                        <p:tav tm="0">
                                          <p:val>
                                            <p:fltVal val="0"/>
                                          </p:val>
                                        </p:tav>
                                        <p:tav tm="100000">
                                          <p:val>
                                            <p:strVal val="#ppt_h"/>
                                          </p:val>
                                        </p:tav>
                                      </p:tavLst>
                                    </p:anim>
                                    <p:anim calcmode="lin" valueType="num">
                                      <p:cBhvr>
                                        <p:cTn id="16" dur="500" fill="hold"/>
                                        <p:tgtEl>
                                          <p:spTgt spid="42"/>
                                        </p:tgtEl>
                                        <p:attrNameLst>
                                          <p:attrName>transform.rotation_z</p:attrName>
                                        </p:attrNameLst>
                                      </p:cBhvr>
                                      <p:tavLst>
                                        <p:tav tm="0">
                                          <p:val>
                                            <p:fltVal val="360"/>
                                          </p:val>
                                        </p:tav>
                                        <p:tav tm="100000">
                                          <p:val>
                                            <p:fltVal val="0"/>
                                          </p:val>
                                        </p:tav>
                                      </p:tavLst>
                                    </p:anim>
                                    <p:animEffect transition="in" filter="fade">
                                      <p:cBhvr>
                                        <p:cTn id="17" dur="500"/>
                                        <p:tgtEl>
                                          <p:spTgt spid="42"/>
                                        </p:tgtEl>
                                      </p:cBhvr>
                                    </p:animEffect>
                                  </p:childTnLst>
                                </p:cTn>
                              </p:par>
                            </p:childTnLst>
                          </p:cTn>
                        </p:par>
                        <p:par>
                          <p:cTn id="18" fill="hold">
                            <p:stCondLst>
                              <p:cond delay="1000"/>
                            </p:stCondLst>
                            <p:childTnLst>
                              <p:par>
                                <p:cTn id="19" presetID="2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edge">
                                      <p:cBhvr>
                                        <p:cTn id="21" dur="1000"/>
                                        <p:tgtEl>
                                          <p:spTgt spid="2"/>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0"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edge">
                                      <p:cBhvr>
                                        <p:cTn id="31" dur="1000"/>
                                        <p:tgtEl>
                                          <p:spTgt spid="41"/>
                                        </p:tgtEl>
                                      </p:cBhvr>
                                    </p:animEffect>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fade">
                                      <p:cBhvr>
                                        <p:cTn id="35" dur="1000"/>
                                        <p:tgtEl>
                                          <p:spTgt spid="79"/>
                                        </p:tgtEl>
                                      </p:cBhvr>
                                    </p:animEffect>
                                    <p:anim calcmode="lin" valueType="num">
                                      <p:cBhvr>
                                        <p:cTn id="36" dur="1000" fill="hold"/>
                                        <p:tgtEl>
                                          <p:spTgt spid="79"/>
                                        </p:tgtEl>
                                        <p:attrNameLst>
                                          <p:attrName>ppt_x</p:attrName>
                                        </p:attrNameLst>
                                      </p:cBhvr>
                                      <p:tavLst>
                                        <p:tav tm="0">
                                          <p:val>
                                            <p:strVal val="#ppt_x"/>
                                          </p:val>
                                        </p:tav>
                                        <p:tav tm="100000">
                                          <p:val>
                                            <p:strVal val="#ppt_x"/>
                                          </p:val>
                                        </p:tav>
                                      </p:tavLst>
                                    </p:anim>
                                    <p:anim calcmode="lin" valueType="num">
                                      <p:cBhvr>
                                        <p:cTn id="37"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1" grpId="0" animBg="1"/>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9">
            <a:extLst>
              <a:ext uri="{FF2B5EF4-FFF2-40B4-BE49-F238E27FC236}">
                <a16:creationId xmlns:a16="http://schemas.microsoft.com/office/drawing/2014/main" id="{4194B5DA-C5E6-402C-B833-106DC0B5041B}"/>
              </a:ext>
            </a:extLst>
          </p:cNvPr>
          <p:cNvSpPr>
            <a:spLocks/>
          </p:cNvSpPr>
          <p:nvPr/>
        </p:nvSpPr>
        <p:spPr bwMode="auto">
          <a:xfrm>
            <a:off x="4062412" y="1729171"/>
            <a:ext cx="2514819" cy="2063224"/>
          </a:xfrm>
          <a:custGeom>
            <a:avLst/>
            <a:gdLst/>
            <a:ahLst/>
            <a:cxnLst>
              <a:cxn ang="0">
                <a:pos x="313" y="0"/>
              </a:cxn>
              <a:cxn ang="0">
                <a:pos x="313" y="73"/>
              </a:cxn>
              <a:cxn ang="0">
                <a:pos x="316" y="69"/>
              </a:cxn>
              <a:cxn ang="0">
                <a:pos x="346" y="57"/>
              </a:cxn>
              <a:cxn ang="0">
                <a:pos x="376" y="69"/>
              </a:cxn>
              <a:cxn ang="0">
                <a:pos x="389" y="99"/>
              </a:cxn>
              <a:cxn ang="0">
                <a:pos x="376" y="129"/>
              </a:cxn>
              <a:cxn ang="0">
                <a:pos x="346" y="142"/>
              </a:cxn>
              <a:cxn ang="0">
                <a:pos x="316" y="129"/>
              </a:cxn>
              <a:cxn ang="0">
                <a:pos x="313" y="126"/>
              </a:cxn>
              <a:cxn ang="0">
                <a:pos x="313" y="175"/>
              </a:cxn>
              <a:cxn ang="0">
                <a:pos x="216" y="216"/>
              </a:cxn>
              <a:cxn ang="0">
                <a:pos x="176" y="315"/>
              </a:cxn>
              <a:cxn ang="0">
                <a:pos x="176" y="319"/>
              </a:cxn>
              <a:cxn ang="0">
                <a:pos x="123" y="319"/>
              </a:cxn>
              <a:cxn ang="0">
                <a:pos x="128" y="315"/>
              </a:cxn>
              <a:cxn ang="0">
                <a:pos x="140" y="285"/>
              </a:cxn>
              <a:cxn ang="0">
                <a:pos x="128" y="254"/>
              </a:cxn>
              <a:cxn ang="0">
                <a:pos x="98" y="242"/>
              </a:cxn>
              <a:cxn ang="0">
                <a:pos x="68" y="254"/>
              </a:cxn>
              <a:cxn ang="0">
                <a:pos x="55" y="285"/>
              </a:cxn>
              <a:cxn ang="0">
                <a:pos x="68" y="315"/>
              </a:cxn>
              <a:cxn ang="0">
                <a:pos x="72" y="319"/>
              </a:cxn>
              <a:cxn ang="0">
                <a:pos x="0" y="319"/>
              </a:cxn>
              <a:cxn ang="0">
                <a:pos x="0" y="315"/>
              </a:cxn>
              <a:cxn ang="0">
                <a:pos x="92" y="92"/>
              </a:cxn>
              <a:cxn ang="0">
                <a:pos x="279" y="2"/>
              </a:cxn>
              <a:cxn ang="0">
                <a:pos x="313" y="0"/>
              </a:cxn>
            </a:cxnLst>
            <a:rect l="0" t="0" r="r" b="b"/>
            <a:pathLst>
              <a:path w="389" h="319">
                <a:moveTo>
                  <a:pt x="313" y="0"/>
                </a:moveTo>
                <a:cubicBezTo>
                  <a:pt x="313" y="73"/>
                  <a:pt x="313" y="73"/>
                  <a:pt x="313" y="73"/>
                </a:cubicBezTo>
                <a:cubicBezTo>
                  <a:pt x="314" y="71"/>
                  <a:pt x="315" y="70"/>
                  <a:pt x="316" y="69"/>
                </a:cubicBezTo>
                <a:cubicBezTo>
                  <a:pt x="324" y="61"/>
                  <a:pt x="334" y="57"/>
                  <a:pt x="346" y="57"/>
                </a:cubicBezTo>
                <a:cubicBezTo>
                  <a:pt x="358" y="57"/>
                  <a:pt x="368" y="61"/>
                  <a:pt x="376" y="69"/>
                </a:cubicBezTo>
                <a:cubicBezTo>
                  <a:pt x="384" y="78"/>
                  <a:pt x="389" y="88"/>
                  <a:pt x="389" y="99"/>
                </a:cubicBezTo>
                <a:cubicBezTo>
                  <a:pt x="389" y="111"/>
                  <a:pt x="384" y="121"/>
                  <a:pt x="376" y="129"/>
                </a:cubicBezTo>
                <a:cubicBezTo>
                  <a:pt x="368" y="138"/>
                  <a:pt x="358" y="142"/>
                  <a:pt x="346" y="142"/>
                </a:cubicBezTo>
                <a:cubicBezTo>
                  <a:pt x="334" y="142"/>
                  <a:pt x="324" y="138"/>
                  <a:pt x="316" y="129"/>
                </a:cubicBezTo>
                <a:cubicBezTo>
                  <a:pt x="315" y="128"/>
                  <a:pt x="314" y="127"/>
                  <a:pt x="313" y="126"/>
                </a:cubicBezTo>
                <a:cubicBezTo>
                  <a:pt x="313" y="175"/>
                  <a:pt x="313" y="175"/>
                  <a:pt x="313" y="175"/>
                </a:cubicBezTo>
                <a:cubicBezTo>
                  <a:pt x="275" y="176"/>
                  <a:pt x="243" y="189"/>
                  <a:pt x="216" y="216"/>
                </a:cubicBezTo>
                <a:cubicBezTo>
                  <a:pt x="189" y="243"/>
                  <a:pt x="176" y="276"/>
                  <a:pt x="176" y="315"/>
                </a:cubicBezTo>
                <a:cubicBezTo>
                  <a:pt x="176" y="316"/>
                  <a:pt x="176" y="317"/>
                  <a:pt x="176" y="319"/>
                </a:cubicBezTo>
                <a:cubicBezTo>
                  <a:pt x="123" y="319"/>
                  <a:pt x="123" y="319"/>
                  <a:pt x="123" y="319"/>
                </a:cubicBezTo>
                <a:cubicBezTo>
                  <a:pt x="125" y="317"/>
                  <a:pt x="126" y="316"/>
                  <a:pt x="128" y="315"/>
                </a:cubicBezTo>
                <a:cubicBezTo>
                  <a:pt x="136" y="306"/>
                  <a:pt x="140" y="296"/>
                  <a:pt x="140" y="285"/>
                </a:cubicBezTo>
                <a:cubicBezTo>
                  <a:pt x="140" y="273"/>
                  <a:pt x="136" y="263"/>
                  <a:pt x="128" y="254"/>
                </a:cubicBezTo>
                <a:cubicBezTo>
                  <a:pt x="119" y="246"/>
                  <a:pt x="109" y="242"/>
                  <a:pt x="98" y="242"/>
                </a:cubicBezTo>
                <a:cubicBezTo>
                  <a:pt x="86" y="242"/>
                  <a:pt x="76" y="246"/>
                  <a:pt x="68" y="254"/>
                </a:cubicBezTo>
                <a:cubicBezTo>
                  <a:pt x="59" y="263"/>
                  <a:pt x="55" y="273"/>
                  <a:pt x="55" y="285"/>
                </a:cubicBezTo>
                <a:cubicBezTo>
                  <a:pt x="55" y="296"/>
                  <a:pt x="59" y="306"/>
                  <a:pt x="68" y="315"/>
                </a:cubicBezTo>
                <a:cubicBezTo>
                  <a:pt x="69" y="316"/>
                  <a:pt x="71" y="317"/>
                  <a:pt x="72" y="319"/>
                </a:cubicBezTo>
                <a:cubicBezTo>
                  <a:pt x="0" y="319"/>
                  <a:pt x="0" y="319"/>
                  <a:pt x="0" y="319"/>
                </a:cubicBezTo>
                <a:cubicBezTo>
                  <a:pt x="0" y="317"/>
                  <a:pt x="0" y="316"/>
                  <a:pt x="0" y="315"/>
                </a:cubicBezTo>
                <a:cubicBezTo>
                  <a:pt x="0" y="228"/>
                  <a:pt x="31" y="154"/>
                  <a:pt x="92" y="92"/>
                </a:cubicBezTo>
                <a:cubicBezTo>
                  <a:pt x="145" y="40"/>
                  <a:pt x="207" y="10"/>
                  <a:pt x="279" y="2"/>
                </a:cubicBezTo>
                <a:cubicBezTo>
                  <a:pt x="290" y="1"/>
                  <a:pt x="301" y="0"/>
                  <a:pt x="313" y="0"/>
                </a:cubicBezTo>
                <a:close/>
              </a:path>
            </a:pathLst>
          </a:custGeom>
          <a:solidFill>
            <a:schemeClr val="accent2"/>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 name="Freeform 20">
            <a:extLst>
              <a:ext uri="{FF2B5EF4-FFF2-40B4-BE49-F238E27FC236}">
                <a16:creationId xmlns:a16="http://schemas.microsoft.com/office/drawing/2014/main" id="{C657EEE4-D271-4B6B-AC79-577C34D5AA28}"/>
              </a:ext>
            </a:extLst>
          </p:cNvPr>
          <p:cNvSpPr>
            <a:spLocks/>
          </p:cNvSpPr>
          <p:nvPr/>
        </p:nvSpPr>
        <p:spPr bwMode="auto">
          <a:xfrm>
            <a:off x="6086120" y="1729171"/>
            <a:ext cx="2043467" cy="2548688"/>
          </a:xfrm>
          <a:custGeom>
            <a:avLst/>
            <a:gdLst/>
            <a:ahLst/>
            <a:cxnLst>
              <a:cxn ang="0">
                <a:pos x="316" y="319"/>
              </a:cxn>
              <a:cxn ang="0">
                <a:pos x="246" y="319"/>
              </a:cxn>
              <a:cxn ang="0">
                <a:pos x="249" y="322"/>
              </a:cxn>
              <a:cxn ang="0">
                <a:pos x="262" y="352"/>
              </a:cxn>
              <a:cxn ang="0">
                <a:pos x="249" y="382"/>
              </a:cxn>
              <a:cxn ang="0">
                <a:pos x="219" y="394"/>
              </a:cxn>
              <a:cxn ang="0">
                <a:pos x="189" y="382"/>
              </a:cxn>
              <a:cxn ang="0">
                <a:pos x="177" y="352"/>
              </a:cxn>
              <a:cxn ang="0">
                <a:pos x="189" y="322"/>
              </a:cxn>
              <a:cxn ang="0">
                <a:pos x="193" y="319"/>
              </a:cxn>
              <a:cxn ang="0">
                <a:pos x="141" y="319"/>
              </a:cxn>
              <a:cxn ang="0">
                <a:pos x="141" y="315"/>
              </a:cxn>
              <a:cxn ang="0">
                <a:pos x="100" y="216"/>
              </a:cxn>
              <a:cxn ang="0">
                <a:pos x="2" y="175"/>
              </a:cxn>
              <a:cxn ang="0">
                <a:pos x="0" y="175"/>
              </a:cxn>
              <a:cxn ang="0">
                <a:pos x="0" y="126"/>
              </a:cxn>
              <a:cxn ang="0">
                <a:pos x="3" y="129"/>
              </a:cxn>
              <a:cxn ang="0">
                <a:pos x="33" y="142"/>
              </a:cxn>
              <a:cxn ang="0">
                <a:pos x="63" y="129"/>
              </a:cxn>
              <a:cxn ang="0">
                <a:pos x="76" y="99"/>
              </a:cxn>
              <a:cxn ang="0">
                <a:pos x="63" y="69"/>
              </a:cxn>
              <a:cxn ang="0">
                <a:pos x="33" y="57"/>
              </a:cxn>
              <a:cxn ang="0">
                <a:pos x="3" y="69"/>
              </a:cxn>
              <a:cxn ang="0">
                <a:pos x="0" y="73"/>
              </a:cxn>
              <a:cxn ang="0">
                <a:pos x="0" y="0"/>
              </a:cxn>
              <a:cxn ang="0">
                <a:pos x="2" y="0"/>
              </a:cxn>
              <a:cxn ang="0">
                <a:pos x="38" y="2"/>
              </a:cxn>
              <a:cxn ang="0">
                <a:pos x="224" y="92"/>
              </a:cxn>
              <a:cxn ang="0">
                <a:pos x="316" y="315"/>
              </a:cxn>
              <a:cxn ang="0">
                <a:pos x="316" y="319"/>
              </a:cxn>
            </a:cxnLst>
            <a:rect l="0" t="0" r="r" b="b"/>
            <a:pathLst>
              <a:path w="316" h="394">
                <a:moveTo>
                  <a:pt x="316" y="319"/>
                </a:moveTo>
                <a:cubicBezTo>
                  <a:pt x="246" y="319"/>
                  <a:pt x="246" y="319"/>
                  <a:pt x="246" y="319"/>
                </a:cubicBezTo>
                <a:cubicBezTo>
                  <a:pt x="247" y="320"/>
                  <a:pt x="248" y="321"/>
                  <a:pt x="249" y="322"/>
                </a:cubicBezTo>
                <a:cubicBezTo>
                  <a:pt x="258" y="330"/>
                  <a:pt x="262" y="340"/>
                  <a:pt x="262" y="352"/>
                </a:cubicBezTo>
                <a:cubicBezTo>
                  <a:pt x="262" y="364"/>
                  <a:pt x="258" y="374"/>
                  <a:pt x="249" y="382"/>
                </a:cubicBezTo>
                <a:cubicBezTo>
                  <a:pt x="241" y="390"/>
                  <a:pt x="231" y="394"/>
                  <a:pt x="219" y="394"/>
                </a:cubicBezTo>
                <a:cubicBezTo>
                  <a:pt x="208" y="394"/>
                  <a:pt x="198" y="390"/>
                  <a:pt x="189" y="382"/>
                </a:cubicBezTo>
                <a:cubicBezTo>
                  <a:pt x="181" y="374"/>
                  <a:pt x="177" y="364"/>
                  <a:pt x="177" y="352"/>
                </a:cubicBezTo>
                <a:cubicBezTo>
                  <a:pt x="177" y="340"/>
                  <a:pt x="181" y="330"/>
                  <a:pt x="189" y="322"/>
                </a:cubicBezTo>
                <a:cubicBezTo>
                  <a:pt x="190" y="321"/>
                  <a:pt x="191" y="320"/>
                  <a:pt x="193" y="319"/>
                </a:cubicBezTo>
                <a:cubicBezTo>
                  <a:pt x="141" y="319"/>
                  <a:pt x="141" y="319"/>
                  <a:pt x="141" y="319"/>
                </a:cubicBezTo>
                <a:cubicBezTo>
                  <a:pt x="141" y="317"/>
                  <a:pt x="141" y="316"/>
                  <a:pt x="141" y="315"/>
                </a:cubicBezTo>
                <a:cubicBezTo>
                  <a:pt x="141" y="276"/>
                  <a:pt x="127" y="243"/>
                  <a:pt x="100" y="216"/>
                </a:cubicBezTo>
                <a:cubicBezTo>
                  <a:pt x="73" y="189"/>
                  <a:pt x="40" y="175"/>
                  <a:pt x="2" y="175"/>
                </a:cubicBezTo>
                <a:cubicBezTo>
                  <a:pt x="1" y="175"/>
                  <a:pt x="1" y="175"/>
                  <a:pt x="0" y="175"/>
                </a:cubicBezTo>
                <a:cubicBezTo>
                  <a:pt x="0" y="126"/>
                  <a:pt x="0" y="126"/>
                  <a:pt x="0" y="126"/>
                </a:cubicBezTo>
                <a:cubicBezTo>
                  <a:pt x="1" y="127"/>
                  <a:pt x="2" y="128"/>
                  <a:pt x="3" y="129"/>
                </a:cubicBezTo>
                <a:cubicBezTo>
                  <a:pt x="11" y="138"/>
                  <a:pt x="21" y="142"/>
                  <a:pt x="33" y="142"/>
                </a:cubicBezTo>
                <a:cubicBezTo>
                  <a:pt x="45" y="142"/>
                  <a:pt x="55" y="138"/>
                  <a:pt x="63" y="129"/>
                </a:cubicBezTo>
                <a:cubicBezTo>
                  <a:pt x="71" y="121"/>
                  <a:pt x="76" y="111"/>
                  <a:pt x="76" y="99"/>
                </a:cubicBezTo>
                <a:cubicBezTo>
                  <a:pt x="76" y="88"/>
                  <a:pt x="71" y="78"/>
                  <a:pt x="63" y="69"/>
                </a:cubicBezTo>
                <a:cubicBezTo>
                  <a:pt x="55" y="61"/>
                  <a:pt x="45" y="57"/>
                  <a:pt x="33" y="57"/>
                </a:cubicBezTo>
                <a:cubicBezTo>
                  <a:pt x="21" y="57"/>
                  <a:pt x="11" y="61"/>
                  <a:pt x="3" y="69"/>
                </a:cubicBezTo>
                <a:cubicBezTo>
                  <a:pt x="2" y="70"/>
                  <a:pt x="1" y="71"/>
                  <a:pt x="0" y="73"/>
                </a:cubicBezTo>
                <a:cubicBezTo>
                  <a:pt x="0" y="0"/>
                  <a:pt x="0" y="0"/>
                  <a:pt x="0" y="0"/>
                </a:cubicBezTo>
                <a:cubicBezTo>
                  <a:pt x="1" y="0"/>
                  <a:pt x="1" y="0"/>
                  <a:pt x="2" y="0"/>
                </a:cubicBezTo>
                <a:cubicBezTo>
                  <a:pt x="14" y="0"/>
                  <a:pt x="26" y="1"/>
                  <a:pt x="38" y="2"/>
                </a:cubicBezTo>
                <a:cubicBezTo>
                  <a:pt x="109" y="10"/>
                  <a:pt x="171" y="40"/>
                  <a:pt x="224" y="92"/>
                </a:cubicBezTo>
                <a:cubicBezTo>
                  <a:pt x="285" y="154"/>
                  <a:pt x="316" y="228"/>
                  <a:pt x="316" y="315"/>
                </a:cubicBezTo>
                <a:cubicBezTo>
                  <a:pt x="316" y="316"/>
                  <a:pt x="316" y="317"/>
                  <a:pt x="316" y="319"/>
                </a:cubicBezTo>
                <a:close/>
              </a:path>
            </a:pathLst>
          </a:custGeom>
          <a:solidFill>
            <a:schemeClr val="accent3"/>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 name="Freeform 21">
            <a:extLst>
              <a:ext uri="{FF2B5EF4-FFF2-40B4-BE49-F238E27FC236}">
                <a16:creationId xmlns:a16="http://schemas.microsoft.com/office/drawing/2014/main" id="{3E7F1342-C433-4A7C-B8EB-A8FCD50187D6}"/>
              </a:ext>
            </a:extLst>
          </p:cNvPr>
          <p:cNvSpPr>
            <a:spLocks/>
          </p:cNvSpPr>
          <p:nvPr/>
        </p:nvSpPr>
        <p:spPr bwMode="auto">
          <a:xfrm>
            <a:off x="5620414" y="3792394"/>
            <a:ext cx="2509175" cy="2006775"/>
          </a:xfrm>
          <a:custGeom>
            <a:avLst/>
            <a:gdLst/>
            <a:ahLst/>
            <a:cxnLst>
              <a:cxn ang="0">
                <a:pos x="72" y="135"/>
              </a:cxn>
              <a:cxn ang="0">
                <a:pos x="74" y="135"/>
              </a:cxn>
              <a:cxn ang="0">
                <a:pos x="172" y="94"/>
              </a:cxn>
              <a:cxn ang="0">
                <a:pos x="213" y="0"/>
              </a:cxn>
              <a:cxn ang="0">
                <a:pos x="265" y="0"/>
              </a:cxn>
              <a:cxn ang="0">
                <a:pos x="261" y="3"/>
              </a:cxn>
              <a:cxn ang="0">
                <a:pos x="249" y="33"/>
              </a:cxn>
              <a:cxn ang="0">
                <a:pos x="261" y="63"/>
              </a:cxn>
              <a:cxn ang="0">
                <a:pos x="291" y="75"/>
              </a:cxn>
              <a:cxn ang="0">
                <a:pos x="321" y="63"/>
              </a:cxn>
              <a:cxn ang="0">
                <a:pos x="334" y="33"/>
              </a:cxn>
              <a:cxn ang="0">
                <a:pos x="321" y="3"/>
              </a:cxn>
              <a:cxn ang="0">
                <a:pos x="318" y="0"/>
              </a:cxn>
              <a:cxn ang="0">
                <a:pos x="388" y="0"/>
              </a:cxn>
              <a:cxn ang="0">
                <a:pos x="296" y="218"/>
              </a:cxn>
              <a:cxn ang="0">
                <a:pos x="74" y="310"/>
              </a:cxn>
              <a:cxn ang="0">
                <a:pos x="72" y="310"/>
              </a:cxn>
              <a:cxn ang="0">
                <a:pos x="72" y="246"/>
              </a:cxn>
              <a:cxn ang="0">
                <a:pos x="43" y="258"/>
              </a:cxn>
              <a:cxn ang="0">
                <a:pos x="13" y="245"/>
              </a:cxn>
              <a:cxn ang="0">
                <a:pos x="0" y="215"/>
              </a:cxn>
              <a:cxn ang="0">
                <a:pos x="13" y="185"/>
              </a:cxn>
              <a:cxn ang="0">
                <a:pos x="43" y="172"/>
              </a:cxn>
              <a:cxn ang="0">
                <a:pos x="72" y="184"/>
              </a:cxn>
              <a:cxn ang="0">
                <a:pos x="72" y="135"/>
              </a:cxn>
            </a:cxnLst>
            <a:rect l="0" t="0" r="r" b="b"/>
            <a:pathLst>
              <a:path w="388" h="310">
                <a:moveTo>
                  <a:pt x="72" y="135"/>
                </a:moveTo>
                <a:cubicBezTo>
                  <a:pt x="73" y="135"/>
                  <a:pt x="73" y="135"/>
                  <a:pt x="74" y="135"/>
                </a:cubicBezTo>
                <a:cubicBezTo>
                  <a:pt x="112" y="135"/>
                  <a:pt x="145" y="121"/>
                  <a:pt x="172" y="94"/>
                </a:cubicBezTo>
                <a:cubicBezTo>
                  <a:pt x="198" y="68"/>
                  <a:pt x="212" y="36"/>
                  <a:pt x="213" y="0"/>
                </a:cubicBezTo>
                <a:cubicBezTo>
                  <a:pt x="265" y="0"/>
                  <a:pt x="265" y="0"/>
                  <a:pt x="265" y="0"/>
                </a:cubicBezTo>
                <a:cubicBezTo>
                  <a:pt x="263" y="1"/>
                  <a:pt x="262" y="2"/>
                  <a:pt x="261" y="3"/>
                </a:cubicBezTo>
                <a:cubicBezTo>
                  <a:pt x="253" y="11"/>
                  <a:pt x="249" y="21"/>
                  <a:pt x="249" y="33"/>
                </a:cubicBezTo>
                <a:cubicBezTo>
                  <a:pt x="249" y="45"/>
                  <a:pt x="253" y="55"/>
                  <a:pt x="261" y="63"/>
                </a:cubicBezTo>
                <a:cubicBezTo>
                  <a:pt x="270" y="71"/>
                  <a:pt x="280" y="75"/>
                  <a:pt x="291" y="75"/>
                </a:cubicBezTo>
                <a:cubicBezTo>
                  <a:pt x="303" y="75"/>
                  <a:pt x="313" y="71"/>
                  <a:pt x="321" y="63"/>
                </a:cubicBezTo>
                <a:cubicBezTo>
                  <a:pt x="330" y="55"/>
                  <a:pt x="334" y="45"/>
                  <a:pt x="334" y="33"/>
                </a:cubicBezTo>
                <a:cubicBezTo>
                  <a:pt x="334" y="21"/>
                  <a:pt x="330" y="11"/>
                  <a:pt x="321" y="3"/>
                </a:cubicBezTo>
                <a:cubicBezTo>
                  <a:pt x="320" y="2"/>
                  <a:pt x="319" y="1"/>
                  <a:pt x="318" y="0"/>
                </a:cubicBezTo>
                <a:cubicBezTo>
                  <a:pt x="388" y="0"/>
                  <a:pt x="388" y="0"/>
                  <a:pt x="388" y="0"/>
                </a:cubicBezTo>
                <a:cubicBezTo>
                  <a:pt x="387" y="85"/>
                  <a:pt x="357" y="158"/>
                  <a:pt x="296" y="218"/>
                </a:cubicBezTo>
                <a:cubicBezTo>
                  <a:pt x="235" y="279"/>
                  <a:pt x="161" y="310"/>
                  <a:pt x="74" y="310"/>
                </a:cubicBezTo>
                <a:cubicBezTo>
                  <a:pt x="73" y="310"/>
                  <a:pt x="73" y="310"/>
                  <a:pt x="72" y="310"/>
                </a:cubicBezTo>
                <a:cubicBezTo>
                  <a:pt x="72" y="246"/>
                  <a:pt x="72" y="246"/>
                  <a:pt x="72" y="246"/>
                </a:cubicBezTo>
                <a:cubicBezTo>
                  <a:pt x="64" y="254"/>
                  <a:pt x="54" y="258"/>
                  <a:pt x="43" y="258"/>
                </a:cubicBezTo>
                <a:cubicBezTo>
                  <a:pt x="31" y="258"/>
                  <a:pt x="21" y="253"/>
                  <a:pt x="13" y="245"/>
                </a:cubicBezTo>
                <a:cubicBezTo>
                  <a:pt x="5" y="237"/>
                  <a:pt x="0" y="227"/>
                  <a:pt x="0" y="215"/>
                </a:cubicBezTo>
                <a:cubicBezTo>
                  <a:pt x="0" y="203"/>
                  <a:pt x="5" y="193"/>
                  <a:pt x="13" y="185"/>
                </a:cubicBezTo>
                <a:cubicBezTo>
                  <a:pt x="21" y="177"/>
                  <a:pt x="31" y="172"/>
                  <a:pt x="43" y="172"/>
                </a:cubicBezTo>
                <a:cubicBezTo>
                  <a:pt x="54" y="172"/>
                  <a:pt x="64" y="176"/>
                  <a:pt x="72" y="184"/>
                </a:cubicBezTo>
                <a:lnTo>
                  <a:pt x="72" y="135"/>
                </a:lnTo>
                <a:close/>
              </a:path>
            </a:pathLst>
          </a:custGeom>
          <a:solidFill>
            <a:schemeClr val="accent6"/>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 name="Freeform 23">
            <a:extLst>
              <a:ext uri="{FF2B5EF4-FFF2-40B4-BE49-F238E27FC236}">
                <a16:creationId xmlns:a16="http://schemas.microsoft.com/office/drawing/2014/main" id="{F607BB82-ED66-4557-93DF-C527AF7B2848}"/>
              </a:ext>
            </a:extLst>
          </p:cNvPr>
          <p:cNvSpPr>
            <a:spLocks/>
          </p:cNvSpPr>
          <p:nvPr/>
        </p:nvSpPr>
        <p:spPr bwMode="auto">
          <a:xfrm>
            <a:off x="4062412" y="3295640"/>
            <a:ext cx="2023709" cy="2503529"/>
          </a:xfrm>
          <a:custGeom>
            <a:avLst/>
            <a:gdLst/>
            <a:ahLst/>
            <a:cxnLst>
              <a:cxn ang="0">
                <a:pos x="176" y="77"/>
              </a:cxn>
              <a:cxn ang="0">
                <a:pos x="216" y="171"/>
              </a:cxn>
              <a:cxn ang="0">
                <a:pos x="313" y="212"/>
              </a:cxn>
              <a:cxn ang="0">
                <a:pos x="313" y="261"/>
              </a:cxn>
              <a:cxn ang="0">
                <a:pos x="284" y="249"/>
              </a:cxn>
              <a:cxn ang="0">
                <a:pos x="254" y="262"/>
              </a:cxn>
              <a:cxn ang="0">
                <a:pos x="241" y="292"/>
              </a:cxn>
              <a:cxn ang="0">
                <a:pos x="254" y="322"/>
              </a:cxn>
              <a:cxn ang="0">
                <a:pos x="284" y="335"/>
              </a:cxn>
              <a:cxn ang="0">
                <a:pos x="313" y="323"/>
              </a:cxn>
              <a:cxn ang="0">
                <a:pos x="313" y="387"/>
              </a:cxn>
              <a:cxn ang="0">
                <a:pos x="92" y="295"/>
              </a:cxn>
              <a:cxn ang="0">
                <a:pos x="0" y="77"/>
              </a:cxn>
              <a:cxn ang="0">
                <a:pos x="72" y="77"/>
              </a:cxn>
              <a:cxn ang="0">
                <a:pos x="68" y="73"/>
              </a:cxn>
              <a:cxn ang="0">
                <a:pos x="55" y="43"/>
              </a:cxn>
              <a:cxn ang="0">
                <a:pos x="68" y="12"/>
              </a:cxn>
              <a:cxn ang="0">
                <a:pos x="98" y="0"/>
              </a:cxn>
              <a:cxn ang="0">
                <a:pos x="128" y="12"/>
              </a:cxn>
              <a:cxn ang="0">
                <a:pos x="140" y="43"/>
              </a:cxn>
              <a:cxn ang="0">
                <a:pos x="128" y="73"/>
              </a:cxn>
              <a:cxn ang="0">
                <a:pos x="123" y="77"/>
              </a:cxn>
              <a:cxn ang="0">
                <a:pos x="176" y="77"/>
              </a:cxn>
            </a:cxnLst>
            <a:rect l="0" t="0" r="r" b="b"/>
            <a:pathLst>
              <a:path w="313" h="387">
                <a:moveTo>
                  <a:pt x="176" y="77"/>
                </a:moveTo>
                <a:cubicBezTo>
                  <a:pt x="177" y="113"/>
                  <a:pt x="190" y="145"/>
                  <a:pt x="216" y="171"/>
                </a:cubicBezTo>
                <a:cubicBezTo>
                  <a:pt x="243" y="198"/>
                  <a:pt x="275" y="212"/>
                  <a:pt x="313" y="212"/>
                </a:cubicBezTo>
                <a:cubicBezTo>
                  <a:pt x="313" y="261"/>
                  <a:pt x="313" y="261"/>
                  <a:pt x="313" y="261"/>
                </a:cubicBezTo>
                <a:cubicBezTo>
                  <a:pt x="305" y="253"/>
                  <a:pt x="295" y="249"/>
                  <a:pt x="284" y="249"/>
                </a:cubicBezTo>
                <a:cubicBezTo>
                  <a:pt x="272" y="249"/>
                  <a:pt x="262" y="254"/>
                  <a:pt x="254" y="262"/>
                </a:cubicBezTo>
                <a:cubicBezTo>
                  <a:pt x="246" y="270"/>
                  <a:pt x="241" y="280"/>
                  <a:pt x="241" y="292"/>
                </a:cubicBezTo>
                <a:cubicBezTo>
                  <a:pt x="241" y="304"/>
                  <a:pt x="246" y="314"/>
                  <a:pt x="254" y="322"/>
                </a:cubicBezTo>
                <a:cubicBezTo>
                  <a:pt x="262" y="330"/>
                  <a:pt x="272" y="335"/>
                  <a:pt x="284" y="335"/>
                </a:cubicBezTo>
                <a:cubicBezTo>
                  <a:pt x="295" y="335"/>
                  <a:pt x="305" y="331"/>
                  <a:pt x="313" y="323"/>
                </a:cubicBezTo>
                <a:cubicBezTo>
                  <a:pt x="313" y="387"/>
                  <a:pt x="313" y="387"/>
                  <a:pt x="313" y="387"/>
                </a:cubicBezTo>
                <a:cubicBezTo>
                  <a:pt x="227" y="387"/>
                  <a:pt x="153" y="356"/>
                  <a:pt x="92" y="295"/>
                </a:cubicBezTo>
                <a:cubicBezTo>
                  <a:pt x="32" y="235"/>
                  <a:pt x="1" y="162"/>
                  <a:pt x="0" y="77"/>
                </a:cubicBezTo>
                <a:cubicBezTo>
                  <a:pt x="72" y="77"/>
                  <a:pt x="72" y="77"/>
                  <a:pt x="72" y="77"/>
                </a:cubicBezTo>
                <a:cubicBezTo>
                  <a:pt x="71" y="75"/>
                  <a:pt x="69" y="74"/>
                  <a:pt x="68" y="73"/>
                </a:cubicBezTo>
                <a:cubicBezTo>
                  <a:pt x="59" y="64"/>
                  <a:pt x="55" y="54"/>
                  <a:pt x="55" y="43"/>
                </a:cubicBezTo>
                <a:cubicBezTo>
                  <a:pt x="55" y="31"/>
                  <a:pt x="59" y="21"/>
                  <a:pt x="68" y="12"/>
                </a:cubicBezTo>
                <a:cubicBezTo>
                  <a:pt x="76" y="4"/>
                  <a:pt x="86" y="0"/>
                  <a:pt x="98" y="0"/>
                </a:cubicBezTo>
                <a:cubicBezTo>
                  <a:pt x="109" y="0"/>
                  <a:pt x="119" y="4"/>
                  <a:pt x="128" y="12"/>
                </a:cubicBezTo>
                <a:cubicBezTo>
                  <a:pt x="136" y="21"/>
                  <a:pt x="140" y="31"/>
                  <a:pt x="140" y="43"/>
                </a:cubicBezTo>
                <a:cubicBezTo>
                  <a:pt x="140" y="54"/>
                  <a:pt x="136" y="64"/>
                  <a:pt x="128" y="73"/>
                </a:cubicBezTo>
                <a:cubicBezTo>
                  <a:pt x="126" y="74"/>
                  <a:pt x="125" y="75"/>
                  <a:pt x="123" y="77"/>
                </a:cubicBezTo>
                <a:lnTo>
                  <a:pt x="176" y="77"/>
                </a:lnTo>
                <a:close/>
              </a:path>
            </a:pathLst>
          </a:custGeom>
          <a:solidFill>
            <a:schemeClr val="accent1"/>
          </a:solidFill>
          <a:ln w="19050">
            <a:solidFill>
              <a:schemeClr val="bg1"/>
            </a:solid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6" name="Group 59">
            <a:extLst>
              <a:ext uri="{FF2B5EF4-FFF2-40B4-BE49-F238E27FC236}">
                <a16:creationId xmlns:a16="http://schemas.microsoft.com/office/drawing/2014/main" id="{2FFE1F92-4818-4D2A-A133-F9F5877E75EC}"/>
              </a:ext>
            </a:extLst>
          </p:cNvPr>
          <p:cNvGrpSpPr/>
          <p:nvPr/>
        </p:nvGrpSpPr>
        <p:grpSpPr>
          <a:xfrm>
            <a:off x="8297462" y="4432404"/>
            <a:ext cx="3034927" cy="768601"/>
            <a:chOff x="7154104" y="3206176"/>
            <a:chExt cx="2276195" cy="576450"/>
          </a:xfrm>
        </p:grpSpPr>
        <p:sp>
          <p:nvSpPr>
            <p:cNvPr id="7" name="TextBox 51">
              <a:extLst>
                <a:ext uri="{FF2B5EF4-FFF2-40B4-BE49-F238E27FC236}">
                  <a16:creationId xmlns:a16="http://schemas.microsoft.com/office/drawing/2014/main" id="{A0D4AF84-3CC1-416C-AFED-2DDAC6DBEB92}"/>
                </a:ext>
              </a:extLst>
            </p:cNvPr>
            <p:cNvSpPr txBox="1"/>
            <p:nvPr/>
          </p:nvSpPr>
          <p:spPr>
            <a:xfrm>
              <a:off x="7154105" y="3453979"/>
              <a:ext cx="2276194"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8" name="Rectangle 52">
              <a:extLst>
                <a:ext uri="{FF2B5EF4-FFF2-40B4-BE49-F238E27FC236}">
                  <a16:creationId xmlns:a16="http://schemas.microsoft.com/office/drawing/2014/main" id="{CE65B35F-B8B4-4F82-AF59-DED51DDE2046}"/>
                </a:ext>
              </a:extLst>
            </p:cNvPr>
            <p:cNvSpPr/>
            <p:nvPr/>
          </p:nvSpPr>
          <p:spPr>
            <a:xfrm>
              <a:off x="7154104" y="3206176"/>
              <a:ext cx="615553" cy="184666"/>
            </a:xfrm>
            <a:prstGeom prst="rect">
              <a:avLst/>
            </a:prstGeom>
          </p:spPr>
          <p:txBody>
            <a:bodyPr wrap="none" lIns="0" tIns="0" rIns="0" bIns="0">
              <a:spAutoFit/>
            </a:bodyPr>
            <a:lstStyle/>
            <a:p>
              <a:r>
                <a:rPr lang="zh-CN" altLang="en-US" sz="1600" b="1" dirty="0">
                  <a:solidFill>
                    <a:schemeClr val="accent6"/>
                  </a:solidFill>
                </a:rPr>
                <a:t>你的标题</a:t>
              </a:r>
            </a:p>
          </p:txBody>
        </p:sp>
      </p:grpSp>
      <p:grpSp>
        <p:nvGrpSpPr>
          <p:cNvPr id="9" name="Group 58">
            <a:extLst>
              <a:ext uri="{FF2B5EF4-FFF2-40B4-BE49-F238E27FC236}">
                <a16:creationId xmlns:a16="http://schemas.microsoft.com/office/drawing/2014/main" id="{CD13FFE8-0C80-4C80-80D3-0112B2B7C673}"/>
              </a:ext>
            </a:extLst>
          </p:cNvPr>
          <p:cNvGrpSpPr/>
          <p:nvPr/>
        </p:nvGrpSpPr>
        <p:grpSpPr>
          <a:xfrm>
            <a:off x="8297462" y="1692868"/>
            <a:ext cx="3034927" cy="768601"/>
            <a:chOff x="7174424" y="1352592"/>
            <a:chExt cx="2276195" cy="576450"/>
          </a:xfrm>
        </p:grpSpPr>
        <p:sp>
          <p:nvSpPr>
            <p:cNvPr id="10" name="TextBox 54">
              <a:extLst>
                <a:ext uri="{FF2B5EF4-FFF2-40B4-BE49-F238E27FC236}">
                  <a16:creationId xmlns:a16="http://schemas.microsoft.com/office/drawing/2014/main" id="{7B80CBB4-25F0-4946-A6CD-50704D33C8AA}"/>
                </a:ext>
              </a:extLst>
            </p:cNvPr>
            <p:cNvSpPr txBox="1"/>
            <p:nvPr/>
          </p:nvSpPr>
          <p:spPr>
            <a:xfrm>
              <a:off x="7174424" y="1600395"/>
              <a:ext cx="2276195"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1" name="Rectangle 55">
              <a:extLst>
                <a:ext uri="{FF2B5EF4-FFF2-40B4-BE49-F238E27FC236}">
                  <a16:creationId xmlns:a16="http://schemas.microsoft.com/office/drawing/2014/main" id="{CDE5C32A-B728-4D21-80B3-109A118CB86B}"/>
                </a:ext>
              </a:extLst>
            </p:cNvPr>
            <p:cNvSpPr/>
            <p:nvPr/>
          </p:nvSpPr>
          <p:spPr>
            <a:xfrm>
              <a:off x="7174424" y="1352592"/>
              <a:ext cx="615553" cy="184666"/>
            </a:xfrm>
            <a:prstGeom prst="rect">
              <a:avLst/>
            </a:prstGeom>
          </p:spPr>
          <p:txBody>
            <a:bodyPr wrap="none" lIns="0" tIns="0" rIns="0" bIns="0">
              <a:spAutoFit/>
            </a:bodyPr>
            <a:lstStyle/>
            <a:p>
              <a:r>
                <a:rPr lang="zh-CN" altLang="en-US" sz="1600" b="1" dirty="0">
                  <a:solidFill>
                    <a:schemeClr val="accent3"/>
                  </a:solidFill>
                </a:rPr>
                <a:t>你的标题</a:t>
              </a:r>
            </a:p>
          </p:txBody>
        </p:sp>
      </p:grpSp>
      <p:grpSp>
        <p:nvGrpSpPr>
          <p:cNvPr id="12" name="Group 56">
            <a:extLst>
              <a:ext uri="{FF2B5EF4-FFF2-40B4-BE49-F238E27FC236}">
                <a16:creationId xmlns:a16="http://schemas.microsoft.com/office/drawing/2014/main" id="{FA492D7C-6460-4B31-9077-A7AD7458BAA2}"/>
              </a:ext>
            </a:extLst>
          </p:cNvPr>
          <p:cNvGrpSpPr/>
          <p:nvPr/>
        </p:nvGrpSpPr>
        <p:grpSpPr>
          <a:xfrm>
            <a:off x="910411" y="1662388"/>
            <a:ext cx="3034929" cy="768601"/>
            <a:chOff x="-296510" y="1363501"/>
            <a:chExt cx="2276197" cy="576450"/>
          </a:xfrm>
        </p:grpSpPr>
        <p:sp>
          <p:nvSpPr>
            <p:cNvPr id="13" name="TextBox 57">
              <a:extLst>
                <a:ext uri="{FF2B5EF4-FFF2-40B4-BE49-F238E27FC236}">
                  <a16:creationId xmlns:a16="http://schemas.microsoft.com/office/drawing/2014/main" id="{3E2BF308-9BC5-4938-AE61-9A992D2274B0}"/>
                </a:ext>
              </a:extLst>
            </p:cNvPr>
            <p:cNvSpPr txBox="1"/>
            <p:nvPr/>
          </p:nvSpPr>
          <p:spPr>
            <a:xfrm>
              <a:off x="-296510" y="1611304"/>
              <a:ext cx="2276196"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4" name="Rectangle 58">
              <a:extLst>
                <a:ext uri="{FF2B5EF4-FFF2-40B4-BE49-F238E27FC236}">
                  <a16:creationId xmlns:a16="http://schemas.microsoft.com/office/drawing/2014/main" id="{1F2A03D6-AC65-4759-928C-24C9E23A6772}"/>
                </a:ext>
              </a:extLst>
            </p:cNvPr>
            <p:cNvSpPr/>
            <p:nvPr/>
          </p:nvSpPr>
          <p:spPr>
            <a:xfrm>
              <a:off x="1364133" y="1363501"/>
              <a:ext cx="615554" cy="184666"/>
            </a:xfrm>
            <a:prstGeom prst="rect">
              <a:avLst/>
            </a:prstGeom>
          </p:spPr>
          <p:txBody>
            <a:bodyPr wrap="none" lIns="0" tIns="0" rIns="0" bIns="0">
              <a:spAutoFit/>
            </a:bodyPr>
            <a:lstStyle/>
            <a:p>
              <a:pPr algn="r"/>
              <a:r>
                <a:rPr lang="zh-CN" altLang="en-US" sz="1600" b="1" dirty="0">
                  <a:solidFill>
                    <a:schemeClr val="accent2"/>
                  </a:solidFill>
                </a:rPr>
                <a:t>你的标题</a:t>
              </a:r>
            </a:p>
          </p:txBody>
        </p:sp>
      </p:grpSp>
      <p:grpSp>
        <p:nvGrpSpPr>
          <p:cNvPr id="15" name="Group 56">
            <a:extLst>
              <a:ext uri="{FF2B5EF4-FFF2-40B4-BE49-F238E27FC236}">
                <a16:creationId xmlns:a16="http://schemas.microsoft.com/office/drawing/2014/main" id="{6FAE96B7-8778-4CAB-8B74-8E85D9175778}"/>
              </a:ext>
            </a:extLst>
          </p:cNvPr>
          <p:cNvGrpSpPr/>
          <p:nvPr/>
        </p:nvGrpSpPr>
        <p:grpSpPr>
          <a:xfrm>
            <a:off x="910411" y="4404901"/>
            <a:ext cx="3034929" cy="768601"/>
            <a:chOff x="-296510" y="1363501"/>
            <a:chExt cx="2276197" cy="576450"/>
          </a:xfrm>
        </p:grpSpPr>
        <p:sp>
          <p:nvSpPr>
            <p:cNvPr id="16" name="TextBox 60">
              <a:extLst>
                <a:ext uri="{FF2B5EF4-FFF2-40B4-BE49-F238E27FC236}">
                  <a16:creationId xmlns:a16="http://schemas.microsoft.com/office/drawing/2014/main" id="{0F1B7DE7-1D77-4F63-AF9F-B7ED72C67F2D}"/>
                </a:ext>
              </a:extLst>
            </p:cNvPr>
            <p:cNvSpPr txBox="1"/>
            <p:nvPr/>
          </p:nvSpPr>
          <p:spPr>
            <a:xfrm>
              <a:off x="-296510" y="1611304"/>
              <a:ext cx="2276196" cy="328647"/>
            </a:xfrm>
            <a:prstGeom prst="rect">
              <a:avLst/>
            </a:prstGeom>
            <a:noFill/>
          </p:spPr>
          <p:txBody>
            <a:bodyPr wrap="square" lIns="0" tIns="0" rIns="0" bIns="0" rtlCol="0">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sp>
          <p:nvSpPr>
            <p:cNvPr id="17" name="Rectangle 61">
              <a:extLst>
                <a:ext uri="{FF2B5EF4-FFF2-40B4-BE49-F238E27FC236}">
                  <a16:creationId xmlns:a16="http://schemas.microsoft.com/office/drawing/2014/main" id="{925CEC92-B7CF-4E3C-93DF-748D7A6B7810}"/>
                </a:ext>
              </a:extLst>
            </p:cNvPr>
            <p:cNvSpPr/>
            <p:nvPr/>
          </p:nvSpPr>
          <p:spPr>
            <a:xfrm>
              <a:off x="1364133" y="1363501"/>
              <a:ext cx="615554" cy="184666"/>
            </a:xfrm>
            <a:prstGeom prst="rect">
              <a:avLst/>
            </a:prstGeom>
          </p:spPr>
          <p:txBody>
            <a:bodyPr wrap="none" lIns="0" tIns="0" rIns="0" bIns="0">
              <a:spAutoFit/>
            </a:bodyPr>
            <a:lstStyle/>
            <a:p>
              <a:pPr algn="r"/>
              <a:r>
                <a:rPr lang="zh-CN" altLang="en-US" sz="1600" b="1" dirty="0">
                  <a:solidFill>
                    <a:schemeClr val="accent1"/>
                  </a:solidFill>
                </a:rPr>
                <a:t>你的标题</a:t>
              </a:r>
            </a:p>
          </p:txBody>
        </p:sp>
      </p:grpSp>
      <p:sp>
        <p:nvSpPr>
          <p:cNvPr id="18" name="Freeform 129">
            <a:extLst>
              <a:ext uri="{FF2B5EF4-FFF2-40B4-BE49-F238E27FC236}">
                <a16:creationId xmlns:a16="http://schemas.microsoft.com/office/drawing/2014/main" id="{498F3DE8-FE65-43EA-83E4-08DCEA70A71A}"/>
              </a:ext>
            </a:extLst>
          </p:cNvPr>
          <p:cNvSpPr>
            <a:spLocks/>
          </p:cNvSpPr>
          <p:nvPr/>
        </p:nvSpPr>
        <p:spPr bwMode="auto">
          <a:xfrm>
            <a:off x="4790242" y="2507289"/>
            <a:ext cx="436849" cy="534327"/>
          </a:xfrm>
          <a:custGeom>
            <a:avLst/>
            <a:gdLst/>
            <a:ahLst/>
            <a:cxnLst>
              <a:cxn ang="0">
                <a:pos x="53" y="58"/>
              </a:cxn>
              <a:cxn ang="0">
                <a:pos x="36" y="58"/>
              </a:cxn>
              <a:cxn ang="0">
                <a:pos x="36" y="65"/>
              </a:cxn>
              <a:cxn ang="0">
                <a:pos x="34" y="68"/>
              </a:cxn>
              <a:cxn ang="0">
                <a:pos x="22" y="68"/>
              </a:cxn>
              <a:cxn ang="0">
                <a:pos x="20" y="65"/>
              </a:cxn>
              <a:cxn ang="0">
                <a:pos x="20" y="58"/>
              </a:cxn>
              <a:cxn ang="0">
                <a:pos x="2" y="58"/>
              </a:cxn>
              <a:cxn ang="0">
                <a:pos x="0" y="56"/>
              </a:cxn>
              <a:cxn ang="0">
                <a:pos x="1" y="54"/>
              </a:cxn>
              <a:cxn ang="0">
                <a:pos x="16" y="39"/>
              </a:cxn>
              <a:cxn ang="0">
                <a:pos x="7" y="39"/>
              </a:cxn>
              <a:cxn ang="0">
                <a:pos x="5" y="36"/>
              </a:cxn>
              <a:cxn ang="0">
                <a:pos x="6" y="34"/>
              </a:cxn>
              <a:cxn ang="0">
                <a:pos x="21" y="19"/>
              </a:cxn>
              <a:cxn ang="0">
                <a:pos x="13" y="19"/>
              </a:cxn>
              <a:cxn ang="0">
                <a:pos x="11" y="17"/>
              </a:cxn>
              <a:cxn ang="0">
                <a:pos x="12" y="15"/>
              </a:cxn>
              <a:cxn ang="0">
                <a:pos x="26" y="0"/>
              </a:cxn>
              <a:cxn ang="0">
                <a:pos x="28" y="0"/>
              </a:cxn>
              <a:cxn ang="0">
                <a:pos x="30" y="0"/>
              </a:cxn>
              <a:cxn ang="0">
                <a:pos x="44" y="15"/>
              </a:cxn>
              <a:cxn ang="0">
                <a:pos x="45" y="17"/>
              </a:cxn>
              <a:cxn ang="0">
                <a:pos x="42" y="19"/>
              </a:cxn>
              <a:cxn ang="0">
                <a:pos x="35" y="19"/>
              </a:cxn>
              <a:cxn ang="0">
                <a:pos x="50" y="34"/>
              </a:cxn>
              <a:cxn ang="0">
                <a:pos x="51" y="36"/>
              </a:cxn>
              <a:cxn ang="0">
                <a:pos x="49" y="39"/>
              </a:cxn>
              <a:cxn ang="0">
                <a:pos x="40" y="39"/>
              </a:cxn>
              <a:cxn ang="0">
                <a:pos x="55" y="54"/>
              </a:cxn>
              <a:cxn ang="0">
                <a:pos x="56" y="56"/>
              </a:cxn>
              <a:cxn ang="0">
                <a:pos x="53" y="58"/>
              </a:cxn>
            </a:cxnLst>
            <a:rect l="0" t="0" r="r" b="b"/>
            <a:pathLst>
              <a:path w="56" h="68">
                <a:moveTo>
                  <a:pt x="53" y="58"/>
                </a:moveTo>
                <a:cubicBezTo>
                  <a:pt x="36" y="58"/>
                  <a:pt x="36" y="58"/>
                  <a:pt x="36" y="58"/>
                </a:cubicBezTo>
                <a:cubicBezTo>
                  <a:pt x="36" y="60"/>
                  <a:pt x="36" y="63"/>
                  <a:pt x="36" y="65"/>
                </a:cubicBezTo>
                <a:cubicBezTo>
                  <a:pt x="36" y="67"/>
                  <a:pt x="35" y="68"/>
                  <a:pt x="34" y="68"/>
                </a:cubicBezTo>
                <a:cubicBezTo>
                  <a:pt x="22" y="68"/>
                  <a:pt x="22" y="68"/>
                  <a:pt x="22" y="68"/>
                </a:cubicBezTo>
                <a:cubicBezTo>
                  <a:pt x="21" y="68"/>
                  <a:pt x="20" y="67"/>
                  <a:pt x="20" y="65"/>
                </a:cubicBezTo>
                <a:cubicBezTo>
                  <a:pt x="20" y="63"/>
                  <a:pt x="20" y="60"/>
                  <a:pt x="20" y="58"/>
                </a:cubicBezTo>
                <a:cubicBezTo>
                  <a:pt x="2" y="58"/>
                  <a:pt x="2" y="58"/>
                  <a:pt x="2" y="58"/>
                </a:cubicBezTo>
                <a:cubicBezTo>
                  <a:pt x="1" y="58"/>
                  <a:pt x="0" y="57"/>
                  <a:pt x="0" y="56"/>
                </a:cubicBezTo>
                <a:cubicBezTo>
                  <a:pt x="0" y="55"/>
                  <a:pt x="0" y="54"/>
                  <a:pt x="1" y="54"/>
                </a:cubicBezTo>
                <a:cubicBezTo>
                  <a:pt x="16" y="39"/>
                  <a:pt x="16" y="39"/>
                  <a:pt x="16" y="39"/>
                </a:cubicBezTo>
                <a:cubicBezTo>
                  <a:pt x="7" y="39"/>
                  <a:pt x="7" y="39"/>
                  <a:pt x="7" y="39"/>
                </a:cubicBezTo>
                <a:cubicBezTo>
                  <a:pt x="6" y="39"/>
                  <a:pt x="5" y="37"/>
                  <a:pt x="5" y="36"/>
                </a:cubicBezTo>
                <a:cubicBezTo>
                  <a:pt x="5" y="35"/>
                  <a:pt x="5" y="35"/>
                  <a:pt x="6" y="34"/>
                </a:cubicBezTo>
                <a:cubicBezTo>
                  <a:pt x="21" y="19"/>
                  <a:pt x="21" y="19"/>
                  <a:pt x="21" y="19"/>
                </a:cubicBezTo>
                <a:cubicBezTo>
                  <a:pt x="13" y="19"/>
                  <a:pt x="13" y="19"/>
                  <a:pt x="13" y="19"/>
                </a:cubicBezTo>
                <a:cubicBezTo>
                  <a:pt x="12" y="19"/>
                  <a:pt x="11" y="18"/>
                  <a:pt x="11" y="17"/>
                </a:cubicBezTo>
                <a:cubicBezTo>
                  <a:pt x="11" y="16"/>
                  <a:pt x="11" y="15"/>
                  <a:pt x="12" y="15"/>
                </a:cubicBezTo>
                <a:cubicBezTo>
                  <a:pt x="26" y="0"/>
                  <a:pt x="26" y="0"/>
                  <a:pt x="26" y="0"/>
                </a:cubicBezTo>
                <a:cubicBezTo>
                  <a:pt x="27" y="0"/>
                  <a:pt x="27" y="0"/>
                  <a:pt x="28" y="0"/>
                </a:cubicBezTo>
                <a:cubicBezTo>
                  <a:pt x="29" y="0"/>
                  <a:pt x="29" y="0"/>
                  <a:pt x="30" y="0"/>
                </a:cubicBezTo>
                <a:cubicBezTo>
                  <a:pt x="44" y="15"/>
                  <a:pt x="44" y="15"/>
                  <a:pt x="44" y="15"/>
                </a:cubicBezTo>
                <a:cubicBezTo>
                  <a:pt x="45" y="15"/>
                  <a:pt x="45" y="16"/>
                  <a:pt x="45" y="17"/>
                </a:cubicBezTo>
                <a:cubicBezTo>
                  <a:pt x="45" y="18"/>
                  <a:pt x="44" y="19"/>
                  <a:pt x="42" y="19"/>
                </a:cubicBezTo>
                <a:cubicBezTo>
                  <a:pt x="35" y="19"/>
                  <a:pt x="35" y="19"/>
                  <a:pt x="35" y="19"/>
                </a:cubicBezTo>
                <a:cubicBezTo>
                  <a:pt x="50" y="34"/>
                  <a:pt x="50" y="34"/>
                  <a:pt x="50" y="34"/>
                </a:cubicBezTo>
                <a:cubicBezTo>
                  <a:pt x="51" y="35"/>
                  <a:pt x="51" y="35"/>
                  <a:pt x="51" y="36"/>
                </a:cubicBezTo>
                <a:cubicBezTo>
                  <a:pt x="51" y="37"/>
                  <a:pt x="50" y="39"/>
                  <a:pt x="49" y="39"/>
                </a:cubicBezTo>
                <a:cubicBezTo>
                  <a:pt x="40" y="39"/>
                  <a:pt x="40" y="39"/>
                  <a:pt x="40" y="39"/>
                </a:cubicBezTo>
                <a:cubicBezTo>
                  <a:pt x="55" y="54"/>
                  <a:pt x="55" y="54"/>
                  <a:pt x="55" y="54"/>
                </a:cubicBezTo>
                <a:cubicBezTo>
                  <a:pt x="56" y="54"/>
                  <a:pt x="56" y="55"/>
                  <a:pt x="56" y="56"/>
                </a:cubicBezTo>
                <a:cubicBezTo>
                  <a:pt x="56" y="57"/>
                  <a:pt x="55" y="58"/>
                  <a:pt x="53" y="58"/>
                </a:cubicBez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182">
            <a:extLst>
              <a:ext uri="{FF2B5EF4-FFF2-40B4-BE49-F238E27FC236}">
                <a16:creationId xmlns:a16="http://schemas.microsoft.com/office/drawing/2014/main" id="{4207180D-124D-41CF-92EC-190D046BD6F0}"/>
              </a:ext>
            </a:extLst>
          </p:cNvPr>
          <p:cNvSpPr>
            <a:spLocks noEditPoints="1"/>
          </p:cNvSpPr>
          <p:nvPr/>
        </p:nvSpPr>
        <p:spPr bwMode="auto">
          <a:xfrm>
            <a:off x="4636623" y="4330212"/>
            <a:ext cx="597413" cy="558165"/>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211">
            <a:extLst>
              <a:ext uri="{FF2B5EF4-FFF2-40B4-BE49-F238E27FC236}">
                <a16:creationId xmlns:a16="http://schemas.microsoft.com/office/drawing/2014/main" id="{457F030C-C2C1-453D-80A1-78F50D6BBE19}"/>
              </a:ext>
            </a:extLst>
          </p:cNvPr>
          <p:cNvSpPr>
            <a:spLocks noEditPoints="1"/>
          </p:cNvSpPr>
          <p:nvPr/>
        </p:nvSpPr>
        <p:spPr bwMode="auto">
          <a:xfrm>
            <a:off x="6879455" y="2584097"/>
            <a:ext cx="522304" cy="518160"/>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1" name="Freeform 135">
            <a:extLst>
              <a:ext uri="{FF2B5EF4-FFF2-40B4-BE49-F238E27FC236}">
                <a16:creationId xmlns:a16="http://schemas.microsoft.com/office/drawing/2014/main" id="{5D04BBCB-7E1A-49A8-85E6-042EEF765B76}"/>
              </a:ext>
            </a:extLst>
          </p:cNvPr>
          <p:cNvSpPr>
            <a:spLocks noEditPoints="1"/>
          </p:cNvSpPr>
          <p:nvPr/>
        </p:nvSpPr>
        <p:spPr bwMode="auto">
          <a:xfrm>
            <a:off x="6720849" y="4624887"/>
            <a:ext cx="527292" cy="49391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2" name="Freeform 239">
            <a:extLst>
              <a:ext uri="{FF2B5EF4-FFF2-40B4-BE49-F238E27FC236}">
                <a16:creationId xmlns:a16="http://schemas.microsoft.com/office/drawing/2014/main" id="{32C79976-B8CC-4477-A75B-2311F25EC910}"/>
              </a:ext>
            </a:extLst>
          </p:cNvPr>
          <p:cNvSpPr>
            <a:spLocks noEditPoints="1"/>
          </p:cNvSpPr>
          <p:nvPr/>
        </p:nvSpPr>
        <p:spPr bwMode="auto">
          <a:xfrm>
            <a:off x="5744343" y="3455733"/>
            <a:ext cx="649687" cy="639456"/>
          </a:xfrm>
          <a:custGeom>
            <a:avLst/>
            <a:gdLst/>
            <a:ahLst/>
            <a:cxnLst>
              <a:cxn ang="0">
                <a:pos x="58" y="35"/>
              </a:cxn>
              <a:cxn ang="0">
                <a:pos x="29" y="58"/>
              </a:cxn>
              <a:cxn ang="0">
                <a:pos x="9" y="50"/>
              </a:cxn>
              <a:cxn ang="0">
                <a:pos x="5" y="55"/>
              </a:cxn>
              <a:cxn ang="0">
                <a:pos x="3" y="55"/>
              </a:cxn>
              <a:cxn ang="0">
                <a:pos x="0" y="53"/>
              </a:cxn>
              <a:cxn ang="0">
                <a:pos x="0" y="36"/>
              </a:cxn>
              <a:cxn ang="0">
                <a:pos x="3" y="34"/>
              </a:cxn>
              <a:cxn ang="0">
                <a:pos x="20" y="34"/>
              </a:cxn>
              <a:cxn ang="0">
                <a:pos x="22" y="36"/>
              </a:cxn>
              <a:cxn ang="0">
                <a:pos x="22" y="38"/>
              </a:cxn>
              <a:cxn ang="0">
                <a:pos x="16" y="43"/>
              </a:cxn>
              <a:cxn ang="0">
                <a:pos x="30" y="48"/>
              </a:cxn>
              <a:cxn ang="0">
                <a:pos x="46" y="39"/>
              </a:cxn>
              <a:cxn ang="0">
                <a:pos x="48" y="34"/>
              </a:cxn>
              <a:cxn ang="0">
                <a:pos x="49" y="34"/>
              </a:cxn>
              <a:cxn ang="0">
                <a:pos x="57" y="34"/>
              </a:cxn>
              <a:cxn ang="0">
                <a:pos x="58" y="35"/>
              </a:cxn>
              <a:cxn ang="0">
                <a:pos x="58" y="35"/>
              </a:cxn>
              <a:cxn ang="0">
                <a:pos x="59" y="21"/>
              </a:cxn>
              <a:cxn ang="0">
                <a:pos x="56" y="24"/>
              </a:cxn>
              <a:cxn ang="0">
                <a:pos x="39" y="24"/>
              </a:cxn>
              <a:cxn ang="0">
                <a:pos x="37" y="21"/>
              </a:cxn>
              <a:cxn ang="0">
                <a:pos x="38" y="20"/>
              </a:cxn>
              <a:cxn ang="0">
                <a:pos x="43" y="14"/>
              </a:cxn>
              <a:cxn ang="0">
                <a:pos x="30" y="9"/>
              </a:cxn>
              <a:cxn ang="0">
                <a:pos x="13" y="19"/>
              </a:cxn>
              <a:cxn ang="0">
                <a:pos x="11" y="23"/>
              </a:cxn>
              <a:cxn ang="0">
                <a:pos x="10" y="24"/>
              </a:cxn>
              <a:cxn ang="0">
                <a:pos x="2" y="24"/>
              </a:cxn>
              <a:cxn ang="0">
                <a:pos x="1" y="23"/>
              </a:cxn>
              <a:cxn ang="0">
                <a:pos x="1" y="22"/>
              </a:cxn>
              <a:cxn ang="0">
                <a:pos x="30" y="0"/>
              </a:cxn>
              <a:cxn ang="0">
                <a:pos x="50" y="8"/>
              </a:cxn>
              <a:cxn ang="0">
                <a:pos x="55" y="3"/>
              </a:cxn>
              <a:cxn ang="0">
                <a:pos x="56" y="2"/>
              </a:cxn>
              <a:cxn ang="0">
                <a:pos x="59" y="4"/>
              </a:cxn>
              <a:cxn ang="0">
                <a:pos x="59" y="21"/>
              </a:cxn>
            </a:cxnLst>
            <a:rect l="0" t="0" r="r" b="b"/>
            <a:pathLst>
              <a:path w="59" h="58">
                <a:moveTo>
                  <a:pt x="58" y="35"/>
                </a:moveTo>
                <a:cubicBezTo>
                  <a:pt x="55" y="48"/>
                  <a:pt x="43" y="58"/>
                  <a:pt x="29" y="58"/>
                </a:cubicBezTo>
                <a:cubicBezTo>
                  <a:pt x="22" y="58"/>
                  <a:pt x="15" y="55"/>
                  <a:pt x="9" y="50"/>
                </a:cubicBezTo>
                <a:cubicBezTo>
                  <a:pt x="5" y="55"/>
                  <a:pt x="5" y="55"/>
                  <a:pt x="5" y="55"/>
                </a:cubicBezTo>
                <a:cubicBezTo>
                  <a:pt x="4" y="55"/>
                  <a:pt x="4" y="55"/>
                  <a:pt x="3" y="55"/>
                </a:cubicBezTo>
                <a:cubicBezTo>
                  <a:pt x="2" y="55"/>
                  <a:pt x="0" y="54"/>
                  <a:pt x="0" y="53"/>
                </a:cubicBezTo>
                <a:cubicBezTo>
                  <a:pt x="0" y="36"/>
                  <a:pt x="0" y="36"/>
                  <a:pt x="0" y="36"/>
                </a:cubicBezTo>
                <a:cubicBezTo>
                  <a:pt x="0" y="35"/>
                  <a:pt x="2" y="34"/>
                  <a:pt x="3" y="34"/>
                </a:cubicBezTo>
                <a:cubicBezTo>
                  <a:pt x="20" y="34"/>
                  <a:pt x="20" y="34"/>
                  <a:pt x="20" y="34"/>
                </a:cubicBezTo>
                <a:cubicBezTo>
                  <a:pt x="21" y="34"/>
                  <a:pt x="22" y="35"/>
                  <a:pt x="22" y="36"/>
                </a:cubicBezTo>
                <a:cubicBezTo>
                  <a:pt x="22" y="37"/>
                  <a:pt x="22" y="37"/>
                  <a:pt x="22" y="38"/>
                </a:cubicBezTo>
                <a:cubicBezTo>
                  <a:pt x="16" y="43"/>
                  <a:pt x="16" y="43"/>
                  <a:pt x="16" y="43"/>
                </a:cubicBezTo>
                <a:cubicBezTo>
                  <a:pt x="20" y="46"/>
                  <a:pt x="25" y="48"/>
                  <a:pt x="30" y="48"/>
                </a:cubicBezTo>
                <a:cubicBezTo>
                  <a:pt x="36" y="48"/>
                  <a:pt x="43" y="45"/>
                  <a:pt x="46" y="39"/>
                </a:cubicBezTo>
                <a:cubicBezTo>
                  <a:pt x="47" y="37"/>
                  <a:pt x="48" y="36"/>
                  <a:pt x="48" y="34"/>
                </a:cubicBezTo>
                <a:cubicBezTo>
                  <a:pt x="48" y="34"/>
                  <a:pt x="49" y="34"/>
                  <a:pt x="49" y="34"/>
                </a:cubicBezTo>
                <a:cubicBezTo>
                  <a:pt x="57" y="34"/>
                  <a:pt x="57" y="34"/>
                  <a:pt x="57" y="34"/>
                </a:cubicBezTo>
                <a:cubicBezTo>
                  <a:pt x="57" y="34"/>
                  <a:pt x="58" y="34"/>
                  <a:pt x="58" y="35"/>
                </a:cubicBezTo>
                <a:cubicBezTo>
                  <a:pt x="58" y="35"/>
                  <a:pt x="58" y="35"/>
                  <a:pt x="58" y="35"/>
                </a:cubicBezTo>
                <a:close/>
                <a:moveTo>
                  <a:pt x="59" y="21"/>
                </a:moveTo>
                <a:cubicBezTo>
                  <a:pt x="59" y="23"/>
                  <a:pt x="58" y="24"/>
                  <a:pt x="56" y="24"/>
                </a:cubicBezTo>
                <a:cubicBezTo>
                  <a:pt x="39" y="24"/>
                  <a:pt x="39" y="24"/>
                  <a:pt x="39" y="24"/>
                </a:cubicBezTo>
                <a:cubicBezTo>
                  <a:pt x="38" y="24"/>
                  <a:pt x="37" y="23"/>
                  <a:pt x="37" y="21"/>
                </a:cubicBezTo>
                <a:cubicBezTo>
                  <a:pt x="37" y="21"/>
                  <a:pt x="37" y="20"/>
                  <a:pt x="38" y="20"/>
                </a:cubicBezTo>
                <a:cubicBezTo>
                  <a:pt x="43" y="14"/>
                  <a:pt x="43" y="14"/>
                  <a:pt x="43" y="14"/>
                </a:cubicBezTo>
                <a:cubicBezTo>
                  <a:pt x="39" y="11"/>
                  <a:pt x="34" y="9"/>
                  <a:pt x="30" y="9"/>
                </a:cubicBezTo>
                <a:cubicBezTo>
                  <a:pt x="23" y="9"/>
                  <a:pt x="17" y="13"/>
                  <a:pt x="13" y="19"/>
                </a:cubicBezTo>
                <a:cubicBezTo>
                  <a:pt x="12" y="20"/>
                  <a:pt x="12" y="21"/>
                  <a:pt x="11" y="23"/>
                </a:cubicBezTo>
                <a:cubicBezTo>
                  <a:pt x="11" y="24"/>
                  <a:pt x="10" y="24"/>
                  <a:pt x="10" y="24"/>
                </a:cubicBezTo>
                <a:cubicBezTo>
                  <a:pt x="2" y="24"/>
                  <a:pt x="2" y="24"/>
                  <a:pt x="2" y="24"/>
                </a:cubicBezTo>
                <a:cubicBezTo>
                  <a:pt x="2" y="24"/>
                  <a:pt x="1" y="23"/>
                  <a:pt x="1" y="23"/>
                </a:cubicBezTo>
                <a:cubicBezTo>
                  <a:pt x="1" y="23"/>
                  <a:pt x="1" y="22"/>
                  <a:pt x="1" y="22"/>
                </a:cubicBezTo>
                <a:cubicBezTo>
                  <a:pt x="4" y="9"/>
                  <a:pt x="16" y="0"/>
                  <a:pt x="30" y="0"/>
                </a:cubicBezTo>
                <a:cubicBezTo>
                  <a:pt x="37" y="0"/>
                  <a:pt x="44" y="3"/>
                  <a:pt x="50" y="8"/>
                </a:cubicBezTo>
                <a:cubicBezTo>
                  <a:pt x="55" y="3"/>
                  <a:pt x="55" y="3"/>
                  <a:pt x="55" y="3"/>
                </a:cubicBezTo>
                <a:cubicBezTo>
                  <a:pt x="55" y="2"/>
                  <a:pt x="56" y="2"/>
                  <a:pt x="56" y="2"/>
                </a:cubicBezTo>
                <a:cubicBezTo>
                  <a:pt x="58" y="2"/>
                  <a:pt x="59" y="3"/>
                  <a:pt x="59" y="4"/>
                </a:cubicBezTo>
                <a:lnTo>
                  <a:pt x="59" y="21"/>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Tree>
    <p:extLst>
      <p:ext uri="{BB962C8B-B14F-4D97-AF65-F5344CB8AC3E}">
        <p14:creationId xmlns:p14="http://schemas.microsoft.com/office/powerpoint/2010/main" val="286361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5">
            <a:extLst>
              <a:ext uri="{FF2B5EF4-FFF2-40B4-BE49-F238E27FC236}">
                <a16:creationId xmlns:a16="http://schemas.microsoft.com/office/drawing/2014/main" id="{F9C25E9E-BA05-4525-B898-7A6B74F7AF21}"/>
              </a:ext>
            </a:extLst>
          </p:cNvPr>
          <p:cNvGrpSpPr/>
          <p:nvPr/>
        </p:nvGrpSpPr>
        <p:grpSpPr>
          <a:xfrm>
            <a:off x="1026584" y="3389120"/>
            <a:ext cx="2151288" cy="460856"/>
            <a:chOff x="769938" y="2456536"/>
            <a:chExt cx="1613466" cy="345642"/>
          </a:xfrm>
        </p:grpSpPr>
        <p:sp>
          <p:nvSpPr>
            <p:cNvPr id="3" name="Notched Right Arrow 32">
              <a:extLst>
                <a:ext uri="{FF2B5EF4-FFF2-40B4-BE49-F238E27FC236}">
                  <a16:creationId xmlns:a16="http://schemas.microsoft.com/office/drawing/2014/main" id="{C395D4FE-24C9-44E1-9114-6BD25AA8060A}"/>
                </a:ext>
              </a:extLst>
            </p:cNvPr>
            <p:cNvSpPr/>
            <p:nvPr/>
          </p:nvSpPr>
          <p:spPr>
            <a:xfrm>
              <a:off x="769938" y="2456536"/>
              <a:ext cx="1613466" cy="345642"/>
            </a:xfrm>
            <a:prstGeom prst="notchedRightArrow">
              <a:avLst>
                <a:gd name="adj1" fmla="val 100000"/>
                <a:gd name="adj2" fmla="val 910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Oval 34">
              <a:extLst>
                <a:ext uri="{FF2B5EF4-FFF2-40B4-BE49-F238E27FC236}">
                  <a16:creationId xmlns:a16="http://schemas.microsoft.com/office/drawing/2014/main" id="{B09B3AEA-7681-44F4-A48A-A875FE84709E}"/>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5" name="Group 36">
            <a:extLst>
              <a:ext uri="{FF2B5EF4-FFF2-40B4-BE49-F238E27FC236}">
                <a16:creationId xmlns:a16="http://schemas.microsoft.com/office/drawing/2014/main" id="{C8325108-6F74-4787-8540-D0FB61B16155}"/>
              </a:ext>
            </a:extLst>
          </p:cNvPr>
          <p:cNvGrpSpPr/>
          <p:nvPr/>
        </p:nvGrpSpPr>
        <p:grpSpPr>
          <a:xfrm>
            <a:off x="3014541" y="3389120"/>
            <a:ext cx="2151288" cy="460856"/>
            <a:chOff x="769938" y="2456536"/>
            <a:chExt cx="1613466" cy="345642"/>
          </a:xfrm>
        </p:grpSpPr>
        <p:sp>
          <p:nvSpPr>
            <p:cNvPr id="6" name="Notched Right Arrow 37">
              <a:extLst>
                <a:ext uri="{FF2B5EF4-FFF2-40B4-BE49-F238E27FC236}">
                  <a16:creationId xmlns:a16="http://schemas.microsoft.com/office/drawing/2014/main" id="{3B66F38F-303E-4E68-8DDC-B82D0D6DBEEC}"/>
                </a:ext>
              </a:extLst>
            </p:cNvPr>
            <p:cNvSpPr/>
            <p:nvPr/>
          </p:nvSpPr>
          <p:spPr>
            <a:xfrm>
              <a:off x="769938" y="2456536"/>
              <a:ext cx="1613466" cy="345642"/>
            </a:xfrm>
            <a:prstGeom prst="notchedRightArrow">
              <a:avLst>
                <a:gd name="adj1" fmla="val 100000"/>
                <a:gd name="adj2" fmla="val 9102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Oval 39">
              <a:extLst>
                <a:ext uri="{FF2B5EF4-FFF2-40B4-BE49-F238E27FC236}">
                  <a16:creationId xmlns:a16="http://schemas.microsoft.com/office/drawing/2014/main" id="{B0A79693-BF15-4E6A-BC07-CFFF22747032}"/>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8" name="Group 40">
            <a:extLst>
              <a:ext uri="{FF2B5EF4-FFF2-40B4-BE49-F238E27FC236}">
                <a16:creationId xmlns:a16="http://schemas.microsoft.com/office/drawing/2014/main" id="{37EEC1A0-456B-4882-9981-295AD2476ED7}"/>
              </a:ext>
            </a:extLst>
          </p:cNvPr>
          <p:cNvGrpSpPr/>
          <p:nvPr/>
        </p:nvGrpSpPr>
        <p:grpSpPr>
          <a:xfrm>
            <a:off x="5002499" y="3389120"/>
            <a:ext cx="2151288" cy="460856"/>
            <a:chOff x="769938" y="2456536"/>
            <a:chExt cx="1613466" cy="345642"/>
          </a:xfrm>
        </p:grpSpPr>
        <p:sp>
          <p:nvSpPr>
            <p:cNvPr id="9" name="Notched Right Arrow 41">
              <a:extLst>
                <a:ext uri="{FF2B5EF4-FFF2-40B4-BE49-F238E27FC236}">
                  <a16:creationId xmlns:a16="http://schemas.microsoft.com/office/drawing/2014/main" id="{D7CBA5A7-B73E-4E6F-ADD6-F4615AD73389}"/>
                </a:ext>
              </a:extLst>
            </p:cNvPr>
            <p:cNvSpPr/>
            <p:nvPr/>
          </p:nvSpPr>
          <p:spPr>
            <a:xfrm>
              <a:off x="769938" y="2456536"/>
              <a:ext cx="1613466" cy="345642"/>
            </a:xfrm>
            <a:prstGeom prst="notchedRightArrow">
              <a:avLst>
                <a:gd name="adj1" fmla="val 100000"/>
                <a:gd name="adj2" fmla="val 9102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0" name="Oval 42">
              <a:extLst>
                <a:ext uri="{FF2B5EF4-FFF2-40B4-BE49-F238E27FC236}">
                  <a16:creationId xmlns:a16="http://schemas.microsoft.com/office/drawing/2014/main" id="{71585E86-62CD-421A-BCDD-CA52CACA14F6}"/>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11" name="Group 43">
            <a:extLst>
              <a:ext uri="{FF2B5EF4-FFF2-40B4-BE49-F238E27FC236}">
                <a16:creationId xmlns:a16="http://schemas.microsoft.com/office/drawing/2014/main" id="{D94F5FFF-7054-40D6-9A77-9827870AA102}"/>
              </a:ext>
            </a:extLst>
          </p:cNvPr>
          <p:cNvGrpSpPr/>
          <p:nvPr/>
        </p:nvGrpSpPr>
        <p:grpSpPr>
          <a:xfrm>
            <a:off x="6990456" y="3389120"/>
            <a:ext cx="2151288" cy="460856"/>
            <a:chOff x="769938" y="2456536"/>
            <a:chExt cx="1613466" cy="345642"/>
          </a:xfrm>
        </p:grpSpPr>
        <p:sp>
          <p:nvSpPr>
            <p:cNvPr id="12" name="Notched Right Arrow 44">
              <a:extLst>
                <a:ext uri="{FF2B5EF4-FFF2-40B4-BE49-F238E27FC236}">
                  <a16:creationId xmlns:a16="http://schemas.microsoft.com/office/drawing/2014/main" id="{BCB7AD1E-C359-4092-86E2-AC24A45389DB}"/>
                </a:ext>
              </a:extLst>
            </p:cNvPr>
            <p:cNvSpPr/>
            <p:nvPr/>
          </p:nvSpPr>
          <p:spPr>
            <a:xfrm>
              <a:off x="769938" y="2456536"/>
              <a:ext cx="1613466" cy="345642"/>
            </a:xfrm>
            <a:prstGeom prst="notchedRightArrow">
              <a:avLst>
                <a:gd name="adj1" fmla="val 100000"/>
                <a:gd name="adj2" fmla="val 910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3" name="Oval 45">
              <a:extLst>
                <a:ext uri="{FF2B5EF4-FFF2-40B4-BE49-F238E27FC236}">
                  <a16:creationId xmlns:a16="http://schemas.microsoft.com/office/drawing/2014/main" id="{6EABB9A3-27B2-4012-95DA-966234986BFE}"/>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grpSp>
        <p:nvGrpSpPr>
          <p:cNvPr id="14" name="Group 49">
            <a:extLst>
              <a:ext uri="{FF2B5EF4-FFF2-40B4-BE49-F238E27FC236}">
                <a16:creationId xmlns:a16="http://schemas.microsoft.com/office/drawing/2014/main" id="{C51D345E-1FB8-422A-ABF3-6E3C9F45CB67}"/>
              </a:ext>
            </a:extLst>
          </p:cNvPr>
          <p:cNvGrpSpPr/>
          <p:nvPr/>
        </p:nvGrpSpPr>
        <p:grpSpPr>
          <a:xfrm>
            <a:off x="8978415" y="3389120"/>
            <a:ext cx="2151288" cy="460856"/>
            <a:chOff x="769938" y="2456536"/>
            <a:chExt cx="1613466" cy="345642"/>
          </a:xfrm>
        </p:grpSpPr>
        <p:sp>
          <p:nvSpPr>
            <p:cNvPr id="15" name="Notched Right Arrow 51">
              <a:extLst>
                <a:ext uri="{FF2B5EF4-FFF2-40B4-BE49-F238E27FC236}">
                  <a16:creationId xmlns:a16="http://schemas.microsoft.com/office/drawing/2014/main" id="{FC96C26B-1463-4628-9C20-BAE471A69FC7}"/>
                </a:ext>
              </a:extLst>
            </p:cNvPr>
            <p:cNvSpPr/>
            <p:nvPr/>
          </p:nvSpPr>
          <p:spPr>
            <a:xfrm>
              <a:off x="769938" y="2456536"/>
              <a:ext cx="1613466" cy="345642"/>
            </a:xfrm>
            <a:prstGeom prst="notchedRightArrow">
              <a:avLst>
                <a:gd name="adj1" fmla="val 100000"/>
                <a:gd name="adj2" fmla="val 9102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Oval 63">
              <a:extLst>
                <a:ext uri="{FF2B5EF4-FFF2-40B4-BE49-F238E27FC236}">
                  <a16:creationId xmlns:a16="http://schemas.microsoft.com/office/drawing/2014/main" id="{2B2A2356-178A-4784-B6D2-57BF48E4D07C}"/>
                </a:ext>
              </a:extLst>
            </p:cNvPr>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2">
                    <a:lumMod val="75000"/>
                  </a:schemeClr>
                </a:solidFill>
              </a:endParaRPr>
            </a:p>
          </p:txBody>
        </p:sp>
      </p:grpSp>
      <p:sp>
        <p:nvSpPr>
          <p:cNvPr id="17" name="TextBox 66">
            <a:extLst>
              <a:ext uri="{FF2B5EF4-FFF2-40B4-BE49-F238E27FC236}">
                <a16:creationId xmlns:a16="http://schemas.microsoft.com/office/drawing/2014/main" id="{EF982011-A5E1-4A6A-8EA7-F502430B53B8}"/>
              </a:ext>
            </a:extLst>
          </p:cNvPr>
          <p:cNvSpPr txBox="1"/>
          <p:nvPr/>
        </p:nvSpPr>
        <p:spPr>
          <a:xfrm>
            <a:off x="1726352" y="3967855"/>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1"/>
                </a:solidFill>
              </a:rPr>
              <a:t>2014</a:t>
            </a:r>
            <a:endParaRPr lang="en-US" sz="2133" dirty="0">
              <a:solidFill>
                <a:schemeClr val="accent1"/>
              </a:solidFill>
            </a:endParaRPr>
          </a:p>
        </p:txBody>
      </p:sp>
      <p:sp>
        <p:nvSpPr>
          <p:cNvPr id="18" name="TextBox 69">
            <a:extLst>
              <a:ext uri="{FF2B5EF4-FFF2-40B4-BE49-F238E27FC236}">
                <a16:creationId xmlns:a16="http://schemas.microsoft.com/office/drawing/2014/main" id="{8214870C-72F3-4790-BCD5-F530007172C9}"/>
              </a:ext>
            </a:extLst>
          </p:cNvPr>
          <p:cNvSpPr txBox="1"/>
          <p:nvPr/>
        </p:nvSpPr>
        <p:spPr>
          <a:xfrm>
            <a:off x="3759091" y="2996731"/>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2"/>
                </a:solidFill>
              </a:rPr>
              <a:t>2015</a:t>
            </a:r>
            <a:endParaRPr lang="en-US" sz="2133" dirty="0">
              <a:solidFill>
                <a:schemeClr val="accent2"/>
              </a:solidFill>
            </a:endParaRPr>
          </a:p>
        </p:txBody>
      </p:sp>
      <p:sp>
        <p:nvSpPr>
          <p:cNvPr id="19" name="TextBox 70">
            <a:extLst>
              <a:ext uri="{FF2B5EF4-FFF2-40B4-BE49-F238E27FC236}">
                <a16:creationId xmlns:a16="http://schemas.microsoft.com/office/drawing/2014/main" id="{1F9242A2-376E-4DD2-96CD-0831319A0C19}"/>
              </a:ext>
            </a:extLst>
          </p:cNvPr>
          <p:cNvSpPr txBox="1"/>
          <p:nvPr/>
        </p:nvSpPr>
        <p:spPr>
          <a:xfrm>
            <a:off x="5771059" y="3967855"/>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3"/>
                </a:solidFill>
              </a:rPr>
              <a:t>2016</a:t>
            </a:r>
            <a:endParaRPr lang="en-US" sz="2133" dirty="0">
              <a:solidFill>
                <a:schemeClr val="accent3"/>
              </a:solidFill>
            </a:endParaRPr>
          </a:p>
        </p:txBody>
      </p:sp>
      <p:sp>
        <p:nvSpPr>
          <p:cNvPr id="20" name="TextBox 71">
            <a:extLst>
              <a:ext uri="{FF2B5EF4-FFF2-40B4-BE49-F238E27FC236}">
                <a16:creationId xmlns:a16="http://schemas.microsoft.com/office/drawing/2014/main" id="{3CA1586A-DAA4-428B-B7DE-9A4E9840864E}"/>
              </a:ext>
            </a:extLst>
          </p:cNvPr>
          <p:cNvSpPr txBox="1"/>
          <p:nvPr/>
        </p:nvSpPr>
        <p:spPr>
          <a:xfrm>
            <a:off x="7748359" y="2996731"/>
            <a:ext cx="609141" cy="328231"/>
          </a:xfrm>
          <a:prstGeom prst="rect">
            <a:avLst/>
          </a:prstGeom>
          <a:noFill/>
        </p:spPr>
        <p:txBody>
          <a:bodyPr wrap="none" lIns="0" tIns="0" rIns="0" bIns="0" rtlCol="0" anchor="ctr">
            <a:spAutoFit/>
          </a:bodyPr>
          <a:lstStyle/>
          <a:p>
            <a:pPr algn="ctr" defTabSz="1219170">
              <a:spcBef>
                <a:spcPct val="20000"/>
              </a:spcBef>
              <a:defRPr/>
            </a:pPr>
            <a:r>
              <a:rPr lang="en-US" sz="2133" b="1" dirty="0">
                <a:solidFill>
                  <a:schemeClr val="accent4"/>
                </a:solidFill>
              </a:rPr>
              <a:t>2017</a:t>
            </a:r>
            <a:endParaRPr lang="en-US" sz="2133" dirty="0">
              <a:solidFill>
                <a:schemeClr val="accent4"/>
              </a:solidFill>
            </a:endParaRPr>
          </a:p>
        </p:txBody>
      </p:sp>
      <p:sp>
        <p:nvSpPr>
          <p:cNvPr id="21" name="TextBox 73">
            <a:extLst>
              <a:ext uri="{FF2B5EF4-FFF2-40B4-BE49-F238E27FC236}">
                <a16:creationId xmlns:a16="http://schemas.microsoft.com/office/drawing/2014/main" id="{45805208-6EFF-494F-BFB3-E48987F3812F}"/>
              </a:ext>
            </a:extLst>
          </p:cNvPr>
          <p:cNvSpPr txBox="1"/>
          <p:nvPr/>
        </p:nvSpPr>
        <p:spPr>
          <a:xfrm>
            <a:off x="9766400" y="3967855"/>
            <a:ext cx="609141" cy="328231"/>
          </a:xfrm>
          <a:prstGeom prst="rect">
            <a:avLst/>
          </a:prstGeom>
          <a:noFill/>
          <a:ln>
            <a:noFill/>
          </a:ln>
        </p:spPr>
        <p:txBody>
          <a:bodyPr wrap="none" lIns="0" tIns="0" rIns="0" bIns="0" rtlCol="0" anchor="ctr">
            <a:spAutoFit/>
          </a:bodyPr>
          <a:lstStyle/>
          <a:p>
            <a:pPr algn="ctr" defTabSz="1219170">
              <a:spcBef>
                <a:spcPct val="20000"/>
              </a:spcBef>
              <a:defRPr/>
            </a:pPr>
            <a:r>
              <a:rPr lang="en-US" sz="2133" b="1" dirty="0">
                <a:solidFill>
                  <a:schemeClr val="accent5"/>
                </a:solidFill>
              </a:rPr>
              <a:t>2018</a:t>
            </a:r>
            <a:endParaRPr lang="en-US" sz="2133" dirty="0">
              <a:solidFill>
                <a:schemeClr val="accent5"/>
              </a:solidFill>
            </a:endParaRPr>
          </a:p>
        </p:txBody>
      </p:sp>
      <p:cxnSp>
        <p:nvCxnSpPr>
          <p:cNvPr id="22" name="Straight Connector 74">
            <a:extLst>
              <a:ext uri="{FF2B5EF4-FFF2-40B4-BE49-F238E27FC236}">
                <a16:creationId xmlns:a16="http://schemas.microsoft.com/office/drawing/2014/main" id="{548AD030-1878-4BA5-A114-7E2481F5B0BE}"/>
              </a:ext>
            </a:extLst>
          </p:cNvPr>
          <p:cNvCxnSpPr>
            <a:stCxn id="43" idx="7"/>
          </p:cNvCxnSpPr>
          <p:nvPr/>
        </p:nvCxnSpPr>
        <p:spPr>
          <a:xfrm flipH="1">
            <a:off x="2099288" y="2798717"/>
            <a:ext cx="1" cy="819864"/>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85">
            <a:extLst>
              <a:ext uri="{FF2B5EF4-FFF2-40B4-BE49-F238E27FC236}">
                <a16:creationId xmlns:a16="http://schemas.microsoft.com/office/drawing/2014/main" id="{F53D42DF-9BC1-413F-AD2C-877F44B7CE22}"/>
              </a:ext>
            </a:extLst>
          </p:cNvPr>
          <p:cNvCxnSpPr>
            <a:stCxn id="46" idx="7"/>
          </p:cNvCxnSpPr>
          <p:nvPr/>
        </p:nvCxnSpPr>
        <p:spPr>
          <a:xfrm flipH="1">
            <a:off x="6078792" y="2792367"/>
            <a:ext cx="1" cy="819864"/>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4" name="Straight Connector 90">
            <a:extLst>
              <a:ext uri="{FF2B5EF4-FFF2-40B4-BE49-F238E27FC236}">
                <a16:creationId xmlns:a16="http://schemas.microsoft.com/office/drawing/2014/main" id="{93D94535-5956-462F-AC39-8CE7B0F8B3DE}"/>
              </a:ext>
            </a:extLst>
          </p:cNvPr>
          <p:cNvCxnSpPr>
            <a:stCxn id="49" idx="7"/>
          </p:cNvCxnSpPr>
          <p:nvPr/>
        </p:nvCxnSpPr>
        <p:spPr>
          <a:xfrm flipH="1">
            <a:off x="10051248" y="2792367"/>
            <a:ext cx="1" cy="819864"/>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95">
            <a:extLst>
              <a:ext uri="{FF2B5EF4-FFF2-40B4-BE49-F238E27FC236}">
                <a16:creationId xmlns:a16="http://schemas.microsoft.com/office/drawing/2014/main" id="{CF032EE0-8BB4-4F56-92ED-4E14BFFAA03A}"/>
              </a:ext>
            </a:extLst>
          </p:cNvPr>
          <p:cNvCxnSpPr>
            <a:stCxn id="55" idx="7"/>
          </p:cNvCxnSpPr>
          <p:nvPr/>
        </p:nvCxnSpPr>
        <p:spPr>
          <a:xfrm flipV="1">
            <a:off x="4088247" y="3624931"/>
            <a:ext cx="0" cy="819864"/>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100">
            <a:extLst>
              <a:ext uri="{FF2B5EF4-FFF2-40B4-BE49-F238E27FC236}">
                <a16:creationId xmlns:a16="http://schemas.microsoft.com/office/drawing/2014/main" id="{37274F77-0AB4-48EC-92E7-66993B4F78E0}"/>
              </a:ext>
            </a:extLst>
          </p:cNvPr>
          <p:cNvCxnSpPr>
            <a:stCxn id="52" idx="7"/>
          </p:cNvCxnSpPr>
          <p:nvPr/>
        </p:nvCxnSpPr>
        <p:spPr>
          <a:xfrm rot="10800000" flipH="1">
            <a:off x="8064481" y="3624931"/>
            <a:ext cx="1" cy="819864"/>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7" name="Group 88">
            <a:extLst>
              <a:ext uri="{FF2B5EF4-FFF2-40B4-BE49-F238E27FC236}">
                <a16:creationId xmlns:a16="http://schemas.microsoft.com/office/drawing/2014/main" id="{2A45E546-FCB0-4365-A5E1-99B67A895D77}"/>
              </a:ext>
            </a:extLst>
          </p:cNvPr>
          <p:cNvGrpSpPr/>
          <p:nvPr/>
        </p:nvGrpSpPr>
        <p:grpSpPr>
          <a:xfrm>
            <a:off x="1026584" y="4468160"/>
            <a:ext cx="2008675" cy="936114"/>
            <a:chOff x="590510" y="661615"/>
            <a:chExt cx="1470132" cy="381557"/>
          </a:xfrm>
        </p:grpSpPr>
        <p:sp>
          <p:nvSpPr>
            <p:cNvPr id="28" name="TextBox 105">
              <a:extLst>
                <a:ext uri="{FF2B5EF4-FFF2-40B4-BE49-F238E27FC236}">
                  <a16:creationId xmlns:a16="http://schemas.microsoft.com/office/drawing/2014/main" id="{DA2B2838-2361-46A9-B830-202A2D6AC014}"/>
                </a:ext>
              </a:extLst>
            </p:cNvPr>
            <p:cNvSpPr txBox="1"/>
            <p:nvPr/>
          </p:nvSpPr>
          <p:spPr>
            <a:xfrm>
              <a:off x="1075268" y="661615"/>
              <a:ext cx="600691" cy="100359"/>
            </a:xfrm>
            <a:prstGeom prst="rect">
              <a:avLst/>
            </a:prstGeom>
            <a:noFill/>
          </p:spPr>
          <p:txBody>
            <a:bodyPr wrap="none" lIns="0" tIns="0" rIns="0" bIns="0" rtlCol="0" anchor="t">
              <a:spAutoFit/>
            </a:bodyPr>
            <a:lstStyle/>
            <a:p>
              <a:pPr algn="ctr"/>
              <a:r>
                <a:rPr lang="zh-CN" altLang="en-US" sz="1600" b="1" dirty="0">
                  <a:solidFill>
                    <a:schemeClr val="accent1"/>
                  </a:solidFill>
                </a:rPr>
                <a:t>你的标题</a:t>
              </a:r>
            </a:p>
          </p:txBody>
        </p:sp>
        <p:sp>
          <p:nvSpPr>
            <p:cNvPr id="29" name="TextBox 106">
              <a:extLst>
                <a:ext uri="{FF2B5EF4-FFF2-40B4-BE49-F238E27FC236}">
                  <a16:creationId xmlns:a16="http://schemas.microsoft.com/office/drawing/2014/main" id="{4462BFA0-F5FA-4E05-86ED-821E182F531D}"/>
                </a:ext>
              </a:extLst>
            </p:cNvPr>
            <p:cNvSpPr txBox="1"/>
            <p:nvPr/>
          </p:nvSpPr>
          <p:spPr>
            <a:xfrm>
              <a:off x="590510" y="779887"/>
              <a:ext cx="1470132"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0" name="Group 88">
            <a:extLst>
              <a:ext uri="{FF2B5EF4-FFF2-40B4-BE49-F238E27FC236}">
                <a16:creationId xmlns:a16="http://schemas.microsoft.com/office/drawing/2014/main" id="{B82A4529-CB0D-4789-8E67-21DCF573A0C2}"/>
              </a:ext>
            </a:extLst>
          </p:cNvPr>
          <p:cNvGrpSpPr/>
          <p:nvPr/>
        </p:nvGrpSpPr>
        <p:grpSpPr>
          <a:xfrm>
            <a:off x="5056734" y="4468160"/>
            <a:ext cx="2037788" cy="936114"/>
            <a:chOff x="569202" y="661615"/>
            <a:chExt cx="1491440" cy="381557"/>
          </a:xfrm>
        </p:grpSpPr>
        <p:sp>
          <p:nvSpPr>
            <p:cNvPr id="31" name="TextBox 108">
              <a:extLst>
                <a:ext uri="{FF2B5EF4-FFF2-40B4-BE49-F238E27FC236}">
                  <a16:creationId xmlns:a16="http://schemas.microsoft.com/office/drawing/2014/main" id="{DEFBD4E3-A7E6-4619-9159-C5BBD0E105CA}"/>
                </a:ext>
              </a:extLst>
            </p:cNvPr>
            <p:cNvSpPr txBox="1"/>
            <p:nvPr/>
          </p:nvSpPr>
          <p:spPr>
            <a:xfrm>
              <a:off x="1014576" y="661615"/>
              <a:ext cx="600691" cy="100359"/>
            </a:xfrm>
            <a:prstGeom prst="rect">
              <a:avLst/>
            </a:prstGeom>
            <a:noFill/>
          </p:spPr>
          <p:txBody>
            <a:bodyPr wrap="none" lIns="0" tIns="0" rIns="0" bIns="0" rtlCol="0" anchor="t">
              <a:spAutoFit/>
            </a:bodyPr>
            <a:lstStyle/>
            <a:p>
              <a:pPr algn="ctr"/>
              <a:r>
                <a:rPr lang="zh-CN" altLang="en-US" sz="1600" b="1" dirty="0">
                  <a:solidFill>
                    <a:schemeClr val="accent3"/>
                  </a:solidFill>
                </a:rPr>
                <a:t>你的标题</a:t>
              </a:r>
            </a:p>
          </p:txBody>
        </p:sp>
        <p:sp>
          <p:nvSpPr>
            <p:cNvPr id="32" name="TextBox 109">
              <a:extLst>
                <a:ext uri="{FF2B5EF4-FFF2-40B4-BE49-F238E27FC236}">
                  <a16:creationId xmlns:a16="http://schemas.microsoft.com/office/drawing/2014/main" id="{B13291CC-CEA4-43D4-ABFA-5A42C325D1C6}"/>
                </a:ext>
              </a:extLst>
            </p:cNvPr>
            <p:cNvSpPr txBox="1"/>
            <p:nvPr/>
          </p:nvSpPr>
          <p:spPr>
            <a:xfrm>
              <a:off x="569202" y="779887"/>
              <a:ext cx="149144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3" name="Group 88">
            <a:extLst>
              <a:ext uri="{FF2B5EF4-FFF2-40B4-BE49-F238E27FC236}">
                <a16:creationId xmlns:a16="http://schemas.microsoft.com/office/drawing/2014/main" id="{168C8937-687D-4CF0-B6A7-81C7D1FE0580}"/>
              </a:ext>
            </a:extLst>
          </p:cNvPr>
          <p:cNvGrpSpPr/>
          <p:nvPr/>
        </p:nvGrpSpPr>
        <p:grpSpPr>
          <a:xfrm>
            <a:off x="9053334" y="4468160"/>
            <a:ext cx="2035273" cy="936114"/>
            <a:chOff x="571042" y="661615"/>
            <a:chExt cx="1489599" cy="381557"/>
          </a:xfrm>
        </p:grpSpPr>
        <p:sp>
          <p:nvSpPr>
            <p:cNvPr id="34" name="TextBox 111">
              <a:extLst>
                <a:ext uri="{FF2B5EF4-FFF2-40B4-BE49-F238E27FC236}">
                  <a16:creationId xmlns:a16="http://schemas.microsoft.com/office/drawing/2014/main" id="{BD794B1C-01D9-432E-9B38-B658A359A203}"/>
                </a:ext>
              </a:extLst>
            </p:cNvPr>
            <p:cNvSpPr txBox="1"/>
            <p:nvPr/>
          </p:nvSpPr>
          <p:spPr>
            <a:xfrm>
              <a:off x="1075269" y="661615"/>
              <a:ext cx="600691" cy="100359"/>
            </a:xfrm>
            <a:prstGeom prst="rect">
              <a:avLst/>
            </a:prstGeom>
            <a:noFill/>
          </p:spPr>
          <p:txBody>
            <a:bodyPr wrap="none" lIns="0" tIns="0" rIns="0" bIns="0" rtlCol="0" anchor="t">
              <a:spAutoFit/>
            </a:bodyPr>
            <a:lstStyle/>
            <a:p>
              <a:pPr algn="ctr"/>
              <a:r>
                <a:rPr lang="zh-CN" altLang="en-US" sz="1600" b="1" dirty="0">
                  <a:solidFill>
                    <a:schemeClr val="accent5"/>
                  </a:solidFill>
                </a:rPr>
                <a:t>你的标题</a:t>
              </a:r>
            </a:p>
          </p:txBody>
        </p:sp>
        <p:sp>
          <p:nvSpPr>
            <p:cNvPr id="35" name="TextBox 112">
              <a:extLst>
                <a:ext uri="{FF2B5EF4-FFF2-40B4-BE49-F238E27FC236}">
                  <a16:creationId xmlns:a16="http://schemas.microsoft.com/office/drawing/2014/main" id="{4A110724-85CD-4CA9-8B4A-BAD97BA42EF3}"/>
                </a:ext>
              </a:extLst>
            </p:cNvPr>
            <p:cNvSpPr txBox="1"/>
            <p:nvPr/>
          </p:nvSpPr>
          <p:spPr>
            <a:xfrm>
              <a:off x="571042" y="779887"/>
              <a:ext cx="1489599"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6" name="Group 88">
            <a:extLst>
              <a:ext uri="{FF2B5EF4-FFF2-40B4-BE49-F238E27FC236}">
                <a16:creationId xmlns:a16="http://schemas.microsoft.com/office/drawing/2014/main" id="{918F7E52-379F-4EA9-81F0-43EA1EC7845A}"/>
              </a:ext>
            </a:extLst>
          </p:cNvPr>
          <p:cNvGrpSpPr/>
          <p:nvPr/>
        </p:nvGrpSpPr>
        <p:grpSpPr>
          <a:xfrm>
            <a:off x="3070939" y="1585577"/>
            <a:ext cx="1985444" cy="936114"/>
            <a:chOff x="607512" y="661615"/>
            <a:chExt cx="1453130" cy="381557"/>
          </a:xfrm>
        </p:grpSpPr>
        <p:sp>
          <p:nvSpPr>
            <p:cNvPr id="37" name="TextBox 114">
              <a:extLst>
                <a:ext uri="{FF2B5EF4-FFF2-40B4-BE49-F238E27FC236}">
                  <a16:creationId xmlns:a16="http://schemas.microsoft.com/office/drawing/2014/main" id="{6D0895A4-277D-49A1-AA02-2E392D87F3B7}"/>
                </a:ext>
              </a:extLst>
            </p:cNvPr>
            <p:cNvSpPr txBox="1"/>
            <p:nvPr/>
          </p:nvSpPr>
          <p:spPr>
            <a:xfrm>
              <a:off x="1075268" y="661615"/>
              <a:ext cx="600691" cy="100359"/>
            </a:xfrm>
            <a:prstGeom prst="rect">
              <a:avLst/>
            </a:prstGeom>
            <a:noFill/>
          </p:spPr>
          <p:txBody>
            <a:bodyPr wrap="none" lIns="0" tIns="0" rIns="0" bIns="0" rtlCol="0" anchor="t">
              <a:spAutoFit/>
            </a:bodyPr>
            <a:lstStyle/>
            <a:p>
              <a:pPr algn="ctr"/>
              <a:r>
                <a:rPr lang="zh-CN" altLang="en-US" sz="1600" b="1" dirty="0">
                  <a:solidFill>
                    <a:schemeClr val="accent2"/>
                  </a:solidFill>
                </a:rPr>
                <a:t>你的标题</a:t>
              </a:r>
            </a:p>
          </p:txBody>
        </p:sp>
        <p:sp>
          <p:nvSpPr>
            <p:cNvPr id="38" name="TextBox 115">
              <a:extLst>
                <a:ext uri="{FF2B5EF4-FFF2-40B4-BE49-F238E27FC236}">
                  <a16:creationId xmlns:a16="http://schemas.microsoft.com/office/drawing/2014/main" id="{33AED017-6C98-4D1E-80AC-4A6D8F8E12AD}"/>
                </a:ext>
              </a:extLst>
            </p:cNvPr>
            <p:cNvSpPr txBox="1"/>
            <p:nvPr/>
          </p:nvSpPr>
          <p:spPr>
            <a:xfrm>
              <a:off x="607512" y="779887"/>
              <a:ext cx="145313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39" name="Group 88">
            <a:extLst>
              <a:ext uri="{FF2B5EF4-FFF2-40B4-BE49-F238E27FC236}">
                <a16:creationId xmlns:a16="http://schemas.microsoft.com/office/drawing/2014/main" id="{067FB85F-38CD-4568-ADD7-8D51E30FAA67}"/>
              </a:ext>
            </a:extLst>
          </p:cNvPr>
          <p:cNvGrpSpPr/>
          <p:nvPr/>
        </p:nvGrpSpPr>
        <p:grpSpPr>
          <a:xfrm>
            <a:off x="7058950" y="1662386"/>
            <a:ext cx="1987959" cy="936114"/>
            <a:chOff x="605672" y="661615"/>
            <a:chExt cx="1454970" cy="381557"/>
          </a:xfrm>
        </p:grpSpPr>
        <p:sp>
          <p:nvSpPr>
            <p:cNvPr id="40" name="TextBox 117">
              <a:extLst>
                <a:ext uri="{FF2B5EF4-FFF2-40B4-BE49-F238E27FC236}">
                  <a16:creationId xmlns:a16="http://schemas.microsoft.com/office/drawing/2014/main" id="{A90C66F2-2B6E-427B-8912-298E9067FF9C}"/>
                </a:ext>
              </a:extLst>
            </p:cNvPr>
            <p:cNvSpPr txBox="1"/>
            <p:nvPr/>
          </p:nvSpPr>
          <p:spPr>
            <a:xfrm>
              <a:off x="1032810" y="661615"/>
              <a:ext cx="600691" cy="100359"/>
            </a:xfrm>
            <a:prstGeom prst="rect">
              <a:avLst/>
            </a:prstGeom>
            <a:noFill/>
          </p:spPr>
          <p:txBody>
            <a:bodyPr wrap="none" lIns="0" tIns="0" rIns="0" bIns="0" rtlCol="0" anchor="t">
              <a:spAutoFit/>
            </a:bodyPr>
            <a:lstStyle/>
            <a:p>
              <a:pPr algn="ctr"/>
              <a:r>
                <a:rPr lang="zh-CN" altLang="en-US" sz="1600" b="1" dirty="0">
                  <a:solidFill>
                    <a:schemeClr val="accent4"/>
                  </a:solidFill>
                </a:rPr>
                <a:t>你的标题</a:t>
              </a:r>
            </a:p>
          </p:txBody>
        </p:sp>
        <p:sp>
          <p:nvSpPr>
            <p:cNvPr id="41" name="TextBox 118">
              <a:extLst>
                <a:ext uri="{FF2B5EF4-FFF2-40B4-BE49-F238E27FC236}">
                  <a16:creationId xmlns:a16="http://schemas.microsoft.com/office/drawing/2014/main" id="{1474BF56-1BC5-4A85-A3FD-950925F25014}"/>
                </a:ext>
              </a:extLst>
            </p:cNvPr>
            <p:cNvSpPr txBox="1"/>
            <p:nvPr/>
          </p:nvSpPr>
          <p:spPr>
            <a:xfrm>
              <a:off x="605672" y="779887"/>
              <a:ext cx="1454970" cy="263285"/>
            </a:xfrm>
            <a:prstGeom prst="rect">
              <a:avLst/>
            </a:prstGeom>
            <a:noFill/>
          </p:spPr>
          <p:txBody>
            <a:bodyPr wrap="square" lIns="0" tIns="0" rIns="0" bIns="0" rtlCol="0" anchor="t">
              <a:spAutoFit/>
            </a:bodyPr>
            <a:lstStyle/>
            <a:p>
              <a:pPr lvl="0" algn="r">
                <a:lnSpc>
                  <a:spcPct val="150000"/>
                </a:lnSpc>
              </a:pPr>
              <a:r>
                <a:rPr lang="zh-CN" altLang="en-US" sz="900" dirty="0">
                  <a:solidFill>
                    <a:prstClr val="black">
                      <a:lumMod val="75000"/>
                      <a:lumOff val="25000"/>
                    </a:prstClr>
                  </a:solidFill>
                </a:rPr>
                <a:t>在此添加相关内容在此添加相关内容在此添加相关内容</a:t>
              </a:r>
              <a:r>
                <a:rPr lang="zh-CN" altLang="en-US" sz="1000" dirty="0">
                  <a:solidFill>
                    <a:prstClr val="black">
                      <a:lumMod val="75000"/>
                      <a:lumOff val="25000"/>
                    </a:prstClr>
                  </a:solidFill>
                </a:rPr>
                <a:t>在此添加相关内容在此添加相关内容在此添加相关内容</a:t>
              </a:r>
              <a:endParaRPr lang="en-US" altLang="zh-CN" sz="1000" dirty="0">
                <a:solidFill>
                  <a:prstClr val="black">
                    <a:lumMod val="75000"/>
                    <a:lumOff val="25000"/>
                  </a:prstClr>
                </a:solidFill>
              </a:endParaRPr>
            </a:p>
          </p:txBody>
        </p:sp>
      </p:grpSp>
      <p:grpSp>
        <p:nvGrpSpPr>
          <p:cNvPr id="42" name="Group 68">
            <a:extLst>
              <a:ext uri="{FF2B5EF4-FFF2-40B4-BE49-F238E27FC236}">
                <a16:creationId xmlns:a16="http://schemas.microsoft.com/office/drawing/2014/main" id="{E8B2828A-19E4-4B1D-BACD-060C103C7074}"/>
              </a:ext>
            </a:extLst>
          </p:cNvPr>
          <p:cNvGrpSpPr/>
          <p:nvPr/>
        </p:nvGrpSpPr>
        <p:grpSpPr>
          <a:xfrm>
            <a:off x="1726681" y="1899165"/>
            <a:ext cx="745215" cy="745215"/>
            <a:chOff x="1295010" y="1424373"/>
            <a:chExt cx="558911" cy="558911"/>
          </a:xfrm>
        </p:grpSpPr>
        <p:sp>
          <p:nvSpPr>
            <p:cNvPr id="43" name="Teardrop 64">
              <a:extLst>
                <a:ext uri="{FF2B5EF4-FFF2-40B4-BE49-F238E27FC236}">
                  <a16:creationId xmlns:a16="http://schemas.microsoft.com/office/drawing/2014/main" id="{1C86224E-94C9-4C40-86EA-5FE2A4D49548}"/>
                </a:ext>
              </a:extLst>
            </p:cNvPr>
            <p:cNvSpPr/>
            <p:nvPr/>
          </p:nvSpPr>
          <p:spPr>
            <a:xfrm rot="8100000">
              <a:off x="1295010" y="1424373"/>
              <a:ext cx="558911" cy="55891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Freeform 116">
              <a:extLst>
                <a:ext uri="{FF2B5EF4-FFF2-40B4-BE49-F238E27FC236}">
                  <a16:creationId xmlns:a16="http://schemas.microsoft.com/office/drawing/2014/main" id="{5490BC78-2BAE-4BAD-8227-F8F0E6F48EDC}"/>
                </a:ext>
              </a:extLst>
            </p:cNvPr>
            <p:cNvSpPr>
              <a:spLocks noEditPoints="1"/>
            </p:cNvSpPr>
            <p:nvPr/>
          </p:nvSpPr>
          <p:spPr bwMode="auto">
            <a:xfrm>
              <a:off x="1420657" y="1575878"/>
              <a:ext cx="307301" cy="24782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75">
            <a:extLst>
              <a:ext uri="{FF2B5EF4-FFF2-40B4-BE49-F238E27FC236}">
                <a16:creationId xmlns:a16="http://schemas.microsoft.com/office/drawing/2014/main" id="{5A402A55-3BD2-45AC-A6E3-5B0718D75F59}"/>
              </a:ext>
            </a:extLst>
          </p:cNvPr>
          <p:cNvGrpSpPr/>
          <p:nvPr/>
        </p:nvGrpSpPr>
        <p:grpSpPr>
          <a:xfrm>
            <a:off x="5706185" y="1892814"/>
            <a:ext cx="745215" cy="745215"/>
            <a:chOff x="4279638" y="1419610"/>
            <a:chExt cx="558911" cy="558911"/>
          </a:xfrm>
        </p:grpSpPr>
        <p:sp>
          <p:nvSpPr>
            <p:cNvPr id="46" name="Teardrop 87">
              <a:extLst>
                <a:ext uri="{FF2B5EF4-FFF2-40B4-BE49-F238E27FC236}">
                  <a16:creationId xmlns:a16="http://schemas.microsoft.com/office/drawing/2014/main" id="{65E484D4-2D24-41E5-A485-2A20AF5180DD}"/>
                </a:ext>
              </a:extLst>
            </p:cNvPr>
            <p:cNvSpPr/>
            <p:nvPr/>
          </p:nvSpPr>
          <p:spPr>
            <a:xfrm rot="8100000">
              <a:off x="4279638" y="1419610"/>
              <a:ext cx="558911" cy="558911"/>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Freeform 15">
              <a:extLst>
                <a:ext uri="{FF2B5EF4-FFF2-40B4-BE49-F238E27FC236}">
                  <a16:creationId xmlns:a16="http://schemas.microsoft.com/office/drawing/2014/main" id="{E482FF15-8441-47BF-B2F2-8447CAFD8527}"/>
                </a:ext>
              </a:extLst>
            </p:cNvPr>
            <p:cNvSpPr>
              <a:spLocks noEditPoints="1"/>
            </p:cNvSpPr>
            <p:nvPr/>
          </p:nvSpPr>
          <p:spPr bwMode="auto">
            <a:xfrm>
              <a:off x="4433364" y="1598738"/>
              <a:ext cx="266700" cy="200025"/>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8" name="Group 78">
            <a:extLst>
              <a:ext uri="{FF2B5EF4-FFF2-40B4-BE49-F238E27FC236}">
                <a16:creationId xmlns:a16="http://schemas.microsoft.com/office/drawing/2014/main" id="{A41D28E3-688D-4B12-B9A4-C37CEACB6E27}"/>
              </a:ext>
            </a:extLst>
          </p:cNvPr>
          <p:cNvGrpSpPr/>
          <p:nvPr/>
        </p:nvGrpSpPr>
        <p:grpSpPr>
          <a:xfrm>
            <a:off x="9678641" y="1892814"/>
            <a:ext cx="745215" cy="745215"/>
            <a:chOff x="7258980" y="1419610"/>
            <a:chExt cx="558911" cy="558911"/>
          </a:xfrm>
        </p:grpSpPr>
        <p:sp>
          <p:nvSpPr>
            <p:cNvPr id="49" name="Teardrop 92">
              <a:extLst>
                <a:ext uri="{FF2B5EF4-FFF2-40B4-BE49-F238E27FC236}">
                  <a16:creationId xmlns:a16="http://schemas.microsoft.com/office/drawing/2014/main" id="{50229D5C-65F0-4821-9D25-98E8DC045478}"/>
                </a:ext>
              </a:extLst>
            </p:cNvPr>
            <p:cNvSpPr/>
            <p:nvPr/>
          </p:nvSpPr>
          <p:spPr>
            <a:xfrm rot="8100000">
              <a:off x="7258980" y="1419610"/>
              <a:ext cx="558911" cy="558911"/>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0" name="Freeform 152">
              <a:extLst>
                <a:ext uri="{FF2B5EF4-FFF2-40B4-BE49-F238E27FC236}">
                  <a16:creationId xmlns:a16="http://schemas.microsoft.com/office/drawing/2014/main" id="{41146257-35E4-4E8A-84C6-F78DBD84E019}"/>
                </a:ext>
              </a:extLst>
            </p:cNvPr>
            <p:cNvSpPr>
              <a:spLocks noEditPoints="1"/>
            </p:cNvSpPr>
            <p:nvPr/>
          </p:nvSpPr>
          <p:spPr bwMode="auto">
            <a:xfrm>
              <a:off x="7397225" y="1605088"/>
              <a:ext cx="276028" cy="25508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1" name="Group 76">
            <a:extLst>
              <a:ext uri="{FF2B5EF4-FFF2-40B4-BE49-F238E27FC236}">
                <a16:creationId xmlns:a16="http://schemas.microsoft.com/office/drawing/2014/main" id="{4999347F-2362-4172-8BA8-3DDB6AF2E0BC}"/>
              </a:ext>
            </a:extLst>
          </p:cNvPr>
          <p:cNvGrpSpPr/>
          <p:nvPr/>
        </p:nvGrpSpPr>
        <p:grpSpPr>
          <a:xfrm>
            <a:off x="7691874" y="4599134"/>
            <a:ext cx="745215" cy="745215"/>
            <a:chOff x="5768905" y="3449350"/>
            <a:chExt cx="558911" cy="558911"/>
          </a:xfrm>
        </p:grpSpPr>
        <p:sp>
          <p:nvSpPr>
            <p:cNvPr id="52" name="Teardrop 102">
              <a:extLst>
                <a:ext uri="{FF2B5EF4-FFF2-40B4-BE49-F238E27FC236}">
                  <a16:creationId xmlns:a16="http://schemas.microsoft.com/office/drawing/2014/main" id="{E534C8C9-3F09-45AE-B55C-7A4F3E7B53A4}"/>
                </a:ext>
              </a:extLst>
            </p:cNvPr>
            <p:cNvSpPr/>
            <p:nvPr/>
          </p:nvSpPr>
          <p:spPr>
            <a:xfrm rot="18900000">
              <a:off x="5768905" y="3449350"/>
              <a:ext cx="558911" cy="558911"/>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3" name="Freeform 57">
              <a:extLst>
                <a:ext uri="{FF2B5EF4-FFF2-40B4-BE49-F238E27FC236}">
                  <a16:creationId xmlns:a16="http://schemas.microsoft.com/office/drawing/2014/main" id="{9F5614F1-A466-453D-B180-67B4E2B76C8C}"/>
                </a:ext>
              </a:extLst>
            </p:cNvPr>
            <p:cNvSpPr>
              <a:spLocks noEditPoints="1"/>
            </p:cNvSpPr>
            <p:nvPr/>
          </p:nvSpPr>
          <p:spPr bwMode="auto">
            <a:xfrm>
              <a:off x="5935988" y="3605501"/>
              <a:ext cx="231093" cy="23109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4" name="Group 72">
            <a:extLst>
              <a:ext uri="{FF2B5EF4-FFF2-40B4-BE49-F238E27FC236}">
                <a16:creationId xmlns:a16="http://schemas.microsoft.com/office/drawing/2014/main" id="{A1C0A215-7DDC-49BC-97B8-8073984F9B67}"/>
              </a:ext>
            </a:extLst>
          </p:cNvPr>
          <p:cNvGrpSpPr/>
          <p:nvPr/>
        </p:nvGrpSpPr>
        <p:grpSpPr>
          <a:xfrm>
            <a:off x="3715639" y="4599134"/>
            <a:ext cx="745215" cy="745215"/>
            <a:chOff x="2786729" y="3449350"/>
            <a:chExt cx="558911" cy="558911"/>
          </a:xfrm>
        </p:grpSpPr>
        <p:sp>
          <p:nvSpPr>
            <p:cNvPr id="55" name="Teardrop 97">
              <a:extLst>
                <a:ext uri="{FF2B5EF4-FFF2-40B4-BE49-F238E27FC236}">
                  <a16:creationId xmlns:a16="http://schemas.microsoft.com/office/drawing/2014/main" id="{35E2449C-FC8E-4D3D-BFD7-9F9D9130F54D}"/>
                </a:ext>
              </a:extLst>
            </p:cNvPr>
            <p:cNvSpPr/>
            <p:nvPr/>
          </p:nvSpPr>
          <p:spPr>
            <a:xfrm rot="18900000">
              <a:off x="2786729" y="3449350"/>
              <a:ext cx="558911" cy="558911"/>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6" name="Freeform 105">
              <a:extLst>
                <a:ext uri="{FF2B5EF4-FFF2-40B4-BE49-F238E27FC236}">
                  <a16:creationId xmlns:a16="http://schemas.microsoft.com/office/drawing/2014/main" id="{8B46E26F-9BDD-427C-9C92-64D4483FF647}"/>
                </a:ext>
              </a:extLst>
            </p:cNvPr>
            <p:cNvSpPr>
              <a:spLocks noEditPoints="1"/>
            </p:cNvSpPr>
            <p:nvPr/>
          </p:nvSpPr>
          <p:spPr bwMode="auto">
            <a:xfrm>
              <a:off x="2965282" y="3615692"/>
              <a:ext cx="224150" cy="2209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3">
                    <a:lumMod val="50000"/>
                  </a:schemeClr>
                </a:solidFill>
              </a:endParaRPr>
            </a:p>
          </p:txBody>
        </p:sp>
      </p:grpSp>
    </p:spTree>
    <p:extLst>
      <p:ext uri="{BB962C8B-B14F-4D97-AF65-F5344CB8AC3E}">
        <p14:creationId xmlns:p14="http://schemas.microsoft.com/office/powerpoint/2010/main" val="190955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0-#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0-#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0-#ppt_w/2"/>
                                          </p:val>
                                        </p:tav>
                                        <p:tav tm="100000">
                                          <p:val>
                                            <p:strVal val="#ppt_x"/>
                                          </p:val>
                                        </p:tav>
                                      </p:tavLst>
                                    </p:anim>
                                    <p:anim calcmode="lin" valueType="num">
                                      <p:cBhvr additive="base">
                                        <p:cTn id="42" dur="500" fill="hold"/>
                                        <p:tgtEl>
                                          <p:spTgt spid="36"/>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0-#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0-#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0-#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0-#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0-#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0-#ppt_w/2"/>
                                          </p:val>
                                        </p:tav>
                                        <p:tav tm="100000">
                                          <p:val>
                                            <p:strVal val="#ppt_x"/>
                                          </p:val>
                                        </p:tav>
                                      </p:tavLst>
                                    </p:anim>
                                    <p:anim calcmode="lin" valueType="num">
                                      <p:cBhvr additive="base">
                                        <p:cTn id="74" dur="500" fill="hold"/>
                                        <p:tgtEl>
                                          <p:spTgt spid="11"/>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 calcmode="lin" valueType="num">
                                      <p:cBhvr additive="base">
                                        <p:cTn id="81" dur="500" fill="hold"/>
                                        <p:tgtEl>
                                          <p:spTgt spid="26"/>
                                        </p:tgtEl>
                                        <p:attrNameLst>
                                          <p:attrName>ppt_x</p:attrName>
                                        </p:attrNameLst>
                                      </p:cBhvr>
                                      <p:tavLst>
                                        <p:tav tm="0">
                                          <p:val>
                                            <p:strVal val="0-#ppt_w/2"/>
                                          </p:val>
                                        </p:tav>
                                        <p:tav tm="100000">
                                          <p:val>
                                            <p:strVal val="#ppt_x"/>
                                          </p:val>
                                        </p:tav>
                                      </p:tavLst>
                                    </p:anim>
                                    <p:anim calcmode="lin" valueType="num">
                                      <p:cBhvr additive="base">
                                        <p:cTn id="82" dur="500" fill="hold"/>
                                        <p:tgtEl>
                                          <p:spTgt spid="26"/>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0-#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8" fill="hold" nodeType="with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500" fill="hold"/>
                                        <p:tgtEl>
                                          <p:spTgt spid="51"/>
                                        </p:tgtEl>
                                        <p:attrNameLst>
                                          <p:attrName>ppt_x</p:attrName>
                                        </p:attrNameLst>
                                      </p:cBhvr>
                                      <p:tavLst>
                                        <p:tav tm="0">
                                          <p:val>
                                            <p:strVal val="0-#ppt_w/2"/>
                                          </p:val>
                                        </p:tav>
                                        <p:tav tm="100000">
                                          <p:val>
                                            <p:strVal val="#ppt_x"/>
                                          </p:val>
                                        </p:tav>
                                      </p:tavLst>
                                    </p:anim>
                                    <p:anim calcmode="lin" valueType="num">
                                      <p:cBhvr additive="base">
                                        <p:cTn id="90"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8" fill="hold" nodeType="click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additive="base">
                                        <p:cTn id="99" dur="500" fill="hold"/>
                                        <p:tgtEl>
                                          <p:spTgt spid="21"/>
                                        </p:tgtEl>
                                        <p:attrNameLst>
                                          <p:attrName>ppt_x</p:attrName>
                                        </p:attrNameLst>
                                      </p:cBhvr>
                                      <p:tavLst>
                                        <p:tav tm="0">
                                          <p:val>
                                            <p:strVal val="0-#ppt_w/2"/>
                                          </p:val>
                                        </p:tav>
                                        <p:tav tm="100000">
                                          <p:val>
                                            <p:strVal val="#ppt_x"/>
                                          </p:val>
                                        </p:tav>
                                      </p:tavLst>
                                    </p:anim>
                                    <p:anim calcmode="lin" valueType="num">
                                      <p:cBhvr additive="base">
                                        <p:cTn id="100" dur="500" fill="hold"/>
                                        <p:tgtEl>
                                          <p:spTgt spid="21"/>
                                        </p:tgtEl>
                                        <p:attrNameLst>
                                          <p:attrName>ppt_y</p:attrName>
                                        </p:attrNameLst>
                                      </p:cBhvr>
                                      <p:tavLst>
                                        <p:tav tm="0">
                                          <p:val>
                                            <p:strVal val="#ppt_y"/>
                                          </p:val>
                                        </p:tav>
                                        <p:tav tm="100000">
                                          <p:val>
                                            <p:strVal val="#ppt_y"/>
                                          </p:val>
                                        </p:tav>
                                      </p:tavLst>
                                    </p:anim>
                                  </p:childTnLst>
                                </p:cTn>
                              </p:par>
                              <p:par>
                                <p:cTn id="101" presetID="2" presetClass="entr" presetSubtype="8" fill="hold" nodeType="with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fill="hold"/>
                                        <p:tgtEl>
                                          <p:spTgt spid="24"/>
                                        </p:tgtEl>
                                        <p:attrNameLst>
                                          <p:attrName>ppt_x</p:attrName>
                                        </p:attrNameLst>
                                      </p:cBhvr>
                                      <p:tavLst>
                                        <p:tav tm="0">
                                          <p:val>
                                            <p:strVal val="0-#ppt_w/2"/>
                                          </p:val>
                                        </p:tav>
                                        <p:tav tm="100000">
                                          <p:val>
                                            <p:strVal val="#ppt_x"/>
                                          </p:val>
                                        </p:tav>
                                      </p:tavLst>
                                    </p:anim>
                                    <p:anim calcmode="lin" valueType="num">
                                      <p:cBhvr additive="base">
                                        <p:cTn id="104" dur="500" fill="hold"/>
                                        <p:tgtEl>
                                          <p:spTgt spid="24"/>
                                        </p:tgtEl>
                                        <p:attrNameLst>
                                          <p:attrName>ppt_y</p:attrName>
                                        </p:attrNameLst>
                                      </p:cBhvr>
                                      <p:tavLst>
                                        <p:tav tm="0">
                                          <p:val>
                                            <p:strVal val="#ppt_y"/>
                                          </p:val>
                                        </p:tav>
                                        <p:tav tm="100000">
                                          <p:val>
                                            <p:strVal val="#ppt_y"/>
                                          </p:val>
                                        </p:tav>
                                      </p:tavLst>
                                    </p:anim>
                                  </p:childTnLst>
                                </p:cTn>
                              </p:par>
                              <p:par>
                                <p:cTn id="105" presetID="2" presetClass="entr" presetSubtype="8" fill="hold"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0-#ppt_w/2"/>
                                          </p:val>
                                        </p:tav>
                                        <p:tav tm="100000">
                                          <p:val>
                                            <p:strVal val="#ppt_x"/>
                                          </p:val>
                                        </p:tav>
                                      </p:tavLst>
                                    </p:anim>
                                    <p:anim calcmode="lin" valueType="num">
                                      <p:cBhvr additive="base">
                                        <p:cTn id="108" dur="500" fill="hold"/>
                                        <p:tgtEl>
                                          <p:spTgt spid="33"/>
                                        </p:tgtEl>
                                        <p:attrNameLst>
                                          <p:attrName>ppt_y</p:attrName>
                                        </p:attrNameLst>
                                      </p:cBhvr>
                                      <p:tavLst>
                                        <p:tav tm="0">
                                          <p:val>
                                            <p:strVal val="#ppt_y"/>
                                          </p:val>
                                        </p:tav>
                                        <p:tav tm="100000">
                                          <p:val>
                                            <p:strVal val="#ppt_y"/>
                                          </p:val>
                                        </p:tav>
                                      </p:tavLst>
                                    </p:anim>
                                  </p:childTnLst>
                                </p:cTn>
                              </p:par>
                              <p:par>
                                <p:cTn id="109" presetID="2" presetClass="entr" presetSubtype="8"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fill="hold"/>
                                        <p:tgtEl>
                                          <p:spTgt spid="48"/>
                                        </p:tgtEl>
                                        <p:attrNameLst>
                                          <p:attrName>ppt_x</p:attrName>
                                        </p:attrNameLst>
                                      </p:cBhvr>
                                      <p:tavLst>
                                        <p:tav tm="0">
                                          <p:val>
                                            <p:strVal val="0-#ppt_w/2"/>
                                          </p:val>
                                        </p:tav>
                                        <p:tav tm="100000">
                                          <p:val>
                                            <p:strVal val="#ppt_x"/>
                                          </p:val>
                                        </p:tav>
                                      </p:tavLst>
                                    </p:anim>
                                    <p:anim calcmode="lin" valueType="num">
                                      <p:cBhvr additive="base">
                                        <p:cTn id="11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1">
            <a:extLst>
              <a:ext uri="{FF2B5EF4-FFF2-40B4-BE49-F238E27FC236}">
                <a16:creationId xmlns:a16="http://schemas.microsoft.com/office/drawing/2014/main" id="{BF4E52CE-2454-463B-A815-84777272B9C9}"/>
              </a:ext>
            </a:extLst>
          </p:cNvPr>
          <p:cNvGrpSpPr/>
          <p:nvPr/>
        </p:nvGrpSpPr>
        <p:grpSpPr>
          <a:xfrm>
            <a:off x="7085863" y="3413008"/>
            <a:ext cx="2246520" cy="1086177"/>
            <a:chOff x="2486242" y="2651373"/>
            <a:chExt cx="1684890" cy="814633"/>
          </a:xfrm>
        </p:grpSpPr>
        <p:cxnSp>
          <p:nvCxnSpPr>
            <p:cNvPr id="3" name="Straight Connector 182">
              <a:extLst>
                <a:ext uri="{FF2B5EF4-FFF2-40B4-BE49-F238E27FC236}">
                  <a16:creationId xmlns:a16="http://schemas.microsoft.com/office/drawing/2014/main" id="{5B5E8E32-CBB8-4932-BA13-9322DAB8CB6C}"/>
                </a:ext>
              </a:extLst>
            </p:cNvPr>
            <p:cNvCxnSpPr/>
            <p:nvPr/>
          </p:nvCxnSpPr>
          <p:spPr>
            <a:xfrm flipH="1">
              <a:off x="2486242" y="2859785"/>
              <a:ext cx="0" cy="606221"/>
            </a:xfrm>
            <a:prstGeom prst="line">
              <a:avLst/>
            </a:prstGeom>
            <a:ln w="19050" cap="rnd">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Connector 183">
              <a:extLst>
                <a:ext uri="{FF2B5EF4-FFF2-40B4-BE49-F238E27FC236}">
                  <a16:creationId xmlns:a16="http://schemas.microsoft.com/office/drawing/2014/main" id="{219EF020-961F-4271-A973-D9609B535FFD}"/>
                </a:ext>
              </a:extLst>
            </p:cNvPr>
            <p:cNvCxnSpPr/>
            <p:nvPr/>
          </p:nvCxnSpPr>
          <p:spPr>
            <a:xfrm>
              <a:off x="2488623" y="2859785"/>
              <a:ext cx="1680128" cy="0"/>
            </a:xfrm>
            <a:prstGeom prst="line">
              <a:avLst/>
            </a:prstGeom>
            <a:ln w="19050" cap="rnd">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Straight Connector 184">
              <a:extLst>
                <a:ext uri="{FF2B5EF4-FFF2-40B4-BE49-F238E27FC236}">
                  <a16:creationId xmlns:a16="http://schemas.microsoft.com/office/drawing/2014/main" id="{ACC53BE5-FBAA-424E-B824-41B9AE8B58D0}"/>
                </a:ext>
              </a:extLst>
            </p:cNvPr>
            <p:cNvCxnSpPr/>
            <p:nvPr/>
          </p:nvCxnSpPr>
          <p:spPr>
            <a:xfrm flipH="1" flipV="1">
              <a:off x="4171132" y="2651373"/>
              <a:ext cx="0" cy="208412"/>
            </a:xfrm>
            <a:prstGeom prst="line">
              <a:avLst/>
            </a:prstGeom>
            <a:ln w="19050" cap="rnd">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6" name="Group 171">
            <a:extLst>
              <a:ext uri="{FF2B5EF4-FFF2-40B4-BE49-F238E27FC236}">
                <a16:creationId xmlns:a16="http://schemas.microsoft.com/office/drawing/2014/main" id="{F28B544C-8B1F-4D77-9D49-D6CEEB45E959}"/>
              </a:ext>
            </a:extLst>
          </p:cNvPr>
          <p:cNvGrpSpPr/>
          <p:nvPr/>
        </p:nvGrpSpPr>
        <p:grpSpPr>
          <a:xfrm flipH="1">
            <a:off x="4266748" y="3413008"/>
            <a:ext cx="2243345" cy="1086177"/>
            <a:chOff x="2486242" y="2651373"/>
            <a:chExt cx="1682509" cy="814633"/>
          </a:xfrm>
        </p:grpSpPr>
        <p:cxnSp>
          <p:nvCxnSpPr>
            <p:cNvPr id="7" name="Straight Connector 172">
              <a:extLst>
                <a:ext uri="{FF2B5EF4-FFF2-40B4-BE49-F238E27FC236}">
                  <a16:creationId xmlns:a16="http://schemas.microsoft.com/office/drawing/2014/main" id="{84309736-12E4-4C3E-83B8-B7F6E30A1736}"/>
                </a:ext>
              </a:extLst>
            </p:cNvPr>
            <p:cNvCxnSpPr/>
            <p:nvPr/>
          </p:nvCxnSpPr>
          <p:spPr>
            <a:xfrm flipH="1">
              <a:off x="2486242" y="2859785"/>
              <a:ext cx="0" cy="606221"/>
            </a:xfrm>
            <a:prstGeom prst="line">
              <a:avLst/>
            </a:prstGeom>
            <a:ln w="19050" cap="rnd">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173">
              <a:extLst>
                <a:ext uri="{FF2B5EF4-FFF2-40B4-BE49-F238E27FC236}">
                  <a16:creationId xmlns:a16="http://schemas.microsoft.com/office/drawing/2014/main" id="{2041E170-E8D2-4C61-90E9-6CF2460BCCF8}"/>
                </a:ext>
              </a:extLst>
            </p:cNvPr>
            <p:cNvCxnSpPr/>
            <p:nvPr/>
          </p:nvCxnSpPr>
          <p:spPr>
            <a:xfrm>
              <a:off x="2488623" y="2859785"/>
              <a:ext cx="1680128" cy="0"/>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 name="Straight Connector 174">
              <a:extLst>
                <a:ext uri="{FF2B5EF4-FFF2-40B4-BE49-F238E27FC236}">
                  <a16:creationId xmlns:a16="http://schemas.microsoft.com/office/drawing/2014/main" id="{079FED84-FBCD-4915-A015-3B1ECA2A25D2}"/>
                </a:ext>
              </a:extLst>
            </p:cNvPr>
            <p:cNvCxnSpPr/>
            <p:nvPr/>
          </p:nvCxnSpPr>
          <p:spPr>
            <a:xfrm flipH="1" flipV="1">
              <a:off x="4168751" y="2651373"/>
              <a:ext cx="0" cy="2084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 name="Group 164">
            <a:extLst>
              <a:ext uri="{FF2B5EF4-FFF2-40B4-BE49-F238E27FC236}">
                <a16:creationId xmlns:a16="http://schemas.microsoft.com/office/drawing/2014/main" id="{36EDC001-D746-4A2C-8414-E18E857FD5E2}"/>
              </a:ext>
            </a:extLst>
          </p:cNvPr>
          <p:cNvGrpSpPr/>
          <p:nvPr/>
        </p:nvGrpSpPr>
        <p:grpSpPr>
          <a:xfrm>
            <a:off x="4242036" y="2881045"/>
            <a:ext cx="2002099" cy="1618140"/>
            <a:chOff x="2667177" y="2252401"/>
            <a:chExt cx="1501574" cy="1213605"/>
          </a:xfrm>
        </p:grpSpPr>
        <p:cxnSp>
          <p:nvCxnSpPr>
            <p:cNvPr id="11" name="Straight Connector 146">
              <a:extLst>
                <a:ext uri="{FF2B5EF4-FFF2-40B4-BE49-F238E27FC236}">
                  <a16:creationId xmlns:a16="http://schemas.microsoft.com/office/drawing/2014/main" id="{A3C94A77-F4F5-460D-BB94-C2728D9BFF53}"/>
                </a:ext>
              </a:extLst>
            </p:cNvPr>
            <p:cNvCxnSpPr/>
            <p:nvPr/>
          </p:nvCxnSpPr>
          <p:spPr>
            <a:xfrm>
              <a:off x="2667177" y="3032606"/>
              <a:ext cx="0" cy="433400"/>
            </a:xfrm>
            <a:prstGeom prst="line">
              <a:avLst/>
            </a:prstGeom>
            <a:ln w="19050"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57">
              <a:extLst>
                <a:ext uri="{FF2B5EF4-FFF2-40B4-BE49-F238E27FC236}">
                  <a16:creationId xmlns:a16="http://schemas.microsoft.com/office/drawing/2014/main" id="{24BA2ED4-B4BC-40AF-99A3-CE63880B9046}"/>
                </a:ext>
              </a:extLst>
            </p:cNvPr>
            <p:cNvCxnSpPr/>
            <p:nvPr/>
          </p:nvCxnSpPr>
          <p:spPr>
            <a:xfrm>
              <a:off x="2667177" y="3032606"/>
              <a:ext cx="1501574" cy="0"/>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61">
              <a:extLst>
                <a:ext uri="{FF2B5EF4-FFF2-40B4-BE49-F238E27FC236}">
                  <a16:creationId xmlns:a16="http://schemas.microsoft.com/office/drawing/2014/main" id="{8F3ED6F3-534C-4B81-9E6B-FB52E567DAAA}"/>
                </a:ext>
              </a:extLst>
            </p:cNvPr>
            <p:cNvCxnSpPr/>
            <p:nvPr/>
          </p:nvCxnSpPr>
          <p:spPr>
            <a:xfrm flipV="1">
              <a:off x="4168751" y="2252401"/>
              <a:ext cx="0" cy="78020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4" name="Group 56">
            <a:extLst>
              <a:ext uri="{FF2B5EF4-FFF2-40B4-BE49-F238E27FC236}">
                <a16:creationId xmlns:a16="http://schemas.microsoft.com/office/drawing/2014/main" id="{9F060429-0D6E-43C7-8889-271FD821E325}"/>
              </a:ext>
            </a:extLst>
          </p:cNvPr>
          <p:cNvGrpSpPr/>
          <p:nvPr/>
        </p:nvGrpSpPr>
        <p:grpSpPr>
          <a:xfrm rot="2469737">
            <a:off x="8526020" y="1721719"/>
            <a:ext cx="1463835" cy="1446068"/>
            <a:chOff x="654724" y="1189182"/>
            <a:chExt cx="1097876" cy="1084551"/>
          </a:xfrm>
        </p:grpSpPr>
        <p:sp>
          <p:nvSpPr>
            <p:cNvPr id="15" name="Rounded Rectangle 55">
              <a:extLst>
                <a:ext uri="{FF2B5EF4-FFF2-40B4-BE49-F238E27FC236}">
                  <a16:creationId xmlns:a16="http://schemas.microsoft.com/office/drawing/2014/main" id="{873743FB-E36C-4E90-885F-6E28B0E60B03}"/>
                </a:ext>
              </a:extLst>
            </p:cNvPr>
            <p:cNvSpPr/>
            <p:nvPr/>
          </p:nvSpPr>
          <p:spPr>
            <a:xfrm>
              <a:off x="654724" y="1246789"/>
              <a:ext cx="1097876" cy="1026944"/>
            </a:xfrm>
            <a:prstGeom prst="roundRect">
              <a:avLst>
                <a:gd name="adj" fmla="val 924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Rounded Rectangle 54">
              <a:extLst>
                <a:ext uri="{FF2B5EF4-FFF2-40B4-BE49-F238E27FC236}">
                  <a16:creationId xmlns:a16="http://schemas.microsoft.com/office/drawing/2014/main" id="{C128BABD-B053-4245-806D-83EB37D3B895}"/>
                </a:ext>
              </a:extLst>
            </p:cNvPr>
            <p:cNvSpPr/>
            <p:nvPr/>
          </p:nvSpPr>
          <p:spPr>
            <a:xfrm>
              <a:off x="654724" y="1189182"/>
              <a:ext cx="1097876" cy="1026944"/>
            </a:xfrm>
            <a:prstGeom prst="roundRect">
              <a:avLst>
                <a:gd name="adj" fmla="val 92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7" name="Group 58">
            <a:extLst>
              <a:ext uri="{FF2B5EF4-FFF2-40B4-BE49-F238E27FC236}">
                <a16:creationId xmlns:a16="http://schemas.microsoft.com/office/drawing/2014/main" id="{A5D76005-C433-4661-859D-BBDB44B6DCC7}"/>
              </a:ext>
            </a:extLst>
          </p:cNvPr>
          <p:cNvGrpSpPr/>
          <p:nvPr/>
        </p:nvGrpSpPr>
        <p:grpSpPr>
          <a:xfrm rot="2717208">
            <a:off x="6049883" y="1721721"/>
            <a:ext cx="1463835" cy="1446068"/>
            <a:chOff x="654724" y="1189182"/>
            <a:chExt cx="1097876" cy="1084551"/>
          </a:xfrm>
        </p:grpSpPr>
        <p:sp>
          <p:nvSpPr>
            <p:cNvPr id="18" name="Rounded Rectangle 59">
              <a:extLst>
                <a:ext uri="{FF2B5EF4-FFF2-40B4-BE49-F238E27FC236}">
                  <a16:creationId xmlns:a16="http://schemas.microsoft.com/office/drawing/2014/main" id="{CE4EAD84-5BF7-414C-AA43-14852FA4ECCE}"/>
                </a:ext>
              </a:extLst>
            </p:cNvPr>
            <p:cNvSpPr/>
            <p:nvPr/>
          </p:nvSpPr>
          <p:spPr>
            <a:xfrm>
              <a:off x="654724" y="1246789"/>
              <a:ext cx="1097876" cy="1026944"/>
            </a:xfrm>
            <a:prstGeom prst="roundRect">
              <a:avLst>
                <a:gd name="adj" fmla="val 9247"/>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9" name="Rounded Rectangle 60">
              <a:extLst>
                <a:ext uri="{FF2B5EF4-FFF2-40B4-BE49-F238E27FC236}">
                  <a16:creationId xmlns:a16="http://schemas.microsoft.com/office/drawing/2014/main" id="{109F53F8-D4B0-4B11-A9B8-0875359DFC21}"/>
                </a:ext>
              </a:extLst>
            </p:cNvPr>
            <p:cNvSpPr/>
            <p:nvPr/>
          </p:nvSpPr>
          <p:spPr>
            <a:xfrm>
              <a:off x="654724" y="1189182"/>
              <a:ext cx="1097876" cy="1026944"/>
            </a:xfrm>
            <a:prstGeom prst="roundRect">
              <a:avLst>
                <a:gd name="adj" fmla="val 92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0" name="Group 61">
            <a:extLst>
              <a:ext uri="{FF2B5EF4-FFF2-40B4-BE49-F238E27FC236}">
                <a16:creationId xmlns:a16="http://schemas.microsoft.com/office/drawing/2014/main" id="{34FCAB1D-E3A4-4042-B1DF-C9FF95D68D98}"/>
              </a:ext>
            </a:extLst>
          </p:cNvPr>
          <p:cNvGrpSpPr/>
          <p:nvPr/>
        </p:nvGrpSpPr>
        <p:grpSpPr>
          <a:xfrm rot="2654940">
            <a:off x="3517251" y="1721721"/>
            <a:ext cx="1463835" cy="1446068"/>
            <a:chOff x="654724" y="1189182"/>
            <a:chExt cx="1097876" cy="1084551"/>
          </a:xfrm>
        </p:grpSpPr>
        <p:sp>
          <p:nvSpPr>
            <p:cNvPr id="21" name="Rounded Rectangle 71">
              <a:extLst>
                <a:ext uri="{FF2B5EF4-FFF2-40B4-BE49-F238E27FC236}">
                  <a16:creationId xmlns:a16="http://schemas.microsoft.com/office/drawing/2014/main" id="{120FCB25-2A0D-4AC7-81C2-7B1A7BA2CBC3}"/>
                </a:ext>
              </a:extLst>
            </p:cNvPr>
            <p:cNvSpPr/>
            <p:nvPr/>
          </p:nvSpPr>
          <p:spPr>
            <a:xfrm>
              <a:off x="654724" y="1246789"/>
              <a:ext cx="1097876" cy="1026944"/>
            </a:xfrm>
            <a:prstGeom prst="roundRect">
              <a:avLst>
                <a:gd name="adj" fmla="val 924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Rounded Rectangle 72">
              <a:extLst>
                <a:ext uri="{FF2B5EF4-FFF2-40B4-BE49-F238E27FC236}">
                  <a16:creationId xmlns:a16="http://schemas.microsoft.com/office/drawing/2014/main" id="{DC698D14-F28D-413E-AFF2-3EA4647A137B}"/>
                </a:ext>
              </a:extLst>
            </p:cNvPr>
            <p:cNvSpPr/>
            <p:nvPr/>
          </p:nvSpPr>
          <p:spPr>
            <a:xfrm>
              <a:off x="654724" y="1189182"/>
              <a:ext cx="1097876" cy="1026944"/>
            </a:xfrm>
            <a:prstGeom prst="roundRect">
              <a:avLst>
                <a:gd name="adj" fmla="val 924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3" name="Group 85">
            <a:extLst>
              <a:ext uri="{FF2B5EF4-FFF2-40B4-BE49-F238E27FC236}">
                <a16:creationId xmlns:a16="http://schemas.microsoft.com/office/drawing/2014/main" id="{DEFDAAF6-F10C-45F0-AAB8-A7577F625385}"/>
              </a:ext>
            </a:extLst>
          </p:cNvPr>
          <p:cNvGrpSpPr/>
          <p:nvPr/>
        </p:nvGrpSpPr>
        <p:grpSpPr>
          <a:xfrm rot="16200000">
            <a:off x="8906506" y="2035795"/>
            <a:ext cx="835649" cy="750205"/>
            <a:chOff x="5488315" y="1649273"/>
            <a:chExt cx="626737" cy="562653"/>
          </a:xfrm>
        </p:grpSpPr>
        <p:grpSp>
          <p:nvGrpSpPr>
            <p:cNvPr id="24" name="Group 119">
              <a:extLst>
                <a:ext uri="{FF2B5EF4-FFF2-40B4-BE49-F238E27FC236}">
                  <a16:creationId xmlns:a16="http://schemas.microsoft.com/office/drawing/2014/main" id="{C354FB72-973A-4F5E-880E-54E26C0508D2}"/>
                </a:ext>
              </a:extLst>
            </p:cNvPr>
            <p:cNvGrpSpPr/>
            <p:nvPr/>
          </p:nvGrpSpPr>
          <p:grpSpPr>
            <a:xfrm rot="5400000">
              <a:off x="5724969" y="1727003"/>
              <a:ext cx="383806" cy="396360"/>
              <a:chOff x="1227138" y="271463"/>
              <a:chExt cx="679450" cy="701675"/>
            </a:xfrm>
            <a:solidFill>
              <a:schemeClr val="bg1"/>
            </a:solidFill>
          </p:grpSpPr>
          <p:sp>
            <p:nvSpPr>
              <p:cNvPr id="26" name="Freeform 5">
                <a:extLst>
                  <a:ext uri="{FF2B5EF4-FFF2-40B4-BE49-F238E27FC236}">
                    <a16:creationId xmlns:a16="http://schemas.microsoft.com/office/drawing/2014/main" id="{80282957-0429-41DF-A8AC-C37A9D0B9B48}"/>
                  </a:ext>
                </a:extLst>
              </p:cNvPr>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6">
                <a:extLst>
                  <a:ext uri="{FF2B5EF4-FFF2-40B4-BE49-F238E27FC236}">
                    <a16:creationId xmlns:a16="http://schemas.microsoft.com/office/drawing/2014/main" id="{F8C054A8-E2F9-465A-AC10-9C94B088AFE5}"/>
                  </a:ext>
                </a:extLst>
              </p:cNvPr>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7">
                <a:extLst>
                  <a:ext uri="{FF2B5EF4-FFF2-40B4-BE49-F238E27FC236}">
                    <a16:creationId xmlns:a16="http://schemas.microsoft.com/office/drawing/2014/main" id="{CD79FC72-98F3-4047-BDF6-2E62B48FE9EA}"/>
                  </a:ext>
                </a:extLst>
              </p:cNvPr>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8">
                <a:extLst>
                  <a:ext uri="{FF2B5EF4-FFF2-40B4-BE49-F238E27FC236}">
                    <a16:creationId xmlns:a16="http://schemas.microsoft.com/office/drawing/2014/main" id="{66C3B2EB-BCEA-475E-8BBE-B3892AC53399}"/>
                  </a:ext>
                </a:extLst>
              </p:cNvPr>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5" name="Text Placeholder 3">
              <a:extLst>
                <a:ext uri="{FF2B5EF4-FFF2-40B4-BE49-F238E27FC236}">
                  <a16:creationId xmlns:a16="http://schemas.microsoft.com/office/drawing/2014/main" id="{68CA6DAD-100C-4AC0-AB10-EAA0C3B6AC5B}"/>
                </a:ext>
              </a:extLst>
            </p:cNvPr>
            <p:cNvSpPr txBox="1">
              <a:spLocks/>
            </p:cNvSpPr>
            <p:nvPr/>
          </p:nvSpPr>
          <p:spPr>
            <a:xfrm rot="5400000">
              <a:off x="5291651" y="1845937"/>
              <a:ext cx="562653"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30" name="Group 86">
            <a:extLst>
              <a:ext uri="{FF2B5EF4-FFF2-40B4-BE49-F238E27FC236}">
                <a16:creationId xmlns:a16="http://schemas.microsoft.com/office/drawing/2014/main" id="{B2EBE8D9-406F-4ECF-88C8-4CA920204CD3}"/>
              </a:ext>
            </a:extLst>
          </p:cNvPr>
          <p:cNvGrpSpPr/>
          <p:nvPr/>
        </p:nvGrpSpPr>
        <p:grpSpPr>
          <a:xfrm rot="16200000">
            <a:off x="6364016" y="2049494"/>
            <a:ext cx="912964" cy="750205"/>
            <a:chOff x="4227826" y="1649273"/>
            <a:chExt cx="684723" cy="562653"/>
          </a:xfrm>
        </p:grpSpPr>
        <p:grpSp>
          <p:nvGrpSpPr>
            <p:cNvPr id="31" name="Group 121">
              <a:extLst>
                <a:ext uri="{FF2B5EF4-FFF2-40B4-BE49-F238E27FC236}">
                  <a16:creationId xmlns:a16="http://schemas.microsoft.com/office/drawing/2014/main" id="{74D98EF7-8214-47B9-B24C-D9C0F299AFB7}"/>
                </a:ext>
              </a:extLst>
            </p:cNvPr>
            <p:cNvGrpSpPr/>
            <p:nvPr/>
          </p:nvGrpSpPr>
          <p:grpSpPr>
            <a:xfrm rot="5400000">
              <a:off x="4506513" y="1694738"/>
              <a:ext cx="345959" cy="466112"/>
              <a:chOff x="1982788" y="820738"/>
              <a:chExt cx="1060450" cy="1428750"/>
            </a:xfrm>
            <a:solidFill>
              <a:schemeClr val="bg1"/>
            </a:solidFill>
          </p:grpSpPr>
          <p:sp>
            <p:nvSpPr>
              <p:cNvPr id="33" name="Freeform 12">
                <a:extLst>
                  <a:ext uri="{FF2B5EF4-FFF2-40B4-BE49-F238E27FC236}">
                    <a16:creationId xmlns:a16="http://schemas.microsoft.com/office/drawing/2014/main" id="{4B8BE605-2F6F-44A1-BD53-000DFF326DC1}"/>
                  </a:ext>
                </a:extLst>
              </p:cNvPr>
              <p:cNvSpPr>
                <a:spLocks noEditPoints="1"/>
              </p:cNvSpPr>
              <p:nvPr/>
            </p:nvSpPr>
            <p:spPr bwMode="auto">
              <a:xfrm>
                <a:off x="2193926" y="1239838"/>
                <a:ext cx="682625" cy="590550"/>
              </a:xfrm>
              <a:custGeom>
                <a:avLst/>
                <a:gdLst/>
                <a:ahLst/>
                <a:cxnLst>
                  <a:cxn ang="0">
                    <a:pos x="170" y="1"/>
                  </a:cxn>
                  <a:cxn ang="0">
                    <a:pos x="63" y="93"/>
                  </a:cxn>
                  <a:cxn ang="0">
                    <a:pos x="23" y="62"/>
                  </a:cxn>
                  <a:cxn ang="0">
                    <a:pos x="1" y="81"/>
                  </a:cxn>
                  <a:cxn ang="0">
                    <a:pos x="74" y="155"/>
                  </a:cxn>
                  <a:cxn ang="0">
                    <a:pos x="76" y="156"/>
                  </a:cxn>
                  <a:cxn ang="0">
                    <a:pos x="76" y="156"/>
                  </a:cxn>
                  <a:cxn ang="0">
                    <a:pos x="78" y="154"/>
                  </a:cxn>
                  <a:cxn ang="0">
                    <a:pos x="178" y="16"/>
                  </a:cxn>
                  <a:cxn ang="0">
                    <a:pos x="179" y="12"/>
                  </a:cxn>
                  <a:cxn ang="0">
                    <a:pos x="170" y="1"/>
                  </a:cxn>
                  <a:cxn ang="0">
                    <a:pos x="170" y="1"/>
                  </a:cxn>
                  <a:cxn ang="0">
                    <a:pos x="170" y="1"/>
                  </a:cxn>
                </a:cxnLst>
                <a:rect l="0" t="0" r="r" b="b"/>
                <a:pathLst>
                  <a:path w="180" h="156">
                    <a:moveTo>
                      <a:pt x="170" y="1"/>
                    </a:moveTo>
                    <a:cubicBezTo>
                      <a:pt x="117" y="33"/>
                      <a:pt x="79" y="75"/>
                      <a:pt x="63" y="93"/>
                    </a:cubicBezTo>
                    <a:cubicBezTo>
                      <a:pt x="23" y="62"/>
                      <a:pt x="23" y="62"/>
                      <a:pt x="23" y="62"/>
                    </a:cubicBezTo>
                    <a:cubicBezTo>
                      <a:pt x="22" y="61"/>
                      <a:pt x="0" y="80"/>
                      <a:pt x="1" y="81"/>
                    </a:cubicBezTo>
                    <a:cubicBezTo>
                      <a:pt x="74" y="155"/>
                      <a:pt x="74" y="155"/>
                      <a:pt x="74" y="155"/>
                    </a:cubicBezTo>
                    <a:cubicBezTo>
                      <a:pt x="74" y="155"/>
                      <a:pt x="75" y="156"/>
                      <a:pt x="76" y="156"/>
                    </a:cubicBezTo>
                    <a:cubicBezTo>
                      <a:pt x="76" y="156"/>
                      <a:pt x="76" y="156"/>
                      <a:pt x="76" y="156"/>
                    </a:cubicBezTo>
                    <a:cubicBezTo>
                      <a:pt x="77" y="156"/>
                      <a:pt x="78" y="155"/>
                      <a:pt x="78" y="154"/>
                    </a:cubicBezTo>
                    <a:cubicBezTo>
                      <a:pt x="90" y="124"/>
                      <a:pt x="129" y="61"/>
                      <a:pt x="178" y="16"/>
                    </a:cubicBezTo>
                    <a:cubicBezTo>
                      <a:pt x="179" y="15"/>
                      <a:pt x="180" y="13"/>
                      <a:pt x="179" y="12"/>
                    </a:cubicBezTo>
                    <a:cubicBezTo>
                      <a:pt x="179" y="12"/>
                      <a:pt x="171" y="0"/>
                      <a:pt x="170" y="1"/>
                    </a:cubicBezTo>
                    <a:close/>
                    <a:moveTo>
                      <a:pt x="170" y="1"/>
                    </a:moveTo>
                    <a:cubicBezTo>
                      <a:pt x="170" y="1"/>
                      <a:pt x="170" y="1"/>
                      <a:pt x="170" y="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3">
                <a:extLst>
                  <a:ext uri="{FF2B5EF4-FFF2-40B4-BE49-F238E27FC236}">
                    <a16:creationId xmlns:a16="http://schemas.microsoft.com/office/drawing/2014/main" id="{C8943C92-170E-437E-BF7E-B59A9D55FDC9}"/>
                  </a:ext>
                </a:extLst>
              </p:cNvPr>
              <p:cNvSpPr>
                <a:spLocks noEditPoints="1"/>
              </p:cNvSpPr>
              <p:nvPr/>
            </p:nvSpPr>
            <p:spPr bwMode="auto">
              <a:xfrm>
                <a:off x="1982788" y="820738"/>
                <a:ext cx="1060450" cy="1428750"/>
              </a:xfrm>
              <a:custGeom>
                <a:avLst/>
                <a:gdLst/>
                <a:ahLst/>
                <a:cxnLst>
                  <a:cxn ang="0">
                    <a:pos x="274" y="46"/>
                  </a:cxn>
                  <a:cxn ang="0">
                    <a:pos x="145" y="4"/>
                  </a:cxn>
                  <a:cxn ang="0">
                    <a:pos x="140" y="0"/>
                  </a:cxn>
                  <a:cxn ang="0">
                    <a:pos x="140" y="0"/>
                  </a:cxn>
                  <a:cxn ang="0">
                    <a:pos x="135" y="4"/>
                  </a:cxn>
                  <a:cxn ang="0">
                    <a:pos x="6" y="46"/>
                  </a:cxn>
                  <a:cxn ang="0">
                    <a:pos x="0" y="52"/>
                  </a:cxn>
                  <a:cxn ang="0">
                    <a:pos x="0" y="239"/>
                  </a:cxn>
                  <a:cxn ang="0">
                    <a:pos x="138" y="377"/>
                  </a:cxn>
                  <a:cxn ang="0">
                    <a:pos x="140" y="378"/>
                  </a:cxn>
                  <a:cxn ang="0">
                    <a:pos x="142" y="377"/>
                  </a:cxn>
                  <a:cxn ang="0">
                    <a:pos x="280" y="239"/>
                  </a:cxn>
                  <a:cxn ang="0">
                    <a:pos x="280" y="52"/>
                  </a:cxn>
                  <a:cxn ang="0">
                    <a:pos x="274" y="46"/>
                  </a:cxn>
                  <a:cxn ang="0">
                    <a:pos x="249" y="228"/>
                  </a:cxn>
                  <a:cxn ang="0">
                    <a:pos x="142" y="336"/>
                  </a:cxn>
                  <a:cxn ang="0">
                    <a:pos x="140" y="337"/>
                  </a:cxn>
                  <a:cxn ang="0">
                    <a:pos x="138" y="336"/>
                  </a:cxn>
                  <a:cxn ang="0">
                    <a:pos x="31" y="228"/>
                  </a:cxn>
                  <a:cxn ang="0">
                    <a:pos x="31" y="81"/>
                  </a:cxn>
                  <a:cxn ang="0">
                    <a:pos x="35" y="77"/>
                  </a:cxn>
                  <a:cxn ang="0">
                    <a:pos x="136" y="44"/>
                  </a:cxn>
                  <a:cxn ang="0">
                    <a:pos x="140" y="41"/>
                  </a:cxn>
                  <a:cxn ang="0">
                    <a:pos x="140" y="41"/>
                  </a:cxn>
                  <a:cxn ang="0">
                    <a:pos x="144" y="44"/>
                  </a:cxn>
                  <a:cxn ang="0">
                    <a:pos x="245" y="77"/>
                  </a:cxn>
                  <a:cxn ang="0">
                    <a:pos x="249" y="81"/>
                  </a:cxn>
                  <a:cxn ang="0">
                    <a:pos x="249" y="228"/>
                  </a:cxn>
                  <a:cxn ang="0">
                    <a:pos x="249" y="228"/>
                  </a:cxn>
                  <a:cxn ang="0">
                    <a:pos x="249" y="228"/>
                  </a:cxn>
                </a:cxnLst>
                <a:rect l="0" t="0" r="r" b="b"/>
                <a:pathLst>
                  <a:path w="280" h="378">
                    <a:moveTo>
                      <a:pt x="274" y="46"/>
                    </a:moveTo>
                    <a:cubicBezTo>
                      <a:pt x="164" y="46"/>
                      <a:pt x="145" y="4"/>
                      <a:pt x="145" y="4"/>
                    </a:cubicBezTo>
                    <a:cubicBezTo>
                      <a:pt x="144" y="2"/>
                      <a:pt x="142" y="0"/>
                      <a:pt x="140" y="0"/>
                    </a:cubicBezTo>
                    <a:cubicBezTo>
                      <a:pt x="140" y="0"/>
                      <a:pt x="140" y="0"/>
                      <a:pt x="140" y="0"/>
                    </a:cubicBezTo>
                    <a:cubicBezTo>
                      <a:pt x="138" y="0"/>
                      <a:pt x="136" y="2"/>
                      <a:pt x="135" y="4"/>
                    </a:cubicBezTo>
                    <a:cubicBezTo>
                      <a:pt x="135" y="4"/>
                      <a:pt x="116" y="46"/>
                      <a:pt x="6" y="46"/>
                    </a:cubicBezTo>
                    <a:cubicBezTo>
                      <a:pt x="3" y="46"/>
                      <a:pt x="0" y="49"/>
                      <a:pt x="0" y="52"/>
                    </a:cubicBezTo>
                    <a:cubicBezTo>
                      <a:pt x="0" y="239"/>
                      <a:pt x="0" y="239"/>
                      <a:pt x="0" y="239"/>
                    </a:cubicBezTo>
                    <a:cubicBezTo>
                      <a:pt x="0" y="316"/>
                      <a:pt x="132" y="375"/>
                      <a:pt x="138" y="377"/>
                    </a:cubicBezTo>
                    <a:cubicBezTo>
                      <a:pt x="139" y="377"/>
                      <a:pt x="139" y="378"/>
                      <a:pt x="140" y="378"/>
                    </a:cubicBezTo>
                    <a:cubicBezTo>
                      <a:pt x="141" y="378"/>
                      <a:pt x="142" y="377"/>
                      <a:pt x="142" y="377"/>
                    </a:cubicBezTo>
                    <a:cubicBezTo>
                      <a:pt x="148" y="375"/>
                      <a:pt x="280" y="316"/>
                      <a:pt x="280" y="239"/>
                    </a:cubicBezTo>
                    <a:cubicBezTo>
                      <a:pt x="280" y="52"/>
                      <a:pt x="280" y="52"/>
                      <a:pt x="280" y="52"/>
                    </a:cubicBezTo>
                    <a:cubicBezTo>
                      <a:pt x="280" y="49"/>
                      <a:pt x="277" y="46"/>
                      <a:pt x="274" y="46"/>
                    </a:cubicBezTo>
                    <a:close/>
                    <a:moveTo>
                      <a:pt x="249" y="228"/>
                    </a:moveTo>
                    <a:cubicBezTo>
                      <a:pt x="249" y="288"/>
                      <a:pt x="146" y="334"/>
                      <a:pt x="142" y="336"/>
                    </a:cubicBezTo>
                    <a:cubicBezTo>
                      <a:pt x="141" y="337"/>
                      <a:pt x="141" y="337"/>
                      <a:pt x="140" y="337"/>
                    </a:cubicBezTo>
                    <a:cubicBezTo>
                      <a:pt x="139" y="337"/>
                      <a:pt x="139" y="337"/>
                      <a:pt x="138" y="336"/>
                    </a:cubicBezTo>
                    <a:cubicBezTo>
                      <a:pt x="134" y="334"/>
                      <a:pt x="31" y="288"/>
                      <a:pt x="31" y="228"/>
                    </a:cubicBezTo>
                    <a:cubicBezTo>
                      <a:pt x="31" y="81"/>
                      <a:pt x="31" y="81"/>
                      <a:pt x="31" y="81"/>
                    </a:cubicBezTo>
                    <a:cubicBezTo>
                      <a:pt x="31" y="79"/>
                      <a:pt x="33" y="77"/>
                      <a:pt x="35" y="77"/>
                    </a:cubicBezTo>
                    <a:cubicBezTo>
                      <a:pt x="121" y="77"/>
                      <a:pt x="136" y="44"/>
                      <a:pt x="136" y="44"/>
                    </a:cubicBezTo>
                    <a:cubicBezTo>
                      <a:pt x="137" y="42"/>
                      <a:pt x="138" y="41"/>
                      <a:pt x="140" y="41"/>
                    </a:cubicBezTo>
                    <a:cubicBezTo>
                      <a:pt x="140" y="41"/>
                      <a:pt x="140" y="41"/>
                      <a:pt x="140" y="41"/>
                    </a:cubicBezTo>
                    <a:cubicBezTo>
                      <a:pt x="142" y="41"/>
                      <a:pt x="143" y="42"/>
                      <a:pt x="144" y="44"/>
                    </a:cubicBezTo>
                    <a:cubicBezTo>
                      <a:pt x="144" y="44"/>
                      <a:pt x="159" y="77"/>
                      <a:pt x="245" y="77"/>
                    </a:cubicBezTo>
                    <a:cubicBezTo>
                      <a:pt x="247" y="77"/>
                      <a:pt x="249" y="79"/>
                      <a:pt x="249" y="81"/>
                    </a:cubicBezTo>
                    <a:lnTo>
                      <a:pt x="249" y="228"/>
                    </a:lnTo>
                    <a:close/>
                    <a:moveTo>
                      <a:pt x="249" y="228"/>
                    </a:moveTo>
                    <a:cubicBezTo>
                      <a:pt x="249" y="228"/>
                      <a:pt x="249" y="228"/>
                      <a:pt x="249" y="22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2" name="Text Placeholder 3">
              <a:extLst>
                <a:ext uri="{FF2B5EF4-FFF2-40B4-BE49-F238E27FC236}">
                  <a16:creationId xmlns:a16="http://schemas.microsoft.com/office/drawing/2014/main" id="{48D14EE2-4E71-4177-A51A-ADDD502C9296}"/>
                </a:ext>
              </a:extLst>
            </p:cNvPr>
            <p:cNvSpPr txBox="1">
              <a:spLocks/>
            </p:cNvSpPr>
            <p:nvPr/>
          </p:nvSpPr>
          <p:spPr>
            <a:xfrm rot="5400000">
              <a:off x="4031162" y="1845937"/>
              <a:ext cx="562653"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35" name="Group 87">
            <a:extLst>
              <a:ext uri="{FF2B5EF4-FFF2-40B4-BE49-F238E27FC236}">
                <a16:creationId xmlns:a16="http://schemas.microsoft.com/office/drawing/2014/main" id="{D27409F9-56E3-45F8-9FA2-A6C408CE9F7B}"/>
              </a:ext>
            </a:extLst>
          </p:cNvPr>
          <p:cNvGrpSpPr/>
          <p:nvPr/>
        </p:nvGrpSpPr>
        <p:grpSpPr>
          <a:xfrm rot="16200000">
            <a:off x="3901161" y="2038273"/>
            <a:ext cx="881201" cy="790628"/>
            <a:chOff x="3021225" y="1649273"/>
            <a:chExt cx="660901" cy="592971"/>
          </a:xfrm>
        </p:grpSpPr>
        <p:grpSp>
          <p:nvGrpSpPr>
            <p:cNvPr id="36" name="Group 126">
              <a:extLst>
                <a:ext uri="{FF2B5EF4-FFF2-40B4-BE49-F238E27FC236}">
                  <a16:creationId xmlns:a16="http://schemas.microsoft.com/office/drawing/2014/main" id="{BEAFAB86-6F7E-447F-A208-1952E4E45169}"/>
                </a:ext>
              </a:extLst>
            </p:cNvPr>
            <p:cNvGrpSpPr/>
            <p:nvPr/>
          </p:nvGrpSpPr>
          <p:grpSpPr>
            <a:xfrm rot="5400000">
              <a:off x="3188345" y="1748463"/>
              <a:ext cx="584314" cy="403248"/>
              <a:chOff x="1616075" y="463551"/>
              <a:chExt cx="1173163" cy="809625"/>
            </a:xfrm>
            <a:solidFill>
              <a:schemeClr val="bg1"/>
            </a:solidFill>
          </p:grpSpPr>
          <p:sp>
            <p:nvSpPr>
              <p:cNvPr id="38" name="Freeform 17">
                <a:extLst>
                  <a:ext uri="{FF2B5EF4-FFF2-40B4-BE49-F238E27FC236}">
                    <a16:creationId xmlns:a16="http://schemas.microsoft.com/office/drawing/2014/main" id="{9F14507A-01E5-4C19-900F-14CA47EF2B45}"/>
                  </a:ext>
                </a:extLst>
              </p:cNvPr>
              <p:cNvSpPr>
                <a:spLocks noEditPoints="1"/>
              </p:cNvSpPr>
              <p:nvPr/>
            </p:nvSpPr>
            <p:spPr bwMode="auto">
              <a:xfrm>
                <a:off x="1616075" y="463551"/>
                <a:ext cx="814388" cy="804863"/>
              </a:xfrm>
              <a:custGeom>
                <a:avLst/>
                <a:gdLst/>
                <a:ahLst/>
                <a:cxnLst>
                  <a:cxn ang="0">
                    <a:pos x="215" y="95"/>
                  </a:cxn>
                  <a:cxn ang="0">
                    <a:pos x="190" y="38"/>
                  </a:cxn>
                  <a:cxn ang="0">
                    <a:pos x="165" y="19"/>
                  </a:cxn>
                  <a:cxn ang="0">
                    <a:pos x="117" y="0"/>
                  </a:cxn>
                  <a:cxn ang="0">
                    <a:pos x="75" y="28"/>
                  </a:cxn>
                  <a:cxn ang="0">
                    <a:pos x="38" y="24"/>
                  </a:cxn>
                  <a:cxn ang="0">
                    <a:pos x="28" y="74"/>
                  </a:cxn>
                  <a:cxn ang="0">
                    <a:pos x="0" y="116"/>
                  </a:cxn>
                  <a:cxn ang="0">
                    <a:pos x="25" y="174"/>
                  </a:cxn>
                  <a:cxn ang="0">
                    <a:pos x="50" y="192"/>
                  </a:cxn>
                  <a:cxn ang="0">
                    <a:pos x="98" y="212"/>
                  </a:cxn>
                  <a:cxn ang="0">
                    <a:pos x="141" y="183"/>
                  </a:cxn>
                  <a:cxn ang="0">
                    <a:pos x="177" y="187"/>
                  </a:cxn>
                  <a:cxn ang="0">
                    <a:pos x="187" y="138"/>
                  </a:cxn>
                  <a:cxn ang="0">
                    <a:pos x="165" y="174"/>
                  </a:cxn>
                  <a:cxn ang="0">
                    <a:pos x="140" y="164"/>
                  </a:cxn>
                  <a:cxn ang="0">
                    <a:pos x="126" y="173"/>
                  </a:cxn>
                  <a:cxn ang="0">
                    <a:pos x="99" y="194"/>
                  </a:cxn>
                  <a:cxn ang="0">
                    <a:pos x="88" y="170"/>
                  </a:cxn>
                  <a:cxn ang="0">
                    <a:pos x="72" y="166"/>
                  </a:cxn>
                  <a:cxn ang="0">
                    <a:pos x="38" y="162"/>
                  </a:cxn>
                  <a:cxn ang="0">
                    <a:pos x="48" y="138"/>
                  </a:cxn>
                  <a:cxn ang="0">
                    <a:pos x="39" y="123"/>
                  </a:cxn>
                  <a:cxn ang="0">
                    <a:pos x="17" y="97"/>
                  </a:cxn>
                  <a:cxn ang="0">
                    <a:pos x="42" y="87"/>
                  </a:cxn>
                  <a:cxn ang="0">
                    <a:pos x="46" y="71"/>
                  </a:cxn>
                  <a:cxn ang="0">
                    <a:pos x="50" y="38"/>
                  </a:cxn>
                  <a:cxn ang="0">
                    <a:pos x="75" y="47"/>
                  </a:cxn>
                  <a:cxn ang="0">
                    <a:pos x="90" y="38"/>
                  </a:cxn>
                  <a:cxn ang="0">
                    <a:pos x="116" y="18"/>
                  </a:cxn>
                  <a:cxn ang="0">
                    <a:pos x="127" y="42"/>
                  </a:cxn>
                  <a:cxn ang="0">
                    <a:pos x="144" y="46"/>
                  </a:cxn>
                  <a:cxn ang="0">
                    <a:pos x="177" y="49"/>
                  </a:cxn>
                  <a:cxn ang="0">
                    <a:pos x="167" y="74"/>
                  </a:cxn>
                  <a:cxn ang="0">
                    <a:pos x="177" y="88"/>
                  </a:cxn>
                  <a:cxn ang="0">
                    <a:pos x="198" y="114"/>
                  </a:cxn>
                  <a:cxn ang="0">
                    <a:pos x="173" y="125"/>
                  </a:cxn>
                  <a:cxn ang="0">
                    <a:pos x="169" y="141"/>
                  </a:cxn>
                  <a:cxn ang="0">
                    <a:pos x="165" y="174"/>
                  </a:cxn>
                  <a:cxn ang="0">
                    <a:pos x="165" y="174"/>
                  </a:cxn>
                </a:cxnLst>
                <a:rect l="0" t="0" r="r" b="b"/>
                <a:pathLst>
                  <a:path w="215" h="212">
                    <a:moveTo>
                      <a:pt x="215" y="115"/>
                    </a:moveTo>
                    <a:cubicBezTo>
                      <a:pt x="215" y="95"/>
                      <a:pt x="215" y="95"/>
                      <a:pt x="215" y="95"/>
                    </a:cubicBezTo>
                    <a:cubicBezTo>
                      <a:pt x="215" y="84"/>
                      <a:pt x="209" y="81"/>
                      <a:pt x="187" y="73"/>
                    </a:cubicBezTo>
                    <a:cubicBezTo>
                      <a:pt x="196" y="52"/>
                      <a:pt x="198" y="45"/>
                      <a:pt x="190" y="38"/>
                    </a:cubicBezTo>
                    <a:cubicBezTo>
                      <a:pt x="176" y="24"/>
                      <a:pt x="176" y="24"/>
                      <a:pt x="176" y="24"/>
                    </a:cubicBezTo>
                    <a:cubicBezTo>
                      <a:pt x="173" y="21"/>
                      <a:pt x="169" y="19"/>
                      <a:pt x="165" y="19"/>
                    </a:cubicBezTo>
                    <a:cubicBezTo>
                      <a:pt x="163" y="19"/>
                      <a:pt x="160" y="19"/>
                      <a:pt x="140" y="28"/>
                    </a:cubicBezTo>
                    <a:cubicBezTo>
                      <a:pt x="131" y="7"/>
                      <a:pt x="128" y="0"/>
                      <a:pt x="117" y="0"/>
                    </a:cubicBezTo>
                    <a:cubicBezTo>
                      <a:pt x="97" y="0"/>
                      <a:pt x="97" y="0"/>
                      <a:pt x="97" y="0"/>
                    </a:cubicBezTo>
                    <a:cubicBezTo>
                      <a:pt x="86" y="0"/>
                      <a:pt x="83" y="6"/>
                      <a:pt x="75" y="28"/>
                    </a:cubicBezTo>
                    <a:cubicBezTo>
                      <a:pt x="55" y="20"/>
                      <a:pt x="52" y="20"/>
                      <a:pt x="49" y="20"/>
                    </a:cubicBezTo>
                    <a:cubicBezTo>
                      <a:pt x="45" y="20"/>
                      <a:pt x="41" y="22"/>
                      <a:pt x="38" y="24"/>
                    </a:cubicBezTo>
                    <a:cubicBezTo>
                      <a:pt x="24" y="38"/>
                      <a:pt x="24" y="38"/>
                      <a:pt x="24" y="38"/>
                    </a:cubicBezTo>
                    <a:cubicBezTo>
                      <a:pt x="16" y="46"/>
                      <a:pt x="19" y="54"/>
                      <a:pt x="28" y="74"/>
                    </a:cubicBezTo>
                    <a:cubicBezTo>
                      <a:pt x="6" y="82"/>
                      <a:pt x="0" y="85"/>
                      <a:pt x="0" y="96"/>
                    </a:cubicBezTo>
                    <a:cubicBezTo>
                      <a:pt x="0" y="116"/>
                      <a:pt x="0" y="116"/>
                      <a:pt x="0" y="116"/>
                    </a:cubicBezTo>
                    <a:cubicBezTo>
                      <a:pt x="0" y="127"/>
                      <a:pt x="7" y="130"/>
                      <a:pt x="28" y="138"/>
                    </a:cubicBezTo>
                    <a:cubicBezTo>
                      <a:pt x="19" y="159"/>
                      <a:pt x="17" y="166"/>
                      <a:pt x="25" y="174"/>
                    </a:cubicBezTo>
                    <a:cubicBezTo>
                      <a:pt x="39" y="188"/>
                      <a:pt x="39" y="188"/>
                      <a:pt x="39" y="188"/>
                    </a:cubicBezTo>
                    <a:cubicBezTo>
                      <a:pt x="42" y="191"/>
                      <a:pt x="46" y="192"/>
                      <a:pt x="50" y="192"/>
                    </a:cubicBezTo>
                    <a:cubicBezTo>
                      <a:pt x="53" y="192"/>
                      <a:pt x="55" y="192"/>
                      <a:pt x="75" y="184"/>
                    </a:cubicBezTo>
                    <a:cubicBezTo>
                      <a:pt x="84" y="205"/>
                      <a:pt x="87" y="212"/>
                      <a:pt x="98" y="212"/>
                    </a:cubicBezTo>
                    <a:cubicBezTo>
                      <a:pt x="118" y="212"/>
                      <a:pt x="118" y="212"/>
                      <a:pt x="118" y="212"/>
                    </a:cubicBezTo>
                    <a:cubicBezTo>
                      <a:pt x="129" y="212"/>
                      <a:pt x="132" y="206"/>
                      <a:pt x="141" y="183"/>
                    </a:cubicBezTo>
                    <a:cubicBezTo>
                      <a:pt x="161" y="192"/>
                      <a:pt x="164" y="192"/>
                      <a:pt x="166" y="192"/>
                    </a:cubicBezTo>
                    <a:cubicBezTo>
                      <a:pt x="170" y="192"/>
                      <a:pt x="174" y="190"/>
                      <a:pt x="177" y="187"/>
                    </a:cubicBezTo>
                    <a:cubicBezTo>
                      <a:pt x="191" y="173"/>
                      <a:pt x="191" y="173"/>
                      <a:pt x="191" y="173"/>
                    </a:cubicBezTo>
                    <a:cubicBezTo>
                      <a:pt x="199" y="165"/>
                      <a:pt x="196" y="158"/>
                      <a:pt x="187" y="138"/>
                    </a:cubicBezTo>
                    <a:cubicBezTo>
                      <a:pt x="209" y="130"/>
                      <a:pt x="215" y="126"/>
                      <a:pt x="215" y="115"/>
                    </a:cubicBezTo>
                    <a:close/>
                    <a:moveTo>
                      <a:pt x="165" y="174"/>
                    </a:moveTo>
                    <a:cubicBezTo>
                      <a:pt x="163" y="174"/>
                      <a:pt x="158" y="172"/>
                      <a:pt x="144" y="166"/>
                    </a:cubicBezTo>
                    <a:cubicBezTo>
                      <a:pt x="140" y="164"/>
                      <a:pt x="140" y="164"/>
                      <a:pt x="140" y="164"/>
                    </a:cubicBezTo>
                    <a:cubicBezTo>
                      <a:pt x="127" y="170"/>
                      <a:pt x="127" y="170"/>
                      <a:pt x="127" y="170"/>
                    </a:cubicBezTo>
                    <a:cubicBezTo>
                      <a:pt x="126" y="173"/>
                      <a:pt x="126" y="173"/>
                      <a:pt x="126" y="173"/>
                    </a:cubicBezTo>
                    <a:cubicBezTo>
                      <a:pt x="124" y="178"/>
                      <a:pt x="119" y="190"/>
                      <a:pt x="117" y="194"/>
                    </a:cubicBezTo>
                    <a:cubicBezTo>
                      <a:pt x="99" y="194"/>
                      <a:pt x="99" y="194"/>
                      <a:pt x="99" y="194"/>
                    </a:cubicBezTo>
                    <a:cubicBezTo>
                      <a:pt x="97" y="190"/>
                      <a:pt x="92" y="178"/>
                      <a:pt x="90" y="173"/>
                    </a:cubicBezTo>
                    <a:cubicBezTo>
                      <a:pt x="88" y="170"/>
                      <a:pt x="88" y="170"/>
                      <a:pt x="88" y="170"/>
                    </a:cubicBezTo>
                    <a:cubicBezTo>
                      <a:pt x="75" y="164"/>
                      <a:pt x="75" y="164"/>
                      <a:pt x="75" y="164"/>
                    </a:cubicBezTo>
                    <a:cubicBezTo>
                      <a:pt x="72" y="166"/>
                      <a:pt x="72" y="166"/>
                      <a:pt x="72" y="166"/>
                    </a:cubicBezTo>
                    <a:cubicBezTo>
                      <a:pt x="57" y="172"/>
                      <a:pt x="52" y="174"/>
                      <a:pt x="51" y="175"/>
                    </a:cubicBezTo>
                    <a:cubicBezTo>
                      <a:pt x="38" y="162"/>
                      <a:pt x="38" y="162"/>
                      <a:pt x="38" y="162"/>
                    </a:cubicBezTo>
                    <a:cubicBezTo>
                      <a:pt x="39" y="158"/>
                      <a:pt x="44" y="146"/>
                      <a:pt x="46" y="141"/>
                    </a:cubicBezTo>
                    <a:cubicBezTo>
                      <a:pt x="48" y="138"/>
                      <a:pt x="48" y="138"/>
                      <a:pt x="48" y="138"/>
                    </a:cubicBezTo>
                    <a:cubicBezTo>
                      <a:pt x="42" y="125"/>
                      <a:pt x="42" y="125"/>
                      <a:pt x="42" y="125"/>
                    </a:cubicBezTo>
                    <a:cubicBezTo>
                      <a:pt x="39" y="123"/>
                      <a:pt x="39" y="123"/>
                      <a:pt x="39" y="123"/>
                    </a:cubicBezTo>
                    <a:cubicBezTo>
                      <a:pt x="34" y="122"/>
                      <a:pt x="22" y="117"/>
                      <a:pt x="17" y="115"/>
                    </a:cubicBezTo>
                    <a:cubicBezTo>
                      <a:pt x="17" y="97"/>
                      <a:pt x="17" y="97"/>
                      <a:pt x="17" y="97"/>
                    </a:cubicBezTo>
                    <a:cubicBezTo>
                      <a:pt x="22" y="95"/>
                      <a:pt x="33" y="91"/>
                      <a:pt x="39" y="88"/>
                    </a:cubicBezTo>
                    <a:cubicBezTo>
                      <a:pt x="42" y="87"/>
                      <a:pt x="42" y="87"/>
                      <a:pt x="42" y="87"/>
                    </a:cubicBezTo>
                    <a:cubicBezTo>
                      <a:pt x="48" y="74"/>
                      <a:pt x="48" y="74"/>
                      <a:pt x="48" y="74"/>
                    </a:cubicBezTo>
                    <a:cubicBezTo>
                      <a:pt x="46" y="71"/>
                      <a:pt x="46" y="71"/>
                      <a:pt x="46" y="71"/>
                    </a:cubicBezTo>
                    <a:cubicBezTo>
                      <a:pt x="44" y="66"/>
                      <a:pt x="39" y="55"/>
                      <a:pt x="37" y="50"/>
                    </a:cubicBezTo>
                    <a:cubicBezTo>
                      <a:pt x="50" y="38"/>
                      <a:pt x="50" y="38"/>
                      <a:pt x="50" y="38"/>
                    </a:cubicBezTo>
                    <a:cubicBezTo>
                      <a:pt x="52" y="38"/>
                      <a:pt x="57" y="40"/>
                      <a:pt x="72" y="46"/>
                    </a:cubicBezTo>
                    <a:cubicBezTo>
                      <a:pt x="75" y="47"/>
                      <a:pt x="75" y="47"/>
                      <a:pt x="75" y="47"/>
                    </a:cubicBezTo>
                    <a:cubicBezTo>
                      <a:pt x="88" y="42"/>
                      <a:pt x="88" y="42"/>
                      <a:pt x="88" y="42"/>
                    </a:cubicBezTo>
                    <a:cubicBezTo>
                      <a:pt x="90" y="38"/>
                      <a:pt x="90" y="38"/>
                      <a:pt x="90" y="38"/>
                    </a:cubicBezTo>
                    <a:cubicBezTo>
                      <a:pt x="91" y="34"/>
                      <a:pt x="96" y="22"/>
                      <a:pt x="98" y="18"/>
                    </a:cubicBezTo>
                    <a:cubicBezTo>
                      <a:pt x="116" y="18"/>
                      <a:pt x="116" y="18"/>
                      <a:pt x="116" y="18"/>
                    </a:cubicBezTo>
                    <a:cubicBezTo>
                      <a:pt x="119" y="22"/>
                      <a:pt x="124" y="34"/>
                      <a:pt x="125" y="39"/>
                    </a:cubicBezTo>
                    <a:cubicBezTo>
                      <a:pt x="127" y="42"/>
                      <a:pt x="127" y="42"/>
                      <a:pt x="127" y="42"/>
                    </a:cubicBezTo>
                    <a:cubicBezTo>
                      <a:pt x="140" y="47"/>
                      <a:pt x="140" y="47"/>
                      <a:pt x="140" y="47"/>
                    </a:cubicBezTo>
                    <a:cubicBezTo>
                      <a:pt x="144" y="46"/>
                      <a:pt x="144" y="46"/>
                      <a:pt x="144" y="46"/>
                    </a:cubicBezTo>
                    <a:cubicBezTo>
                      <a:pt x="158" y="39"/>
                      <a:pt x="163" y="37"/>
                      <a:pt x="165" y="37"/>
                    </a:cubicBezTo>
                    <a:cubicBezTo>
                      <a:pt x="177" y="49"/>
                      <a:pt x="177" y="49"/>
                      <a:pt x="177" y="49"/>
                    </a:cubicBezTo>
                    <a:cubicBezTo>
                      <a:pt x="176" y="54"/>
                      <a:pt x="171" y="66"/>
                      <a:pt x="169" y="70"/>
                    </a:cubicBezTo>
                    <a:cubicBezTo>
                      <a:pt x="167" y="74"/>
                      <a:pt x="167" y="74"/>
                      <a:pt x="167" y="74"/>
                    </a:cubicBezTo>
                    <a:cubicBezTo>
                      <a:pt x="173" y="87"/>
                      <a:pt x="173" y="87"/>
                      <a:pt x="173" y="87"/>
                    </a:cubicBezTo>
                    <a:cubicBezTo>
                      <a:pt x="177" y="88"/>
                      <a:pt x="177" y="88"/>
                      <a:pt x="177" y="88"/>
                    </a:cubicBezTo>
                    <a:cubicBezTo>
                      <a:pt x="181" y="90"/>
                      <a:pt x="193" y="94"/>
                      <a:pt x="198" y="97"/>
                    </a:cubicBezTo>
                    <a:cubicBezTo>
                      <a:pt x="198" y="114"/>
                      <a:pt x="198" y="114"/>
                      <a:pt x="198" y="114"/>
                    </a:cubicBezTo>
                    <a:cubicBezTo>
                      <a:pt x="194" y="117"/>
                      <a:pt x="181" y="121"/>
                      <a:pt x="176" y="123"/>
                    </a:cubicBezTo>
                    <a:cubicBezTo>
                      <a:pt x="173" y="125"/>
                      <a:pt x="173" y="125"/>
                      <a:pt x="173" y="125"/>
                    </a:cubicBezTo>
                    <a:cubicBezTo>
                      <a:pt x="167" y="138"/>
                      <a:pt x="167" y="138"/>
                      <a:pt x="167" y="138"/>
                    </a:cubicBezTo>
                    <a:cubicBezTo>
                      <a:pt x="169" y="141"/>
                      <a:pt x="169" y="141"/>
                      <a:pt x="169" y="141"/>
                    </a:cubicBezTo>
                    <a:cubicBezTo>
                      <a:pt x="171" y="145"/>
                      <a:pt x="177" y="157"/>
                      <a:pt x="178" y="162"/>
                    </a:cubicBezTo>
                    <a:lnTo>
                      <a:pt x="165" y="174"/>
                    </a:lnTo>
                    <a:close/>
                    <a:moveTo>
                      <a:pt x="165" y="174"/>
                    </a:moveTo>
                    <a:cubicBezTo>
                      <a:pt x="165" y="174"/>
                      <a:pt x="165" y="174"/>
                      <a:pt x="165" y="17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9" name="Freeform 18">
                <a:extLst>
                  <a:ext uri="{FF2B5EF4-FFF2-40B4-BE49-F238E27FC236}">
                    <a16:creationId xmlns:a16="http://schemas.microsoft.com/office/drawing/2014/main" id="{1897E778-239D-4859-BC79-117C0A7F0F41}"/>
                  </a:ext>
                </a:extLst>
              </p:cNvPr>
              <p:cNvSpPr>
                <a:spLocks noEditPoints="1"/>
              </p:cNvSpPr>
              <p:nvPr/>
            </p:nvSpPr>
            <p:spPr bwMode="auto">
              <a:xfrm>
                <a:off x="1903413" y="744538"/>
                <a:ext cx="242888" cy="239713"/>
              </a:xfrm>
              <a:custGeom>
                <a:avLst/>
                <a:gdLst/>
                <a:ahLst/>
                <a:cxnLst>
                  <a:cxn ang="0">
                    <a:pos x="32" y="0"/>
                  </a:cxn>
                  <a:cxn ang="0">
                    <a:pos x="0" y="32"/>
                  </a:cxn>
                  <a:cxn ang="0">
                    <a:pos x="32" y="63"/>
                  </a:cxn>
                  <a:cxn ang="0">
                    <a:pos x="64" y="32"/>
                  </a:cxn>
                  <a:cxn ang="0">
                    <a:pos x="32" y="0"/>
                  </a:cxn>
                  <a:cxn ang="0">
                    <a:pos x="32" y="46"/>
                  </a:cxn>
                  <a:cxn ang="0">
                    <a:pos x="17" y="32"/>
                  </a:cxn>
                  <a:cxn ang="0">
                    <a:pos x="32" y="18"/>
                  </a:cxn>
                  <a:cxn ang="0">
                    <a:pos x="46" y="32"/>
                  </a:cxn>
                  <a:cxn ang="0">
                    <a:pos x="32" y="46"/>
                  </a:cxn>
                  <a:cxn ang="0">
                    <a:pos x="32" y="46"/>
                  </a:cxn>
                  <a:cxn ang="0">
                    <a:pos x="32" y="46"/>
                  </a:cxn>
                </a:cxnLst>
                <a:rect l="0" t="0" r="r" b="b"/>
                <a:pathLst>
                  <a:path w="64" h="63">
                    <a:moveTo>
                      <a:pt x="32" y="0"/>
                    </a:moveTo>
                    <a:cubicBezTo>
                      <a:pt x="14" y="0"/>
                      <a:pt x="0" y="15"/>
                      <a:pt x="0" y="32"/>
                    </a:cubicBezTo>
                    <a:cubicBezTo>
                      <a:pt x="0" y="49"/>
                      <a:pt x="14" y="63"/>
                      <a:pt x="32" y="63"/>
                    </a:cubicBezTo>
                    <a:cubicBezTo>
                      <a:pt x="49" y="63"/>
                      <a:pt x="64" y="49"/>
                      <a:pt x="64" y="32"/>
                    </a:cubicBezTo>
                    <a:cubicBezTo>
                      <a:pt x="64" y="15"/>
                      <a:pt x="49" y="0"/>
                      <a:pt x="32" y="0"/>
                    </a:cubicBezTo>
                    <a:close/>
                    <a:moveTo>
                      <a:pt x="32" y="46"/>
                    </a:moveTo>
                    <a:cubicBezTo>
                      <a:pt x="24" y="46"/>
                      <a:pt x="17" y="40"/>
                      <a:pt x="17" y="32"/>
                    </a:cubicBezTo>
                    <a:cubicBezTo>
                      <a:pt x="17" y="24"/>
                      <a:pt x="24" y="18"/>
                      <a:pt x="32" y="18"/>
                    </a:cubicBezTo>
                    <a:cubicBezTo>
                      <a:pt x="40" y="18"/>
                      <a:pt x="46" y="24"/>
                      <a:pt x="46" y="32"/>
                    </a:cubicBezTo>
                    <a:cubicBezTo>
                      <a:pt x="46" y="40"/>
                      <a:pt x="40" y="46"/>
                      <a:pt x="32" y="46"/>
                    </a:cubicBezTo>
                    <a:close/>
                    <a:moveTo>
                      <a:pt x="32" y="46"/>
                    </a:moveTo>
                    <a:cubicBezTo>
                      <a:pt x="32" y="46"/>
                      <a:pt x="32" y="46"/>
                      <a:pt x="32" y="46"/>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0" name="Freeform 19">
                <a:extLst>
                  <a:ext uri="{FF2B5EF4-FFF2-40B4-BE49-F238E27FC236}">
                    <a16:creationId xmlns:a16="http://schemas.microsoft.com/office/drawing/2014/main" id="{106674B5-7760-4ECF-94E5-84FA10056119}"/>
                  </a:ext>
                </a:extLst>
              </p:cNvPr>
              <p:cNvSpPr>
                <a:spLocks noEditPoints="1"/>
              </p:cNvSpPr>
              <p:nvPr/>
            </p:nvSpPr>
            <p:spPr bwMode="auto">
              <a:xfrm>
                <a:off x="2414588" y="903288"/>
                <a:ext cx="374650" cy="369888"/>
              </a:xfrm>
              <a:custGeom>
                <a:avLst/>
                <a:gdLst/>
                <a:ahLst/>
                <a:cxnLst>
                  <a:cxn ang="0">
                    <a:pos x="87" y="17"/>
                  </a:cxn>
                  <a:cxn ang="0">
                    <a:pos x="76" y="9"/>
                  </a:cxn>
                  <a:cxn ang="0">
                    <a:pos x="54" y="0"/>
                  </a:cxn>
                  <a:cxn ang="0">
                    <a:pos x="34" y="13"/>
                  </a:cxn>
                  <a:cxn ang="0">
                    <a:pos x="18" y="11"/>
                  </a:cxn>
                  <a:cxn ang="0">
                    <a:pos x="13" y="34"/>
                  </a:cxn>
                  <a:cxn ang="0">
                    <a:pos x="0" y="53"/>
                  </a:cxn>
                  <a:cxn ang="0">
                    <a:pos x="11" y="80"/>
                  </a:cxn>
                  <a:cxn ang="0">
                    <a:pos x="23" y="88"/>
                  </a:cxn>
                  <a:cxn ang="0">
                    <a:pos x="45" y="97"/>
                  </a:cxn>
                  <a:cxn ang="0">
                    <a:pos x="64" y="84"/>
                  </a:cxn>
                  <a:cxn ang="0">
                    <a:pos x="81" y="86"/>
                  </a:cxn>
                  <a:cxn ang="0">
                    <a:pos x="86" y="63"/>
                  </a:cxn>
                  <a:cxn ang="0">
                    <a:pos x="99" y="44"/>
                  </a:cxn>
                  <a:cxn ang="0">
                    <a:pos x="91" y="52"/>
                  </a:cxn>
                  <a:cxn ang="0">
                    <a:pos x="79" y="57"/>
                  </a:cxn>
                  <a:cxn ang="0">
                    <a:pos x="78" y="65"/>
                  </a:cxn>
                  <a:cxn ang="0">
                    <a:pos x="76" y="80"/>
                  </a:cxn>
                  <a:cxn ang="0">
                    <a:pos x="64" y="75"/>
                  </a:cxn>
                  <a:cxn ang="0">
                    <a:pos x="58" y="79"/>
                  </a:cxn>
                  <a:cxn ang="0">
                    <a:pos x="45" y="89"/>
                  </a:cxn>
                  <a:cxn ang="0">
                    <a:pos x="41" y="78"/>
                  </a:cxn>
                  <a:cxn ang="0">
                    <a:pos x="33" y="76"/>
                  </a:cxn>
                  <a:cxn ang="0">
                    <a:pos x="17" y="74"/>
                  </a:cxn>
                  <a:cxn ang="0">
                    <a:pos x="22" y="63"/>
                  </a:cxn>
                  <a:cxn ang="0">
                    <a:pos x="18" y="57"/>
                  </a:cxn>
                  <a:cxn ang="0">
                    <a:pos x="8" y="45"/>
                  </a:cxn>
                  <a:cxn ang="0">
                    <a:pos x="19" y="40"/>
                  </a:cxn>
                  <a:cxn ang="0">
                    <a:pos x="21" y="32"/>
                  </a:cxn>
                  <a:cxn ang="0">
                    <a:pos x="23" y="17"/>
                  </a:cxn>
                  <a:cxn ang="0">
                    <a:pos x="34" y="22"/>
                  </a:cxn>
                  <a:cxn ang="0">
                    <a:pos x="41" y="18"/>
                  </a:cxn>
                  <a:cxn ang="0">
                    <a:pos x="53" y="8"/>
                  </a:cxn>
                  <a:cxn ang="0">
                    <a:pos x="58" y="19"/>
                  </a:cxn>
                  <a:cxn ang="0">
                    <a:pos x="66" y="21"/>
                  </a:cxn>
                  <a:cxn ang="0">
                    <a:pos x="81" y="23"/>
                  </a:cxn>
                  <a:cxn ang="0">
                    <a:pos x="77" y="34"/>
                  </a:cxn>
                  <a:cxn ang="0">
                    <a:pos x="81" y="41"/>
                  </a:cxn>
                  <a:cxn ang="0">
                    <a:pos x="91" y="52"/>
                  </a:cxn>
                  <a:cxn ang="0">
                    <a:pos x="91" y="52"/>
                  </a:cxn>
                </a:cxnLst>
                <a:rect l="0" t="0" r="r" b="b"/>
                <a:pathLst>
                  <a:path w="99" h="97">
                    <a:moveTo>
                      <a:pt x="86" y="34"/>
                    </a:moveTo>
                    <a:cubicBezTo>
                      <a:pt x="90" y="24"/>
                      <a:pt x="91" y="21"/>
                      <a:pt x="87" y="17"/>
                    </a:cubicBezTo>
                    <a:cubicBezTo>
                      <a:pt x="81" y="11"/>
                      <a:pt x="81" y="11"/>
                      <a:pt x="81" y="11"/>
                    </a:cubicBezTo>
                    <a:cubicBezTo>
                      <a:pt x="79" y="10"/>
                      <a:pt x="78" y="9"/>
                      <a:pt x="76" y="9"/>
                    </a:cubicBezTo>
                    <a:cubicBezTo>
                      <a:pt x="75" y="9"/>
                      <a:pt x="73" y="9"/>
                      <a:pt x="64" y="13"/>
                    </a:cubicBezTo>
                    <a:cubicBezTo>
                      <a:pt x="60" y="3"/>
                      <a:pt x="59" y="0"/>
                      <a:pt x="54" y="0"/>
                    </a:cubicBezTo>
                    <a:cubicBezTo>
                      <a:pt x="44" y="0"/>
                      <a:pt x="44" y="0"/>
                      <a:pt x="44" y="0"/>
                    </a:cubicBezTo>
                    <a:cubicBezTo>
                      <a:pt x="40" y="0"/>
                      <a:pt x="38" y="3"/>
                      <a:pt x="34" y="13"/>
                    </a:cubicBezTo>
                    <a:cubicBezTo>
                      <a:pt x="25" y="9"/>
                      <a:pt x="24" y="9"/>
                      <a:pt x="23" y="9"/>
                    </a:cubicBezTo>
                    <a:cubicBezTo>
                      <a:pt x="21" y="9"/>
                      <a:pt x="19" y="10"/>
                      <a:pt x="18" y="11"/>
                    </a:cubicBezTo>
                    <a:cubicBezTo>
                      <a:pt x="11" y="18"/>
                      <a:pt x="11" y="18"/>
                      <a:pt x="11" y="18"/>
                    </a:cubicBezTo>
                    <a:cubicBezTo>
                      <a:pt x="7" y="21"/>
                      <a:pt x="9" y="25"/>
                      <a:pt x="13" y="34"/>
                    </a:cubicBezTo>
                    <a:cubicBezTo>
                      <a:pt x="3" y="38"/>
                      <a:pt x="0" y="39"/>
                      <a:pt x="0" y="44"/>
                    </a:cubicBezTo>
                    <a:cubicBezTo>
                      <a:pt x="0" y="53"/>
                      <a:pt x="0" y="53"/>
                      <a:pt x="0" y="53"/>
                    </a:cubicBezTo>
                    <a:cubicBezTo>
                      <a:pt x="0" y="59"/>
                      <a:pt x="3" y="60"/>
                      <a:pt x="13" y="64"/>
                    </a:cubicBezTo>
                    <a:cubicBezTo>
                      <a:pt x="9" y="73"/>
                      <a:pt x="8" y="76"/>
                      <a:pt x="11" y="80"/>
                    </a:cubicBezTo>
                    <a:cubicBezTo>
                      <a:pt x="18" y="86"/>
                      <a:pt x="18" y="86"/>
                      <a:pt x="18" y="86"/>
                    </a:cubicBezTo>
                    <a:cubicBezTo>
                      <a:pt x="19" y="87"/>
                      <a:pt x="21" y="88"/>
                      <a:pt x="23" y="88"/>
                    </a:cubicBezTo>
                    <a:cubicBezTo>
                      <a:pt x="24" y="88"/>
                      <a:pt x="25" y="88"/>
                      <a:pt x="35" y="84"/>
                    </a:cubicBezTo>
                    <a:cubicBezTo>
                      <a:pt x="38" y="94"/>
                      <a:pt x="40" y="97"/>
                      <a:pt x="45" y="97"/>
                    </a:cubicBezTo>
                    <a:cubicBezTo>
                      <a:pt x="54" y="97"/>
                      <a:pt x="54" y="97"/>
                      <a:pt x="54" y="97"/>
                    </a:cubicBezTo>
                    <a:cubicBezTo>
                      <a:pt x="59" y="97"/>
                      <a:pt x="61" y="94"/>
                      <a:pt x="64" y="84"/>
                    </a:cubicBezTo>
                    <a:cubicBezTo>
                      <a:pt x="74" y="88"/>
                      <a:pt x="75" y="88"/>
                      <a:pt x="76" y="88"/>
                    </a:cubicBezTo>
                    <a:cubicBezTo>
                      <a:pt x="78" y="88"/>
                      <a:pt x="80" y="87"/>
                      <a:pt x="81" y="86"/>
                    </a:cubicBezTo>
                    <a:cubicBezTo>
                      <a:pt x="88" y="79"/>
                      <a:pt x="88" y="79"/>
                      <a:pt x="88" y="79"/>
                    </a:cubicBezTo>
                    <a:cubicBezTo>
                      <a:pt x="91" y="76"/>
                      <a:pt x="90" y="72"/>
                      <a:pt x="86" y="63"/>
                    </a:cubicBezTo>
                    <a:cubicBezTo>
                      <a:pt x="95" y="59"/>
                      <a:pt x="99" y="58"/>
                      <a:pt x="99" y="53"/>
                    </a:cubicBezTo>
                    <a:cubicBezTo>
                      <a:pt x="99" y="44"/>
                      <a:pt x="99" y="44"/>
                      <a:pt x="99" y="44"/>
                    </a:cubicBezTo>
                    <a:cubicBezTo>
                      <a:pt x="99" y="39"/>
                      <a:pt x="95" y="37"/>
                      <a:pt x="86" y="34"/>
                    </a:cubicBezTo>
                    <a:close/>
                    <a:moveTo>
                      <a:pt x="91" y="52"/>
                    </a:moveTo>
                    <a:cubicBezTo>
                      <a:pt x="89" y="54"/>
                      <a:pt x="83" y="56"/>
                      <a:pt x="81" y="57"/>
                    </a:cubicBezTo>
                    <a:cubicBezTo>
                      <a:pt x="79" y="57"/>
                      <a:pt x="79" y="57"/>
                      <a:pt x="79" y="57"/>
                    </a:cubicBezTo>
                    <a:cubicBezTo>
                      <a:pt x="77" y="63"/>
                      <a:pt x="77" y="63"/>
                      <a:pt x="77" y="63"/>
                    </a:cubicBezTo>
                    <a:cubicBezTo>
                      <a:pt x="78" y="65"/>
                      <a:pt x="78" y="65"/>
                      <a:pt x="78" y="65"/>
                    </a:cubicBezTo>
                    <a:cubicBezTo>
                      <a:pt x="78" y="67"/>
                      <a:pt x="81" y="72"/>
                      <a:pt x="82" y="74"/>
                    </a:cubicBezTo>
                    <a:cubicBezTo>
                      <a:pt x="76" y="80"/>
                      <a:pt x="76" y="80"/>
                      <a:pt x="76" y="80"/>
                    </a:cubicBezTo>
                    <a:cubicBezTo>
                      <a:pt x="75" y="80"/>
                      <a:pt x="72" y="79"/>
                      <a:pt x="66" y="76"/>
                    </a:cubicBezTo>
                    <a:cubicBezTo>
                      <a:pt x="64" y="75"/>
                      <a:pt x="64" y="75"/>
                      <a:pt x="64" y="75"/>
                    </a:cubicBezTo>
                    <a:cubicBezTo>
                      <a:pt x="58" y="78"/>
                      <a:pt x="58" y="78"/>
                      <a:pt x="58" y="78"/>
                    </a:cubicBezTo>
                    <a:cubicBezTo>
                      <a:pt x="58" y="79"/>
                      <a:pt x="58" y="79"/>
                      <a:pt x="58" y="79"/>
                    </a:cubicBezTo>
                    <a:cubicBezTo>
                      <a:pt x="57" y="81"/>
                      <a:pt x="55" y="87"/>
                      <a:pt x="54" y="89"/>
                    </a:cubicBezTo>
                    <a:cubicBezTo>
                      <a:pt x="45" y="89"/>
                      <a:pt x="45" y="89"/>
                      <a:pt x="45" y="89"/>
                    </a:cubicBezTo>
                    <a:cubicBezTo>
                      <a:pt x="44" y="87"/>
                      <a:pt x="42" y="82"/>
                      <a:pt x="41" y="79"/>
                    </a:cubicBezTo>
                    <a:cubicBezTo>
                      <a:pt x="41" y="78"/>
                      <a:pt x="41" y="78"/>
                      <a:pt x="41" y="78"/>
                    </a:cubicBezTo>
                    <a:cubicBezTo>
                      <a:pt x="35" y="75"/>
                      <a:pt x="35" y="75"/>
                      <a:pt x="35" y="75"/>
                    </a:cubicBezTo>
                    <a:cubicBezTo>
                      <a:pt x="33" y="76"/>
                      <a:pt x="33" y="76"/>
                      <a:pt x="33" y="76"/>
                    </a:cubicBezTo>
                    <a:cubicBezTo>
                      <a:pt x="26" y="79"/>
                      <a:pt x="24" y="80"/>
                      <a:pt x="23" y="80"/>
                    </a:cubicBezTo>
                    <a:cubicBezTo>
                      <a:pt x="17" y="74"/>
                      <a:pt x="17" y="74"/>
                      <a:pt x="17" y="74"/>
                    </a:cubicBezTo>
                    <a:cubicBezTo>
                      <a:pt x="18" y="72"/>
                      <a:pt x="20" y="67"/>
                      <a:pt x="21" y="65"/>
                    </a:cubicBezTo>
                    <a:cubicBezTo>
                      <a:pt x="22" y="63"/>
                      <a:pt x="22" y="63"/>
                      <a:pt x="22" y="63"/>
                    </a:cubicBezTo>
                    <a:cubicBezTo>
                      <a:pt x="19" y="57"/>
                      <a:pt x="19" y="57"/>
                      <a:pt x="19" y="57"/>
                    </a:cubicBezTo>
                    <a:cubicBezTo>
                      <a:pt x="18" y="57"/>
                      <a:pt x="18" y="57"/>
                      <a:pt x="18" y="57"/>
                    </a:cubicBezTo>
                    <a:cubicBezTo>
                      <a:pt x="16" y="56"/>
                      <a:pt x="10" y="54"/>
                      <a:pt x="8" y="53"/>
                    </a:cubicBezTo>
                    <a:cubicBezTo>
                      <a:pt x="8" y="45"/>
                      <a:pt x="8" y="45"/>
                      <a:pt x="8" y="45"/>
                    </a:cubicBezTo>
                    <a:cubicBezTo>
                      <a:pt x="10" y="44"/>
                      <a:pt x="15" y="42"/>
                      <a:pt x="18" y="41"/>
                    </a:cubicBezTo>
                    <a:cubicBezTo>
                      <a:pt x="19" y="40"/>
                      <a:pt x="19" y="40"/>
                      <a:pt x="19" y="40"/>
                    </a:cubicBezTo>
                    <a:cubicBezTo>
                      <a:pt x="22" y="34"/>
                      <a:pt x="22" y="34"/>
                      <a:pt x="22" y="34"/>
                    </a:cubicBezTo>
                    <a:cubicBezTo>
                      <a:pt x="21" y="32"/>
                      <a:pt x="21" y="32"/>
                      <a:pt x="21" y="32"/>
                    </a:cubicBezTo>
                    <a:cubicBezTo>
                      <a:pt x="20" y="31"/>
                      <a:pt x="18" y="25"/>
                      <a:pt x="17" y="23"/>
                    </a:cubicBezTo>
                    <a:cubicBezTo>
                      <a:pt x="23" y="17"/>
                      <a:pt x="23" y="17"/>
                      <a:pt x="23" y="17"/>
                    </a:cubicBezTo>
                    <a:cubicBezTo>
                      <a:pt x="24" y="18"/>
                      <a:pt x="26" y="18"/>
                      <a:pt x="33" y="21"/>
                    </a:cubicBezTo>
                    <a:cubicBezTo>
                      <a:pt x="34" y="22"/>
                      <a:pt x="34" y="22"/>
                      <a:pt x="34" y="22"/>
                    </a:cubicBezTo>
                    <a:cubicBezTo>
                      <a:pt x="40" y="19"/>
                      <a:pt x="40" y="19"/>
                      <a:pt x="40" y="19"/>
                    </a:cubicBezTo>
                    <a:cubicBezTo>
                      <a:pt x="41" y="18"/>
                      <a:pt x="41" y="18"/>
                      <a:pt x="41" y="18"/>
                    </a:cubicBezTo>
                    <a:cubicBezTo>
                      <a:pt x="42" y="16"/>
                      <a:pt x="44" y="10"/>
                      <a:pt x="45" y="8"/>
                    </a:cubicBezTo>
                    <a:cubicBezTo>
                      <a:pt x="53" y="8"/>
                      <a:pt x="53" y="8"/>
                      <a:pt x="53" y="8"/>
                    </a:cubicBezTo>
                    <a:cubicBezTo>
                      <a:pt x="54" y="10"/>
                      <a:pt x="57" y="16"/>
                      <a:pt x="58" y="18"/>
                    </a:cubicBezTo>
                    <a:cubicBezTo>
                      <a:pt x="58" y="19"/>
                      <a:pt x="58" y="19"/>
                      <a:pt x="58" y="19"/>
                    </a:cubicBezTo>
                    <a:cubicBezTo>
                      <a:pt x="64" y="22"/>
                      <a:pt x="64" y="22"/>
                      <a:pt x="64" y="22"/>
                    </a:cubicBezTo>
                    <a:cubicBezTo>
                      <a:pt x="66" y="21"/>
                      <a:pt x="66" y="21"/>
                      <a:pt x="66" y="21"/>
                    </a:cubicBezTo>
                    <a:cubicBezTo>
                      <a:pt x="72" y="18"/>
                      <a:pt x="75" y="17"/>
                      <a:pt x="75" y="17"/>
                    </a:cubicBezTo>
                    <a:cubicBezTo>
                      <a:pt x="81" y="23"/>
                      <a:pt x="81" y="23"/>
                      <a:pt x="81" y="23"/>
                    </a:cubicBezTo>
                    <a:cubicBezTo>
                      <a:pt x="81" y="25"/>
                      <a:pt x="78" y="30"/>
                      <a:pt x="77" y="32"/>
                    </a:cubicBezTo>
                    <a:cubicBezTo>
                      <a:pt x="77" y="34"/>
                      <a:pt x="77" y="34"/>
                      <a:pt x="77" y="34"/>
                    </a:cubicBezTo>
                    <a:cubicBezTo>
                      <a:pt x="79" y="40"/>
                      <a:pt x="79" y="40"/>
                      <a:pt x="79" y="40"/>
                    </a:cubicBezTo>
                    <a:cubicBezTo>
                      <a:pt x="81" y="41"/>
                      <a:pt x="81" y="41"/>
                      <a:pt x="81" y="41"/>
                    </a:cubicBezTo>
                    <a:cubicBezTo>
                      <a:pt x="83" y="41"/>
                      <a:pt x="89" y="43"/>
                      <a:pt x="91" y="44"/>
                    </a:cubicBezTo>
                    <a:lnTo>
                      <a:pt x="91" y="52"/>
                    </a:lnTo>
                    <a:close/>
                    <a:moveTo>
                      <a:pt x="91" y="52"/>
                    </a:moveTo>
                    <a:cubicBezTo>
                      <a:pt x="91" y="52"/>
                      <a:pt x="91" y="52"/>
                      <a:pt x="91" y="5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20">
                <a:extLst>
                  <a:ext uri="{FF2B5EF4-FFF2-40B4-BE49-F238E27FC236}">
                    <a16:creationId xmlns:a16="http://schemas.microsoft.com/office/drawing/2014/main" id="{39172687-124D-4E2E-A557-C5E4471EBBEB}"/>
                  </a:ext>
                </a:extLst>
              </p:cNvPr>
              <p:cNvSpPr>
                <a:spLocks noEditPoints="1"/>
              </p:cNvSpPr>
              <p:nvPr/>
            </p:nvSpPr>
            <p:spPr bwMode="auto">
              <a:xfrm>
                <a:off x="2547938" y="1033463"/>
                <a:ext cx="109538" cy="109538"/>
              </a:xfrm>
              <a:custGeom>
                <a:avLst/>
                <a:gdLst/>
                <a:ahLst/>
                <a:cxnLst>
                  <a:cxn ang="0">
                    <a:pos x="14" y="0"/>
                  </a:cxn>
                  <a:cxn ang="0">
                    <a:pos x="0" y="15"/>
                  </a:cxn>
                  <a:cxn ang="0">
                    <a:pos x="14" y="29"/>
                  </a:cxn>
                  <a:cxn ang="0">
                    <a:pos x="29" y="15"/>
                  </a:cxn>
                  <a:cxn ang="0">
                    <a:pos x="14" y="0"/>
                  </a:cxn>
                  <a:cxn ang="0">
                    <a:pos x="14" y="21"/>
                  </a:cxn>
                  <a:cxn ang="0">
                    <a:pos x="8" y="15"/>
                  </a:cxn>
                  <a:cxn ang="0">
                    <a:pos x="14" y="8"/>
                  </a:cxn>
                  <a:cxn ang="0">
                    <a:pos x="21" y="15"/>
                  </a:cxn>
                  <a:cxn ang="0">
                    <a:pos x="14" y="21"/>
                  </a:cxn>
                  <a:cxn ang="0">
                    <a:pos x="14" y="21"/>
                  </a:cxn>
                  <a:cxn ang="0">
                    <a:pos x="14" y="21"/>
                  </a:cxn>
                </a:cxnLst>
                <a:rect l="0" t="0" r="r" b="b"/>
                <a:pathLst>
                  <a:path w="29" h="29">
                    <a:moveTo>
                      <a:pt x="14" y="0"/>
                    </a:moveTo>
                    <a:cubicBezTo>
                      <a:pt x="6" y="0"/>
                      <a:pt x="0" y="7"/>
                      <a:pt x="0" y="15"/>
                    </a:cubicBezTo>
                    <a:cubicBezTo>
                      <a:pt x="0" y="23"/>
                      <a:pt x="6" y="29"/>
                      <a:pt x="14" y="29"/>
                    </a:cubicBezTo>
                    <a:cubicBezTo>
                      <a:pt x="22" y="29"/>
                      <a:pt x="29" y="23"/>
                      <a:pt x="29" y="15"/>
                    </a:cubicBezTo>
                    <a:cubicBezTo>
                      <a:pt x="29" y="7"/>
                      <a:pt x="22" y="0"/>
                      <a:pt x="14" y="0"/>
                    </a:cubicBezTo>
                    <a:close/>
                    <a:moveTo>
                      <a:pt x="14" y="21"/>
                    </a:moveTo>
                    <a:cubicBezTo>
                      <a:pt x="11" y="21"/>
                      <a:pt x="8" y="18"/>
                      <a:pt x="8" y="15"/>
                    </a:cubicBezTo>
                    <a:cubicBezTo>
                      <a:pt x="8" y="11"/>
                      <a:pt x="11" y="8"/>
                      <a:pt x="14" y="8"/>
                    </a:cubicBezTo>
                    <a:cubicBezTo>
                      <a:pt x="18" y="8"/>
                      <a:pt x="21" y="11"/>
                      <a:pt x="21" y="15"/>
                    </a:cubicBezTo>
                    <a:cubicBezTo>
                      <a:pt x="21" y="18"/>
                      <a:pt x="18" y="21"/>
                      <a:pt x="14" y="21"/>
                    </a:cubicBezTo>
                    <a:close/>
                    <a:moveTo>
                      <a:pt x="14" y="21"/>
                    </a:moveTo>
                    <a:cubicBezTo>
                      <a:pt x="14" y="21"/>
                      <a:pt x="14" y="21"/>
                      <a:pt x="14" y="2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37" name="Text Placeholder 3">
              <a:extLst>
                <a:ext uri="{FF2B5EF4-FFF2-40B4-BE49-F238E27FC236}">
                  <a16:creationId xmlns:a16="http://schemas.microsoft.com/office/drawing/2014/main" id="{DCB7DB01-AE0E-4D73-89FD-1023A9B0EF80}"/>
                </a:ext>
              </a:extLst>
            </p:cNvPr>
            <p:cNvSpPr txBox="1">
              <a:spLocks/>
            </p:cNvSpPr>
            <p:nvPr/>
          </p:nvSpPr>
          <p:spPr>
            <a:xfrm rot="5400000">
              <a:off x="2824561" y="1845937"/>
              <a:ext cx="562654" cy="16932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67" b="1" dirty="0">
                  <a:solidFill>
                    <a:schemeClr val="bg1"/>
                  </a:solidFill>
                </a:rPr>
                <a:t>你的标题</a:t>
              </a:r>
              <a:endParaRPr lang="en-US" sz="1467" b="1" dirty="0">
                <a:solidFill>
                  <a:schemeClr val="bg1"/>
                </a:solidFill>
              </a:endParaRPr>
            </a:p>
          </p:txBody>
        </p:sp>
      </p:grpSp>
      <p:grpSp>
        <p:nvGrpSpPr>
          <p:cNvPr id="42" name="Group 100">
            <a:extLst>
              <a:ext uri="{FF2B5EF4-FFF2-40B4-BE49-F238E27FC236}">
                <a16:creationId xmlns:a16="http://schemas.microsoft.com/office/drawing/2014/main" id="{24267B80-4112-4332-8E9B-DB85C555963F}"/>
              </a:ext>
            </a:extLst>
          </p:cNvPr>
          <p:cNvGrpSpPr/>
          <p:nvPr/>
        </p:nvGrpSpPr>
        <p:grpSpPr>
          <a:xfrm>
            <a:off x="5633122" y="4499185"/>
            <a:ext cx="2333981" cy="1188748"/>
            <a:chOff x="2786183" y="1419610"/>
            <a:chExt cx="3571634" cy="681302"/>
          </a:xfrm>
        </p:grpSpPr>
        <p:sp>
          <p:nvSpPr>
            <p:cNvPr id="43" name="Rounded Rectangle 93">
              <a:extLst>
                <a:ext uri="{FF2B5EF4-FFF2-40B4-BE49-F238E27FC236}">
                  <a16:creationId xmlns:a16="http://schemas.microsoft.com/office/drawing/2014/main" id="{2D99E3EF-ABEA-4B1F-8921-7F3ED3681193}"/>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Rounded Rectangle 94">
              <a:extLst>
                <a:ext uri="{FF2B5EF4-FFF2-40B4-BE49-F238E27FC236}">
                  <a16:creationId xmlns:a16="http://schemas.microsoft.com/office/drawing/2014/main" id="{437E9982-895F-4FE4-BEC4-041CD7E53897}"/>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5" name="Group 100">
            <a:extLst>
              <a:ext uri="{FF2B5EF4-FFF2-40B4-BE49-F238E27FC236}">
                <a16:creationId xmlns:a16="http://schemas.microsoft.com/office/drawing/2014/main" id="{7D7274E3-6855-448A-A35E-2F5DA02DC1F0}"/>
              </a:ext>
            </a:extLst>
          </p:cNvPr>
          <p:cNvGrpSpPr/>
          <p:nvPr/>
        </p:nvGrpSpPr>
        <p:grpSpPr>
          <a:xfrm>
            <a:off x="3059224" y="4499185"/>
            <a:ext cx="2333981" cy="1188748"/>
            <a:chOff x="2786183" y="1419610"/>
            <a:chExt cx="3571634" cy="681302"/>
          </a:xfrm>
        </p:grpSpPr>
        <p:sp>
          <p:nvSpPr>
            <p:cNvPr id="46" name="Rounded Rectangle 98">
              <a:extLst>
                <a:ext uri="{FF2B5EF4-FFF2-40B4-BE49-F238E27FC236}">
                  <a16:creationId xmlns:a16="http://schemas.microsoft.com/office/drawing/2014/main" id="{BD0412A4-5452-4400-80BD-3E3123C5706F}"/>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Rounded Rectangle 99">
              <a:extLst>
                <a:ext uri="{FF2B5EF4-FFF2-40B4-BE49-F238E27FC236}">
                  <a16:creationId xmlns:a16="http://schemas.microsoft.com/office/drawing/2014/main" id="{041E01A5-B4B9-4CA5-A028-3699D2E21E8E}"/>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48" name="Group 100">
            <a:extLst>
              <a:ext uri="{FF2B5EF4-FFF2-40B4-BE49-F238E27FC236}">
                <a16:creationId xmlns:a16="http://schemas.microsoft.com/office/drawing/2014/main" id="{23FB2961-8E75-4DAC-9C95-FA84C94E9E21}"/>
              </a:ext>
            </a:extLst>
          </p:cNvPr>
          <p:cNvGrpSpPr/>
          <p:nvPr/>
        </p:nvGrpSpPr>
        <p:grpSpPr>
          <a:xfrm>
            <a:off x="8207019" y="4499185"/>
            <a:ext cx="2333981" cy="1188748"/>
            <a:chOff x="2786183" y="1419610"/>
            <a:chExt cx="3571634" cy="681302"/>
          </a:xfrm>
        </p:grpSpPr>
        <p:sp>
          <p:nvSpPr>
            <p:cNvPr id="49" name="Rounded Rectangle 103">
              <a:extLst>
                <a:ext uri="{FF2B5EF4-FFF2-40B4-BE49-F238E27FC236}">
                  <a16:creationId xmlns:a16="http://schemas.microsoft.com/office/drawing/2014/main" id="{8A33D155-382C-4648-804B-BF44CC4F492A}"/>
                </a:ext>
              </a:extLst>
            </p:cNvPr>
            <p:cNvSpPr/>
            <p:nvPr/>
          </p:nvSpPr>
          <p:spPr>
            <a:xfrm>
              <a:off x="2786183" y="1467235"/>
              <a:ext cx="3571634" cy="633677"/>
            </a:xfrm>
            <a:prstGeom prst="roundRect">
              <a:avLst>
                <a:gd name="adj" fmla="val 106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0" name="Rounded Rectangle 104">
              <a:extLst>
                <a:ext uri="{FF2B5EF4-FFF2-40B4-BE49-F238E27FC236}">
                  <a16:creationId xmlns:a16="http://schemas.microsoft.com/office/drawing/2014/main" id="{5AE52601-913A-4977-AF7D-B067DB9A0535}"/>
                </a:ext>
              </a:extLst>
            </p:cNvPr>
            <p:cNvSpPr/>
            <p:nvPr/>
          </p:nvSpPr>
          <p:spPr>
            <a:xfrm>
              <a:off x="2786183" y="1419610"/>
              <a:ext cx="3571634" cy="633677"/>
            </a:xfrm>
            <a:prstGeom prst="roundRect">
              <a:avLst>
                <a:gd name="adj" fmla="val 10654"/>
              </a:avLst>
            </a:prstGeom>
            <a:solidFill>
              <a:srgbClr val="E4E4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51" name="Group 167">
            <a:extLst>
              <a:ext uri="{FF2B5EF4-FFF2-40B4-BE49-F238E27FC236}">
                <a16:creationId xmlns:a16="http://schemas.microsoft.com/office/drawing/2014/main" id="{93B0F18C-E48E-48A1-822E-5A503AA51960}"/>
              </a:ext>
            </a:extLst>
          </p:cNvPr>
          <p:cNvGrpSpPr/>
          <p:nvPr/>
        </p:nvGrpSpPr>
        <p:grpSpPr>
          <a:xfrm flipH="1">
            <a:off x="7339786" y="2881045"/>
            <a:ext cx="2005273" cy="1618140"/>
            <a:chOff x="2664796" y="2252401"/>
            <a:chExt cx="1503955" cy="1213605"/>
          </a:xfrm>
        </p:grpSpPr>
        <p:cxnSp>
          <p:nvCxnSpPr>
            <p:cNvPr id="52" name="Straight Connector 168">
              <a:extLst>
                <a:ext uri="{FF2B5EF4-FFF2-40B4-BE49-F238E27FC236}">
                  <a16:creationId xmlns:a16="http://schemas.microsoft.com/office/drawing/2014/main" id="{85C5C9D3-4446-488C-B985-D5240D5C549D}"/>
                </a:ext>
              </a:extLst>
            </p:cNvPr>
            <p:cNvCxnSpPr/>
            <p:nvPr/>
          </p:nvCxnSpPr>
          <p:spPr>
            <a:xfrm>
              <a:off x="2664796" y="3032606"/>
              <a:ext cx="0" cy="433400"/>
            </a:xfrm>
            <a:prstGeom prst="line">
              <a:avLst/>
            </a:prstGeom>
            <a:ln w="19050" cap="rnd">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169">
              <a:extLst>
                <a:ext uri="{FF2B5EF4-FFF2-40B4-BE49-F238E27FC236}">
                  <a16:creationId xmlns:a16="http://schemas.microsoft.com/office/drawing/2014/main" id="{7683B7F4-C040-4FDA-9AD8-140AA6F6E9C5}"/>
                </a:ext>
              </a:extLst>
            </p:cNvPr>
            <p:cNvCxnSpPr/>
            <p:nvPr/>
          </p:nvCxnSpPr>
          <p:spPr>
            <a:xfrm>
              <a:off x="2667177" y="3032606"/>
              <a:ext cx="1501574" cy="0"/>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Straight Connector 170">
              <a:extLst>
                <a:ext uri="{FF2B5EF4-FFF2-40B4-BE49-F238E27FC236}">
                  <a16:creationId xmlns:a16="http://schemas.microsoft.com/office/drawing/2014/main" id="{11CC2F06-1B0F-4D58-8A46-C3F6B3A0B84C}"/>
                </a:ext>
              </a:extLst>
            </p:cNvPr>
            <p:cNvCxnSpPr/>
            <p:nvPr/>
          </p:nvCxnSpPr>
          <p:spPr>
            <a:xfrm flipV="1">
              <a:off x="4168751" y="2252401"/>
              <a:ext cx="0" cy="780205"/>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5" name="Group 56">
            <a:extLst>
              <a:ext uri="{FF2B5EF4-FFF2-40B4-BE49-F238E27FC236}">
                <a16:creationId xmlns:a16="http://schemas.microsoft.com/office/drawing/2014/main" id="{E90FB554-F36C-4581-A11D-422A32AB9EA0}"/>
              </a:ext>
            </a:extLst>
          </p:cNvPr>
          <p:cNvGrpSpPr/>
          <p:nvPr/>
        </p:nvGrpSpPr>
        <p:grpSpPr>
          <a:xfrm>
            <a:off x="3177884" y="4595981"/>
            <a:ext cx="2086779" cy="734260"/>
            <a:chOff x="414602" y="1406858"/>
            <a:chExt cx="1565084" cy="550695"/>
          </a:xfrm>
        </p:grpSpPr>
        <p:sp>
          <p:nvSpPr>
            <p:cNvPr id="56" name="TextBox 186">
              <a:extLst>
                <a:ext uri="{FF2B5EF4-FFF2-40B4-BE49-F238E27FC236}">
                  <a16:creationId xmlns:a16="http://schemas.microsoft.com/office/drawing/2014/main" id="{7AEE1154-1B3A-4E5F-9662-FF77FE60EDD0}"/>
                </a:ext>
              </a:extLst>
            </p:cNvPr>
            <p:cNvSpPr txBox="1"/>
            <p:nvPr/>
          </p:nvSpPr>
          <p:spPr>
            <a:xfrm>
              <a:off x="414602" y="1611304"/>
              <a:ext cx="1565084" cy="346249"/>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57" name="Rectangle 187">
              <a:extLst>
                <a:ext uri="{FF2B5EF4-FFF2-40B4-BE49-F238E27FC236}">
                  <a16:creationId xmlns:a16="http://schemas.microsoft.com/office/drawing/2014/main" id="{89840879-81CC-4070-A800-833920E39137}"/>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grpSp>
        <p:nvGrpSpPr>
          <p:cNvPr id="58" name="Group 56">
            <a:extLst>
              <a:ext uri="{FF2B5EF4-FFF2-40B4-BE49-F238E27FC236}">
                <a16:creationId xmlns:a16="http://schemas.microsoft.com/office/drawing/2014/main" id="{E9F40F57-B233-43E9-83AC-775C62EAD675}"/>
              </a:ext>
            </a:extLst>
          </p:cNvPr>
          <p:cNvGrpSpPr/>
          <p:nvPr/>
        </p:nvGrpSpPr>
        <p:grpSpPr>
          <a:xfrm>
            <a:off x="5723784" y="4595981"/>
            <a:ext cx="2086779" cy="710792"/>
            <a:chOff x="414602" y="1406858"/>
            <a:chExt cx="1565084" cy="533094"/>
          </a:xfrm>
        </p:grpSpPr>
        <p:sp>
          <p:nvSpPr>
            <p:cNvPr id="59" name="TextBox 189">
              <a:extLst>
                <a:ext uri="{FF2B5EF4-FFF2-40B4-BE49-F238E27FC236}">
                  <a16:creationId xmlns:a16="http://schemas.microsoft.com/office/drawing/2014/main" id="{CD709F7A-7FC8-40BB-ABFD-45A8C0D174E6}"/>
                </a:ext>
              </a:extLst>
            </p:cNvPr>
            <p:cNvSpPr txBox="1"/>
            <p:nvPr/>
          </p:nvSpPr>
          <p:spPr>
            <a:xfrm>
              <a:off x="414602" y="1611304"/>
              <a:ext cx="1565084" cy="328648"/>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60" name="Rectangle 190">
              <a:extLst>
                <a:ext uri="{FF2B5EF4-FFF2-40B4-BE49-F238E27FC236}">
                  <a16:creationId xmlns:a16="http://schemas.microsoft.com/office/drawing/2014/main" id="{38FCEEF3-A4CF-4C2F-8FED-145398AB33CA}"/>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grpSp>
        <p:nvGrpSpPr>
          <p:cNvPr id="61" name="Group 56">
            <a:extLst>
              <a:ext uri="{FF2B5EF4-FFF2-40B4-BE49-F238E27FC236}">
                <a16:creationId xmlns:a16="http://schemas.microsoft.com/office/drawing/2014/main" id="{39CF9FC4-6775-40CA-846D-57A12D196218}"/>
              </a:ext>
            </a:extLst>
          </p:cNvPr>
          <p:cNvGrpSpPr/>
          <p:nvPr/>
        </p:nvGrpSpPr>
        <p:grpSpPr>
          <a:xfrm>
            <a:off x="8298495" y="4595981"/>
            <a:ext cx="2086779" cy="710792"/>
            <a:chOff x="414602" y="1406858"/>
            <a:chExt cx="1565084" cy="533094"/>
          </a:xfrm>
        </p:grpSpPr>
        <p:sp>
          <p:nvSpPr>
            <p:cNvPr id="62" name="TextBox 192">
              <a:extLst>
                <a:ext uri="{FF2B5EF4-FFF2-40B4-BE49-F238E27FC236}">
                  <a16:creationId xmlns:a16="http://schemas.microsoft.com/office/drawing/2014/main" id="{5AB4C87C-D80B-46BE-890E-3557EB59A6AC}"/>
                </a:ext>
              </a:extLst>
            </p:cNvPr>
            <p:cNvSpPr txBox="1"/>
            <p:nvPr/>
          </p:nvSpPr>
          <p:spPr>
            <a:xfrm>
              <a:off x="414602" y="1611304"/>
              <a:ext cx="1565084" cy="328648"/>
            </a:xfrm>
            <a:prstGeom prst="rect">
              <a:avLst/>
            </a:prstGeom>
            <a:noFill/>
          </p:spPr>
          <p:txBody>
            <a:bodyPr wrap="square" lIns="0" tIns="0" rIns="0" bIns="0" rtlCol="0">
              <a:spAutoFit/>
            </a:bodyPr>
            <a:lstStyle/>
            <a:p>
              <a:pPr lvl="0" algn="ctr">
                <a:lnSpc>
                  <a:spcPct val="150000"/>
                </a:lnSpc>
              </a:pPr>
              <a:r>
                <a:rPr lang="zh-CN" altLang="en-US" sz="1000" dirty="0">
                  <a:solidFill>
                    <a:prstClr val="black">
                      <a:lumMod val="75000"/>
                      <a:lumOff val="25000"/>
                    </a:prstClr>
                  </a:solidFill>
                </a:rPr>
                <a:t>在此添加相关内容在此添加相关内容在此添加相关内容</a:t>
              </a:r>
              <a:endParaRPr lang="en-US" altLang="zh-CN" sz="1050" dirty="0">
                <a:solidFill>
                  <a:prstClr val="black">
                    <a:lumMod val="75000"/>
                    <a:lumOff val="25000"/>
                  </a:prstClr>
                </a:solidFill>
              </a:endParaRPr>
            </a:p>
          </p:txBody>
        </p:sp>
        <p:sp>
          <p:nvSpPr>
            <p:cNvPr id="63" name="Rectangle 193">
              <a:extLst>
                <a:ext uri="{FF2B5EF4-FFF2-40B4-BE49-F238E27FC236}">
                  <a16:creationId xmlns:a16="http://schemas.microsoft.com/office/drawing/2014/main" id="{597391E2-FDF6-4565-A0F7-0C86C17D2D36}"/>
                </a:ext>
              </a:extLst>
            </p:cNvPr>
            <p:cNvSpPr/>
            <p:nvPr/>
          </p:nvSpPr>
          <p:spPr>
            <a:xfrm>
              <a:off x="889367" y="1406858"/>
              <a:ext cx="615553" cy="184666"/>
            </a:xfrm>
            <a:prstGeom prst="rect">
              <a:avLst/>
            </a:prstGeom>
          </p:spPr>
          <p:txBody>
            <a:bodyPr wrap="none" lIns="0" tIns="0" rIns="0" bIns="0">
              <a:spAutoFit/>
            </a:bodyPr>
            <a:lstStyle/>
            <a:p>
              <a:pPr algn="ctr"/>
              <a:r>
                <a:rPr lang="zh-CN" altLang="en-US" sz="1600" b="1" dirty="0">
                  <a:solidFill>
                    <a:schemeClr val="tx1">
                      <a:lumMod val="75000"/>
                      <a:lumOff val="25000"/>
                    </a:schemeClr>
                  </a:solidFill>
                </a:rPr>
                <a:t>你的标题</a:t>
              </a:r>
              <a:endParaRPr lang="en-US" sz="1600" b="1" dirty="0">
                <a:solidFill>
                  <a:schemeClr val="tx1">
                    <a:lumMod val="75000"/>
                    <a:lumOff val="25000"/>
                  </a:schemeClr>
                </a:solidFill>
              </a:endParaRPr>
            </a:p>
          </p:txBody>
        </p:sp>
      </p:grpSp>
    </p:spTree>
    <p:extLst>
      <p:ext uri="{BB962C8B-B14F-4D97-AF65-F5344CB8AC3E}">
        <p14:creationId xmlns:p14="http://schemas.microsoft.com/office/powerpoint/2010/main" val="2751610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ppt_x"/>
                                          </p:val>
                                        </p:tav>
                                        <p:tav tm="100000">
                                          <p:val>
                                            <p:strVal val="#ppt_x"/>
                                          </p:val>
                                        </p:tav>
                                      </p:tavLst>
                                    </p:anim>
                                    <p:anim calcmode="lin" valueType="num">
                                      <p:cBhvr additive="base">
                                        <p:cTn id="25" dur="500" fill="hold"/>
                                        <p:tgtEl>
                                          <p:spTgt spid="51"/>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ppt_x"/>
                                          </p:val>
                                        </p:tav>
                                        <p:tav tm="100000">
                                          <p:val>
                                            <p:strVal val="#ppt_x"/>
                                          </p:val>
                                        </p:tav>
                                      </p:tavLst>
                                    </p:anim>
                                    <p:anim calcmode="lin" valueType="num">
                                      <p:cBhvr additive="base">
                                        <p:cTn id="29" dur="500" fill="hold"/>
                                        <p:tgtEl>
                                          <p:spTgt spid="2"/>
                                        </p:tgtEl>
                                        <p:attrNameLst>
                                          <p:attrName>ppt_y</p:attrName>
                                        </p:attrNameLst>
                                      </p:cBhvr>
                                      <p:tavLst>
                                        <p:tav tm="0">
                                          <p:val>
                                            <p:strVal val="0-#ppt_h/2"/>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ppt_x"/>
                                          </p:val>
                                        </p:tav>
                                        <p:tav tm="100000">
                                          <p:val>
                                            <p:strVal val="#ppt_x"/>
                                          </p:val>
                                        </p:tav>
                                      </p:tavLst>
                                    </p:anim>
                                    <p:anim calcmode="lin" valueType="num">
                                      <p:cBhvr additive="base">
                                        <p:cTn id="37"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48"/>
                                        </p:tgtEl>
                                        <p:attrNameLst>
                                          <p:attrName>style.visibility</p:attrName>
                                        </p:attrNameLst>
                                      </p:cBhvr>
                                      <p:to>
                                        <p:strVal val="visible"/>
                                      </p:to>
                                    </p:set>
                                    <p:anim calcmode="lin" valueType="num">
                                      <p:cBhvr>
                                        <p:cTn id="42" dur="500" fill="hold"/>
                                        <p:tgtEl>
                                          <p:spTgt spid="48"/>
                                        </p:tgtEl>
                                        <p:attrNameLst>
                                          <p:attrName>ppt_w</p:attrName>
                                        </p:attrNameLst>
                                      </p:cBhvr>
                                      <p:tavLst>
                                        <p:tav tm="0">
                                          <p:val>
                                            <p:fltVal val="0"/>
                                          </p:val>
                                        </p:tav>
                                        <p:tav tm="100000">
                                          <p:val>
                                            <p:strVal val="#ppt_w"/>
                                          </p:val>
                                        </p:tav>
                                      </p:tavLst>
                                    </p:anim>
                                    <p:anim calcmode="lin" valueType="num">
                                      <p:cBhvr>
                                        <p:cTn id="43" dur="500" fill="hold"/>
                                        <p:tgtEl>
                                          <p:spTgt spid="48"/>
                                        </p:tgtEl>
                                        <p:attrNameLst>
                                          <p:attrName>ppt_h</p:attrName>
                                        </p:attrNameLst>
                                      </p:cBhvr>
                                      <p:tavLst>
                                        <p:tav tm="0">
                                          <p:val>
                                            <p:fltVal val="0"/>
                                          </p:val>
                                        </p:tav>
                                        <p:tav tm="100000">
                                          <p:val>
                                            <p:strVal val="#ppt_h"/>
                                          </p:val>
                                        </p:tav>
                                      </p:tavLst>
                                    </p:anim>
                                    <p:animEffect transition="in" filter="fade">
                                      <p:cBhvr>
                                        <p:cTn id="44" dur="500"/>
                                        <p:tgtEl>
                                          <p:spTgt spid="48"/>
                                        </p:tgtEl>
                                      </p:cBhvr>
                                    </p:animEffect>
                                  </p:childTnLst>
                                </p:cTn>
                              </p:par>
                              <p:par>
                                <p:cTn id="45" presetID="53" presetClass="entr" presetSubtype="16"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p:cTn id="47" dur="500" fill="hold"/>
                                        <p:tgtEl>
                                          <p:spTgt spid="42"/>
                                        </p:tgtEl>
                                        <p:attrNameLst>
                                          <p:attrName>ppt_w</p:attrName>
                                        </p:attrNameLst>
                                      </p:cBhvr>
                                      <p:tavLst>
                                        <p:tav tm="0">
                                          <p:val>
                                            <p:fltVal val="0"/>
                                          </p:val>
                                        </p:tav>
                                        <p:tav tm="100000">
                                          <p:val>
                                            <p:strVal val="#ppt_w"/>
                                          </p:val>
                                        </p:tav>
                                      </p:tavLst>
                                    </p:anim>
                                    <p:anim calcmode="lin" valueType="num">
                                      <p:cBhvr>
                                        <p:cTn id="48" dur="500" fill="hold"/>
                                        <p:tgtEl>
                                          <p:spTgt spid="42"/>
                                        </p:tgtEl>
                                        <p:attrNameLst>
                                          <p:attrName>ppt_h</p:attrName>
                                        </p:attrNameLst>
                                      </p:cBhvr>
                                      <p:tavLst>
                                        <p:tav tm="0">
                                          <p:val>
                                            <p:fltVal val="0"/>
                                          </p:val>
                                        </p:tav>
                                        <p:tav tm="100000">
                                          <p:val>
                                            <p:strVal val="#ppt_h"/>
                                          </p:val>
                                        </p:tav>
                                      </p:tavLst>
                                    </p:anim>
                                    <p:animEffect transition="in" filter="fade">
                                      <p:cBhvr>
                                        <p:cTn id="49" dur="500"/>
                                        <p:tgtEl>
                                          <p:spTgt spid="42"/>
                                        </p:tgtEl>
                                      </p:cBhvr>
                                    </p:animEffect>
                                  </p:childTnLst>
                                </p:cTn>
                              </p:par>
                              <p:par>
                                <p:cTn id="50" presetID="53" presetClass="entr" presetSubtype="16"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3.2.0"/>
</p:tagLst>
</file>

<file path=ppt/tags/tag12.xml><?xml version="1.0" encoding="utf-8"?>
<p:tagLst xmlns:a="http://schemas.openxmlformats.org/drawingml/2006/main" xmlns:r="http://schemas.openxmlformats.org/officeDocument/2006/relationships" xmlns:p="http://schemas.openxmlformats.org/presentationml/2006/main">
  <p:tag name="PA" val="v3.2.0"/>
</p:tagLst>
</file>

<file path=ppt/tags/tag13.xml><?xml version="1.0" encoding="utf-8"?>
<p:tagLst xmlns:a="http://schemas.openxmlformats.org/drawingml/2006/main" xmlns:r="http://schemas.openxmlformats.org/officeDocument/2006/relationships" xmlns:p="http://schemas.openxmlformats.org/presentationml/2006/main">
  <p:tag name="PA" val="v3.2.0"/>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PA" val="v3.2.0"/>
</p:tagLst>
</file>

<file path=ppt/tags/tag16.xml><?xml version="1.0" encoding="utf-8"?>
<p:tagLst xmlns:a="http://schemas.openxmlformats.org/drawingml/2006/main" xmlns:r="http://schemas.openxmlformats.org/officeDocument/2006/relationships" xmlns:p="http://schemas.openxmlformats.org/presentationml/2006/main">
  <p:tag name="PA" val="v3.2.0"/>
</p:tagLst>
</file>

<file path=ppt/tags/tag17.xml><?xml version="1.0" encoding="utf-8"?>
<p:tagLst xmlns:a="http://schemas.openxmlformats.org/drawingml/2006/main" xmlns:r="http://schemas.openxmlformats.org/officeDocument/2006/relationships" xmlns:p="http://schemas.openxmlformats.org/presentationml/2006/main">
  <p:tag name="PA" val="v3.2.0"/>
</p:tagLst>
</file>

<file path=ppt/tags/tag18.xml><?xml version="1.0" encoding="utf-8"?>
<p:tagLst xmlns:a="http://schemas.openxmlformats.org/drawingml/2006/main" xmlns:r="http://schemas.openxmlformats.org/officeDocument/2006/relationships" xmlns:p="http://schemas.openxmlformats.org/presentationml/2006/main">
  <p:tag name="PA" val="v3.2.0"/>
</p:tagLst>
</file>

<file path=ppt/tags/tag19.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5">
      <a:dk1>
        <a:srgbClr val="F8931D"/>
      </a:dk1>
      <a:lt1>
        <a:sysClr val="window" lastClr="FFFFFF"/>
      </a:lt1>
      <a:dk2>
        <a:srgbClr val="FFCA09"/>
      </a:dk2>
      <a:lt2>
        <a:srgbClr val="E7E6E6"/>
      </a:lt2>
      <a:accent1>
        <a:srgbClr val="F8931D"/>
      </a:accent1>
      <a:accent2>
        <a:srgbClr val="E64823"/>
      </a:accent2>
      <a:accent3>
        <a:srgbClr val="FFCA09"/>
      </a:accent3>
      <a:accent4>
        <a:srgbClr val="E64823"/>
      </a:accent4>
      <a:accent5>
        <a:srgbClr val="FFCA09"/>
      </a:accent5>
      <a:accent6>
        <a:srgbClr val="F8931D"/>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1824</Words>
  <Application>Microsoft Office PowerPoint</Application>
  <PresentationFormat>宽屏</PresentationFormat>
  <Paragraphs>252</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FontAwesome</vt:lpstr>
      <vt:lpstr>等线</vt:lpstr>
      <vt:lpstr>等线 Light</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教师节</dc:title>
  <dc:creator>第一PPT</dc:creator>
  <cp:keywords>www.1ppt.com</cp:keywords>
  <cp:lastModifiedBy>wuhan</cp:lastModifiedBy>
  <cp:revision>19</cp:revision>
  <dcterms:created xsi:type="dcterms:W3CDTF">2017-07-07T15:43:17Z</dcterms:created>
  <dcterms:modified xsi:type="dcterms:W3CDTF">2019-02-19T03:54:29Z</dcterms:modified>
</cp:coreProperties>
</file>