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68" r:id="rId2"/>
    <p:sldId id="271" r:id="rId3"/>
    <p:sldId id="270" r:id="rId4"/>
    <p:sldId id="263" r:id="rId5"/>
    <p:sldId id="264" r:id="rId6"/>
    <p:sldId id="258" r:id="rId7"/>
    <p:sldId id="257" r:id="rId8"/>
    <p:sldId id="260" r:id="rId9"/>
    <p:sldId id="267" r:id="rId10"/>
    <p:sldId id="261" r:id="rId11"/>
    <p:sldId id="262" r:id="rId12"/>
    <p:sldId id="259" r:id="rId13"/>
    <p:sldId id="272" r:id="rId14"/>
    <p:sldId id="273" r:id="rId15"/>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20" autoAdjust="0"/>
  </p:normalViewPr>
  <p:slideViewPr>
    <p:cSldViewPr>
      <p:cViewPr varScale="1">
        <p:scale>
          <a:sx n="66" d="100"/>
          <a:sy n="66" d="100"/>
        </p:scale>
        <p:origin x="-1506" y="-11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p:bgRef idx="1002">
        <a:schemeClr val="bg1"/>
      </p:bgRef>
    </p:bg>
    <p:spTree>
      <p:nvGrpSpPr>
        <p:cNvPr id="1" name=""/>
        <p:cNvGrpSpPr/>
        <p:nvPr/>
      </p:nvGrpSpPr>
      <p:grpSpPr>
        <a:xfrm>
          <a:off x="0" y="0"/>
          <a:ext cx="0" cy="0"/>
          <a:chOff x="0" y="0"/>
          <a:chExt cx="0" cy="0"/>
        </a:xfrm>
      </p:grpSpPr>
      <p:sp>
        <p:nvSpPr>
          <p:cNvPr id="8" name="矩形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直接连接符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标题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zh-CN" altLang="en-US" smtClean="0"/>
              <a:t>单击此处编辑母版标题样式</a:t>
            </a:r>
            <a:endParaRPr kumimoji="0" lang="en-US"/>
          </a:p>
        </p:txBody>
      </p:sp>
      <p:sp>
        <p:nvSpPr>
          <p:cNvPr id="25" name="副标题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zh-CN" altLang="en-US" smtClean="0"/>
              <a:t>单击此处编辑母版副标题样式</a:t>
            </a:r>
            <a:endParaRPr kumimoji="0" lang="en-US"/>
          </a:p>
        </p:txBody>
      </p:sp>
      <p:sp>
        <p:nvSpPr>
          <p:cNvPr id="31" name="日期占位符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C52B668A-81DE-48B1-91AD-BAF8E5D710DF}" type="datetimeFigureOut">
              <a:rPr lang="zh-CN" altLang="en-US" smtClean="0"/>
              <a:pPr/>
              <a:t>2018/5/9</a:t>
            </a:fld>
            <a:endParaRPr lang="zh-CN" altLang="en-US"/>
          </a:p>
        </p:txBody>
      </p:sp>
      <p:sp>
        <p:nvSpPr>
          <p:cNvPr id="18" name="页脚占位符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zh-CN" altLang="en-US"/>
          </a:p>
        </p:txBody>
      </p:sp>
      <p:sp>
        <p:nvSpPr>
          <p:cNvPr id="29" name="灯片编号占位符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E44992E0-C8BA-4321-AE05-DDCCC45E8903}" type="slidenum">
              <a:rPr lang="zh-CN" altLang="en-US" smtClean="0"/>
              <a:pPr/>
              <a:t>‹#›</a:t>
            </a:fld>
            <a:endParaRPr lang="zh-CN" altLang="en-US"/>
          </a:p>
        </p:txBody>
      </p:sp>
    </p:spTree>
  </p:cSld>
  <p:clrMapOvr>
    <a:overrideClrMapping bg1="lt1" tx1="dk1" bg2="lt2" tx2="dk2" accent1="accent1" accent2="accent2" accent3="accent3" accent4="accent4" accent5="accent5" accent6="accent6" hlink="hlink" folHlink="folHlink"/>
  </p:clrMapOvr>
  <p:transition spd="med">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extLs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fld id="{C52B668A-81DE-48B1-91AD-BAF8E5D710DF}" type="datetimeFigureOut">
              <a:rPr lang="zh-CN" altLang="en-US" smtClean="0"/>
              <a:pPr/>
              <a:t>2018/5/9</a:t>
            </a:fld>
            <a:endParaRPr lang="zh-CN" altLang="en-US"/>
          </a:p>
        </p:txBody>
      </p:sp>
      <p:sp>
        <p:nvSpPr>
          <p:cNvPr id="5" name="页脚占位符 4"/>
          <p:cNvSpPr>
            <a:spLocks noGrp="1"/>
          </p:cNvSpPr>
          <p:nvPr>
            <p:ph type="ftr" sz="quarter" idx="11"/>
          </p:nvPr>
        </p:nvSpPr>
        <p:spPr/>
        <p:txBody>
          <a:bodyPr/>
          <a:lstStyle>
            <a:extLst/>
          </a:lstStyle>
          <a:p>
            <a:endParaRPr lang="zh-CN" altLang="en-US"/>
          </a:p>
        </p:txBody>
      </p:sp>
      <p:sp>
        <p:nvSpPr>
          <p:cNvPr id="6" name="灯片编号占位符 5"/>
          <p:cNvSpPr>
            <a:spLocks noGrp="1"/>
          </p:cNvSpPr>
          <p:nvPr>
            <p:ph type="sldNum" sz="quarter" idx="12"/>
          </p:nvPr>
        </p:nvSpPr>
        <p:spPr/>
        <p:txBody>
          <a:bodyPr/>
          <a:lstStyle>
            <a:extLst/>
          </a:lstStyle>
          <a:p>
            <a:fld id="{E44992E0-C8BA-4321-AE05-DDCCC45E8903}" type="slidenum">
              <a:rPr lang="zh-CN" altLang="en-US" smtClean="0"/>
              <a:pPr/>
              <a:t>‹#›</a:t>
            </a:fld>
            <a:endParaRPr lang="zh-CN" altLang="en-US"/>
          </a:p>
        </p:txBody>
      </p:sp>
    </p:spTree>
  </p:cSld>
  <p:clrMapOvr>
    <a:masterClrMapping/>
  </p:clrMapOvr>
  <p:transition spd="med">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53200" y="274955"/>
            <a:ext cx="1524000" cy="5851525"/>
          </a:xfrm>
        </p:spPr>
        <p:txBody>
          <a:bodyPr vert="eaVert" anchor="t"/>
          <a:lstStyle>
            <a:extLs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274642"/>
            <a:ext cx="6019800" cy="5851525"/>
          </a:xfrm>
        </p:spPr>
        <p:txBody>
          <a:bodyPr vert="eaVert"/>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a:xfrm>
            <a:off x="4242816" y="6557946"/>
            <a:ext cx="2002464" cy="226902"/>
          </a:xfrm>
        </p:spPr>
        <p:txBody>
          <a:bodyPr/>
          <a:lstStyle>
            <a:extLst/>
          </a:lstStyle>
          <a:p>
            <a:fld id="{C52B668A-81DE-48B1-91AD-BAF8E5D710DF}" type="datetimeFigureOut">
              <a:rPr lang="zh-CN" altLang="en-US" smtClean="0"/>
              <a:pPr/>
              <a:t>2018/5/9</a:t>
            </a:fld>
            <a:endParaRPr lang="zh-CN" altLang="en-US"/>
          </a:p>
        </p:txBody>
      </p:sp>
      <p:sp>
        <p:nvSpPr>
          <p:cNvPr id="5" name="页脚占位符 4"/>
          <p:cNvSpPr>
            <a:spLocks noGrp="1"/>
          </p:cNvSpPr>
          <p:nvPr>
            <p:ph type="ftr" sz="quarter" idx="11"/>
          </p:nvPr>
        </p:nvSpPr>
        <p:spPr>
          <a:xfrm>
            <a:off x="457200" y="6556248"/>
            <a:ext cx="3657600" cy="228600"/>
          </a:xfrm>
        </p:spPr>
        <p:txBody>
          <a:bodyPr/>
          <a:lstStyle>
            <a:extLst/>
          </a:lstStyle>
          <a:p>
            <a:endParaRPr lang="zh-CN" altLang="en-US"/>
          </a:p>
        </p:txBody>
      </p:sp>
      <p:sp>
        <p:nvSpPr>
          <p:cNvPr id="6" name="灯片编号占位符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E44992E0-C8BA-4321-AE05-DDCCC45E8903}" type="slidenum">
              <a:rPr lang="zh-CN" altLang="en-US" smtClean="0"/>
              <a:pPr/>
              <a:t>‹#›</a:t>
            </a:fld>
            <a:endParaRPr lang="zh-CN" altLang="en-US"/>
          </a:p>
        </p:txBody>
      </p:sp>
    </p:spTree>
  </p:cSld>
  <p:clrMapOvr>
    <a:masterClrMapping/>
  </p:clrMapOvr>
  <p:transition spd="med">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extLst/>
          </a:lstStyle>
          <a:p>
            <a:r>
              <a:rPr kumimoji="0" lang="zh-CN" altLang="en-US" smtClean="0"/>
              <a:t>单击此处编辑母版标题样式</a:t>
            </a:r>
            <a:endParaRPr kumimoji="0" lang="en-US"/>
          </a:p>
        </p:txBody>
      </p:sp>
      <p:sp>
        <p:nvSpPr>
          <p:cNvPr id="3" name="内容占位符 2"/>
          <p:cNvSpPr>
            <a:spLocks noGrp="1"/>
          </p:cNvSpPr>
          <p:nvPr>
            <p:ph idx="1"/>
          </p:nvPr>
        </p:nvSpPr>
        <p:spPr/>
        <p:txBody>
          <a:bodyPr/>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fld id="{C52B668A-81DE-48B1-91AD-BAF8E5D710DF}" type="datetimeFigureOut">
              <a:rPr lang="zh-CN" altLang="en-US" smtClean="0"/>
              <a:pPr/>
              <a:t>2018/5/9</a:t>
            </a:fld>
            <a:endParaRPr lang="zh-CN" altLang="en-US"/>
          </a:p>
        </p:txBody>
      </p:sp>
      <p:sp>
        <p:nvSpPr>
          <p:cNvPr id="5" name="页脚占位符 4"/>
          <p:cNvSpPr>
            <a:spLocks noGrp="1"/>
          </p:cNvSpPr>
          <p:nvPr>
            <p:ph type="ftr" sz="quarter" idx="11"/>
          </p:nvPr>
        </p:nvSpPr>
        <p:spPr/>
        <p:txBody>
          <a:bodyPr/>
          <a:lstStyle>
            <a:extLst/>
          </a:lstStyle>
          <a:p>
            <a:endParaRPr lang="zh-CN" altLang="en-US"/>
          </a:p>
        </p:txBody>
      </p:sp>
      <p:sp>
        <p:nvSpPr>
          <p:cNvPr id="6" name="灯片编号占位符 5"/>
          <p:cNvSpPr>
            <a:spLocks noGrp="1"/>
          </p:cNvSpPr>
          <p:nvPr>
            <p:ph type="sldNum" sz="quarter" idx="12"/>
          </p:nvPr>
        </p:nvSpPr>
        <p:spPr/>
        <p:txBody>
          <a:bodyPr/>
          <a:lstStyle>
            <a:extLst/>
          </a:lstStyle>
          <a:p>
            <a:fld id="{E44992E0-C8BA-4321-AE05-DDCCC45E8903}" type="slidenum">
              <a:rPr lang="zh-CN" altLang="en-US" smtClean="0"/>
              <a:pPr/>
              <a:t>‹#›</a:t>
            </a:fld>
            <a:endParaRPr lang="zh-CN" altLang="en-US"/>
          </a:p>
        </p:txBody>
      </p:sp>
    </p:spTree>
  </p:cSld>
  <p:clrMapOvr>
    <a:masterClrMapping/>
  </p:clrMapOvr>
  <p:transition spd="med">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Ref idx="1001">
        <a:schemeClr val="bg1"/>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zh-CN" altLang="en-US" smtClean="0"/>
              <a:t>单击此处编辑母版文本样式</a:t>
            </a:r>
          </a:p>
        </p:txBody>
      </p:sp>
      <p:sp>
        <p:nvSpPr>
          <p:cNvPr id="4" name="日期占位符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C52B668A-81DE-48B1-91AD-BAF8E5D710DF}" type="datetimeFigureOut">
              <a:rPr lang="zh-CN" altLang="en-US" smtClean="0"/>
              <a:pPr/>
              <a:t>2018/5/9</a:t>
            </a:fld>
            <a:endParaRPr lang="zh-CN" altLang="en-US"/>
          </a:p>
        </p:txBody>
      </p:sp>
      <p:sp>
        <p:nvSpPr>
          <p:cNvPr id="5" name="页脚占位符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zh-CN" altLang="en-US"/>
          </a:p>
        </p:txBody>
      </p:sp>
      <p:sp>
        <p:nvSpPr>
          <p:cNvPr id="6" name="灯片编号占位符 5"/>
          <p:cNvSpPr>
            <a:spLocks noGrp="1"/>
          </p:cNvSpPr>
          <p:nvPr>
            <p:ph type="sldNum" sz="quarter" idx="12"/>
          </p:nvPr>
        </p:nvSpPr>
        <p:spPr>
          <a:xfrm>
            <a:off x="6733952" y="6555112"/>
            <a:ext cx="588336" cy="228600"/>
          </a:xfrm>
        </p:spPr>
        <p:txBody>
          <a:bodyPr/>
          <a:lstStyle>
            <a:extLst/>
          </a:lstStyle>
          <a:p>
            <a:fld id="{E44992E0-C8BA-4321-AE05-DDCCC45E8903}" type="slidenum">
              <a:rPr lang="zh-CN" altLang="en-US" smtClean="0"/>
              <a:pPr/>
              <a:t>‹#›</a:t>
            </a:fld>
            <a:endParaRPr lang="zh-CN" altLang="en-US"/>
          </a:p>
        </p:txBody>
      </p:sp>
    </p:spTree>
  </p:cSld>
  <p:clrMapOvr>
    <a:overrideClrMapping bg1="lt1" tx1="dk1" bg2="lt2" tx2="dk2" accent1="accent1" accent2="accent2" accent3="accent3" accent4="accent4" accent5="accent5" accent6="accent6" hlink="hlink" folHlink="folHlink"/>
  </p:clrMapOvr>
  <p:transition spd="med">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320040"/>
            <a:ext cx="7242048" cy="1143000"/>
          </a:xfrm>
        </p:spPr>
        <p:txBody>
          <a:bodyPr/>
          <a:lstStyle>
            <a:extLst/>
          </a:lstStyle>
          <a:p>
            <a:r>
              <a:rPr kumimoji="0" lang="zh-CN" altLang="en-US" smtClean="0"/>
              <a:t>单击此处编辑母版标题样式</a:t>
            </a:r>
            <a:endParaRPr kumimoji="0" lang="en-US"/>
          </a:p>
        </p:txBody>
      </p:sp>
      <p:sp>
        <p:nvSpPr>
          <p:cNvPr id="3" name="内容占位符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内容占位符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extLst/>
          </a:lstStyle>
          <a:p>
            <a:fld id="{C52B668A-81DE-48B1-91AD-BAF8E5D710DF}" type="datetimeFigureOut">
              <a:rPr lang="zh-CN" altLang="en-US" smtClean="0"/>
              <a:pPr/>
              <a:t>2018/5/9</a:t>
            </a:fld>
            <a:endParaRPr lang="zh-CN" altLang="en-US"/>
          </a:p>
        </p:txBody>
      </p:sp>
      <p:sp>
        <p:nvSpPr>
          <p:cNvPr id="6" name="页脚占位符 5"/>
          <p:cNvSpPr>
            <a:spLocks noGrp="1"/>
          </p:cNvSpPr>
          <p:nvPr>
            <p:ph type="ftr" sz="quarter" idx="11"/>
          </p:nvPr>
        </p:nvSpPr>
        <p:spPr/>
        <p:txBody>
          <a:bodyPr/>
          <a:lstStyle>
            <a:extLst/>
          </a:lstStyle>
          <a:p>
            <a:endParaRPr lang="zh-CN" altLang="en-US"/>
          </a:p>
        </p:txBody>
      </p:sp>
      <p:sp>
        <p:nvSpPr>
          <p:cNvPr id="7" name="灯片编号占位符 6"/>
          <p:cNvSpPr>
            <a:spLocks noGrp="1"/>
          </p:cNvSpPr>
          <p:nvPr>
            <p:ph type="sldNum" sz="quarter" idx="12"/>
          </p:nvPr>
        </p:nvSpPr>
        <p:spPr/>
        <p:txBody>
          <a:bodyPr/>
          <a:lstStyle>
            <a:extLst/>
          </a:lstStyle>
          <a:p>
            <a:fld id="{E44992E0-C8BA-4321-AE05-DDCCC45E8903}" type="slidenum">
              <a:rPr lang="zh-CN" altLang="en-US" smtClean="0"/>
              <a:pPr/>
              <a:t>‹#›</a:t>
            </a:fld>
            <a:endParaRPr lang="zh-CN" altLang="en-US"/>
          </a:p>
        </p:txBody>
      </p:sp>
    </p:spTree>
  </p:cSld>
  <p:clrMapOvr>
    <a:masterClrMapping/>
  </p:clrMapOvr>
  <p:transition spd="med">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320040"/>
            <a:ext cx="7242048" cy="1143000"/>
          </a:xfrm>
        </p:spPr>
        <p:txBody>
          <a:bodyPr anchor="b"/>
          <a:lstStyle>
            <a:lvl1pPr>
              <a:defRPr/>
            </a:lvl1pPr>
            <a:extLst/>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zh-CN" altLang="en-US" smtClean="0"/>
              <a:t>单击此处编辑母版文本样式</a:t>
            </a:r>
          </a:p>
        </p:txBody>
      </p:sp>
      <p:sp>
        <p:nvSpPr>
          <p:cNvPr id="4" name="文本占位符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zh-CN" altLang="en-US" smtClean="0"/>
              <a:t>单击此处编辑母版文本样式</a:t>
            </a:r>
          </a:p>
        </p:txBody>
      </p:sp>
      <p:sp>
        <p:nvSpPr>
          <p:cNvPr id="5" name="内容占位符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6" name="内容占位符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日期占位符 6"/>
          <p:cNvSpPr>
            <a:spLocks noGrp="1"/>
          </p:cNvSpPr>
          <p:nvPr>
            <p:ph type="dt" sz="half" idx="10"/>
          </p:nvPr>
        </p:nvSpPr>
        <p:spPr/>
        <p:txBody>
          <a:bodyPr/>
          <a:lstStyle>
            <a:extLst/>
          </a:lstStyle>
          <a:p>
            <a:fld id="{C52B668A-81DE-48B1-91AD-BAF8E5D710DF}" type="datetimeFigureOut">
              <a:rPr lang="zh-CN" altLang="en-US" smtClean="0"/>
              <a:pPr/>
              <a:t>2018/5/9</a:t>
            </a:fld>
            <a:endParaRPr lang="zh-CN" altLang="en-US"/>
          </a:p>
        </p:txBody>
      </p:sp>
      <p:sp>
        <p:nvSpPr>
          <p:cNvPr id="8" name="页脚占位符 7"/>
          <p:cNvSpPr>
            <a:spLocks noGrp="1"/>
          </p:cNvSpPr>
          <p:nvPr>
            <p:ph type="ftr" sz="quarter" idx="11"/>
          </p:nvPr>
        </p:nvSpPr>
        <p:spPr/>
        <p:txBody>
          <a:bodyPr/>
          <a:lstStyle>
            <a:extLst/>
          </a:lstStyle>
          <a:p>
            <a:endParaRPr lang="zh-CN" altLang="en-US"/>
          </a:p>
        </p:txBody>
      </p:sp>
      <p:sp>
        <p:nvSpPr>
          <p:cNvPr id="9" name="灯片编号占位符 8"/>
          <p:cNvSpPr>
            <a:spLocks noGrp="1"/>
          </p:cNvSpPr>
          <p:nvPr>
            <p:ph type="sldNum" sz="quarter" idx="12"/>
          </p:nvPr>
        </p:nvSpPr>
        <p:spPr/>
        <p:txBody>
          <a:bodyPr/>
          <a:lstStyle>
            <a:extLst/>
          </a:lstStyle>
          <a:p>
            <a:fld id="{E44992E0-C8BA-4321-AE05-DDCCC45E8903}" type="slidenum">
              <a:rPr lang="zh-CN" altLang="en-US" smtClean="0"/>
              <a:pPr/>
              <a:t>‹#›</a:t>
            </a:fld>
            <a:endParaRPr lang="zh-CN" altLang="en-US"/>
          </a:p>
        </p:txBody>
      </p:sp>
    </p:spTree>
  </p:cSld>
  <p:clrMapOvr>
    <a:masterClrMapping/>
  </p:clrMapOvr>
  <p:transition spd="med">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320040"/>
            <a:ext cx="7242048" cy="1143000"/>
          </a:xfrm>
        </p:spPr>
        <p:txBody>
          <a:bodyPr/>
          <a:lstStyle>
            <a:extLst/>
          </a:lstStyle>
          <a:p>
            <a:r>
              <a:rPr kumimoji="0" lang="zh-CN" altLang="en-US" smtClean="0"/>
              <a:t>单击此处编辑母版标题样式</a:t>
            </a:r>
            <a:endParaRPr kumimoji="0" lang="en-US"/>
          </a:p>
        </p:txBody>
      </p:sp>
      <p:sp>
        <p:nvSpPr>
          <p:cNvPr id="3" name="日期占位符 2"/>
          <p:cNvSpPr>
            <a:spLocks noGrp="1"/>
          </p:cNvSpPr>
          <p:nvPr>
            <p:ph type="dt" sz="half" idx="10"/>
          </p:nvPr>
        </p:nvSpPr>
        <p:spPr/>
        <p:txBody>
          <a:bodyPr/>
          <a:lstStyle>
            <a:extLst/>
          </a:lstStyle>
          <a:p>
            <a:fld id="{C52B668A-81DE-48B1-91AD-BAF8E5D710DF}" type="datetimeFigureOut">
              <a:rPr lang="zh-CN" altLang="en-US" smtClean="0"/>
              <a:pPr/>
              <a:t>2018/5/9</a:t>
            </a:fld>
            <a:endParaRPr lang="zh-CN" altLang="en-US"/>
          </a:p>
        </p:txBody>
      </p:sp>
      <p:sp>
        <p:nvSpPr>
          <p:cNvPr id="4" name="页脚占位符 3"/>
          <p:cNvSpPr>
            <a:spLocks noGrp="1"/>
          </p:cNvSpPr>
          <p:nvPr>
            <p:ph type="ftr" sz="quarter" idx="11"/>
          </p:nvPr>
        </p:nvSpPr>
        <p:spPr/>
        <p:txBody>
          <a:bodyPr/>
          <a:lstStyle>
            <a:extLst/>
          </a:lstStyle>
          <a:p>
            <a:endParaRPr lang="zh-CN" altLang="en-US"/>
          </a:p>
        </p:txBody>
      </p:sp>
      <p:sp>
        <p:nvSpPr>
          <p:cNvPr id="5" name="灯片编号占位符 4"/>
          <p:cNvSpPr>
            <a:spLocks noGrp="1"/>
          </p:cNvSpPr>
          <p:nvPr>
            <p:ph type="sldNum" sz="quarter" idx="12"/>
          </p:nvPr>
        </p:nvSpPr>
        <p:spPr/>
        <p:txBody>
          <a:bodyPr/>
          <a:lstStyle>
            <a:extLst/>
          </a:lstStyle>
          <a:p>
            <a:fld id="{E44992E0-C8BA-4321-AE05-DDCCC45E8903}" type="slidenum">
              <a:rPr lang="zh-CN" altLang="en-US" smtClean="0"/>
              <a:pPr/>
              <a:t>‹#›</a:t>
            </a:fld>
            <a:endParaRPr lang="zh-CN" altLang="en-US"/>
          </a:p>
        </p:txBody>
      </p:sp>
    </p:spTree>
  </p:cSld>
  <p:clrMapOvr>
    <a:masterClrMapping/>
  </p:clrMapOvr>
  <p:transition spd="med">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solidFill>
                  <a:schemeClr val="tx2"/>
                </a:solidFill>
              </a:defRPr>
            </a:lvl1pPr>
            <a:extLst/>
          </a:lstStyle>
          <a:p>
            <a:fld id="{C52B668A-81DE-48B1-91AD-BAF8E5D710DF}" type="datetimeFigureOut">
              <a:rPr lang="zh-CN" altLang="en-US" smtClean="0"/>
              <a:pPr/>
              <a:t>2018/5/9</a:t>
            </a:fld>
            <a:endParaRPr lang="zh-CN" altLang="en-US"/>
          </a:p>
        </p:txBody>
      </p:sp>
      <p:sp>
        <p:nvSpPr>
          <p:cNvPr id="3" name="页脚占位符 2"/>
          <p:cNvSpPr>
            <a:spLocks noGrp="1"/>
          </p:cNvSpPr>
          <p:nvPr>
            <p:ph type="ftr" sz="quarter" idx="11"/>
          </p:nvPr>
        </p:nvSpPr>
        <p:spPr/>
        <p:txBody>
          <a:bodyPr/>
          <a:lstStyle>
            <a:lvl1pPr>
              <a:defRPr>
                <a:solidFill>
                  <a:schemeClr val="tx2"/>
                </a:solidFill>
              </a:defRPr>
            </a:lvl1pPr>
            <a:extLst/>
          </a:lstStyle>
          <a:p>
            <a:endParaRPr lang="zh-CN" altLang="en-US"/>
          </a:p>
        </p:txBody>
      </p:sp>
      <p:sp>
        <p:nvSpPr>
          <p:cNvPr id="4" name="灯片编号占位符 3"/>
          <p:cNvSpPr>
            <a:spLocks noGrp="1"/>
          </p:cNvSpPr>
          <p:nvPr>
            <p:ph type="sldNum" sz="quarter" idx="12"/>
          </p:nvPr>
        </p:nvSpPr>
        <p:spPr/>
        <p:txBody>
          <a:bodyPr/>
          <a:lstStyle>
            <a:extLst/>
          </a:lstStyle>
          <a:p>
            <a:fld id="{E44992E0-C8BA-4321-AE05-DDCCC45E8903}" type="slidenum">
              <a:rPr lang="zh-CN" altLang="en-US" smtClean="0"/>
              <a:pPr/>
              <a:t>‹#›</a:t>
            </a:fld>
            <a:endParaRPr lang="zh-CN" altLang="en-US"/>
          </a:p>
        </p:txBody>
      </p:sp>
    </p:spTree>
  </p:cSld>
  <p:clrMapOvr>
    <a:masterClrMapping/>
  </p:clrMapOvr>
  <p:transition spd="med">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zh-CN" altLang="en-US" smtClean="0"/>
              <a:t>单击此处编辑母版文本样式</a:t>
            </a:r>
          </a:p>
        </p:txBody>
      </p:sp>
      <p:sp>
        <p:nvSpPr>
          <p:cNvPr id="4" name="内容占位符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extLst/>
          </a:lstStyle>
          <a:p>
            <a:fld id="{C52B668A-81DE-48B1-91AD-BAF8E5D710DF}" type="datetimeFigureOut">
              <a:rPr lang="zh-CN" altLang="en-US" smtClean="0"/>
              <a:pPr/>
              <a:t>2018/5/9</a:t>
            </a:fld>
            <a:endParaRPr lang="zh-CN" altLang="en-US"/>
          </a:p>
        </p:txBody>
      </p:sp>
      <p:sp>
        <p:nvSpPr>
          <p:cNvPr id="6" name="页脚占位符 5"/>
          <p:cNvSpPr>
            <a:spLocks noGrp="1"/>
          </p:cNvSpPr>
          <p:nvPr>
            <p:ph type="ftr" sz="quarter" idx="11"/>
          </p:nvPr>
        </p:nvSpPr>
        <p:spPr/>
        <p:txBody>
          <a:bodyPr/>
          <a:lstStyle>
            <a:extLst/>
          </a:lstStyle>
          <a:p>
            <a:endParaRPr lang="zh-CN" altLang="en-US"/>
          </a:p>
        </p:txBody>
      </p:sp>
      <p:sp>
        <p:nvSpPr>
          <p:cNvPr id="7" name="灯片编号占位符 6"/>
          <p:cNvSpPr>
            <a:spLocks noGrp="1"/>
          </p:cNvSpPr>
          <p:nvPr>
            <p:ph type="sldNum" sz="quarter" idx="12"/>
          </p:nvPr>
        </p:nvSpPr>
        <p:spPr/>
        <p:txBody>
          <a:bodyPr/>
          <a:lstStyle>
            <a:extLst/>
          </a:lstStyle>
          <a:p>
            <a:fld id="{E44992E0-C8BA-4321-AE05-DDCCC45E8903}" type="slidenum">
              <a:rPr lang="zh-CN" altLang="en-US" smtClean="0"/>
              <a:pPr/>
              <a:t>‹#›</a:t>
            </a:fld>
            <a:endParaRPr lang="zh-CN" altLang="en-US"/>
          </a:p>
        </p:txBody>
      </p:sp>
    </p:spTree>
  </p:cSld>
  <p:clrMapOvr>
    <a:masterClrMapping/>
  </p:clrMapOvr>
  <p:transition spd="med">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bg>
      <p:bgRef idx="1002">
        <a:schemeClr val="bg2"/>
      </p:bgRef>
    </p:bg>
    <p:spTree>
      <p:nvGrpSpPr>
        <p:cNvPr id="1" name=""/>
        <p:cNvGrpSpPr/>
        <p:nvPr/>
      </p:nvGrpSpPr>
      <p:grpSpPr>
        <a:xfrm>
          <a:off x="0" y="0"/>
          <a:ext cx="0" cy="0"/>
          <a:chOff x="0" y="0"/>
          <a:chExt cx="0" cy="0"/>
        </a:xfrm>
      </p:grpSpPr>
      <p:sp>
        <p:nvSpPr>
          <p:cNvPr id="8" name="矩形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矩形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标题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zh-CN" altLang="en-US" smtClean="0"/>
              <a:t>单击此处编辑母版标题样式</a:t>
            </a:r>
            <a:endParaRPr kumimoji="0" lang="en-US" dirty="0"/>
          </a:p>
        </p:txBody>
      </p:sp>
      <p:sp>
        <p:nvSpPr>
          <p:cNvPr id="4" name="文本占位符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zh-CN" altLang="en-US" smtClean="0"/>
              <a:t>单击此处编辑母版文本样式</a:t>
            </a:r>
          </a:p>
        </p:txBody>
      </p:sp>
      <p:sp>
        <p:nvSpPr>
          <p:cNvPr id="5" name="日期占位符 4"/>
          <p:cNvSpPr>
            <a:spLocks noGrp="1"/>
          </p:cNvSpPr>
          <p:nvPr>
            <p:ph type="dt" sz="half" idx="10"/>
          </p:nvPr>
        </p:nvSpPr>
        <p:spPr/>
        <p:txBody>
          <a:bodyPr/>
          <a:lstStyle>
            <a:extLst/>
          </a:lstStyle>
          <a:p>
            <a:fld id="{C52B668A-81DE-48B1-91AD-BAF8E5D710DF}" type="datetimeFigureOut">
              <a:rPr lang="zh-CN" altLang="en-US" smtClean="0"/>
              <a:pPr/>
              <a:t>2018/5/9</a:t>
            </a:fld>
            <a:endParaRPr lang="zh-CN" altLang="en-US"/>
          </a:p>
        </p:txBody>
      </p:sp>
      <p:sp>
        <p:nvSpPr>
          <p:cNvPr id="6" name="页脚占位符 5"/>
          <p:cNvSpPr>
            <a:spLocks noGrp="1"/>
          </p:cNvSpPr>
          <p:nvPr>
            <p:ph type="ftr" sz="quarter" idx="11"/>
          </p:nvPr>
        </p:nvSpPr>
        <p:spPr/>
        <p:txBody>
          <a:bodyPr/>
          <a:lstStyle>
            <a:extLst/>
          </a:lstStyle>
          <a:p>
            <a:endParaRPr lang="zh-CN" altLang="en-US"/>
          </a:p>
        </p:txBody>
      </p:sp>
      <p:sp>
        <p:nvSpPr>
          <p:cNvPr id="7" name="灯片编号占位符 6"/>
          <p:cNvSpPr>
            <a:spLocks noGrp="1"/>
          </p:cNvSpPr>
          <p:nvPr>
            <p:ph type="sldNum" sz="quarter" idx="12"/>
          </p:nvPr>
        </p:nvSpPr>
        <p:spPr/>
        <p:txBody>
          <a:bodyPr/>
          <a:lstStyle>
            <a:extLst/>
          </a:lstStyle>
          <a:p>
            <a:fld id="{E44992E0-C8BA-4321-AE05-DDCCC45E8903}" type="slidenum">
              <a:rPr lang="zh-CN" altLang="en-US" smtClean="0"/>
              <a:pPr/>
              <a:t>‹#›</a:t>
            </a:fld>
            <a:endParaRPr lang="zh-CN" altLang="en-US"/>
          </a:p>
        </p:txBody>
      </p:sp>
      <p:sp>
        <p:nvSpPr>
          <p:cNvPr id="10" name="图片占位符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zh-CN" altLang="en-US" smtClean="0"/>
              <a:t>单击图标添加图片</a:t>
            </a:r>
            <a:endParaRPr kumimoji="0" lang="en-US" dirty="0"/>
          </a:p>
        </p:txBody>
      </p:sp>
    </p:spTree>
  </p:cSld>
  <p:clrMapOvr>
    <a:overrideClrMapping bg1="dk1" tx1="lt1" bg2="dk2" tx2="lt2" accent1="accent1" accent2="accent2" accent3="accent3" accent4="accent4" accent5="accent5" accent6="accent6" hlink="hlink" folHlink="folHlink"/>
  </p:clrMapOvr>
  <p:transition spd="med">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矩形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标题占位符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zh-CN" altLang="en-US" smtClean="0"/>
              <a:t>单击此处编辑母版标题样式</a:t>
            </a:r>
            <a:endParaRPr kumimoji="0" lang="en-US"/>
          </a:p>
        </p:txBody>
      </p:sp>
      <p:sp>
        <p:nvSpPr>
          <p:cNvPr id="31" name="文本占位符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27" name="日期占位符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C52B668A-81DE-48B1-91AD-BAF8E5D710DF}" type="datetimeFigureOut">
              <a:rPr lang="zh-CN" altLang="en-US" smtClean="0"/>
              <a:pPr/>
              <a:t>2018/5/9</a:t>
            </a:fld>
            <a:endParaRPr lang="zh-CN" altLang="en-US"/>
          </a:p>
        </p:txBody>
      </p:sp>
      <p:sp>
        <p:nvSpPr>
          <p:cNvPr id="4" name="页脚占位符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zh-CN" altLang="en-US"/>
          </a:p>
        </p:txBody>
      </p:sp>
      <p:sp>
        <p:nvSpPr>
          <p:cNvPr id="16" name="灯片编号占位符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E44992E0-C8BA-4321-AE05-DDCCC45E8903}"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ransition spd="med">
    <p:wipe dir="r"/>
  </p:transition>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萧红.jpg"/>
          <p:cNvPicPr>
            <a:picLocks noChangeAspect="1"/>
          </p:cNvPicPr>
          <p:nvPr/>
        </p:nvPicPr>
        <p:blipFill>
          <a:blip r:embed="rId2" cstate="print"/>
          <a:stretch>
            <a:fillRect/>
          </a:stretch>
        </p:blipFill>
        <p:spPr>
          <a:xfrm>
            <a:off x="1763688" y="0"/>
            <a:ext cx="5760640" cy="6165304"/>
          </a:xfrm>
          <a:prstGeom prst="rect">
            <a:avLst/>
          </a:prstGeom>
        </p:spPr>
      </p:pic>
      <p:sp>
        <p:nvSpPr>
          <p:cNvPr id="8" name="TextBox 7"/>
          <p:cNvSpPr txBox="1"/>
          <p:nvPr/>
        </p:nvSpPr>
        <p:spPr>
          <a:xfrm>
            <a:off x="683568" y="548681"/>
            <a:ext cx="864096" cy="6247864"/>
          </a:xfrm>
          <a:prstGeom prst="rect">
            <a:avLst/>
          </a:prstGeom>
          <a:noFill/>
        </p:spPr>
        <p:txBody>
          <a:bodyPr wrap="square" rtlCol="0">
            <a:spAutoFit/>
          </a:bodyPr>
          <a:lstStyle/>
          <a:p>
            <a:r>
              <a:rPr lang="en-US" altLang="zh-CN" sz="3200" b="1" dirty="0" smtClean="0"/>
              <a:t>20</a:t>
            </a:r>
          </a:p>
          <a:p>
            <a:r>
              <a:rPr lang="zh-CN" altLang="en-US" sz="3200" b="1" dirty="0" smtClean="0">
                <a:latin typeface="叶根友毛笔行书2.0版" pitchFamily="2" charset="-122"/>
                <a:ea typeface="叶根友毛笔行书2.0版" pitchFamily="2" charset="-122"/>
              </a:rPr>
              <a:t>世</a:t>
            </a:r>
            <a:endParaRPr lang="en-US" altLang="zh-CN" sz="3200" b="1" dirty="0" smtClean="0">
              <a:latin typeface="叶根友毛笔行书2.0版" pitchFamily="2" charset="-122"/>
              <a:ea typeface="叶根友毛笔行书2.0版" pitchFamily="2" charset="-122"/>
            </a:endParaRPr>
          </a:p>
          <a:p>
            <a:r>
              <a:rPr lang="zh-CN" altLang="en-US" sz="3200" b="1" dirty="0" smtClean="0">
                <a:latin typeface="叶根友毛笔行书2.0版" pitchFamily="2" charset="-122"/>
                <a:ea typeface="叶根友毛笔行书2.0版" pitchFamily="2" charset="-122"/>
              </a:rPr>
              <a:t>纪</a:t>
            </a:r>
            <a:endParaRPr lang="en-US" altLang="zh-CN" sz="3200" b="1" dirty="0" smtClean="0">
              <a:latin typeface="叶根友毛笔行书2.0版" pitchFamily="2" charset="-122"/>
              <a:ea typeface="叶根友毛笔行书2.0版" pitchFamily="2" charset="-122"/>
            </a:endParaRPr>
          </a:p>
          <a:p>
            <a:r>
              <a:rPr lang="en-US" altLang="zh-CN" sz="3200" b="1" dirty="0" smtClean="0">
                <a:latin typeface="叶根友毛笔行书2.0版" pitchFamily="2" charset="-122"/>
                <a:ea typeface="叶根友毛笔行书2.0版" pitchFamily="2" charset="-122"/>
              </a:rPr>
              <a:t>30</a:t>
            </a:r>
          </a:p>
          <a:p>
            <a:r>
              <a:rPr lang="zh-CN" altLang="en-US" sz="3200" b="1" dirty="0" smtClean="0">
                <a:latin typeface="叶根友毛笔行书2.0版" pitchFamily="2" charset="-122"/>
                <a:ea typeface="叶根友毛笔行书2.0版" pitchFamily="2" charset="-122"/>
              </a:rPr>
              <a:t>年</a:t>
            </a:r>
            <a:endParaRPr lang="en-US" altLang="zh-CN" sz="3200" b="1" dirty="0" smtClean="0">
              <a:latin typeface="叶根友毛笔行书2.0版" pitchFamily="2" charset="-122"/>
              <a:ea typeface="叶根友毛笔行书2.0版" pitchFamily="2" charset="-122"/>
            </a:endParaRPr>
          </a:p>
          <a:p>
            <a:r>
              <a:rPr lang="zh-CN" altLang="en-US" sz="3200" b="1" dirty="0" smtClean="0">
                <a:latin typeface="叶根友毛笔行书2.0版" pitchFamily="2" charset="-122"/>
                <a:ea typeface="叶根友毛笔行书2.0版" pitchFamily="2" charset="-122"/>
              </a:rPr>
              <a:t>代</a:t>
            </a:r>
            <a:endParaRPr lang="en-US" altLang="zh-CN" sz="3200" b="1" dirty="0" smtClean="0">
              <a:latin typeface="叶根友毛笔行书2.0版" pitchFamily="2" charset="-122"/>
              <a:ea typeface="叶根友毛笔行书2.0版" pitchFamily="2" charset="-122"/>
            </a:endParaRPr>
          </a:p>
          <a:p>
            <a:r>
              <a:rPr lang="zh-CN" altLang="en-US" sz="3200" b="1" dirty="0" smtClean="0">
                <a:latin typeface="叶根友毛笔行书2.0版" pitchFamily="2" charset="-122"/>
                <a:ea typeface="叶根友毛笔行书2.0版" pitchFamily="2" charset="-122"/>
              </a:rPr>
              <a:t>的</a:t>
            </a:r>
            <a:endParaRPr lang="en-US" altLang="zh-CN" sz="3200" b="1" dirty="0" smtClean="0">
              <a:latin typeface="叶根友毛笔行书2.0版" pitchFamily="2" charset="-122"/>
              <a:ea typeface="叶根友毛笔行书2.0版" pitchFamily="2" charset="-122"/>
            </a:endParaRPr>
          </a:p>
          <a:p>
            <a:r>
              <a:rPr lang="zh-CN" altLang="en-US" sz="3600" b="1" dirty="0" smtClean="0">
                <a:solidFill>
                  <a:srgbClr val="C00000"/>
                </a:solidFill>
                <a:latin typeface="叶根友毛笔行书2.0版" pitchFamily="2" charset="-122"/>
                <a:ea typeface="叶根友毛笔行书2.0版" pitchFamily="2" charset="-122"/>
              </a:rPr>
              <a:t>文</a:t>
            </a:r>
            <a:endParaRPr lang="en-US" altLang="zh-CN" sz="3600" b="1" dirty="0" smtClean="0">
              <a:solidFill>
                <a:srgbClr val="C00000"/>
              </a:solidFill>
              <a:latin typeface="叶根友毛笔行书2.0版" pitchFamily="2" charset="-122"/>
              <a:ea typeface="叶根友毛笔行书2.0版" pitchFamily="2" charset="-122"/>
            </a:endParaRPr>
          </a:p>
          <a:p>
            <a:r>
              <a:rPr lang="zh-CN" altLang="en-US" sz="3600" b="1" dirty="0" smtClean="0">
                <a:solidFill>
                  <a:srgbClr val="C00000"/>
                </a:solidFill>
                <a:latin typeface="叶根友毛笔行书2.0版" pitchFamily="2" charset="-122"/>
                <a:ea typeface="叶根友毛笔行书2.0版" pitchFamily="2" charset="-122"/>
              </a:rPr>
              <a:t>学</a:t>
            </a:r>
            <a:endParaRPr lang="en-US" altLang="zh-CN" sz="3600" b="1" dirty="0" smtClean="0">
              <a:solidFill>
                <a:srgbClr val="C00000"/>
              </a:solidFill>
              <a:latin typeface="叶根友毛笔行书2.0版" pitchFamily="2" charset="-122"/>
              <a:ea typeface="叶根友毛笔行书2.0版" pitchFamily="2" charset="-122"/>
            </a:endParaRPr>
          </a:p>
          <a:p>
            <a:r>
              <a:rPr lang="zh-CN" altLang="en-US" sz="3600" b="1" dirty="0" smtClean="0">
                <a:solidFill>
                  <a:srgbClr val="C00000"/>
                </a:solidFill>
                <a:latin typeface="叶根友毛笔行书2.0版" pitchFamily="2" charset="-122"/>
                <a:ea typeface="叶根友毛笔行书2.0版" pitchFamily="2" charset="-122"/>
              </a:rPr>
              <a:t>洛</a:t>
            </a:r>
            <a:endParaRPr lang="en-US" altLang="zh-CN" sz="3600" b="1" dirty="0" smtClean="0">
              <a:solidFill>
                <a:srgbClr val="C00000"/>
              </a:solidFill>
              <a:latin typeface="叶根友毛笔行书2.0版" pitchFamily="2" charset="-122"/>
              <a:ea typeface="叶根友毛笔行书2.0版" pitchFamily="2" charset="-122"/>
            </a:endParaRPr>
          </a:p>
          <a:p>
            <a:r>
              <a:rPr lang="zh-CN" altLang="en-US" sz="3600" b="1" dirty="0" smtClean="0">
                <a:solidFill>
                  <a:srgbClr val="C00000"/>
                </a:solidFill>
                <a:latin typeface="叶根友毛笔行书2.0版" pitchFamily="2" charset="-122"/>
                <a:ea typeface="叶根友毛笔行书2.0版" pitchFamily="2" charset="-122"/>
              </a:rPr>
              <a:t>神</a:t>
            </a:r>
            <a:endParaRPr lang="en-US" altLang="zh-CN" sz="3600" b="1" dirty="0" smtClean="0">
              <a:solidFill>
                <a:srgbClr val="C00000"/>
              </a:solidFill>
            </a:endParaRPr>
          </a:p>
          <a:p>
            <a:endParaRPr lang="zh-CN" altLang="en-US" sz="3200" dirty="0"/>
          </a:p>
        </p:txBody>
      </p:sp>
      <p:sp>
        <p:nvSpPr>
          <p:cNvPr id="9" name="TextBox 8"/>
          <p:cNvSpPr txBox="1"/>
          <p:nvPr/>
        </p:nvSpPr>
        <p:spPr>
          <a:xfrm>
            <a:off x="4283968" y="6165304"/>
            <a:ext cx="1279517" cy="615553"/>
          </a:xfrm>
          <a:prstGeom prst="rect">
            <a:avLst/>
          </a:prstGeom>
          <a:noFill/>
        </p:spPr>
        <p:txBody>
          <a:bodyPr wrap="none" rtlCol="0">
            <a:spAutoFit/>
          </a:bodyPr>
          <a:lstStyle/>
          <a:p>
            <a:r>
              <a:rPr lang="zh-CN" altLang="en-US" sz="3400" b="1" dirty="0" smtClean="0">
                <a:solidFill>
                  <a:srgbClr val="0070C0"/>
                </a:solidFill>
                <a:latin typeface="楷体" pitchFamily="49" charset="-122"/>
                <a:ea typeface="楷体" pitchFamily="49" charset="-122"/>
              </a:rPr>
              <a:t>萧 红</a:t>
            </a:r>
            <a:endParaRPr lang="zh-CN" altLang="en-US" sz="3400" b="1" dirty="0">
              <a:solidFill>
                <a:srgbClr val="0070C0"/>
              </a:solidFill>
              <a:latin typeface="楷体" pitchFamily="49" charset="-122"/>
              <a:ea typeface="楷体" pitchFamily="49" charset="-122"/>
            </a:endParaRP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0" presetClass="entr" presetSubtype="0" fill="hold" nodeType="afterEffect">
                                  <p:stCondLst>
                                    <p:cond delay="0"/>
                                  </p:stCondLst>
                                  <p:iterate type="lt">
                                    <p:tmPct val="10000"/>
                                  </p:iterate>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1000"/>
                                        <p:tgtEl>
                                          <p:spTgt spid="8">
                                            <p:txEl>
                                              <p:pRg st="0" end="0"/>
                                            </p:txEl>
                                          </p:spTgt>
                                        </p:tgtEl>
                                      </p:cBhvr>
                                    </p:animEffect>
                                    <p:anim calcmode="lin" valueType="num">
                                      <p:cBhvr>
                                        <p:cTn id="8" dur="1000" fill="hold"/>
                                        <p:tgtEl>
                                          <p:spTgt spid="8">
                                            <p:txEl>
                                              <p:pRg st="0" end="0"/>
                                            </p:txEl>
                                          </p:spTgt>
                                        </p:tgtEl>
                                        <p:attrNameLst>
                                          <p:attrName>ppt_x</p:attrName>
                                        </p:attrNameLst>
                                      </p:cBhvr>
                                      <p:tavLst>
                                        <p:tav tm="0">
                                          <p:val>
                                            <p:strVal val="#ppt_x-.1"/>
                                          </p:val>
                                        </p:tav>
                                        <p:tav tm="100000">
                                          <p:val>
                                            <p:strVal val="#ppt_x"/>
                                          </p:val>
                                        </p:tav>
                                      </p:tavLst>
                                    </p:anim>
                                    <p:anim calcmode="lin" valueType="num">
                                      <p:cBhvr>
                                        <p:cTn id="9" dur="1000" fill="hold"/>
                                        <p:tgtEl>
                                          <p:spTgt spid="8">
                                            <p:txEl>
                                              <p:pRg st="0" end="0"/>
                                            </p:txEl>
                                          </p:spTgt>
                                        </p:tgtEl>
                                        <p:attrNameLst>
                                          <p:attrName>ppt_y</p:attrName>
                                        </p:attrNameLst>
                                      </p:cBhvr>
                                      <p:tavLst>
                                        <p:tav tm="0">
                                          <p:val>
                                            <p:strVal val="#ppt_y"/>
                                          </p:val>
                                        </p:tav>
                                        <p:tav tm="100000">
                                          <p:val>
                                            <p:strVal val="#ppt_y"/>
                                          </p:val>
                                        </p:tav>
                                      </p:tavLst>
                                    </p:anim>
                                  </p:childTnLst>
                                </p:cTn>
                              </p:par>
                            </p:childTnLst>
                          </p:cTn>
                        </p:par>
                        <p:par>
                          <p:cTn id="10" fill="hold">
                            <p:stCondLst>
                              <p:cond delay="1100"/>
                            </p:stCondLst>
                            <p:childTnLst>
                              <p:par>
                                <p:cTn id="11" presetID="40" presetClass="entr" presetSubtype="0" fill="hold" nodeType="afterEffect">
                                  <p:stCondLst>
                                    <p:cond delay="0"/>
                                  </p:stCondLst>
                                  <p:iterate type="lt">
                                    <p:tmPct val="10000"/>
                                  </p:iterate>
                                  <p:childTnLst>
                                    <p:set>
                                      <p:cBhvr>
                                        <p:cTn id="12" dur="1" fill="hold">
                                          <p:stCondLst>
                                            <p:cond delay="0"/>
                                          </p:stCondLst>
                                        </p:cTn>
                                        <p:tgtEl>
                                          <p:spTgt spid="8">
                                            <p:txEl>
                                              <p:pRg st="1" end="1"/>
                                            </p:txEl>
                                          </p:spTgt>
                                        </p:tgtEl>
                                        <p:attrNameLst>
                                          <p:attrName>style.visibility</p:attrName>
                                        </p:attrNameLst>
                                      </p:cBhvr>
                                      <p:to>
                                        <p:strVal val="visible"/>
                                      </p:to>
                                    </p:set>
                                    <p:animEffect transition="in" filter="fade">
                                      <p:cBhvr>
                                        <p:cTn id="13" dur="1000"/>
                                        <p:tgtEl>
                                          <p:spTgt spid="8">
                                            <p:txEl>
                                              <p:pRg st="1" end="1"/>
                                            </p:txEl>
                                          </p:spTgt>
                                        </p:tgtEl>
                                      </p:cBhvr>
                                    </p:animEffect>
                                    <p:anim calcmode="lin" valueType="num">
                                      <p:cBhvr>
                                        <p:cTn id="14" dur="1000" fill="hold"/>
                                        <p:tgtEl>
                                          <p:spTgt spid="8">
                                            <p:txEl>
                                              <p:pRg st="1" end="1"/>
                                            </p:txEl>
                                          </p:spTgt>
                                        </p:tgtEl>
                                        <p:attrNameLst>
                                          <p:attrName>ppt_x</p:attrName>
                                        </p:attrNameLst>
                                      </p:cBhvr>
                                      <p:tavLst>
                                        <p:tav tm="0">
                                          <p:val>
                                            <p:strVal val="#ppt_x-.1"/>
                                          </p:val>
                                        </p:tav>
                                        <p:tav tm="100000">
                                          <p:val>
                                            <p:strVal val="#ppt_x"/>
                                          </p:val>
                                        </p:tav>
                                      </p:tavLst>
                                    </p:anim>
                                    <p:anim calcmode="lin" valueType="num">
                                      <p:cBhvr>
                                        <p:cTn id="15" dur="1000" fill="hold"/>
                                        <p:tgtEl>
                                          <p:spTgt spid="8">
                                            <p:txEl>
                                              <p:pRg st="1" end="1"/>
                                            </p:txEl>
                                          </p:spTgt>
                                        </p:tgtEl>
                                        <p:attrNameLst>
                                          <p:attrName>ppt_y</p:attrName>
                                        </p:attrNameLst>
                                      </p:cBhvr>
                                      <p:tavLst>
                                        <p:tav tm="0">
                                          <p:val>
                                            <p:strVal val="#ppt_y"/>
                                          </p:val>
                                        </p:tav>
                                        <p:tav tm="100000">
                                          <p:val>
                                            <p:strVal val="#ppt_y"/>
                                          </p:val>
                                        </p:tav>
                                      </p:tavLst>
                                    </p:anim>
                                  </p:childTnLst>
                                </p:cTn>
                              </p:par>
                            </p:childTnLst>
                          </p:cTn>
                        </p:par>
                        <p:par>
                          <p:cTn id="16" fill="hold">
                            <p:stCondLst>
                              <p:cond delay="2100"/>
                            </p:stCondLst>
                            <p:childTnLst>
                              <p:par>
                                <p:cTn id="17" presetID="40" presetClass="entr" presetSubtype="0" fill="hold" nodeType="afterEffect">
                                  <p:stCondLst>
                                    <p:cond delay="0"/>
                                  </p:stCondLst>
                                  <p:iterate type="lt">
                                    <p:tmPct val="10000"/>
                                  </p:iterate>
                                  <p:childTnLst>
                                    <p:set>
                                      <p:cBhvr>
                                        <p:cTn id="18" dur="1" fill="hold">
                                          <p:stCondLst>
                                            <p:cond delay="0"/>
                                          </p:stCondLst>
                                        </p:cTn>
                                        <p:tgtEl>
                                          <p:spTgt spid="8">
                                            <p:txEl>
                                              <p:pRg st="2" end="2"/>
                                            </p:txEl>
                                          </p:spTgt>
                                        </p:tgtEl>
                                        <p:attrNameLst>
                                          <p:attrName>style.visibility</p:attrName>
                                        </p:attrNameLst>
                                      </p:cBhvr>
                                      <p:to>
                                        <p:strVal val="visible"/>
                                      </p:to>
                                    </p:set>
                                    <p:animEffect transition="in" filter="fade">
                                      <p:cBhvr>
                                        <p:cTn id="19" dur="1000"/>
                                        <p:tgtEl>
                                          <p:spTgt spid="8">
                                            <p:txEl>
                                              <p:pRg st="2" end="2"/>
                                            </p:txEl>
                                          </p:spTgt>
                                        </p:tgtEl>
                                      </p:cBhvr>
                                    </p:animEffect>
                                    <p:anim calcmode="lin" valueType="num">
                                      <p:cBhvr>
                                        <p:cTn id="20" dur="1000" fill="hold"/>
                                        <p:tgtEl>
                                          <p:spTgt spid="8">
                                            <p:txEl>
                                              <p:pRg st="2" end="2"/>
                                            </p:txEl>
                                          </p:spTgt>
                                        </p:tgtEl>
                                        <p:attrNameLst>
                                          <p:attrName>ppt_x</p:attrName>
                                        </p:attrNameLst>
                                      </p:cBhvr>
                                      <p:tavLst>
                                        <p:tav tm="0">
                                          <p:val>
                                            <p:strVal val="#ppt_x-.1"/>
                                          </p:val>
                                        </p:tav>
                                        <p:tav tm="100000">
                                          <p:val>
                                            <p:strVal val="#ppt_x"/>
                                          </p:val>
                                        </p:tav>
                                      </p:tavLst>
                                    </p:anim>
                                    <p:anim calcmode="lin" valueType="num">
                                      <p:cBhvr>
                                        <p:cTn id="21" dur="1000" fill="hold"/>
                                        <p:tgtEl>
                                          <p:spTgt spid="8">
                                            <p:txEl>
                                              <p:pRg st="2" end="2"/>
                                            </p:txEl>
                                          </p:spTgt>
                                        </p:tgtEl>
                                        <p:attrNameLst>
                                          <p:attrName>ppt_y</p:attrName>
                                        </p:attrNameLst>
                                      </p:cBhvr>
                                      <p:tavLst>
                                        <p:tav tm="0">
                                          <p:val>
                                            <p:strVal val="#ppt_y"/>
                                          </p:val>
                                        </p:tav>
                                        <p:tav tm="100000">
                                          <p:val>
                                            <p:strVal val="#ppt_y"/>
                                          </p:val>
                                        </p:tav>
                                      </p:tavLst>
                                    </p:anim>
                                  </p:childTnLst>
                                </p:cTn>
                              </p:par>
                            </p:childTnLst>
                          </p:cTn>
                        </p:par>
                        <p:par>
                          <p:cTn id="22" fill="hold">
                            <p:stCondLst>
                              <p:cond delay="3100"/>
                            </p:stCondLst>
                            <p:childTnLst>
                              <p:par>
                                <p:cTn id="23" presetID="40" presetClass="entr" presetSubtype="0" fill="hold" nodeType="afterEffect">
                                  <p:stCondLst>
                                    <p:cond delay="0"/>
                                  </p:stCondLst>
                                  <p:iterate type="lt">
                                    <p:tmPct val="10000"/>
                                  </p:iterate>
                                  <p:childTnLst>
                                    <p:set>
                                      <p:cBhvr>
                                        <p:cTn id="24" dur="1" fill="hold">
                                          <p:stCondLst>
                                            <p:cond delay="0"/>
                                          </p:stCondLst>
                                        </p:cTn>
                                        <p:tgtEl>
                                          <p:spTgt spid="8">
                                            <p:txEl>
                                              <p:pRg st="3" end="3"/>
                                            </p:txEl>
                                          </p:spTgt>
                                        </p:tgtEl>
                                        <p:attrNameLst>
                                          <p:attrName>style.visibility</p:attrName>
                                        </p:attrNameLst>
                                      </p:cBhvr>
                                      <p:to>
                                        <p:strVal val="visible"/>
                                      </p:to>
                                    </p:set>
                                    <p:animEffect transition="in" filter="fade">
                                      <p:cBhvr>
                                        <p:cTn id="25" dur="1000"/>
                                        <p:tgtEl>
                                          <p:spTgt spid="8">
                                            <p:txEl>
                                              <p:pRg st="3" end="3"/>
                                            </p:txEl>
                                          </p:spTgt>
                                        </p:tgtEl>
                                      </p:cBhvr>
                                    </p:animEffect>
                                    <p:anim calcmode="lin" valueType="num">
                                      <p:cBhvr>
                                        <p:cTn id="26" dur="1000" fill="hold"/>
                                        <p:tgtEl>
                                          <p:spTgt spid="8">
                                            <p:txEl>
                                              <p:pRg st="3" end="3"/>
                                            </p:txEl>
                                          </p:spTgt>
                                        </p:tgtEl>
                                        <p:attrNameLst>
                                          <p:attrName>ppt_x</p:attrName>
                                        </p:attrNameLst>
                                      </p:cBhvr>
                                      <p:tavLst>
                                        <p:tav tm="0">
                                          <p:val>
                                            <p:strVal val="#ppt_x-.1"/>
                                          </p:val>
                                        </p:tav>
                                        <p:tav tm="100000">
                                          <p:val>
                                            <p:strVal val="#ppt_x"/>
                                          </p:val>
                                        </p:tav>
                                      </p:tavLst>
                                    </p:anim>
                                    <p:anim calcmode="lin" valueType="num">
                                      <p:cBhvr>
                                        <p:cTn id="27" dur="1000" fill="hold"/>
                                        <p:tgtEl>
                                          <p:spTgt spid="8">
                                            <p:txEl>
                                              <p:pRg st="3" end="3"/>
                                            </p:txEl>
                                          </p:spTgt>
                                        </p:tgtEl>
                                        <p:attrNameLst>
                                          <p:attrName>ppt_y</p:attrName>
                                        </p:attrNameLst>
                                      </p:cBhvr>
                                      <p:tavLst>
                                        <p:tav tm="0">
                                          <p:val>
                                            <p:strVal val="#ppt_y"/>
                                          </p:val>
                                        </p:tav>
                                        <p:tav tm="100000">
                                          <p:val>
                                            <p:strVal val="#ppt_y"/>
                                          </p:val>
                                        </p:tav>
                                      </p:tavLst>
                                    </p:anim>
                                  </p:childTnLst>
                                </p:cTn>
                              </p:par>
                            </p:childTnLst>
                          </p:cTn>
                        </p:par>
                        <p:par>
                          <p:cTn id="28" fill="hold">
                            <p:stCondLst>
                              <p:cond delay="4200"/>
                            </p:stCondLst>
                            <p:childTnLst>
                              <p:par>
                                <p:cTn id="29" presetID="40" presetClass="entr" presetSubtype="0" fill="hold" nodeType="afterEffect">
                                  <p:stCondLst>
                                    <p:cond delay="0"/>
                                  </p:stCondLst>
                                  <p:iterate type="lt">
                                    <p:tmPct val="10000"/>
                                  </p:iterate>
                                  <p:childTnLst>
                                    <p:set>
                                      <p:cBhvr>
                                        <p:cTn id="30" dur="1" fill="hold">
                                          <p:stCondLst>
                                            <p:cond delay="0"/>
                                          </p:stCondLst>
                                        </p:cTn>
                                        <p:tgtEl>
                                          <p:spTgt spid="8">
                                            <p:txEl>
                                              <p:pRg st="4" end="4"/>
                                            </p:txEl>
                                          </p:spTgt>
                                        </p:tgtEl>
                                        <p:attrNameLst>
                                          <p:attrName>style.visibility</p:attrName>
                                        </p:attrNameLst>
                                      </p:cBhvr>
                                      <p:to>
                                        <p:strVal val="visible"/>
                                      </p:to>
                                    </p:set>
                                    <p:animEffect transition="in" filter="fade">
                                      <p:cBhvr>
                                        <p:cTn id="31" dur="1000"/>
                                        <p:tgtEl>
                                          <p:spTgt spid="8">
                                            <p:txEl>
                                              <p:pRg st="4" end="4"/>
                                            </p:txEl>
                                          </p:spTgt>
                                        </p:tgtEl>
                                      </p:cBhvr>
                                    </p:animEffect>
                                    <p:anim calcmode="lin" valueType="num">
                                      <p:cBhvr>
                                        <p:cTn id="32" dur="1000" fill="hold"/>
                                        <p:tgtEl>
                                          <p:spTgt spid="8">
                                            <p:txEl>
                                              <p:pRg st="4" end="4"/>
                                            </p:txEl>
                                          </p:spTgt>
                                        </p:tgtEl>
                                        <p:attrNameLst>
                                          <p:attrName>ppt_x</p:attrName>
                                        </p:attrNameLst>
                                      </p:cBhvr>
                                      <p:tavLst>
                                        <p:tav tm="0">
                                          <p:val>
                                            <p:strVal val="#ppt_x-.1"/>
                                          </p:val>
                                        </p:tav>
                                        <p:tav tm="100000">
                                          <p:val>
                                            <p:strVal val="#ppt_x"/>
                                          </p:val>
                                        </p:tav>
                                      </p:tavLst>
                                    </p:anim>
                                    <p:anim calcmode="lin" valueType="num">
                                      <p:cBhvr>
                                        <p:cTn id="33" dur="1000" fill="hold"/>
                                        <p:tgtEl>
                                          <p:spTgt spid="8">
                                            <p:txEl>
                                              <p:pRg st="4" end="4"/>
                                            </p:txEl>
                                          </p:spTgt>
                                        </p:tgtEl>
                                        <p:attrNameLst>
                                          <p:attrName>ppt_y</p:attrName>
                                        </p:attrNameLst>
                                      </p:cBhvr>
                                      <p:tavLst>
                                        <p:tav tm="0">
                                          <p:val>
                                            <p:strVal val="#ppt_y"/>
                                          </p:val>
                                        </p:tav>
                                        <p:tav tm="100000">
                                          <p:val>
                                            <p:strVal val="#ppt_y"/>
                                          </p:val>
                                        </p:tav>
                                      </p:tavLst>
                                    </p:anim>
                                  </p:childTnLst>
                                </p:cTn>
                              </p:par>
                            </p:childTnLst>
                          </p:cTn>
                        </p:par>
                        <p:par>
                          <p:cTn id="34" fill="hold">
                            <p:stCondLst>
                              <p:cond delay="5200"/>
                            </p:stCondLst>
                            <p:childTnLst>
                              <p:par>
                                <p:cTn id="35" presetID="40" presetClass="entr" presetSubtype="0" fill="hold" nodeType="afterEffect">
                                  <p:stCondLst>
                                    <p:cond delay="0"/>
                                  </p:stCondLst>
                                  <p:iterate type="lt">
                                    <p:tmPct val="10000"/>
                                  </p:iterate>
                                  <p:childTnLst>
                                    <p:set>
                                      <p:cBhvr>
                                        <p:cTn id="36" dur="1" fill="hold">
                                          <p:stCondLst>
                                            <p:cond delay="0"/>
                                          </p:stCondLst>
                                        </p:cTn>
                                        <p:tgtEl>
                                          <p:spTgt spid="8">
                                            <p:txEl>
                                              <p:pRg st="5" end="5"/>
                                            </p:txEl>
                                          </p:spTgt>
                                        </p:tgtEl>
                                        <p:attrNameLst>
                                          <p:attrName>style.visibility</p:attrName>
                                        </p:attrNameLst>
                                      </p:cBhvr>
                                      <p:to>
                                        <p:strVal val="visible"/>
                                      </p:to>
                                    </p:set>
                                    <p:animEffect transition="in" filter="fade">
                                      <p:cBhvr>
                                        <p:cTn id="37" dur="1000"/>
                                        <p:tgtEl>
                                          <p:spTgt spid="8">
                                            <p:txEl>
                                              <p:pRg st="5" end="5"/>
                                            </p:txEl>
                                          </p:spTgt>
                                        </p:tgtEl>
                                      </p:cBhvr>
                                    </p:animEffect>
                                    <p:anim calcmode="lin" valueType="num">
                                      <p:cBhvr>
                                        <p:cTn id="38" dur="1000" fill="hold"/>
                                        <p:tgtEl>
                                          <p:spTgt spid="8">
                                            <p:txEl>
                                              <p:pRg st="5" end="5"/>
                                            </p:txEl>
                                          </p:spTgt>
                                        </p:tgtEl>
                                        <p:attrNameLst>
                                          <p:attrName>ppt_x</p:attrName>
                                        </p:attrNameLst>
                                      </p:cBhvr>
                                      <p:tavLst>
                                        <p:tav tm="0">
                                          <p:val>
                                            <p:strVal val="#ppt_x-.1"/>
                                          </p:val>
                                        </p:tav>
                                        <p:tav tm="100000">
                                          <p:val>
                                            <p:strVal val="#ppt_x"/>
                                          </p:val>
                                        </p:tav>
                                      </p:tavLst>
                                    </p:anim>
                                    <p:anim calcmode="lin" valueType="num">
                                      <p:cBhvr>
                                        <p:cTn id="39" dur="1000" fill="hold"/>
                                        <p:tgtEl>
                                          <p:spTgt spid="8">
                                            <p:txEl>
                                              <p:pRg st="5" end="5"/>
                                            </p:txEl>
                                          </p:spTgt>
                                        </p:tgtEl>
                                        <p:attrNameLst>
                                          <p:attrName>ppt_y</p:attrName>
                                        </p:attrNameLst>
                                      </p:cBhvr>
                                      <p:tavLst>
                                        <p:tav tm="0">
                                          <p:val>
                                            <p:strVal val="#ppt_y"/>
                                          </p:val>
                                        </p:tav>
                                        <p:tav tm="100000">
                                          <p:val>
                                            <p:strVal val="#ppt_y"/>
                                          </p:val>
                                        </p:tav>
                                      </p:tavLst>
                                    </p:anim>
                                  </p:childTnLst>
                                </p:cTn>
                              </p:par>
                            </p:childTnLst>
                          </p:cTn>
                        </p:par>
                        <p:par>
                          <p:cTn id="40" fill="hold">
                            <p:stCondLst>
                              <p:cond delay="6200"/>
                            </p:stCondLst>
                            <p:childTnLst>
                              <p:par>
                                <p:cTn id="41" presetID="40" presetClass="entr" presetSubtype="0" fill="hold" nodeType="afterEffect">
                                  <p:stCondLst>
                                    <p:cond delay="0"/>
                                  </p:stCondLst>
                                  <p:iterate type="lt">
                                    <p:tmPct val="10000"/>
                                  </p:iterate>
                                  <p:childTnLst>
                                    <p:set>
                                      <p:cBhvr>
                                        <p:cTn id="42" dur="1" fill="hold">
                                          <p:stCondLst>
                                            <p:cond delay="0"/>
                                          </p:stCondLst>
                                        </p:cTn>
                                        <p:tgtEl>
                                          <p:spTgt spid="8">
                                            <p:txEl>
                                              <p:pRg st="6" end="6"/>
                                            </p:txEl>
                                          </p:spTgt>
                                        </p:tgtEl>
                                        <p:attrNameLst>
                                          <p:attrName>style.visibility</p:attrName>
                                        </p:attrNameLst>
                                      </p:cBhvr>
                                      <p:to>
                                        <p:strVal val="visible"/>
                                      </p:to>
                                    </p:set>
                                    <p:animEffect transition="in" filter="fade">
                                      <p:cBhvr>
                                        <p:cTn id="43" dur="1000"/>
                                        <p:tgtEl>
                                          <p:spTgt spid="8">
                                            <p:txEl>
                                              <p:pRg st="6" end="6"/>
                                            </p:txEl>
                                          </p:spTgt>
                                        </p:tgtEl>
                                      </p:cBhvr>
                                    </p:animEffect>
                                    <p:anim calcmode="lin" valueType="num">
                                      <p:cBhvr>
                                        <p:cTn id="44" dur="1000" fill="hold"/>
                                        <p:tgtEl>
                                          <p:spTgt spid="8">
                                            <p:txEl>
                                              <p:pRg st="6" end="6"/>
                                            </p:txEl>
                                          </p:spTgt>
                                        </p:tgtEl>
                                        <p:attrNameLst>
                                          <p:attrName>ppt_x</p:attrName>
                                        </p:attrNameLst>
                                      </p:cBhvr>
                                      <p:tavLst>
                                        <p:tav tm="0">
                                          <p:val>
                                            <p:strVal val="#ppt_x-.1"/>
                                          </p:val>
                                        </p:tav>
                                        <p:tav tm="100000">
                                          <p:val>
                                            <p:strVal val="#ppt_x"/>
                                          </p:val>
                                        </p:tav>
                                      </p:tavLst>
                                    </p:anim>
                                    <p:anim calcmode="lin" valueType="num">
                                      <p:cBhvr>
                                        <p:cTn id="45" dur="1000" fill="hold"/>
                                        <p:tgtEl>
                                          <p:spTgt spid="8">
                                            <p:txEl>
                                              <p:pRg st="6" end="6"/>
                                            </p:txEl>
                                          </p:spTgt>
                                        </p:tgtEl>
                                        <p:attrNameLst>
                                          <p:attrName>ppt_y</p:attrName>
                                        </p:attrNameLst>
                                      </p:cBhvr>
                                      <p:tavLst>
                                        <p:tav tm="0">
                                          <p:val>
                                            <p:strVal val="#ppt_y"/>
                                          </p:val>
                                        </p:tav>
                                        <p:tav tm="100000">
                                          <p:val>
                                            <p:strVal val="#ppt_y"/>
                                          </p:val>
                                        </p:tav>
                                      </p:tavLst>
                                    </p:anim>
                                  </p:childTnLst>
                                </p:cTn>
                              </p:par>
                            </p:childTnLst>
                          </p:cTn>
                        </p:par>
                        <p:par>
                          <p:cTn id="46" fill="hold">
                            <p:stCondLst>
                              <p:cond delay="7200"/>
                            </p:stCondLst>
                            <p:childTnLst>
                              <p:par>
                                <p:cTn id="47" presetID="40" presetClass="entr" presetSubtype="0" fill="hold" nodeType="afterEffect">
                                  <p:stCondLst>
                                    <p:cond delay="0"/>
                                  </p:stCondLst>
                                  <p:iterate type="lt">
                                    <p:tmPct val="10000"/>
                                  </p:iterate>
                                  <p:childTnLst>
                                    <p:set>
                                      <p:cBhvr>
                                        <p:cTn id="48" dur="1" fill="hold">
                                          <p:stCondLst>
                                            <p:cond delay="0"/>
                                          </p:stCondLst>
                                        </p:cTn>
                                        <p:tgtEl>
                                          <p:spTgt spid="8">
                                            <p:txEl>
                                              <p:pRg st="7" end="7"/>
                                            </p:txEl>
                                          </p:spTgt>
                                        </p:tgtEl>
                                        <p:attrNameLst>
                                          <p:attrName>style.visibility</p:attrName>
                                        </p:attrNameLst>
                                      </p:cBhvr>
                                      <p:to>
                                        <p:strVal val="visible"/>
                                      </p:to>
                                    </p:set>
                                    <p:animEffect transition="in" filter="fade">
                                      <p:cBhvr>
                                        <p:cTn id="49" dur="1000"/>
                                        <p:tgtEl>
                                          <p:spTgt spid="8">
                                            <p:txEl>
                                              <p:pRg st="7" end="7"/>
                                            </p:txEl>
                                          </p:spTgt>
                                        </p:tgtEl>
                                      </p:cBhvr>
                                    </p:animEffect>
                                    <p:anim calcmode="lin" valueType="num">
                                      <p:cBhvr>
                                        <p:cTn id="50" dur="1000" fill="hold"/>
                                        <p:tgtEl>
                                          <p:spTgt spid="8">
                                            <p:txEl>
                                              <p:pRg st="7" end="7"/>
                                            </p:txEl>
                                          </p:spTgt>
                                        </p:tgtEl>
                                        <p:attrNameLst>
                                          <p:attrName>ppt_x</p:attrName>
                                        </p:attrNameLst>
                                      </p:cBhvr>
                                      <p:tavLst>
                                        <p:tav tm="0">
                                          <p:val>
                                            <p:strVal val="#ppt_x-.1"/>
                                          </p:val>
                                        </p:tav>
                                        <p:tav tm="100000">
                                          <p:val>
                                            <p:strVal val="#ppt_x"/>
                                          </p:val>
                                        </p:tav>
                                      </p:tavLst>
                                    </p:anim>
                                    <p:anim calcmode="lin" valueType="num">
                                      <p:cBhvr>
                                        <p:cTn id="51" dur="1000" fill="hold"/>
                                        <p:tgtEl>
                                          <p:spTgt spid="8">
                                            <p:txEl>
                                              <p:pRg st="7" end="7"/>
                                            </p:txEl>
                                          </p:spTgt>
                                        </p:tgtEl>
                                        <p:attrNameLst>
                                          <p:attrName>ppt_y</p:attrName>
                                        </p:attrNameLst>
                                      </p:cBhvr>
                                      <p:tavLst>
                                        <p:tav tm="0">
                                          <p:val>
                                            <p:strVal val="#ppt_y"/>
                                          </p:val>
                                        </p:tav>
                                        <p:tav tm="100000">
                                          <p:val>
                                            <p:strVal val="#ppt_y"/>
                                          </p:val>
                                        </p:tav>
                                      </p:tavLst>
                                    </p:anim>
                                  </p:childTnLst>
                                </p:cTn>
                              </p:par>
                            </p:childTnLst>
                          </p:cTn>
                        </p:par>
                        <p:par>
                          <p:cTn id="52" fill="hold">
                            <p:stCondLst>
                              <p:cond delay="8200"/>
                            </p:stCondLst>
                            <p:childTnLst>
                              <p:par>
                                <p:cTn id="53" presetID="40" presetClass="entr" presetSubtype="0" fill="hold" nodeType="afterEffect">
                                  <p:stCondLst>
                                    <p:cond delay="0"/>
                                  </p:stCondLst>
                                  <p:iterate type="lt">
                                    <p:tmPct val="10000"/>
                                  </p:iterate>
                                  <p:childTnLst>
                                    <p:set>
                                      <p:cBhvr>
                                        <p:cTn id="54" dur="1" fill="hold">
                                          <p:stCondLst>
                                            <p:cond delay="0"/>
                                          </p:stCondLst>
                                        </p:cTn>
                                        <p:tgtEl>
                                          <p:spTgt spid="8">
                                            <p:txEl>
                                              <p:pRg st="8" end="8"/>
                                            </p:txEl>
                                          </p:spTgt>
                                        </p:tgtEl>
                                        <p:attrNameLst>
                                          <p:attrName>style.visibility</p:attrName>
                                        </p:attrNameLst>
                                      </p:cBhvr>
                                      <p:to>
                                        <p:strVal val="visible"/>
                                      </p:to>
                                    </p:set>
                                    <p:animEffect transition="in" filter="fade">
                                      <p:cBhvr>
                                        <p:cTn id="55" dur="1000"/>
                                        <p:tgtEl>
                                          <p:spTgt spid="8">
                                            <p:txEl>
                                              <p:pRg st="8" end="8"/>
                                            </p:txEl>
                                          </p:spTgt>
                                        </p:tgtEl>
                                      </p:cBhvr>
                                    </p:animEffect>
                                    <p:anim calcmode="lin" valueType="num">
                                      <p:cBhvr>
                                        <p:cTn id="56" dur="1000" fill="hold"/>
                                        <p:tgtEl>
                                          <p:spTgt spid="8">
                                            <p:txEl>
                                              <p:pRg st="8" end="8"/>
                                            </p:txEl>
                                          </p:spTgt>
                                        </p:tgtEl>
                                        <p:attrNameLst>
                                          <p:attrName>ppt_x</p:attrName>
                                        </p:attrNameLst>
                                      </p:cBhvr>
                                      <p:tavLst>
                                        <p:tav tm="0">
                                          <p:val>
                                            <p:strVal val="#ppt_x-.1"/>
                                          </p:val>
                                        </p:tav>
                                        <p:tav tm="100000">
                                          <p:val>
                                            <p:strVal val="#ppt_x"/>
                                          </p:val>
                                        </p:tav>
                                      </p:tavLst>
                                    </p:anim>
                                    <p:anim calcmode="lin" valueType="num">
                                      <p:cBhvr>
                                        <p:cTn id="57" dur="1000" fill="hold"/>
                                        <p:tgtEl>
                                          <p:spTgt spid="8">
                                            <p:txEl>
                                              <p:pRg st="8" end="8"/>
                                            </p:txEl>
                                          </p:spTgt>
                                        </p:tgtEl>
                                        <p:attrNameLst>
                                          <p:attrName>ppt_y</p:attrName>
                                        </p:attrNameLst>
                                      </p:cBhvr>
                                      <p:tavLst>
                                        <p:tav tm="0">
                                          <p:val>
                                            <p:strVal val="#ppt_y"/>
                                          </p:val>
                                        </p:tav>
                                        <p:tav tm="100000">
                                          <p:val>
                                            <p:strVal val="#ppt_y"/>
                                          </p:val>
                                        </p:tav>
                                      </p:tavLst>
                                    </p:anim>
                                  </p:childTnLst>
                                </p:cTn>
                              </p:par>
                            </p:childTnLst>
                          </p:cTn>
                        </p:par>
                        <p:par>
                          <p:cTn id="58" fill="hold">
                            <p:stCondLst>
                              <p:cond delay="9200"/>
                            </p:stCondLst>
                            <p:childTnLst>
                              <p:par>
                                <p:cTn id="59" presetID="40" presetClass="entr" presetSubtype="0" fill="hold" nodeType="afterEffect">
                                  <p:stCondLst>
                                    <p:cond delay="0"/>
                                  </p:stCondLst>
                                  <p:iterate type="lt">
                                    <p:tmPct val="10000"/>
                                  </p:iterate>
                                  <p:childTnLst>
                                    <p:set>
                                      <p:cBhvr>
                                        <p:cTn id="60" dur="1" fill="hold">
                                          <p:stCondLst>
                                            <p:cond delay="0"/>
                                          </p:stCondLst>
                                        </p:cTn>
                                        <p:tgtEl>
                                          <p:spTgt spid="8">
                                            <p:txEl>
                                              <p:pRg st="9" end="9"/>
                                            </p:txEl>
                                          </p:spTgt>
                                        </p:tgtEl>
                                        <p:attrNameLst>
                                          <p:attrName>style.visibility</p:attrName>
                                        </p:attrNameLst>
                                      </p:cBhvr>
                                      <p:to>
                                        <p:strVal val="visible"/>
                                      </p:to>
                                    </p:set>
                                    <p:animEffect transition="in" filter="fade">
                                      <p:cBhvr>
                                        <p:cTn id="61" dur="1000"/>
                                        <p:tgtEl>
                                          <p:spTgt spid="8">
                                            <p:txEl>
                                              <p:pRg st="9" end="9"/>
                                            </p:txEl>
                                          </p:spTgt>
                                        </p:tgtEl>
                                      </p:cBhvr>
                                    </p:animEffect>
                                    <p:anim calcmode="lin" valueType="num">
                                      <p:cBhvr>
                                        <p:cTn id="62" dur="1000" fill="hold"/>
                                        <p:tgtEl>
                                          <p:spTgt spid="8">
                                            <p:txEl>
                                              <p:pRg st="9" end="9"/>
                                            </p:txEl>
                                          </p:spTgt>
                                        </p:tgtEl>
                                        <p:attrNameLst>
                                          <p:attrName>ppt_x</p:attrName>
                                        </p:attrNameLst>
                                      </p:cBhvr>
                                      <p:tavLst>
                                        <p:tav tm="0">
                                          <p:val>
                                            <p:strVal val="#ppt_x-.1"/>
                                          </p:val>
                                        </p:tav>
                                        <p:tav tm="100000">
                                          <p:val>
                                            <p:strVal val="#ppt_x"/>
                                          </p:val>
                                        </p:tav>
                                      </p:tavLst>
                                    </p:anim>
                                    <p:anim calcmode="lin" valueType="num">
                                      <p:cBhvr>
                                        <p:cTn id="63" dur="1000" fill="hold"/>
                                        <p:tgtEl>
                                          <p:spTgt spid="8">
                                            <p:txEl>
                                              <p:pRg st="9" end="9"/>
                                            </p:txEl>
                                          </p:spTgt>
                                        </p:tgtEl>
                                        <p:attrNameLst>
                                          <p:attrName>ppt_y</p:attrName>
                                        </p:attrNameLst>
                                      </p:cBhvr>
                                      <p:tavLst>
                                        <p:tav tm="0">
                                          <p:val>
                                            <p:strVal val="#ppt_y"/>
                                          </p:val>
                                        </p:tav>
                                        <p:tav tm="100000">
                                          <p:val>
                                            <p:strVal val="#ppt_y"/>
                                          </p:val>
                                        </p:tav>
                                      </p:tavLst>
                                    </p:anim>
                                  </p:childTnLst>
                                </p:cTn>
                              </p:par>
                            </p:childTnLst>
                          </p:cTn>
                        </p:par>
                        <p:par>
                          <p:cTn id="64" fill="hold">
                            <p:stCondLst>
                              <p:cond delay="10200"/>
                            </p:stCondLst>
                            <p:childTnLst>
                              <p:par>
                                <p:cTn id="65" presetID="40" presetClass="entr" presetSubtype="0" fill="hold" nodeType="afterEffect">
                                  <p:stCondLst>
                                    <p:cond delay="0"/>
                                  </p:stCondLst>
                                  <p:iterate type="lt">
                                    <p:tmPct val="10000"/>
                                  </p:iterate>
                                  <p:childTnLst>
                                    <p:set>
                                      <p:cBhvr>
                                        <p:cTn id="66" dur="1" fill="hold">
                                          <p:stCondLst>
                                            <p:cond delay="0"/>
                                          </p:stCondLst>
                                        </p:cTn>
                                        <p:tgtEl>
                                          <p:spTgt spid="8">
                                            <p:txEl>
                                              <p:pRg st="10" end="10"/>
                                            </p:txEl>
                                          </p:spTgt>
                                        </p:tgtEl>
                                        <p:attrNameLst>
                                          <p:attrName>style.visibility</p:attrName>
                                        </p:attrNameLst>
                                      </p:cBhvr>
                                      <p:to>
                                        <p:strVal val="visible"/>
                                      </p:to>
                                    </p:set>
                                    <p:animEffect transition="in" filter="fade">
                                      <p:cBhvr>
                                        <p:cTn id="67" dur="1000"/>
                                        <p:tgtEl>
                                          <p:spTgt spid="8">
                                            <p:txEl>
                                              <p:pRg st="10" end="10"/>
                                            </p:txEl>
                                          </p:spTgt>
                                        </p:tgtEl>
                                      </p:cBhvr>
                                    </p:animEffect>
                                    <p:anim calcmode="lin" valueType="num">
                                      <p:cBhvr>
                                        <p:cTn id="68" dur="1000" fill="hold"/>
                                        <p:tgtEl>
                                          <p:spTgt spid="8">
                                            <p:txEl>
                                              <p:pRg st="10" end="10"/>
                                            </p:txEl>
                                          </p:spTgt>
                                        </p:tgtEl>
                                        <p:attrNameLst>
                                          <p:attrName>ppt_x</p:attrName>
                                        </p:attrNameLst>
                                      </p:cBhvr>
                                      <p:tavLst>
                                        <p:tav tm="0">
                                          <p:val>
                                            <p:strVal val="#ppt_x-.1"/>
                                          </p:val>
                                        </p:tav>
                                        <p:tav tm="100000">
                                          <p:val>
                                            <p:strVal val="#ppt_x"/>
                                          </p:val>
                                        </p:tav>
                                      </p:tavLst>
                                    </p:anim>
                                    <p:anim calcmode="lin" valueType="num">
                                      <p:cBhvr>
                                        <p:cTn id="69" dur="1000" fill="hold"/>
                                        <p:tgtEl>
                                          <p:spTgt spid="8">
                                            <p:txEl>
                                              <p:pRg st="10" end="10"/>
                                            </p:txEl>
                                          </p:spTgt>
                                        </p:tgtEl>
                                        <p:attrNameLst>
                                          <p:attrName>ppt_y</p:attrName>
                                        </p:attrNameLst>
                                      </p:cBhvr>
                                      <p:tavLst>
                                        <p:tav tm="0">
                                          <p:val>
                                            <p:strVal val="#ppt_y"/>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17" presetClass="entr" presetSubtype="10" fill="hold" nodeType="clickEffect">
                                  <p:stCondLst>
                                    <p:cond delay="0"/>
                                  </p:stCondLst>
                                  <p:childTnLst>
                                    <p:set>
                                      <p:cBhvr>
                                        <p:cTn id="73" dur="1" fill="hold">
                                          <p:stCondLst>
                                            <p:cond delay="0"/>
                                          </p:stCondLst>
                                        </p:cTn>
                                        <p:tgtEl>
                                          <p:spTgt spid="9">
                                            <p:txEl>
                                              <p:pRg st="0" end="0"/>
                                            </p:txEl>
                                          </p:spTgt>
                                        </p:tgtEl>
                                        <p:attrNameLst>
                                          <p:attrName>style.visibility</p:attrName>
                                        </p:attrNameLst>
                                      </p:cBhvr>
                                      <p:to>
                                        <p:strVal val="visible"/>
                                      </p:to>
                                    </p:set>
                                    <p:anim calcmode="lin" valueType="num">
                                      <p:cBhvr>
                                        <p:cTn id="74" dur="500" fill="hold"/>
                                        <p:tgtEl>
                                          <p:spTgt spid="9">
                                            <p:txEl>
                                              <p:pRg st="0" end="0"/>
                                            </p:txEl>
                                          </p:spTgt>
                                        </p:tgtEl>
                                        <p:attrNameLst>
                                          <p:attrName>ppt_w</p:attrName>
                                        </p:attrNameLst>
                                      </p:cBhvr>
                                      <p:tavLst>
                                        <p:tav tm="0">
                                          <p:val>
                                            <p:fltVal val="0"/>
                                          </p:val>
                                        </p:tav>
                                        <p:tav tm="100000">
                                          <p:val>
                                            <p:strVal val="#ppt_w"/>
                                          </p:val>
                                        </p:tav>
                                      </p:tavLst>
                                    </p:anim>
                                    <p:anim calcmode="lin" valueType="num">
                                      <p:cBhvr>
                                        <p:cTn id="75" dur="500" fill="hold"/>
                                        <p:tgtEl>
                                          <p:spTgt spid="9">
                                            <p:txEl>
                                              <p:pRg st="0" end="0"/>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5536" y="260648"/>
            <a:ext cx="2458616" cy="698336"/>
          </a:xfrm>
        </p:spPr>
        <p:txBody>
          <a:bodyPr/>
          <a:lstStyle/>
          <a:p>
            <a:r>
              <a:rPr lang="zh-CN" altLang="en-US" dirty="0" smtClean="0"/>
              <a:t>小说主题</a:t>
            </a:r>
            <a:endParaRPr lang="zh-CN" altLang="en-US" dirty="0"/>
          </a:p>
        </p:txBody>
      </p:sp>
      <p:pic>
        <p:nvPicPr>
          <p:cNvPr id="4" name="内容占位符 3" descr="河.jpg"/>
          <p:cNvPicPr>
            <a:picLocks noGrp="1" noChangeAspect="1"/>
          </p:cNvPicPr>
          <p:nvPr>
            <p:ph idx="1"/>
          </p:nvPr>
        </p:nvPicPr>
        <p:blipFill>
          <a:blip r:embed="rId2" cstate="print"/>
          <a:stretch>
            <a:fillRect/>
          </a:stretch>
        </p:blipFill>
        <p:spPr>
          <a:xfrm>
            <a:off x="0" y="1268760"/>
            <a:ext cx="4139952" cy="5589240"/>
          </a:xfrm>
        </p:spPr>
      </p:pic>
      <p:sp>
        <p:nvSpPr>
          <p:cNvPr id="5" name="矩形 4"/>
          <p:cNvSpPr/>
          <p:nvPr/>
        </p:nvSpPr>
        <p:spPr>
          <a:xfrm>
            <a:off x="4211960" y="1700808"/>
            <a:ext cx="3744416" cy="3539430"/>
          </a:xfrm>
          <a:prstGeom prst="rect">
            <a:avLst/>
          </a:prstGeom>
        </p:spPr>
        <p:txBody>
          <a:bodyPr wrap="square">
            <a:spAutoFit/>
          </a:bodyPr>
          <a:lstStyle/>
          <a:p>
            <a:r>
              <a:rPr lang="zh-CN" altLang="en-US" sz="2800" dirty="0" smtClean="0">
                <a:latin typeface="楷体" pitchFamily="49" charset="-122"/>
                <a:ea typeface="楷体" pitchFamily="49" charset="-122"/>
              </a:rPr>
              <a:t>    “看”成了这些乡民重要的生活方式和古老的娱乐方式以及传播流言绯闻的特有方式。</a:t>
            </a:r>
            <a:endParaRPr lang="en-US" altLang="zh-CN" sz="2800" dirty="0" smtClean="0">
              <a:latin typeface="楷体" pitchFamily="49" charset="-122"/>
              <a:ea typeface="楷体" pitchFamily="49" charset="-122"/>
            </a:endParaRPr>
          </a:p>
          <a:p>
            <a:endParaRPr lang="en-US" altLang="zh-CN" sz="2800" dirty="0" smtClean="0">
              <a:latin typeface="楷体" pitchFamily="49" charset="-122"/>
              <a:ea typeface="楷体" pitchFamily="49" charset="-122"/>
            </a:endParaRPr>
          </a:p>
          <a:p>
            <a:r>
              <a:rPr lang="zh-CN" altLang="en-US" sz="2800" dirty="0" smtClean="0">
                <a:latin typeface="楷体" pitchFamily="49" charset="-122"/>
                <a:ea typeface="楷体" pitchFamily="49" charset="-122"/>
              </a:rPr>
              <a:t>    他们不仅麻木地看着他人的命运，而且也麻木地看着自己的人生。</a:t>
            </a:r>
            <a:endParaRPr lang="zh-CN" altLang="en-US" sz="2800" dirty="0">
              <a:latin typeface="楷体" pitchFamily="49" charset="-122"/>
              <a:ea typeface="楷体" pitchFamily="49" charset="-122"/>
            </a:endParaRP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50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1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0" presetClass="entr" presetSubtype="0" fill="hold" nodeType="clickEffect">
                                  <p:stCondLst>
                                    <p:cond delay="0"/>
                                  </p:stCondLst>
                                  <p:iterate type="lt">
                                    <p:tmPct val="10000"/>
                                  </p:iterate>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1000"/>
                                        <p:tgtEl>
                                          <p:spTgt spid="5">
                                            <p:txEl>
                                              <p:pRg st="0" end="0"/>
                                            </p:txEl>
                                          </p:spTgt>
                                        </p:tgtEl>
                                      </p:cBhvr>
                                    </p:animEffect>
                                    <p:anim calcmode="lin" valueType="num">
                                      <p:cBhvr>
                                        <p:cTn id="13" dur="1000" fill="hold"/>
                                        <p:tgtEl>
                                          <p:spTgt spid="5">
                                            <p:txEl>
                                              <p:pRg st="0" end="0"/>
                                            </p:txEl>
                                          </p:spTgt>
                                        </p:tgtEl>
                                        <p:attrNameLst>
                                          <p:attrName>ppt_x</p:attrName>
                                        </p:attrNameLst>
                                      </p:cBhvr>
                                      <p:tavLst>
                                        <p:tav tm="0">
                                          <p:val>
                                            <p:strVal val="#ppt_x-.1"/>
                                          </p:val>
                                        </p:tav>
                                        <p:tav tm="100000">
                                          <p:val>
                                            <p:strVal val="#ppt_x"/>
                                          </p:val>
                                        </p:tav>
                                      </p:tavLst>
                                    </p:anim>
                                    <p:anim calcmode="lin" valueType="num">
                                      <p:cBhvr>
                                        <p:cTn id="14" dur="10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par>
                          <p:cTn id="15" fill="hold">
                            <p:stCondLst>
                              <p:cond delay="4700"/>
                            </p:stCondLst>
                            <p:childTnLst>
                              <p:par>
                                <p:cTn id="16" presetID="40" presetClass="entr" presetSubtype="0" fill="hold" nodeType="afterEffect">
                                  <p:stCondLst>
                                    <p:cond delay="2000"/>
                                  </p:stCondLst>
                                  <p:iterate type="lt">
                                    <p:tmPct val="10000"/>
                                  </p:iterate>
                                  <p:childTnLst>
                                    <p:set>
                                      <p:cBhvr>
                                        <p:cTn id="17" dur="1" fill="hold">
                                          <p:stCondLst>
                                            <p:cond delay="0"/>
                                          </p:stCondLst>
                                        </p:cTn>
                                        <p:tgtEl>
                                          <p:spTgt spid="5">
                                            <p:txEl>
                                              <p:pRg st="2" end="2"/>
                                            </p:txEl>
                                          </p:spTgt>
                                        </p:tgtEl>
                                        <p:attrNameLst>
                                          <p:attrName>style.visibility</p:attrName>
                                        </p:attrNameLst>
                                      </p:cBhvr>
                                      <p:to>
                                        <p:strVal val="visible"/>
                                      </p:to>
                                    </p:set>
                                    <p:animEffect transition="in" filter="fade">
                                      <p:cBhvr>
                                        <p:cTn id="18" dur="1000"/>
                                        <p:tgtEl>
                                          <p:spTgt spid="5">
                                            <p:txEl>
                                              <p:pRg st="2" end="2"/>
                                            </p:txEl>
                                          </p:spTgt>
                                        </p:tgtEl>
                                      </p:cBhvr>
                                    </p:animEffect>
                                    <p:anim calcmode="lin" valueType="num">
                                      <p:cBhvr>
                                        <p:cTn id="19" dur="1000" fill="hold"/>
                                        <p:tgtEl>
                                          <p:spTgt spid="5">
                                            <p:txEl>
                                              <p:pRg st="2" end="2"/>
                                            </p:txEl>
                                          </p:spTgt>
                                        </p:tgtEl>
                                        <p:attrNameLst>
                                          <p:attrName>ppt_x</p:attrName>
                                        </p:attrNameLst>
                                      </p:cBhvr>
                                      <p:tavLst>
                                        <p:tav tm="0">
                                          <p:val>
                                            <p:strVal val="#ppt_x-.1"/>
                                          </p:val>
                                        </p:tav>
                                        <p:tav tm="100000">
                                          <p:val>
                                            <p:strVal val="#ppt_x"/>
                                          </p:val>
                                        </p:tav>
                                      </p:tavLst>
                                    </p:anim>
                                    <p:anim calcmode="lin" valueType="num">
                                      <p:cBhvr>
                                        <p:cTn id="20" dur="1000" fill="hold"/>
                                        <p:tgtEl>
                                          <p:spTgt spid="5">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51520" y="332656"/>
            <a:ext cx="2458616" cy="698336"/>
          </a:xfrm>
        </p:spPr>
        <p:txBody>
          <a:bodyPr/>
          <a:lstStyle/>
          <a:p>
            <a:r>
              <a:rPr lang="zh-CN" altLang="en-US" dirty="0" smtClean="0"/>
              <a:t>小说主题</a:t>
            </a:r>
            <a:endParaRPr lang="zh-CN" altLang="en-US" dirty="0"/>
          </a:p>
        </p:txBody>
      </p:sp>
      <p:sp>
        <p:nvSpPr>
          <p:cNvPr id="3" name="内容占位符 2"/>
          <p:cNvSpPr>
            <a:spLocks noGrp="1"/>
          </p:cNvSpPr>
          <p:nvPr>
            <p:ph idx="1"/>
          </p:nvPr>
        </p:nvSpPr>
        <p:spPr>
          <a:xfrm>
            <a:off x="0" y="1340768"/>
            <a:ext cx="4644008" cy="5114968"/>
          </a:xfrm>
        </p:spPr>
        <p:txBody>
          <a:bodyPr>
            <a:normAutofit/>
          </a:bodyPr>
          <a:lstStyle/>
          <a:p>
            <a:r>
              <a:rPr lang="zh-CN" altLang="en-US" sz="2800" dirty="0" smtClean="0">
                <a:latin typeface="楷体" pitchFamily="49" charset="-122"/>
                <a:ea typeface="楷体" pitchFamily="49" charset="-122"/>
              </a:rPr>
              <a:t>    萧红通过‘看客’的众生相、社会相，画出了沉睡的国民的灵魂，揭示了东北世世代代国民经历着什么样的人生</a:t>
            </a:r>
            <a:r>
              <a:rPr lang="en-US" altLang="zh-CN" sz="2800" dirty="0" smtClean="0">
                <a:latin typeface="楷体" pitchFamily="49" charset="-122"/>
                <a:ea typeface="楷体" pitchFamily="49" charset="-122"/>
              </a:rPr>
              <a:t>——</a:t>
            </a:r>
            <a:r>
              <a:rPr lang="zh-CN" altLang="en-US" sz="2800" dirty="0" smtClean="0">
                <a:latin typeface="楷体" pitchFamily="49" charset="-122"/>
                <a:ea typeface="楷体" pitchFamily="49" charset="-122"/>
              </a:rPr>
              <a:t>对待生命、生活、命运的态度和采取这种态度的心理基础及思维形态，在历史文化的批判中，蕴含着改造国民灵魂的愿望。</a:t>
            </a:r>
            <a:endParaRPr lang="zh-CN" altLang="en-US" sz="2800" dirty="0">
              <a:latin typeface="楷体" pitchFamily="49" charset="-122"/>
              <a:ea typeface="楷体" pitchFamily="49" charset="-122"/>
            </a:endParaRPr>
          </a:p>
        </p:txBody>
      </p:sp>
      <p:pic>
        <p:nvPicPr>
          <p:cNvPr id="4" name="图片 3" descr="兰.jpg"/>
          <p:cNvPicPr>
            <a:picLocks noChangeAspect="1"/>
          </p:cNvPicPr>
          <p:nvPr/>
        </p:nvPicPr>
        <p:blipFill>
          <a:blip r:embed="rId2" cstate="print"/>
          <a:stretch>
            <a:fillRect/>
          </a:stretch>
        </p:blipFill>
        <p:spPr>
          <a:xfrm>
            <a:off x="4355976" y="980728"/>
            <a:ext cx="4788024" cy="5307591"/>
          </a:xfrm>
          <a:prstGeom prst="rect">
            <a:avLst/>
          </a:prstGeom>
        </p:spPr>
      </p:pic>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0" presetClass="entr" presetSubtype="0" fill="hold" nodeType="afterEffect">
                                  <p:stCondLst>
                                    <p:cond delay="200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anim calcmode="lin" valueType="num">
                                      <p:cBhvr>
                                        <p:cTn id="8" dur="500" fill="hold"/>
                                        <p:tgtEl>
                                          <p:spTgt spid="3">
                                            <p:txEl>
                                              <p:pRg st="0" end="0"/>
                                            </p:txEl>
                                          </p:spTgt>
                                        </p:tgtEl>
                                        <p:attrNameLst>
                                          <p:attrName>ppt_x</p:attrName>
                                        </p:attrNameLst>
                                      </p:cBhvr>
                                      <p:tavLst>
                                        <p:tav tm="0">
                                          <p:val>
                                            <p:strVal val="#ppt_x-.1"/>
                                          </p:val>
                                        </p:tav>
                                        <p:tav tm="100000">
                                          <p:val>
                                            <p:strVal val="#ppt_x"/>
                                          </p:val>
                                        </p:tav>
                                      </p:tavLst>
                                    </p:anim>
                                    <p:anim calcmode="lin" valueType="num">
                                      <p:cBhvr>
                                        <p:cTn id="9"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79512" y="1268760"/>
            <a:ext cx="7920880" cy="4536504"/>
          </a:xfrm>
        </p:spPr>
        <p:txBody>
          <a:bodyPr>
            <a:normAutofit/>
          </a:bodyPr>
          <a:lstStyle/>
          <a:p>
            <a:pPr algn="ctr"/>
            <a:r>
              <a:rPr lang="en-US" altLang="zh-CN" sz="3600" b="1" dirty="0" smtClean="0">
                <a:solidFill>
                  <a:srgbClr val="C00000"/>
                </a:solidFill>
                <a:latin typeface="楷体" pitchFamily="49" charset="-122"/>
                <a:ea typeface="楷体" pitchFamily="49" charset="-122"/>
              </a:rPr>
              <a:t>《</a:t>
            </a:r>
            <a:r>
              <a:rPr lang="zh-CN" altLang="en-US" sz="3600" b="1" dirty="0" smtClean="0">
                <a:solidFill>
                  <a:srgbClr val="C00000"/>
                </a:solidFill>
                <a:latin typeface="楷体" pitchFamily="49" charset="-122"/>
                <a:ea typeface="楷体" pitchFamily="49" charset="-122"/>
              </a:rPr>
              <a:t>小团圆媳妇之死</a:t>
            </a:r>
            <a:r>
              <a:rPr lang="en-US" altLang="zh-CN" sz="3600" b="1" dirty="0" smtClean="0">
                <a:solidFill>
                  <a:srgbClr val="C00000"/>
                </a:solidFill>
                <a:latin typeface="楷体" pitchFamily="49" charset="-122"/>
                <a:ea typeface="楷体" pitchFamily="49" charset="-122"/>
              </a:rPr>
              <a:t>》</a:t>
            </a:r>
          </a:p>
          <a:p>
            <a:r>
              <a:rPr lang="zh-CN" altLang="en-US" sz="2800" b="1" dirty="0" smtClean="0">
                <a:solidFill>
                  <a:srgbClr val="C00000"/>
                </a:solidFill>
                <a:latin typeface="楷体" pitchFamily="49" charset="-122"/>
                <a:ea typeface="楷体" pitchFamily="49" charset="-122"/>
              </a:rPr>
              <a:t>    </a:t>
            </a:r>
            <a:endParaRPr lang="en-US" altLang="zh-CN" sz="2800" b="1" dirty="0" smtClean="0">
              <a:solidFill>
                <a:srgbClr val="C00000"/>
              </a:solidFill>
              <a:latin typeface="楷体" pitchFamily="49" charset="-122"/>
              <a:ea typeface="楷体" pitchFamily="49" charset="-122"/>
            </a:endParaRPr>
          </a:p>
          <a:p>
            <a:r>
              <a:rPr lang="en-US" altLang="zh-CN" sz="2800" b="1" dirty="0" smtClean="0">
                <a:solidFill>
                  <a:srgbClr val="C00000"/>
                </a:solidFill>
                <a:latin typeface="楷体" pitchFamily="49" charset="-122"/>
                <a:ea typeface="楷体" pitchFamily="49" charset="-122"/>
              </a:rPr>
              <a:t>    </a:t>
            </a:r>
            <a:r>
              <a:rPr lang="zh-CN" altLang="en-US" sz="2800" dirty="0" smtClean="0">
                <a:latin typeface="楷体" pitchFamily="49" charset="-122"/>
                <a:ea typeface="楷体" pitchFamily="49" charset="-122"/>
              </a:rPr>
              <a:t>老胡家买来了一个</a:t>
            </a:r>
            <a:r>
              <a:rPr lang="en-US" altLang="zh-CN" sz="2800" dirty="0" smtClean="0">
                <a:latin typeface="楷体" pitchFamily="49" charset="-122"/>
                <a:ea typeface="楷体" pitchFamily="49" charset="-122"/>
              </a:rPr>
              <a:t>12</a:t>
            </a:r>
            <a:r>
              <a:rPr lang="zh-CN" altLang="en-US" sz="2800" dirty="0" smtClean="0">
                <a:latin typeface="楷体" pitchFamily="49" charset="-122"/>
                <a:ea typeface="楷体" pitchFamily="49" charset="-122"/>
              </a:rPr>
              <a:t>岁的小姑娘当童养媳。那姑娘刚来的时候健康活泼，成天乐呵呵的，但由于她太过于大方，不合传统，不懂“规矩”，常常遭受其婆婆的无端打骂，左邻右舍都支持这种打骂行为，小团圆媳妇终于“生了病”。老胡家听信了跳大神的人的话，给小团圆媳妇用开水洗起澡来</a:t>
            </a:r>
            <a:r>
              <a:rPr lang="en-US" altLang="zh-CN" sz="2800" dirty="0" smtClean="0">
                <a:latin typeface="楷体" pitchFamily="49" charset="-122"/>
                <a:ea typeface="楷体" pitchFamily="49" charset="-122"/>
              </a:rPr>
              <a:t>……</a:t>
            </a:r>
            <a:endParaRPr lang="zh-CN" altLang="en-US" sz="2800" dirty="0">
              <a:latin typeface="楷体" pitchFamily="49" charset="-122"/>
              <a:ea typeface="楷体" pitchFamily="49" charset="-122"/>
            </a:endParaRPr>
          </a:p>
        </p:txBody>
      </p:sp>
      <p:sp>
        <p:nvSpPr>
          <p:cNvPr id="4" name="标题 1"/>
          <p:cNvSpPr>
            <a:spLocks noGrp="1"/>
          </p:cNvSpPr>
          <p:nvPr>
            <p:ph type="title"/>
          </p:nvPr>
        </p:nvSpPr>
        <p:spPr>
          <a:xfrm>
            <a:off x="395536" y="332656"/>
            <a:ext cx="2458616" cy="698336"/>
          </a:xfrm>
        </p:spPr>
        <p:txBody>
          <a:bodyPr/>
          <a:lstStyle/>
          <a:p>
            <a:r>
              <a:rPr lang="zh-CN" altLang="en-US" dirty="0" smtClean="0"/>
              <a:t>之前情节</a:t>
            </a:r>
            <a:endParaRPr lang="zh-CN" altLang="en-US" dirty="0"/>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100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childTnLst>
                                </p:cTn>
                              </p:par>
                            </p:childTnLst>
                          </p:cTn>
                        </p:par>
                        <p:par>
                          <p:cTn id="9" fill="hold">
                            <p:stCondLst>
                              <p:cond delay="1500"/>
                            </p:stCondLst>
                            <p:childTnLst>
                              <p:par>
                                <p:cTn id="10" presetID="27" presetClass="entr" presetSubtype="0" fill="hold" nodeType="afterEffect">
                                  <p:stCondLst>
                                    <p:cond delay="3000"/>
                                  </p:stCondLst>
                                  <p:iterate type="lt">
                                    <p:tmPct val="50000"/>
                                  </p:iterate>
                                  <p:childTnLst>
                                    <p:set>
                                      <p:cBhvr>
                                        <p:cTn id="11" dur="1" fill="hold">
                                          <p:stCondLst>
                                            <p:cond delay="0"/>
                                          </p:stCondLst>
                                        </p:cTn>
                                        <p:tgtEl>
                                          <p:spTgt spid="3">
                                            <p:txEl>
                                              <p:pRg st="2" end="2"/>
                                            </p:txEl>
                                          </p:spTgt>
                                        </p:tgtEl>
                                        <p:attrNameLst>
                                          <p:attrName>style.visibility</p:attrName>
                                        </p:attrNameLst>
                                      </p:cBhvr>
                                      <p:to>
                                        <p:strVal val="visible"/>
                                      </p:to>
                                    </p:set>
                                    <p:anim calcmode="discrete" valueType="clr">
                                      <p:cBhvr override="childStyle">
                                        <p:cTn id="12" dur="500"/>
                                        <p:tgtEl>
                                          <p:spTgt spid="3">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3" dur="500"/>
                                        <p:tgtEl>
                                          <p:spTgt spid="3">
                                            <p:txEl>
                                              <p:pRg st="2" end="2"/>
                                            </p:txEl>
                                          </p:spTgt>
                                        </p:tgtEl>
                                        <p:attrNameLst>
                                          <p:attrName>fillcolor</p:attrName>
                                        </p:attrNameLst>
                                      </p:cBhvr>
                                      <p:tavLst>
                                        <p:tav tm="0">
                                          <p:val>
                                            <p:clrVal>
                                              <a:schemeClr val="accent2"/>
                                            </p:clrVal>
                                          </p:val>
                                        </p:tav>
                                        <p:tav tm="50000">
                                          <p:val>
                                            <p:clrVal>
                                              <a:schemeClr val="hlink"/>
                                            </p:clrVal>
                                          </p:val>
                                        </p:tav>
                                      </p:tavLst>
                                    </p:anim>
                                    <p:set>
                                      <p:cBhvr>
                                        <p:cTn id="14" dur="500"/>
                                        <p:tgtEl>
                                          <p:spTgt spid="3">
                                            <p:txEl>
                                              <p:pRg st="2" end="2"/>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0" y="1340768"/>
            <a:ext cx="8100392" cy="5114968"/>
          </a:xfrm>
        </p:spPr>
        <p:txBody>
          <a:bodyPr>
            <a:normAutofit/>
          </a:bodyPr>
          <a:lstStyle/>
          <a:p>
            <a:r>
              <a:rPr lang="en-US" altLang="zh-CN" sz="2800" dirty="0" smtClean="0">
                <a:latin typeface="楷体" pitchFamily="49" charset="-122"/>
                <a:ea typeface="楷体" pitchFamily="49" charset="-122"/>
              </a:rPr>
              <a:t>1.</a:t>
            </a:r>
            <a:r>
              <a:rPr lang="zh-CN" altLang="en-US" sz="2800" dirty="0" smtClean="0">
                <a:latin typeface="楷体" pitchFamily="49" charset="-122"/>
                <a:ea typeface="楷体" pitchFamily="49" charset="-122"/>
              </a:rPr>
              <a:t>再读节选第一部分，分析作者通过洗澡场面的描写</a:t>
            </a:r>
            <a:r>
              <a:rPr lang="zh-CN" altLang="en-US" sz="2800" b="1" dirty="0" smtClean="0">
                <a:solidFill>
                  <a:srgbClr val="C00000"/>
                </a:solidFill>
                <a:latin typeface="楷体" pitchFamily="49" charset="-122"/>
                <a:ea typeface="楷体" pitchFamily="49" charset="-122"/>
              </a:rPr>
              <a:t>反映了“婆婆”和“看客” 怎样的心理</a:t>
            </a:r>
            <a:r>
              <a:rPr lang="zh-CN" altLang="en-US" sz="2800" dirty="0" smtClean="0">
                <a:latin typeface="楷体" pitchFamily="49" charset="-122"/>
                <a:ea typeface="楷体" pitchFamily="49" charset="-122"/>
              </a:rPr>
              <a:t>。</a:t>
            </a:r>
            <a:endParaRPr lang="en-US" altLang="zh-CN" sz="2800" dirty="0" smtClean="0">
              <a:latin typeface="楷体" pitchFamily="49" charset="-122"/>
              <a:ea typeface="楷体" pitchFamily="49" charset="-122"/>
            </a:endParaRPr>
          </a:p>
          <a:p>
            <a:endParaRPr lang="en-US" altLang="zh-CN" sz="1400" dirty="0" smtClean="0">
              <a:latin typeface="楷体" pitchFamily="49" charset="-122"/>
              <a:ea typeface="楷体" pitchFamily="49" charset="-122"/>
            </a:endParaRPr>
          </a:p>
          <a:p>
            <a:pPr>
              <a:buNone/>
            </a:pPr>
            <a:r>
              <a:rPr lang="en-US" altLang="zh-CN" sz="1400" dirty="0" smtClean="0">
                <a:latin typeface="楷体" pitchFamily="49" charset="-122"/>
                <a:ea typeface="楷体" pitchFamily="49" charset="-122"/>
              </a:rPr>
              <a:t>   </a:t>
            </a:r>
            <a:r>
              <a:rPr lang="en-US" altLang="zh-CN" sz="2800" dirty="0" smtClean="0">
                <a:latin typeface="楷体" pitchFamily="49" charset="-122"/>
                <a:ea typeface="楷体" pitchFamily="49" charset="-122"/>
              </a:rPr>
              <a:t>2</a:t>
            </a:r>
            <a:r>
              <a:rPr lang="en-US" altLang="zh-CN" sz="2800" dirty="0" smtClean="0">
                <a:latin typeface="楷体" pitchFamily="49" charset="-122"/>
                <a:ea typeface="楷体" pitchFamily="49" charset="-122"/>
              </a:rPr>
              <a:t>.</a:t>
            </a:r>
            <a:r>
              <a:rPr lang="zh-CN" altLang="en-US" sz="2800" b="1" dirty="0" smtClean="0">
                <a:solidFill>
                  <a:srgbClr val="00B050"/>
                </a:solidFill>
                <a:latin typeface="楷体" pitchFamily="49" charset="-122"/>
                <a:ea typeface="楷体" pitchFamily="49" charset="-122"/>
              </a:rPr>
              <a:t>细读</a:t>
            </a:r>
            <a:r>
              <a:rPr lang="zh-CN" altLang="en-US" sz="2800" b="1" dirty="0" smtClean="0">
                <a:solidFill>
                  <a:srgbClr val="00B050"/>
                </a:solidFill>
                <a:latin typeface="楷体" pitchFamily="49" charset="-122"/>
                <a:ea typeface="楷体" pitchFamily="49" charset="-122"/>
              </a:rPr>
              <a:t>节</a:t>
            </a:r>
            <a:r>
              <a:rPr lang="zh-CN" altLang="en-US" sz="2800" b="1" dirty="0" smtClean="0">
                <a:solidFill>
                  <a:srgbClr val="00B050"/>
                </a:solidFill>
                <a:latin typeface="楷体" pitchFamily="49" charset="-122"/>
                <a:ea typeface="楷体" pitchFamily="49" charset="-122"/>
              </a:rPr>
              <a:t>选第二小节</a:t>
            </a:r>
            <a:r>
              <a:rPr lang="zh-CN" altLang="en-US" sz="2800" dirty="0" smtClean="0">
                <a:latin typeface="楷体" pitchFamily="49" charset="-122"/>
                <a:ea typeface="楷体" pitchFamily="49" charset="-122"/>
              </a:rPr>
              <a:t>。</a:t>
            </a:r>
            <a:r>
              <a:rPr lang="zh-CN" altLang="en-US" sz="2800" dirty="0" smtClean="0">
                <a:latin typeface="楷体" pitchFamily="49" charset="-122"/>
                <a:ea typeface="楷体" pitchFamily="49" charset="-122"/>
              </a:rPr>
              <a:t>有人认为可以将这段删去。你认为可以吗？为什么</a:t>
            </a:r>
            <a:r>
              <a:rPr lang="zh-CN" altLang="en-US" sz="2800" dirty="0" smtClean="0">
                <a:latin typeface="楷体" pitchFamily="49" charset="-122"/>
                <a:ea typeface="楷体" pitchFamily="49" charset="-122"/>
              </a:rPr>
              <a:t>？</a:t>
            </a:r>
            <a:endParaRPr lang="en-US" altLang="zh-CN" sz="2800" dirty="0" smtClean="0">
              <a:latin typeface="楷体" pitchFamily="49" charset="-122"/>
              <a:ea typeface="楷体" pitchFamily="49" charset="-122"/>
            </a:endParaRPr>
          </a:p>
          <a:p>
            <a:pPr>
              <a:buNone/>
            </a:pPr>
            <a:endParaRPr lang="en-US" altLang="zh-CN" sz="1400" dirty="0" smtClean="0">
              <a:latin typeface="楷体" pitchFamily="49" charset="-122"/>
              <a:ea typeface="楷体" pitchFamily="49" charset="-122"/>
            </a:endParaRPr>
          </a:p>
          <a:p>
            <a:r>
              <a:rPr lang="en-US" altLang="zh-CN" sz="2800" dirty="0" smtClean="0">
                <a:latin typeface="楷体" pitchFamily="49" charset="-122"/>
                <a:ea typeface="楷体" pitchFamily="49" charset="-122"/>
              </a:rPr>
              <a:t>3</a:t>
            </a:r>
            <a:r>
              <a:rPr lang="en-US" altLang="zh-CN" sz="2800" dirty="0" smtClean="0">
                <a:latin typeface="楷体" pitchFamily="49" charset="-122"/>
                <a:ea typeface="楷体" pitchFamily="49" charset="-122"/>
              </a:rPr>
              <a:t>.</a:t>
            </a:r>
            <a:r>
              <a:rPr lang="zh-CN" altLang="en-US" sz="2800" dirty="0" smtClean="0">
                <a:latin typeface="楷体" pitchFamily="49" charset="-122"/>
                <a:ea typeface="楷体" pitchFamily="49" charset="-122"/>
              </a:rPr>
              <a:t>浏览全文，试</a:t>
            </a:r>
            <a:r>
              <a:rPr lang="zh-CN" altLang="en-US" sz="2800" b="1" dirty="0" smtClean="0">
                <a:solidFill>
                  <a:srgbClr val="0070C0"/>
                </a:solidFill>
                <a:latin typeface="楷体" pitchFamily="49" charset="-122"/>
                <a:ea typeface="楷体" pitchFamily="49" charset="-122"/>
              </a:rPr>
              <a:t>分析“我”这个儿童视角的作用</a:t>
            </a:r>
            <a:r>
              <a:rPr lang="zh-CN" altLang="en-US" sz="2800" dirty="0" smtClean="0">
                <a:latin typeface="楷体" pitchFamily="49" charset="-122"/>
                <a:ea typeface="楷体" pitchFamily="49" charset="-122"/>
              </a:rPr>
              <a:t>。</a:t>
            </a:r>
            <a:endParaRPr lang="en-US" altLang="zh-CN" sz="2800" dirty="0" smtClean="0">
              <a:latin typeface="楷体" pitchFamily="49" charset="-122"/>
              <a:ea typeface="楷体" pitchFamily="49" charset="-122"/>
            </a:endParaRPr>
          </a:p>
          <a:p>
            <a:endParaRPr lang="en-US" altLang="zh-CN" sz="1400" dirty="0" smtClean="0">
              <a:latin typeface="楷体" pitchFamily="49" charset="-122"/>
              <a:ea typeface="楷体" pitchFamily="49" charset="-122"/>
            </a:endParaRPr>
          </a:p>
          <a:p>
            <a:r>
              <a:rPr lang="en-US" altLang="zh-CN" sz="2800" dirty="0" smtClean="0">
                <a:latin typeface="楷体" pitchFamily="49" charset="-122"/>
                <a:ea typeface="楷体" pitchFamily="49" charset="-122"/>
              </a:rPr>
              <a:t>4.</a:t>
            </a:r>
            <a:r>
              <a:rPr lang="zh-CN" altLang="en-US" sz="2800" dirty="0" smtClean="0">
                <a:latin typeface="楷体" pitchFamily="49" charset="-122"/>
                <a:ea typeface="楷体" pitchFamily="49" charset="-122"/>
              </a:rPr>
              <a:t>小团圆媳妇的</a:t>
            </a:r>
            <a:r>
              <a:rPr lang="zh-CN" altLang="en-US" sz="2800" b="1" dirty="0" smtClean="0">
                <a:solidFill>
                  <a:schemeClr val="accent6">
                    <a:lumMod val="75000"/>
                  </a:schemeClr>
                </a:solidFill>
                <a:latin typeface="楷体" pitchFamily="49" charset="-122"/>
                <a:ea typeface="楷体" pitchFamily="49" charset="-122"/>
              </a:rPr>
              <a:t>悲剧命运是怎样酿成的</a:t>
            </a:r>
            <a:r>
              <a:rPr lang="zh-CN" altLang="en-US" sz="2800" dirty="0" smtClean="0">
                <a:latin typeface="楷体" pitchFamily="49" charset="-122"/>
                <a:ea typeface="楷体" pitchFamily="49" charset="-122"/>
              </a:rPr>
              <a:t>？她的悲剧命运是否能够避免？</a:t>
            </a:r>
            <a:endParaRPr lang="zh-CN" altLang="en-US" sz="2800" dirty="0">
              <a:latin typeface="楷体" pitchFamily="49" charset="-122"/>
              <a:ea typeface="楷体" pitchFamily="49" charset="-122"/>
            </a:endParaRPr>
          </a:p>
        </p:txBody>
      </p:sp>
      <p:sp>
        <p:nvSpPr>
          <p:cNvPr id="4" name="标题 1"/>
          <p:cNvSpPr>
            <a:spLocks noGrp="1"/>
          </p:cNvSpPr>
          <p:nvPr>
            <p:ph type="title"/>
          </p:nvPr>
        </p:nvSpPr>
        <p:spPr>
          <a:xfrm>
            <a:off x="395536" y="332656"/>
            <a:ext cx="2458616" cy="698336"/>
          </a:xfrm>
        </p:spPr>
        <p:txBody>
          <a:bodyPr/>
          <a:lstStyle/>
          <a:p>
            <a:r>
              <a:rPr lang="zh-CN" altLang="en-US" dirty="0" smtClean="0"/>
              <a:t>问题探究</a:t>
            </a:r>
            <a:endParaRPr lang="zh-CN" altLang="en-US" dirty="0"/>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100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childTnLst>
                                </p:cTn>
                              </p:par>
                            </p:childTnLst>
                          </p:cTn>
                        </p:par>
                        <p:par>
                          <p:cTn id="9" fill="hold">
                            <p:stCondLst>
                              <p:cond delay="1500"/>
                            </p:stCondLst>
                            <p:childTnLst>
                              <p:par>
                                <p:cTn id="10" presetID="40" presetClass="entr" presetSubtype="0" fill="hold" nodeType="afterEffect">
                                  <p:stCondLst>
                                    <p:cond delay="500"/>
                                  </p:stCondLst>
                                  <p:iterate type="lt">
                                    <p:tmPct val="10000"/>
                                  </p:iterate>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1"/>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7" presetClass="entr" presetSubtype="1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17" presetClass="entr" presetSubtype="10"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p:cTn id="25"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6" dur="500" fill="hold"/>
                                        <p:tgtEl>
                                          <p:spTgt spid="3">
                                            <p:txEl>
                                              <p:pRg st="4" end="4"/>
                                            </p:txEl>
                                          </p:spTgt>
                                        </p:tgtEl>
                                        <p:attrNameLst>
                                          <p:attrName>ppt_h</p:attrName>
                                        </p:attrNameLst>
                                      </p:cBhvr>
                                      <p:tavLst>
                                        <p:tav tm="0">
                                          <p:val>
                                            <p:strVal val="#ppt_h"/>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17" presetClass="entr" presetSubtype="1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p:cTn id="31" dur="500" fill="hold"/>
                                        <p:tgtEl>
                                          <p:spTgt spid="3">
                                            <p:txEl>
                                              <p:pRg st="6" end="6"/>
                                            </p:txEl>
                                          </p:spTgt>
                                        </p:tgtEl>
                                        <p:attrNameLst>
                                          <p:attrName>ppt_w</p:attrName>
                                        </p:attrNameLst>
                                      </p:cBhvr>
                                      <p:tavLst>
                                        <p:tav tm="0">
                                          <p:val>
                                            <p:fltVal val="0"/>
                                          </p:val>
                                        </p:tav>
                                        <p:tav tm="100000">
                                          <p:val>
                                            <p:strVal val="#ppt_w"/>
                                          </p:val>
                                        </p:tav>
                                      </p:tavLst>
                                    </p:anim>
                                    <p:anim calcmode="lin" valueType="num">
                                      <p:cBhvr>
                                        <p:cTn id="32" dur="500" fill="hold"/>
                                        <p:tgtEl>
                                          <p:spTgt spid="3">
                                            <p:txEl>
                                              <p:pRg st="6" end="6"/>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内容占位符 3" descr="小团圆.jpg"/>
          <p:cNvPicPr>
            <a:picLocks noGrp="1" noChangeAspect="1"/>
          </p:cNvPicPr>
          <p:nvPr>
            <p:ph idx="1"/>
          </p:nvPr>
        </p:nvPicPr>
        <p:blipFill>
          <a:blip r:embed="rId2" cstate="print"/>
          <a:stretch>
            <a:fillRect/>
          </a:stretch>
        </p:blipFill>
        <p:spPr>
          <a:xfrm>
            <a:off x="0" y="1124744"/>
            <a:ext cx="4716016" cy="5472608"/>
          </a:xfrm>
        </p:spPr>
      </p:pic>
      <p:pic>
        <p:nvPicPr>
          <p:cNvPr id="5" name="图片 4" descr="呼兰.jpg"/>
          <p:cNvPicPr>
            <a:picLocks noChangeAspect="1"/>
          </p:cNvPicPr>
          <p:nvPr/>
        </p:nvPicPr>
        <p:blipFill>
          <a:blip r:embed="rId3" cstate="print"/>
          <a:stretch>
            <a:fillRect/>
          </a:stretch>
        </p:blipFill>
        <p:spPr>
          <a:xfrm>
            <a:off x="4716016" y="1124744"/>
            <a:ext cx="4427984" cy="5449021"/>
          </a:xfrm>
          <a:prstGeom prst="rect">
            <a:avLst/>
          </a:prstGeom>
        </p:spPr>
      </p:pic>
      <p:sp>
        <p:nvSpPr>
          <p:cNvPr id="6" name="TextBox 5"/>
          <p:cNvSpPr txBox="1"/>
          <p:nvPr/>
        </p:nvSpPr>
        <p:spPr>
          <a:xfrm>
            <a:off x="179512" y="260648"/>
            <a:ext cx="2656496" cy="584775"/>
          </a:xfrm>
          <a:prstGeom prst="rect">
            <a:avLst/>
          </a:prstGeom>
          <a:noFill/>
        </p:spPr>
        <p:txBody>
          <a:bodyPr wrap="none" rtlCol="0">
            <a:spAutoFit/>
          </a:bodyPr>
          <a:lstStyle/>
          <a:p>
            <a:r>
              <a:rPr lang="zh-CN" altLang="en-US" sz="3200" b="1" dirty="0" smtClean="0">
                <a:solidFill>
                  <a:schemeClr val="tx2">
                    <a:lumMod val="75000"/>
                  </a:schemeClr>
                </a:solidFill>
                <a:latin typeface="楷体" pitchFamily="49" charset="-122"/>
                <a:ea typeface="楷体" pitchFamily="49" charset="-122"/>
              </a:rPr>
              <a:t>看客无处不在</a:t>
            </a:r>
            <a:endParaRPr lang="zh-CN" altLang="en-US" sz="3200" b="1" dirty="0">
              <a:solidFill>
                <a:schemeClr val="tx2">
                  <a:lumMod val="75000"/>
                </a:schemeClr>
              </a:solidFill>
              <a:latin typeface="楷体" pitchFamily="49" charset="-122"/>
              <a:ea typeface="楷体" pitchFamily="49" charset="-122"/>
            </a:endParaRP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2500"/>
                                  </p:stCondLst>
                                  <p:childTnLst>
                                    <p:set>
                                      <p:cBhvr>
                                        <p:cTn id="6" dur="1" fill="hold">
                                          <p:stCondLst>
                                            <p:cond delay="0"/>
                                          </p:stCondLst>
                                        </p:cTn>
                                        <p:tgtEl>
                                          <p:spTgt spid="6"/>
                                        </p:tgtEl>
                                        <p:attrNameLst>
                                          <p:attrName>style.visibility</p:attrName>
                                        </p:attrNameLst>
                                      </p:cBhvr>
                                      <p:to>
                                        <p:strVal val="visible"/>
                                      </p:to>
                                    </p:set>
                                    <p:animScale>
                                      <p:cBhvr>
                                        <p:cTn id="7"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6"/>
                                        </p:tgtEl>
                                        <p:attrNameLst>
                                          <p:attrName>ppt_x</p:attrName>
                                          <p:attrName>ppt_y</p:attrName>
                                        </p:attrNameLst>
                                      </p:cBhvr>
                                    </p:animMotion>
                                    <p:animEffect transition="in" filter="fade">
                                      <p:cBhvr>
                                        <p:cTn id="9"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5536" y="260648"/>
            <a:ext cx="2088232" cy="770344"/>
          </a:xfrm>
          <a:solidFill>
            <a:schemeClr val="accent2">
              <a:lumMod val="20000"/>
              <a:lumOff val="80000"/>
            </a:schemeClr>
          </a:solidFill>
        </p:spPr>
        <p:txBody>
          <a:bodyPr/>
          <a:lstStyle/>
          <a:p>
            <a:r>
              <a:rPr lang="zh-CN" altLang="en-US" dirty="0" smtClean="0"/>
              <a:t>创作历程</a:t>
            </a:r>
            <a:endParaRPr lang="zh-CN" altLang="en-US" dirty="0"/>
          </a:p>
        </p:txBody>
      </p:sp>
      <p:sp>
        <p:nvSpPr>
          <p:cNvPr id="3" name="内容占位符 2"/>
          <p:cNvSpPr>
            <a:spLocks noGrp="1"/>
          </p:cNvSpPr>
          <p:nvPr>
            <p:ph idx="1"/>
          </p:nvPr>
        </p:nvSpPr>
        <p:spPr>
          <a:xfrm>
            <a:off x="0" y="1196752"/>
            <a:ext cx="8100392" cy="5472608"/>
          </a:xfrm>
        </p:spPr>
        <p:txBody>
          <a:bodyPr>
            <a:normAutofit/>
          </a:bodyPr>
          <a:lstStyle/>
          <a:p>
            <a:r>
              <a:rPr lang="en-US" altLang="zh-CN" sz="2700" dirty="0" smtClean="0">
                <a:latin typeface="楷体" pitchFamily="49" charset="-122"/>
                <a:ea typeface="楷体" pitchFamily="49" charset="-122"/>
              </a:rPr>
              <a:t>1911</a:t>
            </a:r>
            <a:r>
              <a:rPr lang="zh-CN" altLang="en-US" sz="2700" dirty="0" smtClean="0">
                <a:latin typeface="楷体" pitchFamily="49" charset="-122"/>
                <a:ea typeface="楷体" pitchFamily="49" charset="-122"/>
              </a:rPr>
              <a:t>年，出生于黑龙江省哈尔滨市呼兰区一个地主家庭，幼年丧母。</a:t>
            </a:r>
            <a:endParaRPr lang="en-US" altLang="zh-CN" sz="2700" dirty="0" smtClean="0">
              <a:latin typeface="楷体" pitchFamily="49" charset="-122"/>
              <a:ea typeface="楷体" pitchFamily="49" charset="-122"/>
            </a:endParaRPr>
          </a:p>
          <a:p>
            <a:r>
              <a:rPr lang="en-US" altLang="zh-CN" sz="2700" dirty="0" smtClean="0">
                <a:latin typeface="楷体" pitchFamily="49" charset="-122"/>
                <a:ea typeface="楷体" pitchFamily="49" charset="-122"/>
              </a:rPr>
              <a:t>1932</a:t>
            </a:r>
            <a:r>
              <a:rPr lang="zh-CN" altLang="en-US" sz="2700" dirty="0" smtClean="0">
                <a:latin typeface="楷体" pitchFamily="49" charset="-122"/>
                <a:ea typeface="楷体" pitchFamily="49" charset="-122"/>
              </a:rPr>
              <a:t>年，结识萧军。</a:t>
            </a:r>
            <a:endParaRPr lang="en-US" altLang="zh-CN" sz="2700" dirty="0" smtClean="0">
              <a:latin typeface="楷体" pitchFamily="49" charset="-122"/>
              <a:ea typeface="楷体" pitchFamily="49" charset="-122"/>
            </a:endParaRPr>
          </a:p>
          <a:p>
            <a:r>
              <a:rPr lang="en-US" altLang="zh-CN" sz="2700" dirty="0" smtClean="0">
                <a:latin typeface="楷体" pitchFamily="49" charset="-122"/>
                <a:ea typeface="楷体" pitchFamily="49" charset="-122"/>
              </a:rPr>
              <a:t>1933</a:t>
            </a:r>
            <a:r>
              <a:rPr lang="zh-CN" altLang="en-US" sz="2700" dirty="0" smtClean="0">
                <a:latin typeface="楷体" pitchFamily="49" charset="-122"/>
                <a:ea typeface="楷体" pitchFamily="49" charset="-122"/>
              </a:rPr>
              <a:t>年，以悄吟为笔名发表第一篇小说</a:t>
            </a:r>
            <a:r>
              <a:rPr lang="en-US" altLang="zh-CN" sz="2700" dirty="0" smtClean="0">
                <a:latin typeface="楷体" pitchFamily="49" charset="-122"/>
                <a:ea typeface="楷体" pitchFamily="49" charset="-122"/>
              </a:rPr>
              <a:t>《</a:t>
            </a:r>
            <a:r>
              <a:rPr lang="zh-CN" altLang="en-US" sz="2700" dirty="0" smtClean="0">
                <a:latin typeface="楷体" pitchFamily="49" charset="-122"/>
                <a:ea typeface="楷体" pitchFamily="49" charset="-122"/>
              </a:rPr>
              <a:t>弃儿</a:t>
            </a:r>
            <a:r>
              <a:rPr lang="en-US" altLang="zh-CN" sz="2700" dirty="0" smtClean="0">
                <a:latin typeface="楷体" pitchFamily="49" charset="-122"/>
                <a:ea typeface="楷体" pitchFamily="49" charset="-122"/>
              </a:rPr>
              <a:t>》</a:t>
            </a:r>
            <a:r>
              <a:rPr lang="zh-CN" altLang="en-US" sz="2700" dirty="0" smtClean="0">
                <a:latin typeface="楷体" pitchFamily="49" charset="-122"/>
                <a:ea typeface="楷体" pitchFamily="49" charset="-122"/>
              </a:rPr>
              <a:t>。</a:t>
            </a:r>
            <a:endParaRPr lang="en-US" altLang="zh-CN" sz="2700" dirty="0" smtClean="0">
              <a:latin typeface="楷体" pitchFamily="49" charset="-122"/>
              <a:ea typeface="楷体" pitchFamily="49" charset="-122"/>
            </a:endParaRPr>
          </a:p>
          <a:p>
            <a:r>
              <a:rPr lang="en-US" altLang="zh-CN" sz="2700" b="1" dirty="0" smtClean="0">
                <a:solidFill>
                  <a:srgbClr val="C00000"/>
                </a:solidFill>
                <a:latin typeface="楷体" pitchFamily="49" charset="-122"/>
                <a:ea typeface="楷体" pitchFamily="49" charset="-122"/>
              </a:rPr>
              <a:t>1935</a:t>
            </a:r>
            <a:r>
              <a:rPr lang="zh-CN" altLang="en-US" sz="2700" b="1" dirty="0" smtClean="0">
                <a:solidFill>
                  <a:srgbClr val="C00000"/>
                </a:solidFill>
                <a:latin typeface="楷体" pitchFamily="49" charset="-122"/>
                <a:ea typeface="楷体" pitchFamily="49" charset="-122"/>
              </a:rPr>
              <a:t>年，在鲁迅的支持下，发表成名作</a:t>
            </a:r>
            <a:r>
              <a:rPr lang="en-US" altLang="zh-CN" sz="2700" b="1" dirty="0" smtClean="0">
                <a:solidFill>
                  <a:srgbClr val="C00000"/>
                </a:solidFill>
                <a:latin typeface="楷体" pitchFamily="49" charset="-122"/>
                <a:ea typeface="楷体" pitchFamily="49" charset="-122"/>
              </a:rPr>
              <a:t>《</a:t>
            </a:r>
            <a:r>
              <a:rPr lang="zh-CN" altLang="en-US" sz="2700" b="1" dirty="0" smtClean="0">
                <a:solidFill>
                  <a:srgbClr val="C00000"/>
                </a:solidFill>
                <a:latin typeface="楷体" pitchFamily="49" charset="-122"/>
                <a:ea typeface="楷体" pitchFamily="49" charset="-122"/>
              </a:rPr>
              <a:t>生死场</a:t>
            </a:r>
            <a:r>
              <a:rPr lang="en-US" altLang="zh-CN" sz="2700" b="1" dirty="0" smtClean="0">
                <a:solidFill>
                  <a:srgbClr val="C00000"/>
                </a:solidFill>
                <a:latin typeface="楷体" pitchFamily="49" charset="-122"/>
                <a:ea typeface="楷体" pitchFamily="49" charset="-122"/>
              </a:rPr>
              <a:t>》</a:t>
            </a:r>
            <a:r>
              <a:rPr lang="zh-CN" altLang="en-US" sz="2700" b="1" dirty="0" smtClean="0">
                <a:solidFill>
                  <a:srgbClr val="C00000"/>
                </a:solidFill>
                <a:latin typeface="楷体" pitchFamily="49" charset="-122"/>
                <a:ea typeface="楷体" pitchFamily="49" charset="-122"/>
              </a:rPr>
              <a:t>。</a:t>
            </a:r>
            <a:r>
              <a:rPr lang="en-US" altLang="zh-CN" sz="2700" dirty="0" smtClean="0">
                <a:latin typeface="楷体" pitchFamily="49" charset="-122"/>
                <a:ea typeface="楷体" pitchFamily="49" charset="-122"/>
              </a:rPr>
              <a:t>1936</a:t>
            </a:r>
            <a:r>
              <a:rPr lang="zh-CN" altLang="en-US" sz="2700" dirty="0" smtClean="0">
                <a:latin typeface="楷体" pitchFamily="49" charset="-122"/>
                <a:ea typeface="楷体" pitchFamily="49" charset="-122"/>
              </a:rPr>
              <a:t>年，东渡日本，创作散文</a:t>
            </a:r>
            <a:r>
              <a:rPr lang="en-US" altLang="zh-CN" sz="2700" dirty="0" smtClean="0">
                <a:latin typeface="楷体" pitchFamily="49" charset="-122"/>
                <a:ea typeface="楷体" pitchFamily="49" charset="-122"/>
              </a:rPr>
              <a:t>《</a:t>
            </a:r>
            <a:r>
              <a:rPr lang="zh-CN" altLang="en-US" sz="2700" dirty="0" smtClean="0">
                <a:latin typeface="楷体" pitchFamily="49" charset="-122"/>
                <a:ea typeface="楷体" pitchFamily="49" charset="-122"/>
              </a:rPr>
              <a:t>孤独的生活</a:t>
            </a:r>
            <a:r>
              <a:rPr lang="en-US" altLang="zh-CN" sz="2700" dirty="0" smtClean="0">
                <a:latin typeface="楷体" pitchFamily="49" charset="-122"/>
                <a:ea typeface="楷体" pitchFamily="49" charset="-122"/>
              </a:rPr>
              <a:t>》</a:t>
            </a:r>
            <a:r>
              <a:rPr lang="zh-CN" altLang="en-US" sz="2700" dirty="0" smtClean="0">
                <a:latin typeface="楷体" pitchFamily="49" charset="-122"/>
                <a:ea typeface="楷体" pitchFamily="49" charset="-122"/>
              </a:rPr>
              <a:t>、长篇组诗</a:t>
            </a:r>
            <a:r>
              <a:rPr lang="en-US" altLang="zh-CN" sz="2700" dirty="0" smtClean="0">
                <a:latin typeface="楷体" pitchFamily="49" charset="-122"/>
                <a:ea typeface="楷体" pitchFamily="49" charset="-122"/>
              </a:rPr>
              <a:t>《</a:t>
            </a:r>
            <a:r>
              <a:rPr lang="zh-CN" altLang="en-US" sz="2700" dirty="0" smtClean="0">
                <a:latin typeface="楷体" pitchFamily="49" charset="-122"/>
                <a:ea typeface="楷体" pitchFamily="49" charset="-122"/>
              </a:rPr>
              <a:t>砂粒</a:t>
            </a:r>
            <a:r>
              <a:rPr lang="en-US" altLang="zh-CN" sz="2700" dirty="0" smtClean="0">
                <a:latin typeface="楷体" pitchFamily="49" charset="-122"/>
                <a:ea typeface="楷体" pitchFamily="49" charset="-122"/>
              </a:rPr>
              <a:t>》</a:t>
            </a:r>
            <a:r>
              <a:rPr lang="zh-CN" altLang="en-US" sz="2700" dirty="0" smtClean="0">
                <a:latin typeface="楷体" pitchFamily="49" charset="-122"/>
                <a:ea typeface="楷体" pitchFamily="49" charset="-122"/>
              </a:rPr>
              <a:t>等。</a:t>
            </a:r>
            <a:endParaRPr lang="en-US" altLang="zh-CN" sz="2700" dirty="0" smtClean="0">
              <a:latin typeface="楷体" pitchFamily="49" charset="-122"/>
              <a:ea typeface="楷体" pitchFamily="49" charset="-122"/>
            </a:endParaRPr>
          </a:p>
          <a:p>
            <a:r>
              <a:rPr lang="en-US" altLang="zh-CN" sz="2700" b="1" dirty="0" smtClean="0">
                <a:solidFill>
                  <a:srgbClr val="C00000"/>
                </a:solidFill>
                <a:latin typeface="楷体" pitchFamily="49" charset="-122"/>
                <a:ea typeface="楷体" pitchFamily="49" charset="-122"/>
              </a:rPr>
              <a:t>1940</a:t>
            </a:r>
            <a:r>
              <a:rPr lang="zh-CN" altLang="en-US" sz="2700" b="1" dirty="0" smtClean="0">
                <a:solidFill>
                  <a:srgbClr val="C00000"/>
                </a:solidFill>
                <a:latin typeface="楷体" pitchFamily="49" charset="-122"/>
                <a:ea typeface="楷体" pitchFamily="49" charset="-122"/>
              </a:rPr>
              <a:t>年，与端木蕻良同抵香港，之后发表中篇小说</a:t>
            </a:r>
            <a:r>
              <a:rPr lang="en-US" altLang="zh-CN" sz="2700" b="1" dirty="0" smtClean="0">
                <a:solidFill>
                  <a:srgbClr val="C00000"/>
                </a:solidFill>
                <a:latin typeface="楷体" pitchFamily="49" charset="-122"/>
                <a:ea typeface="楷体" pitchFamily="49" charset="-122"/>
              </a:rPr>
              <a:t>《</a:t>
            </a:r>
            <a:r>
              <a:rPr lang="zh-CN" altLang="en-US" sz="2700" b="1" dirty="0" smtClean="0">
                <a:solidFill>
                  <a:srgbClr val="C00000"/>
                </a:solidFill>
                <a:latin typeface="楷体" pitchFamily="49" charset="-122"/>
                <a:ea typeface="楷体" pitchFamily="49" charset="-122"/>
              </a:rPr>
              <a:t>马伯乐</a:t>
            </a:r>
            <a:r>
              <a:rPr lang="en-US" altLang="zh-CN" sz="2700" b="1" dirty="0" smtClean="0">
                <a:solidFill>
                  <a:srgbClr val="C00000"/>
                </a:solidFill>
                <a:latin typeface="楷体" pitchFamily="49" charset="-122"/>
                <a:ea typeface="楷体" pitchFamily="49" charset="-122"/>
              </a:rPr>
              <a:t>》</a:t>
            </a:r>
            <a:r>
              <a:rPr lang="zh-CN" altLang="en-US" sz="2700" b="1" dirty="0" smtClean="0">
                <a:solidFill>
                  <a:srgbClr val="C00000"/>
                </a:solidFill>
                <a:latin typeface="楷体" pitchFamily="49" charset="-122"/>
                <a:ea typeface="楷体" pitchFamily="49" charset="-122"/>
              </a:rPr>
              <a:t>、长篇小说</a:t>
            </a:r>
            <a:r>
              <a:rPr lang="en-US" altLang="zh-CN" sz="2700" b="1" dirty="0" smtClean="0">
                <a:solidFill>
                  <a:srgbClr val="C00000"/>
                </a:solidFill>
                <a:latin typeface="楷体" pitchFamily="49" charset="-122"/>
                <a:ea typeface="楷体" pitchFamily="49" charset="-122"/>
              </a:rPr>
              <a:t>《</a:t>
            </a:r>
            <a:r>
              <a:rPr lang="zh-CN" altLang="en-US" sz="2700" b="1" dirty="0" smtClean="0">
                <a:solidFill>
                  <a:srgbClr val="C00000"/>
                </a:solidFill>
                <a:latin typeface="楷体" pitchFamily="49" charset="-122"/>
                <a:ea typeface="楷体" pitchFamily="49" charset="-122"/>
              </a:rPr>
              <a:t>呼兰河传</a:t>
            </a:r>
            <a:r>
              <a:rPr lang="en-US" altLang="zh-CN" sz="2700" b="1" dirty="0" smtClean="0">
                <a:solidFill>
                  <a:srgbClr val="C00000"/>
                </a:solidFill>
                <a:latin typeface="楷体" pitchFamily="49" charset="-122"/>
                <a:ea typeface="楷体" pitchFamily="49" charset="-122"/>
              </a:rPr>
              <a:t>》</a:t>
            </a:r>
            <a:r>
              <a:rPr lang="zh-CN" altLang="en-US" sz="2700" b="1" dirty="0" smtClean="0">
                <a:solidFill>
                  <a:srgbClr val="C00000"/>
                </a:solidFill>
                <a:latin typeface="楷体" pitchFamily="49" charset="-122"/>
                <a:ea typeface="楷体" pitchFamily="49" charset="-122"/>
              </a:rPr>
              <a:t>等。</a:t>
            </a:r>
            <a:endParaRPr lang="en-US" altLang="zh-CN" sz="2700" b="1" dirty="0" smtClean="0">
              <a:solidFill>
                <a:srgbClr val="C00000"/>
              </a:solidFill>
              <a:latin typeface="楷体" pitchFamily="49" charset="-122"/>
              <a:ea typeface="楷体" pitchFamily="49" charset="-122"/>
            </a:endParaRPr>
          </a:p>
          <a:p>
            <a:r>
              <a:rPr lang="en-US" altLang="zh-CN" sz="2700" dirty="0" smtClean="0">
                <a:latin typeface="楷体" pitchFamily="49" charset="-122"/>
                <a:ea typeface="楷体" pitchFamily="49" charset="-122"/>
              </a:rPr>
              <a:t>1942</a:t>
            </a:r>
            <a:r>
              <a:rPr lang="zh-CN" altLang="en-US" sz="2700" dirty="0" smtClean="0">
                <a:latin typeface="楷体" pitchFamily="49" charset="-122"/>
                <a:ea typeface="楷体" pitchFamily="49" charset="-122"/>
              </a:rPr>
              <a:t>年</a:t>
            </a:r>
            <a:r>
              <a:rPr lang="en-US" altLang="zh-CN" sz="2700" dirty="0" smtClean="0">
                <a:latin typeface="楷体" pitchFamily="49" charset="-122"/>
                <a:ea typeface="楷体" pitchFamily="49" charset="-122"/>
              </a:rPr>
              <a:t>1</a:t>
            </a:r>
            <a:r>
              <a:rPr lang="zh-CN" altLang="en-US" sz="2700" dirty="0" smtClean="0">
                <a:latin typeface="楷体" pitchFamily="49" charset="-122"/>
                <a:ea typeface="楷体" pitchFamily="49" charset="-122"/>
              </a:rPr>
              <a:t>月</a:t>
            </a:r>
            <a:r>
              <a:rPr lang="en-US" altLang="zh-CN" sz="2700" dirty="0" smtClean="0">
                <a:latin typeface="楷体" pitchFamily="49" charset="-122"/>
                <a:ea typeface="楷体" pitchFamily="49" charset="-122"/>
              </a:rPr>
              <a:t>22</a:t>
            </a:r>
            <a:r>
              <a:rPr lang="zh-CN" altLang="en-US" sz="2700" dirty="0" smtClean="0">
                <a:latin typeface="楷体" pitchFamily="49" charset="-122"/>
                <a:ea typeface="楷体" pitchFamily="49" charset="-122"/>
              </a:rPr>
              <a:t>日，因肺结核和恶性气管扩张病逝于香港，年仅</a:t>
            </a:r>
            <a:r>
              <a:rPr lang="en-US" altLang="zh-CN" sz="2700" dirty="0" smtClean="0">
                <a:latin typeface="楷体" pitchFamily="49" charset="-122"/>
                <a:ea typeface="楷体" pitchFamily="49" charset="-122"/>
              </a:rPr>
              <a:t>31</a:t>
            </a:r>
            <a:r>
              <a:rPr lang="zh-CN" altLang="en-US" sz="2700" dirty="0" smtClean="0">
                <a:latin typeface="楷体" pitchFamily="49" charset="-122"/>
                <a:ea typeface="楷体" pitchFamily="49" charset="-122"/>
              </a:rPr>
              <a:t>岁。</a:t>
            </a:r>
            <a:endParaRPr lang="zh-CN" altLang="en-US" sz="2700" dirty="0">
              <a:latin typeface="楷体" pitchFamily="49" charset="-122"/>
              <a:ea typeface="楷体" pitchFamily="49" charset="-122"/>
            </a:endParaRP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nodeType="afterEffect">
                                  <p:stCondLst>
                                    <p:cond delay="150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par>
                          <p:cTn id="9" fill="hold">
                            <p:stCondLst>
                              <p:cond delay="2000"/>
                            </p:stCondLst>
                            <p:childTnLst>
                              <p:par>
                                <p:cTn id="10" presetID="17" presetClass="entr" presetSubtype="10" fill="hold" nodeType="afterEffect">
                                  <p:stCondLst>
                                    <p:cond delay="150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p:cTn id="12"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3" dur="5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par>
                          <p:cTn id="14" fill="hold">
                            <p:stCondLst>
                              <p:cond delay="4000"/>
                            </p:stCondLst>
                            <p:childTnLst>
                              <p:par>
                                <p:cTn id="15" presetID="17" presetClass="entr" presetSubtype="10" fill="hold" nodeType="afterEffect">
                                  <p:stCondLst>
                                    <p:cond delay="150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p:cTn id="17"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8" dur="5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par>
                          <p:cTn id="19" fill="hold">
                            <p:stCondLst>
                              <p:cond delay="6000"/>
                            </p:stCondLst>
                            <p:childTnLst>
                              <p:par>
                                <p:cTn id="20" presetID="17" presetClass="entr" presetSubtype="10" fill="hold" nodeType="afterEffect">
                                  <p:stCondLst>
                                    <p:cond delay="1500"/>
                                  </p:stCondLst>
                                  <p:childTnLst>
                                    <p:set>
                                      <p:cBhvr>
                                        <p:cTn id="21" dur="1" fill="hold">
                                          <p:stCondLst>
                                            <p:cond delay="0"/>
                                          </p:stCondLst>
                                        </p:cTn>
                                        <p:tgtEl>
                                          <p:spTgt spid="3">
                                            <p:txEl>
                                              <p:pRg st="3" end="3"/>
                                            </p:txEl>
                                          </p:spTgt>
                                        </p:tgtEl>
                                        <p:attrNameLst>
                                          <p:attrName>style.visibility</p:attrName>
                                        </p:attrNameLst>
                                      </p:cBhvr>
                                      <p:to>
                                        <p:strVal val="visible"/>
                                      </p:to>
                                    </p:set>
                                    <p:anim calcmode="lin" valueType="num">
                                      <p:cBhvr>
                                        <p:cTn id="22"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3" dur="500" fill="hold"/>
                                        <p:tgtEl>
                                          <p:spTgt spid="3">
                                            <p:txEl>
                                              <p:pRg st="3" end="3"/>
                                            </p:txEl>
                                          </p:spTgt>
                                        </p:tgtEl>
                                        <p:attrNameLst>
                                          <p:attrName>ppt_h</p:attrName>
                                        </p:attrNameLst>
                                      </p:cBhvr>
                                      <p:tavLst>
                                        <p:tav tm="0">
                                          <p:val>
                                            <p:strVal val="#ppt_h"/>
                                          </p:val>
                                        </p:tav>
                                        <p:tav tm="100000">
                                          <p:val>
                                            <p:strVal val="#ppt_h"/>
                                          </p:val>
                                        </p:tav>
                                      </p:tavLst>
                                    </p:anim>
                                  </p:childTnLst>
                                </p:cTn>
                              </p:par>
                            </p:childTnLst>
                          </p:cTn>
                        </p:par>
                        <p:par>
                          <p:cTn id="24" fill="hold">
                            <p:stCondLst>
                              <p:cond delay="8000"/>
                            </p:stCondLst>
                            <p:childTnLst>
                              <p:par>
                                <p:cTn id="25" presetID="17" presetClass="entr" presetSubtype="10" fill="hold" nodeType="afterEffect">
                                  <p:stCondLst>
                                    <p:cond delay="150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p:cTn id="27"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8" dur="500" fill="hold"/>
                                        <p:tgtEl>
                                          <p:spTgt spid="3">
                                            <p:txEl>
                                              <p:pRg st="4" end="4"/>
                                            </p:txEl>
                                          </p:spTgt>
                                        </p:tgtEl>
                                        <p:attrNameLst>
                                          <p:attrName>ppt_h</p:attrName>
                                        </p:attrNameLst>
                                      </p:cBhvr>
                                      <p:tavLst>
                                        <p:tav tm="0">
                                          <p:val>
                                            <p:strVal val="#ppt_h"/>
                                          </p:val>
                                        </p:tav>
                                        <p:tav tm="100000">
                                          <p:val>
                                            <p:strVal val="#ppt_h"/>
                                          </p:val>
                                        </p:tav>
                                      </p:tavLst>
                                    </p:anim>
                                  </p:childTnLst>
                                </p:cTn>
                              </p:par>
                            </p:childTnLst>
                          </p:cTn>
                        </p:par>
                        <p:par>
                          <p:cTn id="29" fill="hold">
                            <p:stCondLst>
                              <p:cond delay="10000"/>
                            </p:stCondLst>
                            <p:childTnLst>
                              <p:par>
                                <p:cTn id="30" presetID="17" presetClass="entr" presetSubtype="10" fill="hold" nodeType="afterEffect">
                                  <p:stCondLst>
                                    <p:cond delay="1500"/>
                                  </p:stCondLst>
                                  <p:childTnLst>
                                    <p:set>
                                      <p:cBhvr>
                                        <p:cTn id="31" dur="1" fill="hold">
                                          <p:stCondLst>
                                            <p:cond delay="0"/>
                                          </p:stCondLst>
                                        </p:cTn>
                                        <p:tgtEl>
                                          <p:spTgt spid="3">
                                            <p:txEl>
                                              <p:pRg st="5" end="5"/>
                                            </p:txEl>
                                          </p:spTgt>
                                        </p:tgtEl>
                                        <p:attrNameLst>
                                          <p:attrName>style.visibility</p:attrName>
                                        </p:attrNameLst>
                                      </p:cBhvr>
                                      <p:to>
                                        <p:strVal val="visible"/>
                                      </p:to>
                                    </p:set>
                                    <p:anim calcmode="lin" valueType="num">
                                      <p:cBhvr>
                                        <p:cTn id="32"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33" dur="500" fill="hold"/>
                                        <p:tgtEl>
                                          <p:spTgt spid="3">
                                            <p:txEl>
                                              <p:pRg st="5" end="5"/>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内容占位符 3" descr="a8014c086e061d95bcc2682d7bf40ad162d9ca1b.jpg"/>
          <p:cNvPicPr>
            <a:picLocks noGrp="1" noChangeAspect="1"/>
          </p:cNvPicPr>
          <p:nvPr>
            <p:ph idx="1"/>
          </p:nvPr>
        </p:nvPicPr>
        <p:blipFill>
          <a:blip r:embed="rId2" cstate="print"/>
          <a:stretch>
            <a:fillRect/>
          </a:stretch>
        </p:blipFill>
        <p:spPr>
          <a:xfrm>
            <a:off x="179512" y="1412776"/>
            <a:ext cx="3995936" cy="4968552"/>
          </a:xfrm>
        </p:spPr>
      </p:pic>
      <p:sp>
        <p:nvSpPr>
          <p:cNvPr id="5" name="TextBox 4"/>
          <p:cNvSpPr txBox="1"/>
          <p:nvPr/>
        </p:nvSpPr>
        <p:spPr>
          <a:xfrm>
            <a:off x="827584" y="548680"/>
            <a:ext cx="2236510" cy="584775"/>
          </a:xfrm>
          <a:prstGeom prst="rect">
            <a:avLst/>
          </a:prstGeom>
          <a:noFill/>
        </p:spPr>
        <p:txBody>
          <a:bodyPr wrap="none" rtlCol="0">
            <a:spAutoFit/>
          </a:bodyPr>
          <a:lstStyle/>
          <a:p>
            <a:r>
              <a:rPr lang="zh-CN" altLang="en-US" sz="3200" b="1" dirty="0" smtClean="0">
                <a:solidFill>
                  <a:srgbClr val="C00000"/>
                </a:solidFill>
                <a:latin typeface="楷体" pitchFamily="49" charset="-122"/>
                <a:ea typeface="楷体" pitchFamily="49" charset="-122"/>
              </a:rPr>
              <a:t>萧红与萧军</a:t>
            </a:r>
            <a:endParaRPr lang="zh-CN" altLang="en-US" sz="3200" b="1" dirty="0">
              <a:solidFill>
                <a:srgbClr val="C00000"/>
              </a:solidFill>
              <a:latin typeface="楷体" pitchFamily="49" charset="-122"/>
              <a:ea typeface="楷体" pitchFamily="49" charset="-122"/>
            </a:endParaRPr>
          </a:p>
        </p:txBody>
      </p:sp>
      <p:pic>
        <p:nvPicPr>
          <p:cNvPr id="6" name="图片 5" descr="ae51f3deb48f8c54fc76d5873c292df5e1fe7ff4.jpg"/>
          <p:cNvPicPr>
            <a:picLocks noChangeAspect="1"/>
          </p:cNvPicPr>
          <p:nvPr/>
        </p:nvPicPr>
        <p:blipFill>
          <a:blip r:embed="rId3" cstate="print"/>
          <a:stretch>
            <a:fillRect/>
          </a:stretch>
        </p:blipFill>
        <p:spPr>
          <a:xfrm>
            <a:off x="4283968" y="188640"/>
            <a:ext cx="4320480" cy="5061967"/>
          </a:xfrm>
          <a:prstGeom prst="rect">
            <a:avLst/>
          </a:prstGeom>
        </p:spPr>
      </p:pic>
      <p:sp>
        <p:nvSpPr>
          <p:cNvPr id="7" name="TextBox 6"/>
          <p:cNvSpPr txBox="1"/>
          <p:nvPr/>
        </p:nvSpPr>
        <p:spPr>
          <a:xfrm>
            <a:off x="4932040" y="5445224"/>
            <a:ext cx="3456384" cy="584775"/>
          </a:xfrm>
          <a:prstGeom prst="rect">
            <a:avLst/>
          </a:prstGeom>
          <a:noFill/>
        </p:spPr>
        <p:txBody>
          <a:bodyPr wrap="square" rtlCol="0">
            <a:spAutoFit/>
          </a:bodyPr>
          <a:lstStyle/>
          <a:p>
            <a:r>
              <a:rPr lang="zh-CN" altLang="en-US" sz="3200" b="1" dirty="0" smtClean="0">
                <a:solidFill>
                  <a:srgbClr val="C00000"/>
                </a:solidFill>
                <a:latin typeface="楷体" pitchFamily="49" charset="-122"/>
                <a:ea typeface="楷体" pitchFamily="49" charset="-122"/>
              </a:rPr>
              <a:t>萧红与端木蕻良</a:t>
            </a:r>
            <a:endParaRPr lang="zh-CN" altLang="en-US" sz="3200" b="1" dirty="0">
              <a:solidFill>
                <a:srgbClr val="C00000"/>
              </a:solidFill>
              <a:latin typeface="楷体" pitchFamily="49" charset="-122"/>
              <a:ea typeface="楷体" pitchFamily="49" charset="-122"/>
            </a:endParaRP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0" presetClass="entr" presetSubtype="0" fill="hold" nodeType="afterEffect">
                                  <p:stCondLst>
                                    <p:cond delay="1000"/>
                                  </p:stCondLst>
                                  <p:iterate type="lt">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anim calcmode="lin" valueType="num">
                                      <p:cBhvr>
                                        <p:cTn id="8" dur="500" fill="hold"/>
                                        <p:tgtEl>
                                          <p:spTgt spid="4"/>
                                        </p:tgtEl>
                                        <p:attrNameLst>
                                          <p:attrName>ppt_x</p:attrName>
                                        </p:attrNameLst>
                                      </p:cBhvr>
                                      <p:tavLst>
                                        <p:tav tm="0">
                                          <p:val>
                                            <p:strVal val="#ppt_x-.1"/>
                                          </p:val>
                                        </p:tav>
                                        <p:tav tm="100000">
                                          <p:val>
                                            <p:strVal val="#ppt_x"/>
                                          </p:val>
                                        </p:tav>
                                      </p:tavLst>
                                    </p:anim>
                                    <p:anim calcmode="lin" valueType="num">
                                      <p:cBhvr>
                                        <p:cTn id="9" dur="500" fill="hold"/>
                                        <p:tgtEl>
                                          <p:spTgt spid="4"/>
                                        </p:tgtEl>
                                        <p:attrNameLst>
                                          <p:attrName>ppt_y</p:attrName>
                                        </p:attrNameLst>
                                      </p:cBhvr>
                                      <p:tavLst>
                                        <p:tav tm="0">
                                          <p:val>
                                            <p:strVal val="#ppt_y"/>
                                          </p:val>
                                        </p:tav>
                                        <p:tav tm="100000">
                                          <p:val>
                                            <p:strVal val="#ppt_y"/>
                                          </p:val>
                                        </p:tav>
                                      </p:tavLst>
                                    </p:anim>
                                  </p:childTnLst>
                                </p:cTn>
                              </p:par>
                            </p:childTnLst>
                          </p:cTn>
                        </p:par>
                        <p:par>
                          <p:cTn id="10" fill="hold">
                            <p:stCondLst>
                              <p:cond delay="1500"/>
                            </p:stCondLst>
                            <p:childTnLst>
                              <p:par>
                                <p:cTn id="11" presetID="55" presetClass="entr" presetSubtype="0" fill="hold" nodeType="afterEffect">
                                  <p:stCondLst>
                                    <p:cond delay="1500"/>
                                  </p:stCondLst>
                                  <p:childTnLst>
                                    <p:set>
                                      <p:cBhvr>
                                        <p:cTn id="12" dur="1" fill="hold">
                                          <p:stCondLst>
                                            <p:cond delay="0"/>
                                          </p:stCondLst>
                                        </p:cTn>
                                        <p:tgtEl>
                                          <p:spTgt spid="6"/>
                                        </p:tgtEl>
                                        <p:attrNameLst>
                                          <p:attrName>style.visibility</p:attrName>
                                        </p:attrNameLst>
                                      </p:cBhvr>
                                      <p:to>
                                        <p:strVal val="visible"/>
                                      </p:to>
                                    </p:set>
                                    <p:anim calcmode="lin" valueType="num">
                                      <p:cBhvr>
                                        <p:cTn id="13" dur="1000" fill="hold"/>
                                        <p:tgtEl>
                                          <p:spTgt spid="6"/>
                                        </p:tgtEl>
                                        <p:attrNameLst>
                                          <p:attrName>ppt_w</p:attrName>
                                        </p:attrNameLst>
                                      </p:cBhvr>
                                      <p:tavLst>
                                        <p:tav tm="0">
                                          <p:val>
                                            <p:strVal val="#ppt_w*0.70"/>
                                          </p:val>
                                        </p:tav>
                                        <p:tav tm="100000">
                                          <p:val>
                                            <p:strVal val="#ppt_w"/>
                                          </p:val>
                                        </p:tav>
                                      </p:tavLst>
                                    </p:anim>
                                    <p:anim calcmode="lin" valueType="num">
                                      <p:cBhvr>
                                        <p:cTn id="14" dur="1000" fill="hold"/>
                                        <p:tgtEl>
                                          <p:spTgt spid="6"/>
                                        </p:tgtEl>
                                        <p:attrNameLst>
                                          <p:attrName>ppt_h</p:attrName>
                                        </p:attrNameLst>
                                      </p:cBhvr>
                                      <p:tavLst>
                                        <p:tav tm="0">
                                          <p:val>
                                            <p:strVal val="#ppt_h"/>
                                          </p:val>
                                        </p:tav>
                                        <p:tav tm="100000">
                                          <p:val>
                                            <p:strVal val="#ppt_h"/>
                                          </p:val>
                                        </p:tav>
                                      </p:tavLst>
                                    </p:anim>
                                    <p:animEffect transition="in" filter="fade">
                                      <p:cBhvr>
                                        <p:cTn id="15"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idx="1"/>
          </p:nvPr>
        </p:nvSpPr>
        <p:spPr>
          <a:xfrm>
            <a:off x="0" y="260648"/>
            <a:ext cx="8028384" cy="6597352"/>
          </a:xfrm>
        </p:spPr>
        <p:txBody>
          <a:bodyPr>
            <a:noAutofit/>
          </a:bodyPr>
          <a:lstStyle/>
          <a:p>
            <a:r>
              <a:rPr lang="zh-CN" altLang="en-US" dirty="0" smtClean="0"/>
              <a:t>       </a:t>
            </a:r>
            <a:r>
              <a:rPr lang="zh-CN" altLang="en-US" dirty="0" smtClean="0">
                <a:latin typeface="楷体" pitchFamily="49" charset="-122"/>
                <a:ea typeface="楷体" pitchFamily="49" charset="-122"/>
              </a:rPr>
              <a:t>晚饭过后，火烧云上来了。霞光照得小孩子的脸红红的。大白狗变成红的了，红公鸡变成金的了。黑母鸡变成紫檀色的了。喂猪的老头儿在墙根靠着，笑盈盈地看着他的两头小白猪变成小金猪了。他刚想说：“你们也变了</a:t>
            </a:r>
            <a:r>
              <a:rPr lang="en-US" altLang="zh-CN" dirty="0" smtClean="0">
                <a:latin typeface="楷体" pitchFamily="49" charset="-122"/>
                <a:ea typeface="楷体" pitchFamily="49" charset="-122"/>
              </a:rPr>
              <a:t>……”</a:t>
            </a:r>
            <a:r>
              <a:rPr lang="zh-CN" altLang="en-US" dirty="0" smtClean="0">
                <a:latin typeface="楷体" pitchFamily="49" charset="-122"/>
                <a:ea typeface="楷体" pitchFamily="49" charset="-122"/>
              </a:rPr>
              <a:t>旁边走来个乘凉的人对他说：“您老人家必要高寿，您老是金胡子了。” </a:t>
            </a:r>
            <a:br>
              <a:rPr lang="zh-CN" altLang="en-US" dirty="0" smtClean="0">
                <a:latin typeface="楷体" pitchFamily="49" charset="-122"/>
                <a:ea typeface="楷体" pitchFamily="49" charset="-122"/>
              </a:rPr>
            </a:br>
            <a:r>
              <a:rPr lang="zh-CN" altLang="en-US" dirty="0" smtClean="0">
                <a:latin typeface="楷体" pitchFamily="49" charset="-122"/>
                <a:ea typeface="楷体" pitchFamily="49" charset="-122"/>
              </a:rPr>
              <a:t>　　天上的云从西边一直烧到东边，红彤彤的，好像是天空着了火。 </a:t>
            </a:r>
            <a:br>
              <a:rPr lang="zh-CN" altLang="en-US" dirty="0" smtClean="0">
                <a:latin typeface="楷体" pitchFamily="49" charset="-122"/>
                <a:ea typeface="楷体" pitchFamily="49" charset="-122"/>
              </a:rPr>
            </a:br>
            <a:r>
              <a:rPr lang="zh-CN" altLang="en-US" dirty="0" smtClean="0">
                <a:latin typeface="楷体" pitchFamily="49" charset="-122"/>
                <a:ea typeface="楷体" pitchFamily="49" charset="-122"/>
              </a:rPr>
              <a:t>    </a:t>
            </a:r>
            <a:r>
              <a:rPr lang="en-US" altLang="zh-CN" dirty="0" smtClean="0">
                <a:latin typeface="楷体" pitchFamily="49" charset="-122"/>
                <a:ea typeface="楷体" pitchFamily="49" charset="-122"/>
              </a:rPr>
              <a:t>……</a:t>
            </a:r>
            <a:r>
              <a:rPr lang="zh-CN" altLang="en-US" dirty="0" smtClean="0">
                <a:latin typeface="楷体" pitchFamily="49" charset="-122"/>
                <a:ea typeface="楷体" pitchFamily="49" charset="-122"/>
              </a:rPr>
              <a:t/>
            </a:r>
            <a:br>
              <a:rPr lang="zh-CN" altLang="en-US" dirty="0" smtClean="0">
                <a:latin typeface="楷体" pitchFamily="49" charset="-122"/>
                <a:ea typeface="楷体" pitchFamily="49" charset="-122"/>
              </a:rPr>
            </a:br>
            <a:r>
              <a:rPr lang="zh-CN" altLang="en-US" dirty="0" smtClean="0">
                <a:latin typeface="楷体" pitchFamily="49" charset="-122"/>
                <a:ea typeface="楷体" pitchFamily="49" charset="-122"/>
              </a:rPr>
              <a:t>　　</a:t>
            </a:r>
            <a:r>
              <a:rPr lang="zh-CN" altLang="en-US" b="1" dirty="0" smtClean="0">
                <a:solidFill>
                  <a:srgbClr val="C00000"/>
                </a:solidFill>
                <a:latin typeface="楷体" pitchFamily="49" charset="-122"/>
                <a:ea typeface="楷体" pitchFamily="49" charset="-122"/>
              </a:rPr>
              <a:t>一会儿，天空出现一匹马，马头向南，马尾向西。马是跪着的，像等人骑上它的背，它才站起来似的。过了两三秒钟，那匹马大起来了，腿伸开了，脖子也长了，尾巴可不见了。看的人正在寻找马尾巴，那匹马变模糊了。</a:t>
            </a:r>
            <a:r>
              <a:rPr lang="zh-CN" altLang="en-US" dirty="0" smtClean="0">
                <a:latin typeface="楷体" pitchFamily="49" charset="-122"/>
                <a:ea typeface="楷体" pitchFamily="49" charset="-122"/>
              </a:rPr>
              <a:t> </a:t>
            </a:r>
            <a:endParaRPr lang="en-US" altLang="zh-CN" dirty="0" smtClean="0">
              <a:latin typeface="楷体" pitchFamily="49" charset="-122"/>
              <a:ea typeface="楷体" pitchFamily="49" charset="-122"/>
            </a:endParaRPr>
          </a:p>
          <a:p>
            <a:r>
              <a:rPr lang="en-US" altLang="zh-CN" dirty="0" smtClean="0">
                <a:latin typeface="楷体" pitchFamily="49" charset="-122"/>
                <a:ea typeface="楷体" pitchFamily="49" charset="-122"/>
              </a:rPr>
              <a:t>    ……</a:t>
            </a:r>
          </a:p>
          <a:p>
            <a:r>
              <a:rPr lang="zh-CN" altLang="en-US" dirty="0" smtClean="0"/>
              <a:t/>
            </a:r>
            <a:br>
              <a:rPr lang="zh-CN" altLang="en-US" dirty="0" smtClean="0"/>
            </a:br>
            <a:r>
              <a:rPr lang="zh-CN" altLang="en-US" dirty="0" smtClean="0"/>
              <a:t>　　</a:t>
            </a:r>
            <a:endParaRPr lang="zh-CN" altLang="en-US" dirty="0"/>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50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up)">
                                      <p:cBhvr>
                                        <p:cTn id="7" dur="2000"/>
                                        <p:tgtEl>
                                          <p:spTgt spid="4">
                                            <p:txEl>
                                              <p:pRg st="0" end="0"/>
                                            </p:txEl>
                                          </p:spTgt>
                                        </p:tgtEl>
                                      </p:cBhvr>
                                    </p:animEffect>
                                  </p:childTnLst>
                                </p:cTn>
                              </p:par>
                            </p:childTnLst>
                          </p:cTn>
                        </p:par>
                        <p:par>
                          <p:cTn id="8" fill="hold">
                            <p:stCondLst>
                              <p:cond delay="2500"/>
                            </p:stCondLst>
                            <p:childTnLst>
                              <p:par>
                                <p:cTn id="9" presetID="22" presetClass="entr" presetSubtype="1" fill="hold" nodeType="afterEffect">
                                  <p:stCondLst>
                                    <p:cond delay="500"/>
                                  </p:stCondLst>
                                  <p:childTnLst>
                                    <p:set>
                                      <p:cBhvr>
                                        <p:cTn id="10" dur="1" fill="hold">
                                          <p:stCondLst>
                                            <p:cond delay="0"/>
                                          </p:stCondLst>
                                        </p:cTn>
                                        <p:tgtEl>
                                          <p:spTgt spid="4">
                                            <p:txEl>
                                              <p:pRg st="1" end="1"/>
                                            </p:txEl>
                                          </p:spTgt>
                                        </p:tgtEl>
                                        <p:attrNameLst>
                                          <p:attrName>style.visibility</p:attrName>
                                        </p:attrNameLst>
                                      </p:cBhvr>
                                      <p:to>
                                        <p:strVal val="visible"/>
                                      </p:to>
                                    </p:set>
                                    <p:animEffect transition="in" filter="wipe(up)">
                                      <p:cBhvr>
                                        <p:cTn id="11" dur="20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内容占位符 3" descr="火.jpg"/>
          <p:cNvPicPr>
            <a:picLocks noGrp="1" noChangeAspect="1"/>
          </p:cNvPicPr>
          <p:nvPr>
            <p:ph idx="1"/>
          </p:nvPr>
        </p:nvPicPr>
        <p:blipFill>
          <a:blip r:embed="rId2" cstate="print"/>
          <a:stretch>
            <a:fillRect/>
          </a:stretch>
        </p:blipFill>
        <p:spPr>
          <a:xfrm>
            <a:off x="251520" y="0"/>
            <a:ext cx="7632848" cy="5091049"/>
          </a:xfrm>
          <a:prstGeom prst="rect">
            <a:avLst/>
          </a:prstGeom>
          <a:ln>
            <a:noFill/>
          </a:ln>
          <a:effectLst>
            <a:softEdge rad="112500"/>
          </a:effectLst>
        </p:spPr>
      </p:pic>
      <p:pic>
        <p:nvPicPr>
          <p:cNvPr id="5" name="图片 4" descr="烧.jpg"/>
          <p:cNvPicPr>
            <a:picLocks noChangeAspect="1"/>
          </p:cNvPicPr>
          <p:nvPr/>
        </p:nvPicPr>
        <p:blipFill>
          <a:blip r:embed="rId3" cstate="print"/>
          <a:stretch>
            <a:fillRect/>
          </a:stretch>
        </p:blipFill>
        <p:spPr>
          <a:xfrm>
            <a:off x="2123728" y="2132856"/>
            <a:ext cx="7020272" cy="4579586"/>
          </a:xfrm>
          <a:prstGeom prst="rect">
            <a:avLst/>
          </a:prstGeom>
          <a:ln>
            <a:noFill/>
          </a:ln>
          <a:effectLst>
            <a:outerShdw blurRad="190500" algn="tl" rotWithShape="0">
              <a:srgbClr val="000000">
                <a:alpha val="70000"/>
              </a:srgbClr>
            </a:outerShdw>
          </a:effectLst>
        </p:spPr>
      </p:pic>
      <p:sp>
        <p:nvSpPr>
          <p:cNvPr id="6" name="TextBox 5"/>
          <p:cNvSpPr txBox="1"/>
          <p:nvPr/>
        </p:nvSpPr>
        <p:spPr>
          <a:xfrm>
            <a:off x="611560" y="5229200"/>
            <a:ext cx="677108" cy="1323439"/>
          </a:xfrm>
          <a:prstGeom prst="rect">
            <a:avLst/>
          </a:prstGeom>
          <a:noFill/>
        </p:spPr>
        <p:txBody>
          <a:bodyPr vert="eaVert" wrap="none" rtlCol="0">
            <a:spAutoFit/>
          </a:bodyPr>
          <a:lstStyle/>
          <a:p>
            <a:r>
              <a:rPr lang="zh-CN" altLang="en-US" sz="3200" b="1" dirty="0" smtClean="0">
                <a:solidFill>
                  <a:srgbClr val="00B0F0"/>
                </a:solidFill>
              </a:rPr>
              <a:t>火烧云</a:t>
            </a:r>
            <a:endParaRPr lang="zh-CN" altLang="en-US" sz="3200" b="1" dirty="0">
              <a:solidFill>
                <a:srgbClr val="00B0F0"/>
              </a:solidFill>
            </a:endParaRP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0" presetClass="entr" presetSubtype="0" fill="hold" nodeType="afterEffect">
                                  <p:stCondLst>
                                    <p:cond delay="1000"/>
                                  </p:stCondLst>
                                  <p:iterate type="lt">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1"/>
                                          </p:val>
                                        </p:tav>
                                        <p:tav tm="100000">
                                          <p:val>
                                            <p:strVal val="#ppt_x"/>
                                          </p:val>
                                        </p:tav>
                                      </p:tavLst>
                                    </p:anim>
                                    <p:anim calcmode="lin" valueType="num">
                                      <p:cBhvr>
                                        <p:cTn id="9" dur="1000" fill="hold"/>
                                        <p:tgtEl>
                                          <p:spTgt spid="4"/>
                                        </p:tgtEl>
                                        <p:attrNameLst>
                                          <p:attrName>ppt_y</p:attrName>
                                        </p:attrNameLst>
                                      </p:cBhvr>
                                      <p:tavLst>
                                        <p:tav tm="0">
                                          <p:val>
                                            <p:strVal val="#ppt_y"/>
                                          </p:val>
                                        </p:tav>
                                        <p:tav tm="100000">
                                          <p:val>
                                            <p:strVal val="#ppt_y"/>
                                          </p:val>
                                        </p:tav>
                                      </p:tavLst>
                                    </p:anim>
                                  </p:childTnLst>
                                </p:cTn>
                              </p:par>
                            </p:childTnLst>
                          </p:cTn>
                        </p:par>
                        <p:par>
                          <p:cTn id="10" fill="hold">
                            <p:stCondLst>
                              <p:cond delay="2000"/>
                            </p:stCondLst>
                            <p:childTnLst>
                              <p:par>
                                <p:cTn id="11" presetID="17" presetClass="entr" presetSubtype="10" fill="hold" nodeType="afterEffect">
                                  <p:stCondLst>
                                    <p:cond delay="500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strVal val="#ppt_h"/>
                                          </p:val>
                                        </p:tav>
                                        <p:tav tm="100000">
                                          <p:val>
                                            <p:strVal val="#ppt_h"/>
                                          </p:val>
                                        </p:tav>
                                      </p:tavLst>
                                    </p:anim>
                                  </p:childTnLst>
                                </p:cTn>
                              </p:par>
                            </p:childTnLst>
                          </p:cTn>
                        </p:par>
                        <p:par>
                          <p:cTn id="15" fill="hold">
                            <p:stCondLst>
                              <p:cond delay="7500"/>
                            </p:stCondLst>
                            <p:childTnLst>
                              <p:par>
                                <p:cTn id="16" presetID="22" presetClass="entr" presetSubtype="1" fill="hold" nodeType="afterEffect">
                                  <p:stCondLst>
                                    <p:cond delay="100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wipe(up)">
                                      <p:cBhvr>
                                        <p:cTn id="18" dur="20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476672"/>
            <a:ext cx="7239000" cy="5979064"/>
          </a:xfrm>
          <a:solidFill>
            <a:schemeClr val="tx2">
              <a:lumMod val="20000"/>
              <a:lumOff val="80000"/>
            </a:schemeClr>
          </a:solidFill>
          <a:ln>
            <a:solidFill>
              <a:schemeClr val="tx2"/>
            </a:solidFill>
          </a:ln>
        </p:spPr>
        <p:txBody>
          <a:bodyPr>
            <a:normAutofit/>
          </a:bodyPr>
          <a:lstStyle/>
          <a:p>
            <a:pPr algn="ctr">
              <a:buNone/>
            </a:pPr>
            <a:endParaRPr lang="en-US" altLang="zh-CN" sz="1400" b="1" dirty="0" smtClean="0">
              <a:solidFill>
                <a:srgbClr val="C00000"/>
              </a:solidFill>
              <a:latin typeface="叶根友毛笔行书2.0版" pitchFamily="2" charset="-122"/>
              <a:ea typeface="叶根友毛笔行书2.0版" pitchFamily="2" charset="-122"/>
            </a:endParaRPr>
          </a:p>
          <a:p>
            <a:pPr algn="ctr">
              <a:buNone/>
            </a:pPr>
            <a:r>
              <a:rPr lang="en-US" altLang="zh-CN" sz="4000" b="1" dirty="0" smtClean="0">
                <a:solidFill>
                  <a:srgbClr val="C00000"/>
                </a:solidFill>
                <a:latin typeface="叶根友毛笔行书2.0版" pitchFamily="2" charset="-122"/>
                <a:ea typeface="叶根友毛笔行书2.0版" pitchFamily="2" charset="-122"/>
              </a:rPr>
              <a:t>《</a:t>
            </a:r>
            <a:r>
              <a:rPr lang="zh-CN" altLang="en-US" sz="4000" b="1" dirty="0" smtClean="0">
                <a:solidFill>
                  <a:srgbClr val="C00000"/>
                </a:solidFill>
                <a:latin typeface="叶根友毛笔行书2.0版" pitchFamily="2" charset="-122"/>
                <a:ea typeface="叶根友毛笔行书2.0版" pitchFamily="2" charset="-122"/>
              </a:rPr>
              <a:t>呼兰河传</a:t>
            </a:r>
            <a:r>
              <a:rPr lang="en-US" altLang="zh-CN" sz="4000" b="1" dirty="0" smtClean="0">
                <a:solidFill>
                  <a:srgbClr val="C00000"/>
                </a:solidFill>
                <a:latin typeface="叶根友毛笔行书2.0版" pitchFamily="2" charset="-122"/>
                <a:ea typeface="叶根友毛笔行书2.0版" pitchFamily="2" charset="-122"/>
              </a:rPr>
              <a:t>》</a:t>
            </a:r>
          </a:p>
          <a:p>
            <a:pPr algn="ctr">
              <a:buNone/>
            </a:pPr>
            <a:endParaRPr lang="en-US" altLang="zh-CN" sz="1400" b="1" dirty="0" smtClean="0">
              <a:solidFill>
                <a:srgbClr val="C00000"/>
              </a:solidFill>
              <a:latin typeface="叶根友毛笔行书2.0版" pitchFamily="2" charset="-122"/>
              <a:ea typeface="叶根友毛笔行书2.0版" pitchFamily="2" charset="-122"/>
            </a:endParaRPr>
          </a:p>
          <a:p>
            <a:r>
              <a:rPr lang="en-US" altLang="zh-CN" sz="3600" dirty="0" smtClean="0">
                <a:latin typeface="楷体" pitchFamily="49" charset="-122"/>
                <a:ea typeface="楷体" pitchFamily="49" charset="-122"/>
              </a:rPr>
              <a:t>    </a:t>
            </a:r>
            <a:r>
              <a:rPr lang="zh-CN" altLang="en-US" sz="3600" dirty="0" smtClean="0">
                <a:latin typeface="楷体" pitchFamily="49" charset="-122"/>
                <a:ea typeface="楷体" pitchFamily="49" charset="-122"/>
              </a:rPr>
              <a:t>民国才女萧红的“旷世之作”，用诗一般的意境、含泪的微笑，守护着心灵的家园，它是一篇叙事诗，一幅多彩的风土画，一串凄凉的歌谣。</a:t>
            </a:r>
            <a:endParaRPr lang="en-US" altLang="zh-CN" sz="3600" dirty="0" smtClean="0">
              <a:latin typeface="楷体" pitchFamily="49" charset="-122"/>
              <a:ea typeface="楷体" pitchFamily="49" charset="-122"/>
            </a:endParaRPr>
          </a:p>
          <a:p>
            <a:r>
              <a:rPr lang="en-US" altLang="zh-CN" sz="3600" dirty="0" smtClean="0">
                <a:latin typeface="楷体" pitchFamily="49" charset="-122"/>
                <a:ea typeface="楷体" pitchFamily="49" charset="-122"/>
              </a:rPr>
              <a:t>                  ——</a:t>
            </a:r>
            <a:r>
              <a:rPr lang="zh-CN" altLang="en-US" sz="3600" dirty="0" smtClean="0">
                <a:latin typeface="楷体" pitchFamily="49" charset="-122"/>
                <a:ea typeface="楷体" pitchFamily="49" charset="-122"/>
              </a:rPr>
              <a:t>矛盾</a:t>
            </a:r>
            <a:endParaRPr lang="zh-CN" altLang="en-US" sz="3600" dirty="0">
              <a:latin typeface="楷体" pitchFamily="49" charset="-122"/>
              <a:ea typeface="楷体" pitchFamily="49" charset="-122"/>
            </a:endParaRP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50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wipe(left)">
                                      <p:cBhvr>
                                        <p:cTn id="7" dur="1000"/>
                                        <p:tgtEl>
                                          <p:spTgt spid="3">
                                            <p:txEl>
                                              <p:pRg st="3" end="3"/>
                                            </p:txEl>
                                          </p:spTgt>
                                        </p:tgtEl>
                                      </p:cBhvr>
                                    </p:animEffect>
                                  </p:childTnLst>
                                </p:cTn>
                              </p:par>
                            </p:childTnLst>
                          </p:cTn>
                        </p:par>
                        <p:par>
                          <p:cTn id="8" fill="hold">
                            <p:stCondLst>
                              <p:cond delay="1500"/>
                            </p:stCondLst>
                            <p:childTnLst>
                              <p:par>
                                <p:cTn id="9" presetID="22" presetClass="entr" presetSubtype="8" fill="hold" nodeType="afterEffect">
                                  <p:stCondLst>
                                    <p:cond delay="500"/>
                                  </p:stCondLst>
                                  <p:childTnLst>
                                    <p:set>
                                      <p:cBhvr>
                                        <p:cTn id="10" dur="1" fill="hold">
                                          <p:stCondLst>
                                            <p:cond delay="0"/>
                                          </p:stCondLst>
                                        </p:cTn>
                                        <p:tgtEl>
                                          <p:spTgt spid="3">
                                            <p:txEl>
                                              <p:pRg st="4" end="4"/>
                                            </p:txEl>
                                          </p:spTgt>
                                        </p:tgtEl>
                                        <p:attrNameLst>
                                          <p:attrName>style.visibility</p:attrName>
                                        </p:attrNameLst>
                                      </p:cBhvr>
                                      <p:to>
                                        <p:strVal val="visible"/>
                                      </p:to>
                                    </p:set>
                                    <p:animEffect transition="in" filter="wipe(left)">
                                      <p:cBhvr>
                                        <p:cTn id="11" dur="1000"/>
                                        <p:tgtEl>
                                          <p:spTgt spid="3">
                                            <p:txEl>
                                              <p:pRg st="4" end="4"/>
                                            </p:txEl>
                                          </p:spTgt>
                                        </p:tgtEl>
                                      </p:cBhvr>
                                    </p:animEffect>
                                  </p:childTnLst>
                                </p:cTn>
                              </p:par>
                            </p:childTnLst>
                          </p:cTn>
                        </p:par>
                        <p:par>
                          <p:cTn id="12" fill="hold">
                            <p:stCondLst>
                              <p:cond delay="3000"/>
                            </p:stCondLst>
                            <p:childTnLst>
                              <p:par>
                                <p:cTn id="13" presetID="22" presetClass="entr" presetSubtype="1" fill="hold" nodeType="afterEffect">
                                  <p:stCondLst>
                                    <p:cond delay="400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wipe(up)">
                                      <p:cBhvr>
                                        <p:cTn id="15"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51520" y="332656"/>
            <a:ext cx="2458616" cy="698336"/>
          </a:xfrm>
        </p:spPr>
        <p:txBody>
          <a:bodyPr/>
          <a:lstStyle/>
          <a:p>
            <a:r>
              <a:rPr lang="zh-CN" altLang="en-US" dirty="0" smtClean="0"/>
              <a:t>结构内容</a:t>
            </a:r>
            <a:endParaRPr lang="zh-CN" altLang="en-US" dirty="0"/>
          </a:p>
        </p:txBody>
      </p:sp>
      <p:sp>
        <p:nvSpPr>
          <p:cNvPr id="3" name="内容占位符 2"/>
          <p:cNvSpPr>
            <a:spLocks noGrp="1"/>
          </p:cNvSpPr>
          <p:nvPr>
            <p:ph idx="1"/>
          </p:nvPr>
        </p:nvSpPr>
        <p:spPr>
          <a:xfrm>
            <a:off x="0" y="1196752"/>
            <a:ext cx="8244408" cy="5258984"/>
          </a:xfrm>
        </p:spPr>
        <p:txBody>
          <a:bodyPr/>
          <a:lstStyle/>
          <a:p>
            <a:r>
              <a:rPr lang="zh-CN" altLang="en-US" sz="2800" dirty="0" smtClean="0">
                <a:latin typeface="楷体" pitchFamily="49" charset="-122"/>
                <a:ea typeface="楷体" pitchFamily="49" charset="-122"/>
              </a:rPr>
              <a:t>    共七章，写的是</a:t>
            </a:r>
            <a:r>
              <a:rPr lang="en-US" altLang="zh-CN" sz="2800" dirty="0" smtClean="0">
                <a:latin typeface="楷体" pitchFamily="49" charset="-122"/>
                <a:ea typeface="楷体" pitchFamily="49" charset="-122"/>
              </a:rPr>
              <a:t>20</a:t>
            </a:r>
            <a:r>
              <a:rPr lang="zh-CN" altLang="en-US" sz="2800" dirty="0" smtClean="0">
                <a:latin typeface="楷体" pitchFamily="49" charset="-122"/>
                <a:ea typeface="楷体" pitchFamily="49" charset="-122"/>
              </a:rPr>
              <a:t>世纪</a:t>
            </a:r>
            <a:r>
              <a:rPr lang="en-US" altLang="zh-CN" sz="2800" dirty="0" smtClean="0">
                <a:latin typeface="楷体" pitchFamily="49" charset="-122"/>
                <a:ea typeface="楷体" pitchFamily="49" charset="-122"/>
              </a:rPr>
              <a:t>20</a:t>
            </a:r>
            <a:r>
              <a:rPr lang="zh-CN" altLang="en-US" sz="2800" dirty="0" smtClean="0">
                <a:latin typeface="楷体" pitchFamily="49" charset="-122"/>
                <a:ea typeface="楷体" pitchFamily="49" charset="-122"/>
              </a:rPr>
              <a:t>年代北方一座普普通通的小城呼兰，以及普普通通的人的普普通通的生活。</a:t>
            </a:r>
            <a:endParaRPr lang="en-US" altLang="zh-CN" sz="2800" dirty="0" smtClean="0">
              <a:latin typeface="楷体" pitchFamily="49" charset="-122"/>
              <a:ea typeface="楷体" pitchFamily="49" charset="-122"/>
            </a:endParaRPr>
          </a:p>
          <a:p>
            <a:endParaRPr lang="en-US" altLang="zh-CN" sz="1400" dirty="0" smtClean="0">
              <a:latin typeface="楷体" pitchFamily="49" charset="-122"/>
              <a:ea typeface="楷体" pitchFamily="49" charset="-122"/>
            </a:endParaRPr>
          </a:p>
          <a:p>
            <a:r>
              <a:rPr lang="zh-CN" altLang="en-US" sz="2800" b="1" dirty="0" smtClean="0">
                <a:solidFill>
                  <a:srgbClr val="C00000"/>
                </a:solidFill>
                <a:latin typeface="楷体" pitchFamily="49" charset="-122"/>
                <a:ea typeface="楷体" pitchFamily="49" charset="-122"/>
              </a:rPr>
              <a:t>第一、二章</a:t>
            </a:r>
            <a:r>
              <a:rPr lang="zh-CN" altLang="en-US" sz="2800" dirty="0" smtClean="0">
                <a:latin typeface="楷体" pitchFamily="49" charset="-122"/>
                <a:ea typeface="楷体" pitchFamily="49" charset="-122"/>
              </a:rPr>
              <a:t>：对呼兰河城风情的描绘，包括呼兰河里人们卑琐平凡的实际生活和精神盛举。</a:t>
            </a:r>
            <a:endParaRPr lang="en-US" altLang="zh-CN" sz="2800" dirty="0" smtClean="0">
              <a:latin typeface="楷体" pitchFamily="49" charset="-122"/>
              <a:ea typeface="楷体" pitchFamily="49" charset="-122"/>
            </a:endParaRPr>
          </a:p>
          <a:p>
            <a:r>
              <a:rPr lang="zh-CN" altLang="en-US" sz="2800" b="1" dirty="0" smtClean="0">
                <a:solidFill>
                  <a:srgbClr val="C00000"/>
                </a:solidFill>
                <a:latin typeface="楷体" pitchFamily="49" charset="-122"/>
                <a:ea typeface="楷体" pitchFamily="49" charset="-122"/>
              </a:rPr>
              <a:t>第三、 四章</a:t>
            </a:r>
            <a:r>
              <a:rPr lang="zh-CN" altLang="en-US" sz="2800" dirty="0" smtClean="0">
                <a:latin typeface="楷体" pitchFamily="49" charset="-122"/>
                <a:ea typeface="楷体" pitchFamily="49" charset="-122"/>
              </a:rPr>
              <a:t>：“我”童年的回忆，描绘了“我”家后花园以及“我”家的情况。</a:t>
            </a:r>
            <a:endParaRPr lang="en-US" altLang="zh-CN" sz="2800" dirty="0" smtClean="0">
              <a:latin typeface="楷体" pitchFamily="49" charset="-122"/>
              <a:ea typeface="楷体" pitchFamily="49" charset="-122"/>
            </a:endParaRPr>
          </a:p>
          <a:p>
            <a:r>
              <a:rPr lang="zh-CN" altLang="en-US" sz="2800" b="1" dirty="0" smtClean="0">
                <a:solidFill>
                  <a:srgbClr val="C00000"/>
                </a:solidFill>
                <a:latin typeface="楷体" pitchFamily="49" charset="-122"/>
                <a:ea typeface="楷体" pitchFamily="49" charset="-122"/>
              </a:rPr>
              <a:t>第五、六、七章</a:t>
            </a:r>
            <a:r>
              <a:rPr lang="zh-CN" altLang="en-US" sz="2800" dirty="0" smtClean="0">
                <a:latin typeface="楷体" pitchFamily="49" charset="-122"/>
                <a:ea typeface="楷体" pitchFamily="49" charset="-122"/>
              </a:rPr>
              <a:t>：由景物转到人物，分别写了老胡家的小团圆媳妇、性情古怪的有二伯、磨坊里的冯歪嘴子等的故事。</a:t>
            </a:r>
            <a:endParaRPr lang="en-US" altLang="zh-CN" sz="2800" dirty="0" smtClean="0">
              <a:latin typeface="楷体" pitchFamily="49" charset="-122"/>
              <a:ea typeface="楷体" pitchFamily="49" charset="-122"/>
            </a:endParaRPr>
          </a:p>
          <a:p>
            <a:endParaRPr lang="zh-CN" altLang="en-US" dirty="0">
              <a:latin typeface="楷体" pitchFamily="49" charset="-122"/>
              <a:ea typeface="楷体" pitchFamily="49" charset="-122"/>
            </a:endParaRP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nodeType="afterEffect">
                                  <p:stCondLst>
                                    <p:cond delay="100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par>
                          <p:cTn id="9" fill="hold">
                            <p:stCondLst>
                              <p:cond delay="1500"/>
                            </p:stCondLst>
                            <p:childTnLst>
                              <p:par>
                                <p:cTn id="10" presetID="17" presetClass="entr" presetSubtype="10" fill="hold" nodeType="afterEffect">
                                  <p:stCondLst>
                                    <p:cond delay="500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p:cTn id="12"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3" dur="5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par>
                          <p:cTn id="14" fill="hold">
                            <p:stCondLst>
                              <p:cond delay="7000"/>
                            </p:stCondLst>
                            <p:childTnLst>
                              <p:par>
                                <p:cTn id="15" presetID="17" presetClass="entr" presetSubtype="10" fill="hold" nodeType="afterEffect">
                                  <p:stCondLst>
                                    <p:cond delay="500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p:cTn id="17"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18" dur="500" fill="hold"/>
                                        <p:tgtEl>
                                          <p:spTgt spid="3">
                                            <p:txEl>
                                              <p:pRg st="3" end="3"/>
                                            </p:txEl>
                                          </p:spTgt>
                                        </p:tgtEl>
                                        <p:attrNameLst>
                                          <p:attrName>ppt_h</p:attrName>
                                        </p:attrNameLst>
                                      </p:cBhvr>
                                      <p:tavLst>
                                        <p:tav tm="0">
                                          <p:val>
                                            <p:strVal val="#ppt_h"/>
                                          </p:val>
                                        </p:tav>
                                        <p:tav tm="100000">
                                          <p:val>
                                            <p:strVal val="#ppt_h"/>
                                          </p:val>
                                        </p:tav>
                                      </p:tavLst>
                                    </p:anim>
                                  </p:childTnLst>
                                </p:cTn>
                              </p:par>
                            </p:childTnLst>
                          </p:cTn>
                        </p:par>
                        <p:par>
                          <p:cTn id="19" fill="hold">
                            <p:stCondLst>
                              <p:cond delay="12500"/>
                            </p:stCondLst>
                            <p:childTnLst>
                              <p:par>
                                <p:cTn id="20" presetID="17" presetClass="entr" presetSubtype="10" fill="hold" nodeType="afterEffect">
                                  <p:stCondLst>
                                    <p:cond delay="5000"/>
                                  </p:stCondLst>
                                  <p:childTnLst>
                                    <p:set>
                                      <p:cBhvr>
                                        <p:cTn id="21" dur="1" fill="hold">
                                          <p:stCondLst>
                                            <p:cond delay="0"/>
                                          </p:stCondLst>
                                        </p:cTn>
                                        <p:tgtEl>
                                          <p:spTgt spid="3">
                                            <p:txEl>
                                              <p:pRg st="4" end="4"/>
                                            </p:txEl>
                                          </p:spTgt>
                                        </p:tgtEl>
                                        <p:attrNameLst>
                                          <p:attrName>style.visibility</p:attrName>
                                        </p:attrNameLst>
                                      </p:cBhvr>
                                      <p:to>
                                        <p:strVal val="visible"/>
                                      </p:to>
                                    </p:set>
                                    <p:anim calcmode="lin" valueType="num">
                                      <p:cBhvr>
                                        <p:cTn id="22"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3" dur="500" fill="hold"/>
                                        <p:tgtEl>
                                          <p:spTgt spid="3">
                                            <p:txEl>
                                              <p:pRg st="4" end="4"/>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51520" y="332656"/>
            <a:ext cx="2458616" cy="698336"/>
          </a:xfrm>
        </p:spPr>
        <p:txBody>
          <a:bodyPr/>
          <a:lstStyle/>
          <a:p>
            <a:r>
              <a:rPr lang="zh-CN" altLang="en-US" dirty="0" smtClean="0"/>
              <a:t>叙述视角</a:t>
            </a:r>
            <a:endParaRPr lang="zh-CN" altLang="en-US" dirty="0"/>
          </a:p>
        </p:txBody>
      </p:sp>
      <p:sp>
        <p:nvSpPr>
          <p:cNvPr id="3" name="内容占位符 2"/>
          <p:cNvSpPr>
            <a:spLocks noGrp="1"/>
          </p:cNvSpPr>
          <p:nvPr>
            <p:ph idx="1"/>
          </p:nvPr>
        </p:nvSpPr>
        <p:spPr>
          <a:xfrm>
            <a:off x="179512" y="1268760"/>
            <a:ext cx="3024336" cy="5256584"/>
          </a:xfrm>
          <a:solidFill>
            <a:schemeClr val="bg2"/>
          </a:solidFill>
        </p:spPr>
        <p:txBody>
          <a:bodyPr>
            <a:normAutofit/>
          </a:bodyPr>
          <a:lstStyle/>
          <a:p>
            <a:endParaRPr lang="en-US" altLang="zh-CN" sz="2800" dirty="0" smtClean="0">
              <a:latin typeface="楷体" pitchFamily="49" charset="-122"/>
              <a:ea typeface="楷体" pitchFamily="49" charset="-122"/>
            </a:endParaRPr>
          </a:p>
          <a:p>
            <a:r>
              <a:rPr lang="en-US" altLang="zh-CN" sz="2800" dirty="0" smtClean="0">
                <a:latin typeface="楷体" pitchFamily="49" charset="-122"/>
                <a:ea typeface="楷体" pitchFamily="49" charset="-122"/>
              </a:rPr>
              <a:t>1.</a:t>
            </a:r>
            <a:r>
              <a:rPr lang="zh-CN" altLang="en-US" sz="2800" dirty="0" smtClean="0">
                <a:latin typeface="楷体" pitchFamily="49" charset="-122"/>
                <a:ea typeface="楷体" pitchFamily="49" charset="-122"/>
              </a:rPr>
              <a:t>童真童趣的</a:t>
            </a:r>
            <a:r>
              <a:rPr lang="zh-CN" altLang="en-US" sz="2800" b="1" dirty="0" smtClean="0">
                <a:solidFill>
                  <a:srgbClr val="C00000"/>
                </a:solidFill>
                <a:latin typeface="楷体" pitchFamily="49" charset="-122"/>
                <a:ea typeface="楷体" pitchFamily="49" charset="-122"/>
              </a:rPr>
              <a:t>儿童视角</a:t>
            </a:r>
            <a:r>
              <a:rPr lang="en-US" altLang="zh-CN" sz="2800" dirty="0" smtClean="0">
                <a:latin typeface="楷体" pitchFamily="49" charset="-122"/>
                <a:ea typeface="楷体" pitchFamily="49" charset="-122"/>
              </a:rPr>
              <a:t>——“</a:t>
            </a:r>
            <a:r>
              <a:rPr lang="zh-CN" altLang="en-US" sz="2800" dirty="0" smtClean="0">
                <a:latin typeface="楷体" pitchFamily="49" charset="-122"/>
                <a:ea typeface="楷体" pitchFamily="49" charset="-122"/>
              </a:rPr>
              <a:t>我”，孩子看不清事件的内涵，于是产生了“陌生化效果”；</a:t>
            </a:r>
            <a:endParaRPr lang="en-US" altLang="zh-CN" sz="2800" dirty="0" smtClean="0">
              <a:latin typeface="楷体" pitchFamily="49" charset="-122"/>
              <a:ea typeface="楷体" pitchFamily="49" charset="-122"/>
            </a:endParaRPr>
          </a:p>
          <a:p>
            <a:r>
              <a:rPr lang="en-US" altLang="zh-CN" sz="2800" dirty="0" smtClean="0">
                <a:latin typeface="楷体" pitchFamily="49" charset="-122"/>
                <a:ea typeface="楷体" pitchFamily="49" charset="-122"/>
              </a:rPr>
              <a:t> </a:t>
            </a:r>
            <a:r>
              <a:rPr lang="zh-CN" altLang="en-US" sz="2800" dirty="0" smtClean="0">
                <a:latin typeface="+mn-ea"/>
              </a:rPr>
              <a:t>例如</a:t>
            </a:r>
            <a:r>
              <a:rPr lang="en-US" altLang="zh-CN" sz="2800" dirty="0" smtClean="0">
                <a:latin typeface="+mn-ea"/>
              </a:rPr>
              <a:t>《</a:t>
            </a:r>
            <a:r>
              <a:rPr lang="zh-CN" altLang="en-US" sz="2800" dirty="0" smtClean="0">
                <a:latin typeface="+mn-ea"/>
              </a:rPr>
              <a:t>小团圆媳妇之死</a:t>
            </a:r>
            <a:r>
              <a:rPr lang="en-US" altLang="zh-CN" sz="2800" dirty="0" smtClean="0">
                <a:latin typeface="+mn-ea"/>
              </a:rPr>
              <a:t>》</a:t>
            </a:r>
          </a:p>
        </p:txBody>
      </p:sp>
      <p:pic>
        <p:nvPicPr>
          <p:cNvPr id="4" name="图片 3" descr="呼.jpg"/>
          <p:cNvPicPr>
            <a:picLocks noChangeAspect="1"/>
          </p:cNvPicPr>
          <p:nvPr/>
        </p:nvPicPr>
        <p:blipFill>
          <a:blip r:embed="rId2" cstate="print"/>
          <a:stretch>
            <a:fillRect/>
          </a:stretch>
        </p:blipFill>
        <p:spPr>
          <a:xfrm>
            <a:off x="3203848" y="0"/>
            <a:ext cx="5940152" cy="6858000"/>
          </a:xfrm>
          <a:prstGeom prst="rect">
            <a:avLst/>
          </a:prstGeom>
        </p:spPr>
      </p:pic>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nodeType="afterEffect">
                                  <p:stCondLst>
                                    <p:cond delay="100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par>
                          <p:cTn id="9" fill="hold">
                            <p:stCondLst>
                              <p:cond delay="1500"/>
                            </p:stCondLst>
                            <p:childTnLst>
                              <p:par>
                                <p:cTn id="10" presetID="17" presetClass="entr" presetSubtype="10" fill="hold" nodeType="afterEffect">
                                  <p:stCondLst>
                                    <p:cond delay="150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p:cTn id="12"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3" dur="5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51520" y="332656"/>
            <a:ext cx="2458616" cy="698336"/>
          </a:xfrm>
        </p:spPr>
        <p:txBody>
          <a:bodyPr/>
          <a:lstStyle/>
          <a:p>
            <a:r>
              <a:rPr lang="zh-CN" altLang="en-US" dirty="0" smtClean="0"/>
              <a:t>叙述视角</a:t>
            </a:r>
            <a:endParaRPr lang="zh-CN" altLang="en-US" dirty="0"/>
          </a:p>
        </p:txBody>
      </p:sp>
      <p:sp>
        <p:nvSpPr>
          <p:cNvPr id="3" name="内容占位符 2"/>
          <p:cNvSpPr>
            <a:spLocks noGrp="1"/>
          </p:cNvSpPr>
          <p:nvPr>
            <p:ph idx="1"/>
          </p:nvPr>
        </p:nvSpPr>
        <p:spPr>
          <a:xfrm>
            <a:off x="179512" y="1124744"/>
            <a:ext cx="7920880" cy="5544616"/>
          </a:xfrm>
          <a:solidFill>
            <a:schemeClr val="bg2"/>
          </a:solidFill>
        </p:spPr>
        <p:txBody>
          <a:bodyPr>
            <a:normAutofit lnSpcReduction="10000"/>
          </a:bodyPr>
          <a:lstStyle/>
          <a:p>
            <a:r>
              <a:rPr lang="en-US" altLang="zh-CN" sz="2800" dirty="0" smtClean="0">
                <a:latin typeface="楷体" pitchFamily="49" charset="-122"/>
                <a:ea typeface="楷体" pitchFamily="49" charset="-122"/>
              </a:rPr>
              <a:t>2.</a:t>
            </a:r>
            <a:r>
              <a:rPr lang="zh-CN" altLang="en-US" sz="2800" b="1" dirty="0" smtClean="0">
                <a:solidFill>
                  <a:srgbClr val="C00000"/>
                </a:solidFill>
                <a:latin typeface="楷体" pitchFamily="49" charset="-122"/>
                <a:ea typeface="楷体" pitchFamily="49" charset="-122"/>
              </a:rPr>
              <a:t>成年叙述者视角</a:t>
            </a:r>
            <a:r>
              <a:rPr lang="zh-CN" altLang="en-US" sz="2800" dirty="0" smtClean="0">
                <a:latin typeface="楷体" pitchFamily="49" charset="-122"/>
                <a:ea typeface="楷体" pitchFamily="49" charset="-122"/>
              </a:rPr>
              <a:t>，叙述者是处在一种超然的境界，与小说中人物保持着距离；</a:t>
            </a:r>
            <a:endParaRPr lang="en-US" altLang="zh-CN" sz="2800" dirty="0" smtClean="0">
              <a:latin typeface="楷体" pitchFamily="49" charset="-122"/>
              <a:ea typeface="楷体" pitchFamily="49" charset="-122"/>
            </a:endParaRPr>
          </a:p>
          <a:p>
            <a:pPr>
              <a:buNone/>
            </a:pPr>
            <a:r>
              <a:rPr lang="en-US" altLang="zh-CN" sz="2800" dirty="0" smtClean="0"/>
              <a:t>  </a:t>
            </a:r>
            <a:r>
              <a:rPr lang="zh-CN" altLang="en-US" sz="2800" dirty="0" smtClean="0">
                <a:latin typeface="+mn-ea"/>
              </a:rPr>
              <a:t>“他们对生老病死，都没有什么表示，生了，就任其自然地长大，长大了就长大，长不大就算了。”</a:t>
            </a:r>
            <a:endParaRPr lang="en-US" altLang="zh-CN" sz="2800" dirty="0" smtClean="0">
              <a:latin typeface="+mn-ea"/>
            </a:endParaRPr>
          </a:p>
          <a:p>
            <a:r>
              <a:rPr lang="en-US" altLang="zh-CN" sz="2800" dirty="0" smtClean="0">
                <a:latin typeface="楷体" pitchFamily="49" charset="-122"/>
                <a:ea typeface="楷体" pitchFamily="49" charset="-122"/>
              </a:rPr>
              <a:t>3.</a:t>
            </a:r>
            <a:r>
              <a:rPr lang="zh-CN" altLang="en-US" sz="2800" b="1" dirty="0" smtClean="0">
                <a:solidFill>
                  <a:srgbClr val="C00000"/>
                </a:solidFill>
                <a:latin typeface="楷体" pitchFamily="49" charset="-122"/>
                <a:ea typeface="楷体" pitchFamily="49" charset="-122"/>
              </a:rPr>
              <a:t>萧红视角</a:t>
            </a:r>
            <a:r>
              <a:rPr lang="zh-CN" altLang="en-US" sz="2800" dirty="0" smtClean="0">
                <a:latin typeface="楷体" pitchFamily="49" charset="-122"/>
                <a:ea typeface="楷体" pitchFamily="49" charset="-122"/>
              </a:rPr>
              <a:t>，萧红视角是居高临下的，读者可能看不见她，但她随时会出来发议论，有时连议论也不发，但读者可以感觉到萧红的情感波动。</a:t>
            </a:r>
            <a:endParaRPr lang="en-US" altLang="zh-CN" sz="2800" dirty="0" smtClean="0">
              <a:latin typeface="楷体" pitchFamily="49" charset="-122"/>
              <a:ea typeface="楷体" pitchFamily="49" charset="-122"/>
            </a:endParaRPr>
          </a:p>
          <a:p>
            <a:r>
              <a:rPr lang="zh-CN" altLang="en-US" sz="2800" dirty="0" smtClean="0"/>
              <a:t>“满天星光，满屋月亮，人生如何，为什么这样悲凉。”</a:t>
            </a:r>
            <a:endParaRPr lang="en-US" altLang="zh-CN" sz="2800" dirty="0" smtClean="0"/>
          </a:p>
          <a:p>
            <a:r>
              <a:rPr lang="zh-CN" altLang="en-US" sz="2800" dirty="0" smtClean="0"/>
              <a:t>“说拆墙的有，说种树的有，若说用土把泥坑来填平的，一个人也没有。”</a:t>
            </a:r>
            <a:endParaRPr lang="zh-CN" altLang="en-US" sz="2800" dirty="0" smtClean="0">
              <a:latin typeface="楷体" pitchFamily="49" charset="-122"/>
              <a:ea typeface="楷体" pitchFamily="49" charset="-122"/>
            </a:endParaRPr>
          </a:p>
          <a:p>
            <a:pPr>
              <a:buNone/>
            </a:pPr>
            <a:endParaRPr lang="en-US" altLang="zh-CN" sz="2800" dirty="0" smtClean="0">
              <a:latin typeface="+mn-ea"/>
            </a:endParaRPr>
          </a:p>
        </p:txBody>
      </p:sp>
    </p:spTree>
  </p:cSld>
  <p:clrMapOvr>
    <a:masterClrMapping/>
  </p:clrMapOvr>
  <p:transition spd="med">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nodeType="after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7" presetClass="entr" presetSubtype="1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par>
                          <p:cTn id="15" fill="hold">
                            <p:stCondLst>
                              <p:cond delay="500"/>
                            </p:stCondLst>
                            <p:childTnLst>
                              <p:par>
                                <p:cTn id="16" presetID="17" presetClass="entr" presetSubtype="10" fill="hold" nodeType="afterEffect">
                                  <p:stCondLst>
                                    <p:cond delay="5000"/>
                                  </p:stCondLst>
                                  <p:childTnLst>
                                    <p:set>
                                      <p:cBhvr>
                                        <p:cTn id="17" dur="1" fill="hold">
                                          <p:stCondLst>
                                            <p:cond delay="0"/>
                                          </p:stCondLst>
                                        </p:cTn>
                                        <p:tgtEl>
                                          <p:spTgt spid="3">
                                            <p:txEl>
                                              <p:pRg st="2" end="2"/>
                                            </p:txEl>
                                          </p:spTgt>
                                        </p:tgtEl>
                                        <p:attrNameLst>
                                          <p:attrName>style.visibility</p:attrName>
                                        </p:attrNameLst>
                                      </p:cBhvr>
                                      <p:to>
                                        <p:strVal val="visible"/>
                                      </p:to>
                                    </p:set>
                                    <p:anim calcmode="lin" valueType="num">
                                      <p:cBhvr>
                                        <p:cTn id="18"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9" dur="5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20" fill="hold">
                      <p:stCondLst>
                        <p:cond delay="indefinite"/>
                      </p:stCondLst>
                      <p:childTnLst>
                        <p:par>
                          <p:cTn id="21" fill="hold">
                            <p:stCondLst>
                              <p:cond delay="0"/>
                            </p:stCondLst>
                            <p:childTnLst>
                              <p:par>
                                <p:cTn id="22" presetID="17" presetClass="entr" presetSubtype="10" fill="hold"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 calcmode="lin" valueType="num">
                                      <p:cBhvr>
                                        <p:cTn id="24"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5" dur="500" fill="hold"/>
                                        <p:tgtEl>
                                          <p:spTgt spid="3">
                                            <p:txEl>
                                              <p:pRg st="3" end="3"/>
                                            </p:txEl>
                                          </p:spTgt>
                                        </p:tgtEl>
                                        <p:attrNameLst>
                                          <p:attrName>ppt_h</p:attrName>
                                        </p:attrNameLst>
                                      </p:cBhvr>
                                      <p:tavLst>
                                        <p:tav tm="0">
                                          <p:val>
                                            <p:strVal val="#ppt_h"/>
                                          </p:val>
                                        </p:tav>
                                        <p:tav tm="100000">
                                          <p:val>
                                            <p:strVal val="#ppt_h"/>
                                          </p:val>
                                        </p:tav>
                                      </p:tavLst>
                                    </p:anim>
                                  </p:childTnLst>
                                </p:cTn>
                              </p:par>
                            </p:childTnLst>
                          </p:cTn>
                        </p:par>
                        <p:par>
                          <p:cTn id="26" fill="hold">
                            <p:stCondLst>
                              <p:cond delay="500"/>
                            </p:stCondLst>
                            <p:childTnLst>
                              <p:par>
                                <p:cTn id="27" presetID="17" presetClass="entr" presetSubtype="10" fill="hold" nodeType="afterEffect">
                                  <p:stCondLst>
                                    <p:cond delay="300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p:cTn id="29"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0" dur="500" fill="hold"/>
                                        <p:tgtEl>
                                          <p:spTgt spid="3">
                                            <p:txEl>
                                              <p:pRg st="4" end="4"/>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华丽">
  <a:themeElements>
    <a:clrScheme name="华丽">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华丽">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华丽">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Fan</Template>
  <TotalTime>253</TotalTime>
  <Words>1307</Words>
  <Application>Microsoft Office PowerPoint</Application>
  <PresentationFormat>全屏显示(4:3)</PresentationFormat>
  <Paragraphs>65</Paragraphs>
  <Slides>14</Slides>
  <Notes>0</Notes>
  <HiddenSlides>0</HiddenSlides>
  <MMClips>0</MMClips>
  <ScaleCrop>false</ScaleCrop>
  <HeadingPairs>
    <vt:vector size="4" baseType="variant">
      <vt:variant>
        <vt:lpstr>主题</vt:lpstr>
      </vt:variant>
      <vt:variant>
        <vt:i4>1</vt:i4>
      </vt:variant>
      <vt:variant>
        <vt:lpstr>幻灯片标题</vt:lpstr>
      </vt:variant>
      <vt:variant>
        <vt:i4>14</vt:i4>
      </vt:variant>
    </vt:vector>
  </HeadingPairs>
  <TitlesOfParts>
    <vt:vector size="15" baseType="lpstr">
      <vt:lpstr>华丽</vt:lpstr>
      <vt:lpstr>幻灯片 1</vt:lpstr>
      <vt:lpstr>创作历程</vt:lpstr>
      <vt:lpstr>幻灯片 3</vt:lpstr>
      <vt:lpstr>幻灯片 4</vt:lpstr>
      <vt:lpstr>幻灯片 5</vt:lpstr>
      <vt:lpstr>幻灯片 6</vt:lpstr>
      <vt:lpstr>结构内容</vt:lpstr>
      <vt:lpstr>叙述视角</vt:lpstr>
      <vt:lpstr>叙述视角</vt:lpstr>
      <vt:lpstr>小说主题</vt:lpstr>
      <vt:lpstr>小说主题</vt:lpstr>
      <vt:lpstr>之前情节</vt:lpstr>
      <vt:lpstr>问题探究</vt:lpstr>
      <vt:lpstr>幻灯片 14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Administrator</dc:creator>
  <cp:lastModifiedBy>Administrator</cp:lastModifiedBy>
  <cp:revision>25</cp:revision>
  <dcterms:created xsi:type="dcterms:W3CDTF">2018-05-07T07:25:29Z</dcterms:created>
  <dcterms:modified xsi:type="dcterms:W3CDTF">2018-05-09T12:08:38Z</dcterms:modified>
</cp:coreProperties>
</file>