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346" r:id="rId3"/>
    <p:sldId id="259" r:id="rId4"/>
    <p:sldId id="290" r:id="rId5"/>
    <p:sldId id="291" r:id="rId6"/>
    <p:sldId id="292" r:id="rId7"/>
    <p:sldId id="294" r:id="rId8"/>
    <p:sldId id="283" r:id="rId9"/>
    <p:sldId id="284" r:id="rId10"/>
    <p:sldId id="322" r:id="rId11"/>
    <p:sldId id="323" r:id="rId12"/>
    <p:sldId id="324" r:id="rId13"/>
    <p:sldId id="261" r:id="rId14"/>
    <p:sldId id="326" r:id="rId15"/>
    <p:sldId id="325" r:id="rId16"/>
    <p:sldId id="327" r:id="rId17"/>
    <p:sldId id="316" r:id="rId18"/>
    <p:sldId id="317" r:id="rId19"/>
    <p:sldId id="318" r:id="rId20"/>
    <p:sldId id="319" r:id="rId21"/>
    <p:sldId id="320" r:id="rId22"/>
    <p:sldId id="321" r:id="rId23"/>
    <p:sldId id="263" r:id="rId24"/>
    <p:sldId id="328" r:id="rId25"/>
    <p:sldId id="329" r:id="rId26"/>
    <p:sldId id="330" r:id="rId27"/>
    <p:sldId id="331" r:id="rId28"/>
    <p:sldId id="332" r:id="rId29"/>
    <p:sldId id="333" r:id="rId30"/>
    <p:sldId id="334" r:id="rId31"/>
    <p:sldId id="335" r:id="rId32"/>
    <p:sldId id="336" r:id="rId33"/>
    <p:sldId id="337" r:id="rId34"/>
    <p:sldId id="338" r:id="rId35"/>
    <p:sldId id="265" r:id="rId36"/>
    <p:sldId id="339" r:id="rId37"/>
    <p:sldId id="340" r:id="rId38"/>
    <p:sldId id="341" r:id="rId39"/>
    <p:sldId id="342" r:id="rId40"/>
    <p:sldId id="343" r:id="rId41"/>
    <p:sldId id="344" r:id="rId42"/>
    <p:sldId id="345" r:id="rId43"/>
    <p:sldId id="313" r:id="rId44"/>
    <p:sldId id="267" r:id="rId45"/>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061"/>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0" y="312"/>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42A821-8F76-4BAC-BDBC-C1B18365FBBE}"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0EA2CC-84A6-429B-9638-3FE7E3A8BF93}" type="slidenum">
              <a:rPr lang="zh-CN" altLang="en-US" smtClean="0"/>
              <a:t>‹#›</a:t>
            </a:fld>
            <a:endParaRPr lang="zh-CN" altLang="en-US"/>
          </a:p>
        </p:txBody>
      </p:sp>
    </p:spTree>
    <p:extLst>
      <p:ext uri="{BB962C8B-B14F-4D97-AF65-F5344CB8AC3E}">
        <p14:creationId xmlns:p14="http://schemas.microsoft.com/office/powerpoint/2010/main" val="1849294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1</a:t>
            </a:fld>
            <a:endParaRPr lang="zh-CN" altLang="en-US"/>
          </a:p>
        </p:txBody>
      </p:sp>
    </p:spTree>
    <p:extLst>
      <p:ext uri="{BB962C8B-B14F-4D97-AF65-F5344CB8AC3E}">
        <p14:creationId xmlns:p14="http://schemas.microsoft.com/office/powerpoint/2010/main" val="3579954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530756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00202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621093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13</a:t>
            </a:fld>
            <a:endParaRPr lang="zh-CN" altLang="en-US"/>
          </a:p>
        </p:txBody>
      </p:sp>
    </p:spTree>
    <p:extLst>
      <p:ext uri="{BB962C8B-B14F-4D97-AF65-F5344CB8AC3E}">
        <p14:creationId xmlns:p14="http://schemas.microsoft.com/office/powerpoint/2010/main" val="3532118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504963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7744071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9806617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17</a:t>
            </a:fld>
            <a:endParaRPr lang="en-US"/>
          </a:p>
        </p:txBody>
      </p:sp>
    </p:spTree>
    <p:extLst>
      <p:ext uri="{BB962C8B-B14F-4D97-AF65-F5344CB8AC3E}">
        <p14:creationId xmlns:p14="http://schemas.microsoft.com/office/powerpoint/2010/main" val="4269266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18</a:t>
            </a:fld>
            <a:endParaRPr lang="en-US"/>
          </a:p>
        </p:txBody>
      </p:sp>
    </p:spTree>
    <p:extLst>
      <p:ext uri="{BB962C8B-B14F-4D97-AF65-F5344CB8AC3E}">
        <p14:creationId xmlns:p14="http://schemas.microsoft.com/office/powerpoint/2010/main" val="656507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400959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2</a:t>
            </a:fld>
            <a:endParaRPr lang="zh-CN" altLang="en-US"/>
          </a:p>
        </p:txBody>
      </p:sp>
    </p:spTree>
    <p:extLst>
      <p:ext uri="{BB962C8B-B14F-4D97-AF65-F5344CB8AC3E}">
        <p14:creationId xmlns:p14="http://schemas.microsoft.com/office/powerpoint/2010/main" val="375240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505976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688017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993292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23</a:t>
            </a:fld>
            <a:endParaRPr lang="zh-CN" altLang="en-US"/>
          </a:p>
        </p:txBody>
      </p:sp>
    </p:spTree>
    <p:extLst>
      <p:ext uri="{BB962C8B-B14F-4D97-AF65-F5344CB8AC3E}">
        <p14:creationId xmlns:p14="http://schemas.microsoft.com/office/powerpoint/2010/main" val="1361614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2088368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2466401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30409034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1461265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6003131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198463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3</a:t>
            </a:fld>
            <a:endParaRPr lang="zh-CN" altLang="en-US"/>
          </a:p>
        </p:txBody>
      </p:sp>
    </p:spTree>
    <p:extLst>
      <p:ext uri="{BB962C8B-B14F-4D97-AF65-F5344CB8AC3E}">
        <p14:creationId xmlns:p14="http://schemas.microsoft.com/office/powerpoint/2010/main" val="32473393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1883699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4215019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34891131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0648429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32843091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35</a:t>
            </a:fld>
            <a:endParaRPr lang="zh-CN" altLang="en-US"/>
          </a:p>
        </p:txBody>
      </p:sp>
    </p:spTree>
    <p:extLst>
      <p:ext uri="{BB962C8B-B14F-4D97-AF65-F5344CB8AC3E}">
        <p14:creationId xmlns:p14="http://schemas.microsoft.com/office/powerpoint/2010/main" val="22994261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36</a:t>
            </a:fld>
            <a:endParaRPr lang="zh-CN" altLang="en-US">
              <a:solidFill>
                <a:prstClr val="black"/>
              </a:solidFill>
            </a:endParaRPr>
          </a:p>
        </p:txBody>
      </p:sp>
    </p:spTree>
    <p:extLst>
      <p:ext uri="{BB962C8B-B14F-4D97-AF65-F5344CB8AC3E}">
        <p14:creationId xmlns:p14="http://schemas.microsoft.com/office/powerpoint/2010/main" val="8298704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37</a:t>
            </a:fld>
            <a:endParaRPr lang="zh-CN" altLang="en-US">
              <a:solidFill>
                <a:prstClr val="black"/>
              </a:solidFill>
            </a:endParaRPr>
          </a:p>
        </p:txBody>
      </p:sp>
    </p:spTree>
    <p:extLst>
      <p:ext uri="{BB962C8B-B14F-4D97-AF65-F5344CB8AC3E}">
        <p14:creationId xmlns:p14="http://schemas.microsoft.com/office/powerpoint/2010/main" val="6042200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26326769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53056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7984388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327763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41</a:t>
            </a:fld>
            <a:endParaRPr lang="zh-CN" altLang="en-US">
              <a:solidFill>
                <a:prstClr val="black"/>
              </a:solidFill>
            </a:endParaRPr>
          </a:p>
        </p:txBody>
      </p:sp>
    </p:spTree>
    <p:extLst>
      <p:ext uri="{BB962C8B-B14F-4D97-AF65-F5344CB8AC3E}">
        <p14:creationId xmlns:p14="http://schemas.microsoft.com/office/powerpoint/2010/main" val="10059972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42</a:t>
            </a:fld>
            <a:endParaRPr lang="zh-CN" altLang="en-US"/>
          </a:p>
        </p:txBody>
      </p:sp>
    </p:spTree>
    <p:extLst>
      <p:ext uri="{BB962C8B-B14F-4D97-AF65-F5344CB8AC3E}">
        <p14:creationId xmlns:p14="http://schemas.microsoft.com/office/powerpoint/2010/main" val="10773459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43</a:t>
            </a:fld>
            <a:endParaRPr lang="zh-CN" altLang="en-US"/>
          </a:p>
        </p:txBody>
      </p:sp>
    </p:spTree>
    <p:extLst>
      <p:ext uri="{BB962C8B-B14F-4D97-AF65-F5344CB8AC3E}">
        <p14:creationId xmlns:p14="http://schemas.microsoft.com/office/powerpoint/2010/main" val="13096992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0EA2CC-84A6-429B-9638-3FE7E3A8BF93}" type="slidenum">
              <a:rPr lang="zh-CN" altLang="en-US" smtClean="0"/>
              <a:t>44</a:t>
            </a:fld>
            <a:endParaRPr lang="zh-CN" altLang="en-US"/>
          </a:p>
        </p:txBody>
      </p:sp>
    </p:spTree>
    <p:extLst>
      <p:ext uri="{BB962C8B-B14F-4D97-AF65-F5344CB8AC3E}">
        <p14:creationId xmlns:p14="http://schemas.microsoft.com/office/powerpoint/2010/main" val="3525049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4161519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2129082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073096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2957374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9</a:t>
            </a:fld>
            <a:endParaRPr lang="zh-CN" altLang="en-US"/>
          </a:p>
        </p:txBody>
      </p:sp>
    </p:spTree>
    <p:extLst>
      <p:ext uri="{BB962C8B-B14F-4D97-AF65-F5344CB8AC3E}">
        <p14:creationId xmlns:p14="http://schemas.microsoft.com/office/powerpoint/2010/main" val="759151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2" name="直角三角形 1"/>
          <p:cNvSpPr/>
          <p:nvPr userDrawn="1"/>
        </p:nvSpPr>
        <p:spPr>
          <a:xfrm>
            <a:off x="1" y="6213311"/>
            <a:ext cx="3887755" cy="64469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直角三角形 2"/>
          <p:cNvSpPr/>
          <p:nvPr userDrawn="1"/>
        </p:nvSpPr>
        <p:spPr>
          <a:xfrm flipH="1">
            <a:off x="2063552" y="5541237"/>
            <a:ext cx="10128448" cy="1316765"/>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直角三角形 3"/>
          <p:cNvSpPr/>
          <p:nvPr userDrawn="1"/>
        </p:nvSpPr>
        <p:spPr>
          <a:xfrm rot="10800000" flipH="1">
            <a:off x="1" y="0"/>
            <a:ext cx="9936427" cy="1124744"/>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24849571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第一节">
    <p:spTree>
      <p:nvGrpSpPr>
        <p:cNvPr id="1" name=""/>
        <p:cNvGrpSpPr/>
        <p:nvPr/>
      </p:nvGrpSpPr>
      <p:grpSpPr>
        <a:xfrm>
          <a:off x="0" y="0"/>
          <a:ext cx="0" cy="0"/>
          <a:chOff x="0" y="0"/>
          <a:chExt cx="0" cy="0"/>
        </a:xfrm>
      </p:grpSpPr>
      <p:grpSp>
        <p:nvGrpSpPr>
          <p:cNvPr id="51" name="组合 50"/>
          <p:cNvGrpSpPr/>
          <p:nvPr userDrawn="1"/>
        </p:nvGrpSpPr>
        <p:grpSpPr>
          <a:xfrm>
            <a:off x="694698" y="620691"/>
            <a:ext cx="117020" cy="117005"/>
            <a:chOff x="304800" y="673100"/>
            <a:chExt cx="4000500" cy="4000500"/>
          </a:xfrm>
          <a:solidFill>
            <a:schemeClr val="bg1"/>
          </a:solidFill>
          <a:effectLst>
            <a:outerShdw blurRad="444500" dist="254000" dir="8100000" algn="tr" rotWithShape="0">
              <a:prstClr val="black">
                <a:alpha val="24000"/>
              </a:prstClr>
            </a:outerShdw>
          </a:effectLst>
        </p:grpSpPr>
        <p:sp>
          <p:nvSpPr>
            <p:cNvPr id="52" name="同心圆 51"/>
            <p:cNvSpPr/>
            <p:nvPr/>
          </p:nvSpPr>
          <p:spPr>
            <a:xfrm>
              <a:off x="304800" y="673100"/>
              <a:ext cx="4000500" cy="4000500"/>
            </a:xfrm>
            <a:prstGeom prst="octagon">
              <a:avLst/>
            </a:prstGeom>
            <a:gradFill flip="none" rotWithShape="1">
              <a:gsLst>
                <a:gs pos="80000">
                  <a:srgbClr val="FFFFFF">
                    <a:lumMod val="0"/>
                    <a:lumOff val="100000"/>
                  </a:srgbClr>
                </a:gs>
                <a:gs pos="0">
                  <a:schemeClr val="accent1"/>
                </a:gs>
                <a:gs pos="100000">
                  <a:schemeClr val="accent1">
                    <a:tint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ea typeface="微软雅黑" pitchFamily="34" charset="-122"/>
              </a:endParaRPr>
            </a:p>
          </p:txBody>
        </p:sp>
        <p:sp>
          <p:nvSpPr>
            <p:cNvPr id="53" name="椭圆 52"/>
            <p:cNvSpPr/>
            <p:nvPr/>
          </p:nvSpPr>
          <p:spPr>
            <a:xfrm>
              <a:off x="392109" y="760409"/>
              <a:ext cx="3825870" cy="3825870"/>
            </a:xfrm>
            <a:prstGeom prst="octagon">
              <a:avLst/>
            </a:prstGeom>
            <a:gradFill flip="none" rotWithShape="1">
              <a:gsLst>
                <a:gs pos="80000">
                  <a:srgbClr val="FFFFFF">
                    <a:lumMod val="0"/>
                    <a:lumOff val="100000"/>
                  </a:srgbClr>
                </a:gs>
                <a:gs pos="0">
                  <a:schemeClr val="accent1"/>
                </a:gs>
                <a:gs pos="100000">
                  <a:schemeClr val="accent1">
                    <a:tint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itchFamily="34" charset="-122"/>
              </a:endParaRPr>
            </a:p>
          </p:txBody>
        </p:sp>
      </p:grpSp>
      <p:grpSp>
        <p:nvGrpSpPr>
          <p:cNvPr id="54" name="组合 53"/>
          <p:cNvGrpSpPr/>
          <p:nvPr userDrawn="1"/>
        </p:nvGrpSpPr>
        <p:grpSpPr>
          <a:xfrm>
            <a:off x="422356" y="299282"/>
            <a:ext cx="435915" cy="435857"/>
            <a:chOff x="304800" y="673100"/>
            <a:chExt cx="4000500" cy="4000500"/>
          </a:xfrm>
          <a:solidFill>
            <a:schemeClr val="bg1"/>
          </a:solidFill>
          <a:effectLst>
            <a:outerShdw blurRad="444500" dist="254000" dir="8100000" algn="tr" rotWithShape="0">
              <a:prstClr val="black">
                <a:alpha val="24000"/>
              </a:prstClr>
            </a:outerShdw>
          </a:effectLst>
        </p:grpSpPr>
        <p:sp>
          <p:nvSpPr>
            <p:cNvPr id="55" name="同心圆 54"/>
            <p:cNvSpPr/>
            <p:nvPr/>
          </p:nvSpPr>
          <p:spPr>
            <a:xfrm>
              <a:off x="304800" y="673100"/>
              <a:ext cx="4000500" cy="4000500"/>
            </a:xfrm>
            <a:prstGeom prst="oc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ea typeface="微软雅黑" pitchFamily="34" charset="-122"/>
              </a:endParaRPr>
            </a:p>
          </p:txBody>
        </p:sp>
        <p:sp>
          <p:nvSpPr>
            <p:cNvPr id="56" name="椭圆 55"/>
            <p:cNvSpPr/>
            <p:nvPr/>
          </p:nvSpPr>
          <p:spPr>
            <a:xfrm>
              <a:off x="392109" y="760409"/>
              <a:ext cx="3825870" cy="3825870"/>
            </a:xfrm>
            <a:prstGeom prst="octagon">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000000"/>
                </a:solidFill>
                <a:ea typeface="微软雅黑" pitchFamily="34" charset="-122"/>
              </a:endParaRPr>
            </a:p>
          </p:txBody>
        </p:sp>
      </p:grpSp>
      <p:grpSp>
        <p:nvGrpSpPr>
          <p:cNvPr id="57" name="组合 56"/>
          <p:cNvGrpSpPr/>
          <p:nvPr userDrawn="1"/>
        </p:nvGrpSpPr>
        <p:grpSpPr>
          <a:xfrm>
            <a:off x="285683" y="431547"/>
            <a:ext cx="234035" cy="234005"/>
            <a:chOff x="304800" y="673100"/>
            <a:chExt cx="4000500" cy="4000500"/>
          </a:xfrm>
          <a:solidFill>
            <a:schemeClr val="bg1"/>
          </a:solidFill>
          <a:effectLst>
            <a:outerShdw blurRad="444500" dist="254000" dir="8100000" algn="tr" rotWithShape="0">
              <a:prstClr val="black">
                <a:alpha val="24000"/>
              </a:prstClr>
            </a:outerShdw>
          </a:effectLst>
        </p:grpSpPr>
        <p:sp>
          <p:nvSpPr>
            <p:cNvPr id="58" name="同心圆 57"/>
            <p:cNvSpPr/>
            <p:nvPr/>
          </p:nvSpPr>
          <p:spPr>
            <a:xfrm>
              <a:off x="304800" y="673100"/>
              <a:ext cx="4000500" cy="4000500"/>
            </a:xfrm>
            <a:prstGeom prst="oc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ea typeface="微软雅黑" pitchFamily="34" charset="-122"/>
              </a:endParaRPr>
            </a:p>
          </p:txBody>
        </p:sp>
        <p:sp>
          <p:nvSpPr>
            <p:cNvPr id="61" name="椭圆 60"/>
            <p:cNvSpPr/>
            <p:nvPr/>
          </p:nvSpPr>
          <p:spPr>
            <a:xfrm>
              <a:off x="392100" y="760400"/>
              <a:ext cx="3825879" cy="3825879"/>
            </a:xfrm>
            <a:prstGeom prst="octagon">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000000"/>
                </a:solidFill>
                <a:ea typeface="微软雅黑" pitchFamily="34" charset="-122"/>
              </a:endParaRPr>
            </a:p>
          </p:txBody>
        </p:sp>
      </p:grpSp>
      <p:pic>
        <p:nvPicPr>
          <p:cNvPr id="23" name="图片 2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624852" y="6049988"/>
            <a:ext cx="2415149" cy="804614"/>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766686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89038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1182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841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4570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1707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554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0606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038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0165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1086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9875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9828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26381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1819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89566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563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79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5019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8793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0232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4326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6995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035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1272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472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8189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5237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1.jpe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30.gif"/><Relationship Id="rId3" Type="http://schemas.openxmlformats.org/officeDocument/2006/relationships/image" Target="../media/image25.gif"/><Relationship Id="rId7" Type="http://schemas.openxmlformats.org/officeDocument/2006/relationships/image" Target="../media/image29.gif"/><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8.gif"/><Relationship Id="rId5" Type="http://schemas.openxmlformats.org/officeDocument/2006/relationships/image" Target="../media/image27.gif"/><Relationship Id="rId4" Type="http://schemas.openxmlformats.org/officeDocument/2006/relationships/image" Target="../media/image26.gi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7.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microsoft.com/office/2007/relationships/hdphoto" Target="../media/hdphoto2.wdp"/><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C:\Users\shangdongying\Desktop\2014-New-York-USA-Manhattan-City-Morning.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solidFill>
            <a:schemeClr val="bg1"/>
          </a:solidFill>
        </p:spPr>
      </p:pic>
      <p:sp>
        <p:nvSpPr>
          <p:cNvPr id="43" name="矩形 42"/>
          <p:cNvSpPr/>
          <p:nvPr/>
        </p:nvSpPr>
        <p:spPr>
          <a:xfrm>
            <a:off x="0" y="5637247"/>
            <a:ext cx="12192000" cy="1220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44" name="等腰三角形 43"/>
          <p:cNvSpPr/>
          <p:nvPr/>
        </p:nvSpPr>
        <p:spPr>
          <a:xfrm rot="5400000" flipV="1">
            <a:off x="4187079" y="-1146923"/>
            <a:ext cx="3817845" cy="12192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45" name="直角三角形 44"/>
          <p:cNvSpPr/>
          <p:nvPr/>
        </p:nvSpPr>
        <p:spPr>
          <a:xfrm>
            <a:off x="0" y="3621023"/>
            <a:ext cx="12192000" cy="3236979"/>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46" name="直角三角形 45"/>
          <p:cNvSpPr/>
          <p:nvPr/>
        </p:nvSpPr>
        <p:spPr>
          <a:xfrm flipH="1">
            <a:off x="0" y="3044959"/>
            <a:ext cx="12192000" cy="38130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52" name="TextBox 51"/>
          <p:cNvSpPr txBox="1"/>
          <p:nvPr/>
        </p:nvSpPr>
        <p:spPr>
          <a:xfrm>
            <a:off x="527381" y="4651588"/>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53" name="TextBox 52"/>
          <p:cNvSpPr txBox="1"/>
          <p:nvPr/>
        </p:nvSpPr>
        <p:spPr>
          <a:xfrm>
            <a:off x="6367460" y="4877552"/>
            <a:ext cx="1056117" cy="1733680"/>
          </a:xfrm>
          <a:prstGeom prst="rect">
            <a:avLst/>
          </a:prstGeom>
          <a:noFill/>
        </p:spPr>
        <p:txBody>
          <a:bodyPr wrap="square" rtlCol="0">
            <a:spAutoFit/>
          </a:bodyPr>
          <a:lstStyle/>
          <a:p>
            <a:r>
              <a:rPr lang="en-US" altLang="zh-CN" sz="10666" dirty="0">
                <a:solidFill>
                  <a:srgbClr val="969696"/>
                </a:solidFill>
                <a:latin typeface="+mn-ea"/>
                <a:cs typeface="+mn-ea"/>
              </a:rPr>
              <a:t>C</a:t>
            </a:r>
            <a:endParaRPr lang="zh-CN" altLang="en-US" sz="10666" dirty="0">
              <a:solidFill>
                <a:srgbClr val="969696"/>
              </a:solidFill>
              <a:latin typeface="+mn-ea"/>
              <a:cs typeface="+mn-ea"/>
            </a:endParaRPr>
          </a:p>
        </p:txBody>
      </p:sp>
      <p:sp>
        <p:nvSpPr>
          <p:cNvPr id="11" name="TextBox 51"/>
          <p:cNvSpPr txBox="1"/>
          <p:nvPr/>
        </p:nvSpPr>
        <p:spPr>
          <a:xfrm>
            <a:off x="7440149" y="5733258"/>
            <a:ext cx="3744416" cy="666786"/>
          </a:xfrm>
          <a:prstGeom prst="rect">
            <a:avLst/>
          </a:prstGeom>
          <a:noFill/>
        </p:spPr>
        <p:txBody>
          <a:bodyPr wrap="square" rtlCol="0">
            <a:spAutoFit/>
          </a:bodyPr>
          <a:lstStyle/>
          <a:p>
            <a:r>
              <a:rPr lang="en-US" altLang="zh-CN" sz="3733" dirty="0" err="1">
                <a:solidFill>
                  <a:srgbClr val="969696"/>
                </a:solidFill>
                <a:latin typeface="+mn-ea"/>
                <a:cs typeface="+mn-ea"/>
              </a:rPr>
              <a:t>ompany</a:t>
            </a:r>
            <a:r>
              <a:rPr lang="en-US" altLang="zh-CN" sz="3733" dirty="0">
                <a:solidFill>
                  <a:srgbClr val="969696"/>
                </a:solidFill>
                <a:latin typeface="+mn-ea"/>
                <a:cs typeface="+mn-ea"/>
              </a:rPr>
              <a:t> name </a:t>
            </a:r>
            <a:endParaRPr lang="zh-CN" altLang="en-US" sz="3733" dirty="0">
              <a:solidFill>
                <a:srgbClr val="969696"/>
              </a:solidFill>
              <a:latin typeface="+mn-ea"/>
              <a:cs typeface="+mn-ea"/>
            </a:endParaRPr>
          </a:p>
        </p:txBody>
      </p:sp>
      <p:sp>
        <p:nvSpPr>
          <p:cNvPr id="12" name="TextBox 51"/>
          <p:cNvSpPr txBox="1"/>
          <p:nvPr/>
        </p:nvSpPr>
        <p:spPr>
          <a:xfrm>
            <a:off x="7420252" y="5157193"/>
            <a:ext cx="3764315" cy="666786"/>
          </a:xfrm>
          <a:prstGeom prst="rect">
            <a:avLst/>
          </a:prstGeom>
          <a:noFill/>
        </p:spPr>
        <p:txBody>
          <a:bodyPr wrap="square" rtlCol="0">
            <a:spAutoFit/>
          </a:bodyPr>
          <a:lstStyle/>
          <a:p>
            <a:r>
              <a:rPr lang="zh-CN" altLang="en-US" sz="3733" dirty="0">
                <a:solidFill>
                  <a:schemeClr val="bg1">
                    <a:lumMod val="50000"/>
                  </a:schemeClr>
                </a:solidFill>
                <a:latin typeface="+mn-ea"/>
                <a:cs typeface="+mn-ea"/>
              </a:rPr>
              <a:t>活动策划书</a:t>
            </a:r>
          </a:p>
        </p:txBody>
      </p:sp>
    </p:spTree>
    <p:extLst>
      <p:ext uri="{BB962C8B-B14F-4D97-AF65-F5344CB8AC3E}">
        <p14:creationId xmlns:p14="http://schemas.microsoft.com/office/powerpoint/2010/main" val="308714469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52"/>
                                        </p:tgtEl>
                                        <p:attrNameLst>
                                          <p:attrName>style.visibility</p:attrName>
                                        </p:attrNameLst>
                                      </p:cBhvr>
                                      <p:to>
                                        <p:strVal val="visible"/>
                                      </p:to>
                                    </p:set>
                                    <p:animEffect transition="in" filter="randombar(horizontal)">
                                      <p:cBhvr>
                                        <p:cTn id="7" dur="500"/>
                                        <p:tgtEl>
                                          <p:spTgt spid="52"/>
                                        </p:tgtEl>
                                      </p:cBhvr>
                                    </p:animEffect>
                                  </p:childTnLst>
                                </p:cTn>
                              </p:par>
                            </p:childTnLst>
                          </p:cTn>
                        </p:par>
                        <p:par>
                          <p:cTn id="8" fill="hold">
                            <p:stCondLst>
                              <p:cond delay="65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53"/>
                                        </p:tgtEl>
                                        <p:attrNameLst>
                                          <p:attrName>style.visibility</p:attrName>
                                        </p:attrNameLst>
                                      </p:cBhvr>
                                      <p:to>
                                        <p:strVal val="visible"/>
                                      </p:to>
                                    </p:set>
                                    <p:animEffect transition="in" filter="randombar(horizontal)">
                                      <p:cBhvr>
                                        <p:cTn id="11" dur="500"/>
                                        <p:tgtEl>
                                          <p:spTgt spid="53"/>
                                        </p:tgtEl>
                                      </p:cBhvr>
                                    </p:animEffect>
                                  </p:childTnLst>
                                </p:cTn>
                              </p:par>
                            </p:childTnLst>
                          </p:cTn>
                        </p:par>
                        <p:par>
                          <p:cTn id="12" fill="hold">
                            <p:stCondLst>
                              <p:cond delay="115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2100"/>
                            </p:stCondLst>
                            <p:childTnLst>
                              <p:par>
                                <p:cTn id="17" presetID="14" presetClass="entr" presetSubtype="10"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a:grpSpLocks/>
          </p:cNvGrpSpPr>
          <p:nvPr/>
        </p:nvGrpSpPr>
        <p:grpSpPr bwMode="auto">
          <a:xfrm>
            <a:off x="5087887" y="2569635"/>
            <a:ext cx="1568449" cy="2223771"/>
            <a:chOff x="3789363" y="1927225"/>
            <a:chExt cx="1176337" cy="1667828"/>
          </a:xfrm>
        </p:grpSpPr>
        <p:sp>
          <p:nvSpPr>
            <p:cNvPr id="18" name="泪滴形 17"/>
            <p:cNvSpPr/>
            <p:nvPr/>
          </p:nvSpPr>
          <p:spPr bwMode="auto">
            <a:xfrm rot="18917047">
              <a:off x="3789363" y="1927225"/>
              <a:ext cx="1176337" cy="1176338"/>
            </a:xfrm>
            <a:prstGeom prst="teardrop">
              <a:avLst>
                <a:gd name="adj" fmla="val 120408"/>
              </a:avLst>
            </a:prstGeom>
            <a:blipFill dpi="0" rotWithShape="1">
              <a:blip r:embed="rId3" cstate="email">
                <a:extLst>
                  <a:ext uri="{28A0092B-C50C-407E-A947-70E740481C1C}">
                    <a14:useLocalDpi xmlns:a14="http://schemas.microsoft.com/office/drawing/2010/main"/>
                  </a:ext>
                </a:extLst>
              </a:blip>
              <a:srcRect/>
              <a:stretch>
                <a:fillRect/>
              </a:stretch>
            </a:blip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ffectLst>
                  <a:outerShdw blurRad="38100" dist="38100" dir="2700000" algn="tl">
                    <a:srgbClr val="000000">
                      <a:alpha val="43137"/>
                    </a:srgbClr>
                  </a:outerShdw>
                </a:effectLst>
                <a:latin typeface="Impact" panose="020B0806030902050204" pitchFamily="34" charset="0"/>
                <a:cs typeface="+mn-ea"/>
              </a:endParaRPr>
            </a:p>
          </p:txBody>
        </p:sp>
        <p:sp>
          <p:nvSpPr>
            <p:cNvPr id="19" name="TextBox 74"/>
            <p:cNvSpPr txBox="1">
              <a:spLocks noChangeArrowheads="1"/>
            </p:cNvSpPr>
            <p:nvPr/>
          </p:nvSpPr>
          <p:spPr bwMode="auto">
            <a:xfrm>
              <a:off x="3987788" y="3310311"/>
              <a:ext cx="855042"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dirty="0">
                  <a:solidFill>
                    <a:srgbClr val="969696"/>
                  </a:solidFill>
                  <a:latin typeface="Impact" pitchFamily="34" charset="0"/>
                  <a:ea typeface="+mn-ea"/>
                  <a:cs typeface="+mn-ea"/>
                </a:rPr>
                <a:t>标题文字</a:t>
              </a:r>
            </a:p>
          </p:txBody>
        </p:sp>
      </p:grpSp>
      <p:grpSp>
        <p:nvGrpSpPr>
          <p:cNvPr id="20" name="组合 19"/>
          <p:cNvGrpSpPr>
            <a:grpSpLocks/>
          </p:cNvGrpSpPr>
          <p:nvPr/>
        </p:nvGrpSpPr>
        <p:grpSpPr bwMode="auto">
          <a:xfrm>
            <a:off x="7389285" y="2569635"/>
            <a:ext cx="1570567" cy="2223771"/>
            <a:chOff x="5541963" y="1927225"/>
            <a:chExt cx="1177925" cy="1667828"/>
          </a:xfrm>
        </p:grpSpPr>
        <p:sp>
          <p:nvSpPr>
            <p:cNvPr id="21" name="泪滴形 20"/>
            <p:cNvSpPr/>
            <p:nvPr/>
          </p:nvSpPr>
          <p:spPr bwMode="auto">
            <a:xfrm rot="18917047">
              <a:off x="5541963" y="1927225"/>
              <a:ext cx="1177925" cy="1176338"/>
            </a:xfrm>
            <a:prstGeom prst="teardrop">
              <a:avLst>
                <a:gd name="adj" fmla="val 120408"/>
              </a:avLst>
            </a:prstGeom>
            <a:blipFill dpi="0" rotWithShape="0">
              <a:blip r:embed="rId4" cstate="email">
                <a:extLst>
                  <a:ext uri="{28A0092B-C50C-407E-A947-70E740481C1C}">
                    <a14:useLocalDpi xmlns:a14="http://schemas.microsoft.com/office/drawing/2010/main"/>
                  </a:ext>
                </a:extLst>
              </a:blip>
              <a:srcRect/>
              <a:stretch>
                <a:fillRect/>
              </a:stretch>
            </a:blip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ffectLst>
                  <a:outerShdw blurRad="38100" dist="38100" dir="2700000" algn="tl">
                    <a:srgbClr val="000000">
                      <a:alpha val="43137"/>
                    </a:srgbClr>
                  </a:outerShdw>
                </a:effectLst>
                <a:latin typeface="Impact" panose="020B0806030902050204" pitchFamily="34" charset="0"/>
                <a:cs typeface="+mn-ea"/>
              </a:endParaRPr>
            </a:p>
          </p:txBody>
        </p:sp>
        <p:sp>
          <p:nvSpPr>
            <p:cNvPr id="23" name="TextBox 75"/>
            <p:cNvSpPr txBox="1">
              <a:spLocks noChangeArrowheads="1"/>
            </p:cNvSpPr>
            <p:nvPr/>
          </p:nvSpPr>
          <p:spPr bwMode="auto">
            <a:xfrm>
              <a:off x="5723276" y="3310311"/>
              <a:ext cx="855042"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dirty="0">
                  <a:solidFill>
                    <a:srgbClr val="969696"/>
                  </a:solidFill>
                  <a:latin typeface="Impact" pitchFamily="34" charset="0"/>
                  <a:ea typeface="+mn-ea"/>
                  <a:cs typeface="+mn-ea"/>
                </a:rPr>
                <a:t>标题文字</a:t>
              </a:r>
            </a:p>
          </p:txBody>
        </p:sp>
      </p:grpSp>
      <p:grpSp>
        <p:nvGrpSpPr>
          <p:cNvPr id="24" name="组合 23"/>
          <p:cNvGrpSpPr>
            <a:grpSpLocks/>
          </p:cNvGrpSpPr>
          <p:nvPr/>
        </p:nvGrpSpPr>
        <p:grpSpPr bwMode="auto">
          <a:xfrm>
            <a:off x="9679522" y="2569635"/>
            <a:ext cx="1568451" cy="2223771"/>
            <a:chOff x="7259638" y="1927225"/>
            <a:chExt cx="1176337" cy="1667828"/>
          </a:xfrm>
        </p:grpSpPr>
        <p:sp>
          <p:nvSpPr>
            <p:cNvPr id="25" name="泪滴形 24"/>
            <p:cNvSpPr/>
            <p:nvPr/>
          </p:nvSpPr>
          <p:spPr bwMode="auto">
            <a:xfrm rot="18917047">
              <a:off x="7259638" y="1927225"/>
              <a:ext cx="1176337" cy="1176338"/>
            </a:xfrm>
            <a:prstGeom prst="teardrop">
              <a:avLst>
                <a:gd name="adj" fmla="val 12040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ffectLst>
                  <a:outerShdw blurRad="38100" dist="38100" dir="2700000" algn="tl">
                    <a:srgbClr val="000000">
                      <a:alpha val="43137"/>
                    </a:srgbClr>
                  </a:outerShdw>
                </a:effectLst>
                <a:latin typeface="Impact" panose="020B0806030902050204" pitchFamily="34" charset="0"/>
                <a:cs typeface="+mn-ea"/>
              </a:endParaRPr>
            </a:p>
          </p:txBody>
        </p:sp>
        <p:sp>
          <p:nvSpPr>
            <p:cNvPr id="26" name="泪滴形 25"/>
            <p:cNvSpPr/>
            <p:nvPr/>
          </p:nvSpPr>
          <p:spPr bwMode="auto">
            <a:xfrm rot="18917047">
              <a:off x="7259638" y="1927225"/>
              <a:ext cx="1176337" cy="1176338"/>
            </a:xfrm>
            <a:prstGeom prst="teardrop">
              <a:avLst>
                <a:gd name="adj" fmla="val 120408"/>
              </a:avLst>
            </a:prstGeom>
            <a:blipFill dpi="0" rotWithShape="0">
              <a:blip r:embed="rId5" cstate="email">
                <a:extLst>
                  <a:ext uri="{28A0092B-C50C-407E-A947-70E740481C1C}">
                    <a14:useLocalDpi xmlns:a14="http://schemas.microsoft.com/office/drawing/2010/main"/>
                  </a:ext>
                </a:extLst>
              </a:blip>
              <a:srcRect/>
              <a:stretch>
                <a:fillRect/>
              </a:stretch>
            </a:blip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ffectLst>
                  <a:outerShdw blurRad="38100" dist="38100" dir="2700000" algn="tl">
                    <a:srgbClr val="000000">
                      <a:alpha val="43137"/>
                    </a:srgbClr>
                  </a:outerShdw>
                </a:effectLst>
                <a:latin typeface="Impact" panose="020B0806030902050204" pitchFamily="34" charset="0"/>
                <a:cs typeface="+mn-ea"/>
              </a:endParaRPr>
            </a:p>
          </p:txBody>
        </p:sp>
        <p:sp>
          <p:nvSpPr>
            <p:cNvPr id="27" name="TextBox 76"/>
            <p:cNvSpPr txBox="1">
              <a:spLocks noChangeArrowheads="1"/>
            </p:cNvSpPr>
            <p:nvPr/>
          </p:nvSpPr>
          <p:spPr bwMode="auto">
            <a:xfrm>
              <a:off x="7458764" y="3310311"/>
              <a:ext cx="855041"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a:t>
              </a:r>
            </a:p>
          </p:txBody>
        </p:sp>
      </p:grpSp>
      <p:grpSp>
        <p:nvGrpSpPr>
          <p:cNvPr id="29" name="组合 28"/>
          <p:cNvGrpSpPr>
            <a:grpSpLocks/>
          </p:cNvGrpSpPr>
          <p:nvPr/>
        </p:nvGrpSpPr>
        <p:grpSpPr bwMode="auto">
          <a:xfrm>
            <a:off x="683686" y="1485901"/>
            <a:ext cx="3721100" cy="3688281"/>
            <a:chOff x="682625" y="1485900"/>
            <a:chExt cx="3721100" cy="3689318"/>
          </a:xfrm>
        </p:grpSpPr>
        <p:sp>
          <p:nvSpPr>
            <p:cNvPr id="38" name="矩形 58"/>
            <p:cNvSpPr>
              <a:spLocks noChangeArrowheads="1"/>
            </p:cNvSpPr>
            <p:nvPr/>
          </p:nvSpPr>
          <p:spPr bwMode="auto">
            <a:xfrm>
              <a:off x="682625" y="1485900"/>
              <a:ext cx="3721100" cy="83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dirty="0">
                  <a:solidFill>
                    <a:schemeClr val="bg1">
                      <a:lumMod val="50000"/>
                    </a:schemeClr>
                  </a:solidFill>
                  <a:latin typeface="+mn-ea"/>
                  <a:ea typeface="+mn-ea"/>
                  <a:cs typeface="+mn-ea"/>
                </a:rPr>
                <a:t>单击此处添加段落文本单击此处添加段落文本单击此处添加段落文本单击</a:t>
              </a:r>
            </a:p>
          </p:txBody>
        </p:sp>
        <p:sp>
          <p:nvSpPr>
            <p:cNvPr id="39" name="矩形 58"/>
            <p:cNvSpPr>
              <a:spLocks noChangeArrowheads="1"/>
            </p:cNvSpPr>
            <p:nvPr/>
          </p:nvSpPr>
          <p:spPr bwMode="auto">
            <a:xfrm>
              <a:off x="682625" y="2930463"/>
              <a:ext cx="3721100" cy="83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dirty="0">
                  <a:solidFill>
                    <a:schemeClr val="bg1">
                      <a:lumMod val="50000"/>
                    </a:schemeClr>
                  </a:solidFill>
                  <a:latin typeface="+mn-ea"/>
                  <a:ea typeface="+mn-ea"/>
                  <a:cs typeface="+mn-ea"/>
                </a:rPr>
                <a:t>单击此处添加段落文本单击此处添加段落文本单击此处添加段落文本单击</a:t>
              </a:r>
            </a:p>
          </p:txBody>
        </p:sp>
        <p:sp>
          <p:nvSpPr>
            <p:cNvPr id="40" name="矩形 58"/>
            <p:cNvSpPr>
              <a:spLocks noChangeArrowheads="1"/>
            </p:cNvSpPr>
            <p:nvPr/>
          </p:nvSpPr>
          <p:spPr bwMode="auto">
            <a:xfrm>
              <a:off x="682625" y="4343987"/>
              <a:ext cx="3721100" cy="83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dirty="0">
                  <a:solidFill>
                    <a:schemeClr val="bg1">
                      <a:lumMod val="50000"/>
                    </a:schemeClr>
                  </a:solidFill>
                  <a:latin typeface="+mn-ea"/>
                  <a:ea typeface="+mn-ea"/>
                  <a:cs typeface="+mn-ea"/>
                </a:rPr>
                <a:t>单击此处添加段落文本单击此处添加段落文本单击此处添加段落文本单击</a:t>
              </a:r>
            </a:p>
          </p:txBody>
        </p:sp>
      </p:grpSp>
      <p:sp>
        <p:nvSpPr>
          <p:cNvPr id="22"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8" name="文本框 2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5644222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1000"/>
                                        <p:tgtEl>
                                          <p:spTgt spid="2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4"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down)">
                                      <p:cBhvr>
                                        <p:cTn id="29" dur="12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a:grpSpLocks/>
          </p:cNvGrpSpPr>
          <p:nvPr/>
        </p:nvGrpSpPr>
        <p:grpSpPr bwMode="auto">
          <a:xfrm>
            <a:off x="2728384" y="1803964"/>
            <a:ext cx="3962400" cy="3816351"/>
            <a:chOff x="2728913" y="1465263"/>
            <a:chExt cx="3960812" cy="3816350"/>
          </a:xfrm>
        </p:grpSpPr>
        <p:sp>
          <p:nvSpPr>
            <p:cNvPr id="61" name="等腰三角形 60"/>
            <p:cNvSpPr/>
            <p:nvPr/>
          </p:nvSpPr>
          <p:spPr>
            <a:xfrm>
              <a:off x="4296734" y="1465263"/>
              <a:ext cx="825169" cy="721784"/>
            </a:xfrm>
            <a:prstGeom prst="triangl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62" name="梯形 61"/>
            <p:cNvSpPr/>
            <p:nvPr/>
          </p:nvSpPr>
          <p:spPr>
            <a:xfrm>
              <a:off x="3774127" y="2498196"/>
              <a:ext cx="1870383" cy="719667"/>
            </a:xfrm>
            <a:prstGeom prst="trapezoid">
              <a:avLst>
                <a:gd name="adj" fmla="val 54308"/>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63" name="梯形 62"/>
            <p:cNvSpPr/>
            <p:nvPr/>
          </p:nvSpPr>
          <p:spPr>
            <a:xfrm>
              <a:off x="3251519" y="3531129"/>
              <a:ext cx="2915598" cy="719667"/>
            </a:xfrm>
            <a:prstGeom prst="trapezoid">
              <a:avLst>
                <a:gd name="adj" fmla="val 54308"/>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64" name="梯形 63"/>
            <p:cNvSpPr/>
            <p:nvPr/>
          </p:nvSpPr>
          <p:spPr>
            <a:xfrm>
              <a:off x="2728913" y="4561946"/>
              <a:ext cx="3960812" cy="719667"/>
            </a:xfrm>
            <a:prstGeom prst="trapezoid">
              <a:avLst>
                <a:gd name="adj" fmla="val 54308"/>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grpSp>
      <p:grpSp>
        <p:nvGrpSpPr>
          <p:cNvPr id="65" name="组合 64"/>
          <p:cNvGrpSpPr>
            <a:grpSpLocks/>
          </p:cNvGrpSpPr>
          <p:nvPr/>
        </p:nvGrpSpPr>
        <p:grpSpPr bwMode="auto">
          <a:xfrm>
            <a:off x="5503335" y="2155329"/>
            <a:ext cx="4959351" cy="3451236"/>
            <a:chOff x="5502275" y="1816100"/>
            <a:chExt cx="4960940" cy="3451499"/>
          </a:xfrm>
        </p:grpSpPr>
        <p:cxnSp>
          <p:nvCxnSpPr>
            <p:cNvPr id="66" name="直接连接符 65"/>
            <p:cNvCxnSpPr/>
            <p:nvPr/>
          </p:nvCxnSpPr>
          <p:spPr>
            <a:xfrm>
              <a:off x="5502275" y="2186546"/>
              <a:ext cx="3599486" cy="0"/>
            </a:xfrm>
            <a:prstGeom prst="line">
              <a:avLst/>
            </a:prstGeom>
            <a:ln w="12700">
              <a:solidFill>
                <a:srgbClr val="254061"/>
              </a:solidFill>
              <a:prstDash val="sys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文本框 21"/>
            <p:cNvSpPr txBox="1">
              <a:spLocks noChangeArrowheads="1"/>
            </p:cNvSpPr>
            <p:nvPr/>
          </p:nvSpPr>
          <p:spPr bwMode="auto">
            <a:xfrm>
              <a:off x="7301707" y="1816100"/>
              <a:ext cx="1851819"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cxnSp>
          <p:nvCxnSpPr>
            <p:cNvPr id="68" name="直接连接符 67"/>
            <p:cNvCxnSpPr/>
            <p:nvPr/>
          </p:nvCxnSpPr>
          <p:spPr>
            <a:xfrm>
              <a:off x="5934213" y="3217440"/>
              <a:ext cx="3599486" cy="0"/>
            </a:xfrm>
            <a:prstGeom prst="line">
              <a:avLst/>
            </a:prstGeom>
            <a:ln w="12700">
              <a:solidFill>
                <a:srgbClr val="254061"/>
              </a:solidFill>
              <a:prstDash val="sys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文本框 27"/>
            <p:cNvSpPr txBox="1">
              <a:spLocks noChangeArrowheads="1"/>
            </p:cNvSpPr>
            <p:nvPr/>
          </p:nvSpPr>
          <p:spPr bwMode="auto">
            <a:xfrm>
              <a:off x="7874000" y="2843213"/>
              <a:ext cx="1717676"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cxnSp>
          <p:nvCxnSpPr>
            <p:cNvPr id="70" name="直接连接符 69"/>
            <p:cNvCxnSpPr/>
            <p:nvPr/>
          </p:nvCxnSpPr>
          <p:spPr>
            <a:xfrm>
              <a:off x="6366152" y="4231402"/>
              <a:ext cx="3599486" cy="0"/>
            </a:xfrm>
            <a:prstGeom prst="line">
              <a:avLst/>
            </a:prstGeom>
            <a:ln w="12700">
              <a:solidFill>
                <a:srgbClr val="254061"/>
              </a:solidFill>
              <a:prstDash val="sys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文本框 29"/>
            <p:cNvSpPr txBox="1">
              <a:spLocks noChangeArrowheads="1"/>
            </p:cNvSpPr>
            <p:nvPr/>
          </p:nvSpPr>
          <p:spPr bwMode="auto">
            <a:xfrm>
              <a:off x="8227617" y="3875089"/>
              <a:ext cx="1814908"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cxnSp>
          <p:nvCxnSpPr>
            <p:cNvPr id="72" name="直接连接符 71"/>
            <p:cNvCxnSpPr/>
            <p:nvPr/>
          </p:nvCxnSpPr>
          <p:spPr>
            <a:xfrm>
              <a:off x="6817147" y="5264414"/>
              <a:ext cx="3599486" cy="0"/>
            </a:xfrm>
            <a:prstGeom prst="line">
              <a:avLst/>
            </a:prstGeom>
            <a:ln w="12700">
              <a:solidFill>
                <a:srgbClr val="254061"/>
              </a:solidFill>
              <a:prstDash val="sys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文本框 31"/>
            <p:cNvSpPr txBox="1">
              <a:spLocks noChangeArrowheads="1"/>
            </p:cNvSpPr>
            <p:nvPr/>
          </p:nvSpPr>
          <p:spPr bwMode="auto">
            <a:xfrm>
              <a:off x="8732839" y="4887914"/>
              <a:ext cx="1730376"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grpSp>
      <p:grpSp>
        <p:nvGrpSpPr>
          <p:cNvPr id="74" name="组合 73"/>
          <p:cNvGrpSpPr>
            <a:grpSpLocks/>
          </p:cNvGrpSpPr>
          <p:nvPr/>
        </p:nvGrpSpPr>
        <p:grpSpPr bwMode="auto">
          <a:xfrm>
            <a:off x="1540935" y="1789147"/>
            <a:ext cx="3020484" cy="3489333"/>
            <a:chOff x="1541465" y="1449388"/>
            <a:chExt cx="3019425" cy="3489596"/>
          </a:xfrm>
        </p:grpSpPr>
        <p:sp>
          <p:nvSpPr>
            <p:cNvPr id="75" name="文本框 32"/>
            <p:cNvSpPr txBox="1">
              <a:spLocks noChangeArrowheads="1"/>
            </p:cNvSpPr>
            <p:nvPr/>
          </p:nvSpPr>
          <p:spPr bwMode="auto">
            <a:xfrm>
              <a:off x="3251203" y="1449388"/>
              <a:ext cx="1309687"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a:t>
              </a:r>
            </a:p>
          </p:txBody>
        </p:sp>
        <p:sp>
          <p:nvSpPr>
            <p:cNvPr id="76" name="文本框 33"/>
            <p:cNvSpPr txBox="1">
              <a:spLocks noChangeArrowheads="1"/>
            </p:cNvSpPr>
            <p:nvPr/>
          </p:nvSpPr>
          <p:spPr bwMode="auto">
            <a:xfrm>
              <a:off x="2578103" y="2505075"/>
              <a:ext cx="1385885"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a:t>
              </a:r>
            </a:p>
          </p:txBody>
        </p:sp>
        <p:sp>
          <p:nvSpPr>
            <p:cNvPr id="77" name="文本框 34"/>
            <p:cNvSpPr txBox="1">
              <a:spLocks noChangeArrowheads="1"/>
            </p:cNvSpPr>
            <p:nvPr/>
          </p:nvSpPr>
          <p:spPr bwMode="auto">
            <a:xfrm>
              <a:off x="2059783" y="3532187"/>
              <a:ext cx="1354929"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a:t>
              </a:r>
            </a:p>
          </p:txBody>
        </p:sp>
        <p:sp>
          <p:nvSpPr>
            <p:cNvPr id="78" name="文本框 35"/>
            <p:cNvSpPr txBox="1">
              <a:spLocks noChangeArrowheads="1"/>
            </p:cNvSpPr>
            <p:nvPr/>
          </p:nvSpPr>
          <p:spPr bwMode="auto">
            <a:xfrm>
              <a:off x="1541465" y="4559299"/>
              <a:ext cx="1211259" cy="37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a:t>
              </a:r>
            </a:p>
          </p:txBody>
        </p:sp>
      </p:grpSp>
      <p:sp>
        <p:nvSpPr>
          <p:cNvPr id="24"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5" name="文本框 24"/>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14958071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1+#ppt_w/2"/>
                                          </p:val>
                                        </p:tav>
                                        <p:tav tm="100000">
                                          <p:val>
                                            <p:strVal val="#ppt_x"/>
                                          </p:val>
                                        </p:tav>
                                      </p:tavLst>
                                    </p:anim>
                                    <p:anim calcmode="lin" valueType="num">
                                      <p:cBhvr additive="base">
                                        <p:cTn id="14" dur="50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1000"/>
                                        <p:tgtEl>
                                          <p:spTgt spid="74"/>
                                        </p:tgtEl>
                                      </p:cBhvr>
                                    </p:animEffect>
                                    <p:anim calcmode="lin" valueType="num">
                                      <p:cBhvr>
                                        <p:cTn id="19" dur="1000" fill="hold"/>
                                        <p:tgtEl>
                                          <p:spTgt spid="74"/>
                                        </p:tgtEl>
                                        <p:attrNameLst>
                                          <p:attrName>ppt_x</p:attrName>
                                        </p:attrNameLst>
                                      </p:cBhvr>
                                      <p:tavLst>
                                        <p:tav tm="0">
                                          <p:val>
                                            <p:strVal val="#ppt_x"/>
                                          </p:val>
                                        </p:tav>
                                        <p:tav tm="100000">
                                          <p:val>
                                            <p:strVal val="#ppt_x"/>
                                          </p:val>
                                        </p:tav>
                                      </p:tavLst>
                                    </p:anim>
                                    <p:anim calcmode="lin" valueType="num">
                                      <p:cBhvr>
                                        <p:cTn id="20"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10" repeatCount="6000"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10" fill="hold"/>
                                        <p:tgtEl>
                                          <p:spTgt spid="60"/>
                                        </p:tgtEl>
                                        <p:attrNameLst>
                                          <p:attrName>ppt_w</p:attrName>
                                        </p:attrNameLst>
                                      </p:cBhvr>
                                      <p:tavLst>
                                        <p:tav tm="0" fmla="#ppt_w*sin(2.5*pi*$)">
                                          <p:val>
                                            <p:fltVal val="0"/>
                                          </p:val>
                                        </p:tav>
                                        <p:tav tm="100000">
                                          <p:val>
                                            <p:fltVal val="1"/>
                                          </p:val>
                                        </p:tav>
                                      </p:tavLst>
                                    </p:anim>
                                    <p:anim calcmode="lin" valueType="num">
                                      <p:cBhvr>
                                        <p:cTn id="26" dur="10" fill="hold"/>
                                        <p:tgtEl>
                                          <p:spTgt spid="60"/>
                                        </p:tgtEl>
                                        <p:attrNameLst>
                                          <p:attrName>ppt_h</p:attrName>
                                        </p:attrNameLst>
                                      </p:cBhvr>
                                      <p:tavLst>
                                        <p:tav tm="0">
                                          <p:val>
                                            <p:strVal val="#ppt_h"/>
                                          </p:val>
                                        </p:tav>
                                        <p:tav tm="100000">
                                          <p:val>
                                            <p:strVal val="#ppt_h"/>
                                          </p:val>
                                        </p:tav>
                                      </p:tavLst>
                                    </p:anim>
                                  </p:childTnLst>
                                </p:cTn>
                              </p:par>
                              <p:par>
                                <p:cTn id="27" presetID="21" presetClass="entr" presetSubtype="1" fill="hold" nodeType="withEffect">
                                  <p:stCondLst>
                                    <p:cond delay="10"/>
                                  </p:stCondLst>
                                  <p:childTnLst>
                                    <p:set>
                                      <p:cBhvr>
                                        <p:cTn id="28" dur="1" fill="hold">
                                          <p:stCondLst>
                                            <p:cond delay="0"/>
                                          </p:stCondLst>
                                        </p:cTn>
                                        <p:tgtEl>
                                          <p:spTgt spid="60"/>
                                        </p:tgtEl>
                                        <p:attrNameLst>
                                          <p:attrName>style.visibility</p:attrName>
                                        </p:attrNameLst>
                                      </p:cBhvr>
                                      <p:to>
                                        <p:strVal val="visible"/>
                                      </p:to>
                                    </p:set>
                                    <p:animEffect transition="in" filter="wheel(1)">
                                      <p:cBhvr>
                                        <p:cTn id="29" dur="2000"/>
                                        <p:tgtEl>
                                          <p:spTgt spid="60"/>
                                        </p:tgtEl>
                                      </p:cBhvr>
                                    </p:animEffect>
                                  </p:childTnLst>
                                </p:cTn>
                              </p:par>
                            </p:childTnLst>
                          </p:cTn>
                        </p:par>
                        <p:par>
                          <p:cTn id="30" fill="hold">
                            <p:stCondLst>
                              <p:cond delay="2010"/>
                            </p:stCondLst>
                            <p:childTnLst>
                              <p:par>
                                <p:cTn id="31" presetID="2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down)">
                                      <p:cBhvr>
                                        <p:cTn id="33"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Line 201"/>
          <p:cNvSpPr>
            <a:spLocks noChangeShapeType="1"/>
          </p:cNvSpPr>
          <p:nvPr/>
        </p:nvSpPr>
        <p:spPr bwMode="auto">
          <a:xfrm flipV="1">
            <a:off x="3086532" y="1128220"/>
            <a:ext cx="6379633" cy="4034367"/>
          </a:xfrm>
          <a:prstGeom prst="line">
            <a:avLst/>
          </a:prstGeom>
          <a:noFill/>
          <a:ln w="38100">
            <a:solidFill>
              <a:srgbClr val="25406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2400">
              <a:cs typeface="+mn-ea"/>
            </a:endParaRPr>
          </a:p>
        </p:txBody>
      </p:sp>
      <p:grpSp>
        <p:nvGrpSpPr>
          <p:cNvPr id="25" name="Group 202"/>
          <p:cNvGrpSpPr>
            <a:grpSpLocks/>
          </p:cNvGrpSpPr>
          <p:nvPr/>
        </p:nvGrpSpPr>
        <p:grpSpPr bwMode="auto">
          <a:xfrm>
            <a:off x="3063878" y="4999600"/>
            <a:ext cx="257609" cy="254000"/>
            <a:chOff x="1364" y="3452"/>
            <a:chExt cx="174" cy="172"/>
          </a:xfrm>
        </p:grpSpPr>
        <p:pic>
          <p:nvPicPr>
            <p:cNvPr id="26" name="Picture 203" descr="circuler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04"/>
            <p:cNvSpPr>
              <a:spLocks noChangeArrowheads="1"/>
            </p:cNvSpPr>
            <p:nvPr/>
          </p:nvSpPr>
          <p:spPr bwMode="gray">
            <a:xfrm>
              <a:off x="1364" y="3452"/>
              <a:ext cx="173" cy="172"/>
            </a:xfrm>
            <a:prstGeom prst="ellipse">
              <a:avLst/>
            </a:prstGeom>
            <a:solidFill>
              <a:srgbClr val="25406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sz="2400">
                <a:latin typeface="Arial" charset="0"/>
                <a:cs typeface="+mn-ea"/>
              </a:endParaRPr>
            </a:p>
          </p:txBody>
        </p:sp>
        <p:grpSp>
          <p:nvGrpSpPr>
            <p:cNvPr id="28" name="Group 205"/>
            <p:cNvGrpSpPr>
              <a:grpSpLocks/>
            </p:cNvGrpSpPr>
            <p:nvPr/>
          </p:nvGrpSpPr>
          <p:grpSpPr bwMode="auto">
            <a:xfrm rot="-1297425" flipH="1" flipV="1">
              <a:off x="1380" y="3581"/>
              <a:ext cx="150" cy="36"/>
              <a:chOff x="2528" y="1060"/>
              <a:chExt cx="894" cy="236"/>
            </a:xfrm>
          </p:grpSpPr>
          <p:grpSp>
            <p:nvGrpSpPr>
              <p:cNvPr id="29" name="Group 206"/>
              <p:cNvGrpSpPr>
                <a:grpSpLocks/>
              </p:cNvGrpSpPr>
              <p:nvPr/>
            </p:nvGrpSpPr>
            <p:grpSpPr bwMode="auto">
              <a:xfrm>
                <a:off x="2528" y="1060"/>
                <a:ext cx="742" cy="186"/>
                <a:chOff x="1565" y="2568"/>
                <a:chExt cx="1118" cy="279"/>
              </a:xfrm>
            </p:grpSpPr>
            <p:sp>
              <p:nvSpPr>
                <p:cNvPr id="38" name="AutoShape 20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39" name="AutoShape 20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40" name="AutoShape 20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41" name="AutoShape 21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nvGrpSpPr>
              <p:cNvPr id="30" name="Group 211"/>
              <p:cNvGrpSpPr>
                <a:grpSpLocks/>
              </p:cNvGrpSpPr>
              <p:nvPr/>
            </p:nvGrpSpPr>
            <p:grpSpPr bwMode="auto">
              <a:xfrm rot="1353540">
                <a:off x="2680" y="1110"/>
                <a:ext cx="742" cy="186"/>
                <a:chOff x="1565" y="2568"/>
                <a:chExt cx="1118" cy="279"/>
              </a:xfrm>
            </p:grpSpPr>
            <p:sp>
              <p:nvSpPr>
                <p:cNvPr id="34" name="AutoShape 21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35" name="AutoShape 21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36" name="AutoShape 21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37" name="AutoShape 21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grpSp>
      <p:grpSp>
        <p:nvGrpSpPr>
          <p:cNvPr id="42" name="Group 217"/>
          <p:cNvGrpSpPr>
            <a:grpSpLocks/>
          </p:cNvGrpSpPr>
          <p:nvPr/>
        </p:nvGrpSpPr>
        <p:grpSpPr bwMode="auto">
          <a:xfrm>
            <a:off x="5307545" y="3539100"/>
            <a:ext cx="257609" cy="254000"/>
            <a:chOff x="1364" y="3452"/>
            <a:chExt cx="174" cy="172"/>
          </a:xfrm>
        </p:grpSpPr>
        <p:pic>
          <p:nvPicPr>
            <p:cNvPr id="43" name="Picture 218" descr="circuler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Oval 219"/>
            <p:cNvSpPr>
              <a:spLocks noChangeArrowheads="1"/>
            </p:cNvSpPr>
            <p:nvPr/>
          </p:nvSpPr>
          <p:spPr bwMode="gray">
            <a:xfrm>
              <a:off x="1364" y="3452"/>
              <a:ext cx="173" cy="172"/>
            </a:xfrm>
            <a:prstGeom prst="ellipse">
              <a:avLst/>
            </a:prstGeom>
            <a:solidFill>
              <a:srgbClr val="E46C0A"/>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sz="2400">
                <a:latin typeface="Arial" charset="0"/>
                <a:cs typeface="+mn-ea"/>
              </a:endParaRPr>
            </a:p>
          </p:txBody>
        </p:sp>
        <p:grpSp>
          <p:nvGrpSpPr>
            <p:cNvPr id="45" name="Group 220"/>
            <p:cNvGrpSpPr>
              <a:grpSpLocks/>
            </p:cNvGrpSpPr>
            <p:nvPr/>
          </p:nvGrpSpPr>
          <p:grpSpPr bwMode="auto">
            <a:xfrm rot="-1297425" flipH="1" flipV="1">
              <a:off x="1380" y="3581"/>
              <a:ext cx="150" cy="36"/>
              <a:chOff x="2528" y="1060"/>
              <a:chExt cx="894" cy="236"/>
            </a:xfrm>
          </p:grpSpPr>
          <p:grpSp>
            <p:nvGrpSpPr>
              <p:cNvPr id="46" name="Group 221"/>
              <p:cNvGrpSpPr>
                <a:grpSpLocks/>
              </p:cNvGrpSpPr>
              <p:nvPr/>
            </p:nvGrpSpPr>
            <p:grpSpPr bwMode="auto">
              <a:xfrm>
                <a:off x="2528" y="1060"/>
                <a:ext cx="742" cy="186"/>
                <a:chOff x="1565" y="2568"/>
                <a:chExt cx="1118" cy="279"/>
              </a:xfrm>
            </p:grpSpPr>
            <p:sp>
              <p:nvSpPr>
                <p:cNvPr id="52" name="AutoShape 22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53" name="AutoShape 22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54" name="AutoShape 22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55" name="AutoShape 22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nvGrpSpPr>
              <p:cNvPr id="47" name="Group 226"/>
              <p:cNvGrpSpPr>
                <a:grpSpLocks/>
              </p:cNvGrpSpPr>
              <p:nvPr/>
            </p:nvGrpSpPr>
            <p:grpSpPr bwMode="auto">
              <a:xfrm rot="1353540">
                <a:off x="2680" y="1110"/>
                <a:ext cx="742" cy="186"/>
                <a:chOff x="1565" y="2568"/>
                <a:chExt cx="1118" cy="279"/>
              </a:xfrm>
            </p:grpSpPr>
            <p:sp>
              <p:nvSpPr>
                <p:cNvPr id="48" name="AutoShape 22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49" name="AutoShape 22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50" name="AutoShape 22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51" name="AutoShape 23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grpSp>
      <p:grpSp>
        <p:nvGrpSpPr>
          <p:cNvPr id="56" name="Group 232"/>
          <p:cNvGrpSpPr>
            <a:grpSpLocks/>
          </p:cNvGrpSpPr>
          <p:nvPr/>
        </p:nvGrpSpPr>
        <p:grpSpPr bwMode="auto">
          <a:xfrm>
            <a:off x="7451728" y="2207717"/>
            <a:ext cx="257609" cy="254000"/>
            <a:chOff x="1364" y="3452"/>
            <a:chExt cx="174" cy="172"/>
          </a:xfrm>
        </p:grpSpPr>
        <p:pic>
          <p:nvPicPr>
            <p:cNvPr id="57" name="Picture 233" descr="circuler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Oval 234"/>
            <p:cNvSpPr>
              <a:spLocks noChangeArrowheads="1"/>
            </p:cNvSpPr>
            <p:nvPr/>
          </p:nvSpPr>
          <p:spPr bwMode="gray">
            <a:xfrm>
              <a:off x="1364" y="3452"/>
              <a:ext cx="173" cy="172"/>
            </a:xfrm>
            <a:prstGeom prst="ellipse">
              <a:avLst/>
            </a:prstGeom>
            <a:solidFill>
              <a:srgbClr val="25406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sz="2400">
                <a:latin typeface="Arial" charset="0"/>
                <a:cs typeface="+mn-ea"/>
              </a:endParaRPr>
            </a:p>
          </p:txBody>
        </p:sp>
        <p:grpSp>
          <p:nvGrpSpPr>
            <p:cNvPr id="59" name="Group 235"/>
            <p:cNvGrpSpPr>
              <a:grpSpLocks/>
            </p:cNvGrpSpPr>
            <p:nvPr/>
          </p:nvGrpSpPr>
          <p:grpSpPr bwMode="auto">
            <a:xfrm rot="-1297425" flipH="1" flipV="1">
              <a:off x="1380" y="3581"/>
              <a:ext cx="150" cy="36"/>
              <a:chOff x="2528" y="1060"/>
              <a:chExt cx="894" cy="236"/>
            </a:xfrm>
          </p:grpSpPr>
          <p:grpSp>
            <p:nvGrpSpPr>
              <p:cNvPr id="79" name="Group 236"/>
              <p:cNvGrpSpPr>
                <a:grpSpLocks/>
              </p:cNvGrpSpPr>
              <p:nvPr/>
            </p:nvGrpSpPr>
            <p:grpSpPr bwMode="auto">
              <a:xfrm>
                <a:off x="2528" y="1060"/>
                <a:ext cx="742" cy="186"/>
                <a:chOff x="1565" y="2568"/>
                <a:chExt cx="1118" cy="279"/>
              </a:xfrm>
            </p:grpSpPr>
            <p:sp>
              <p:nvSpPr>
                <p:cNvPr id="85" name="AutoShape 23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6" name="AutoShape 23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7" name="AutoShape 23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8" name="AutoShape 24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nvGrpSpPr>
              <p:cNvPr id="80" name="Group 241"/>
              <p:cNvGrpSpPr>
                <a:grpSpLocks/>
              </p:cNvGrpSpPr>
              <p:nvPr/>
            </p:nvGrpSpPr>
            <p:grpSpPr bwMode="auto">
              <a:xfrm rot="1353540">
                <a:off x="2680" y="1110"/>
                <a:ext cx="742" cy="186"/>
                <a:chOff x="1565" y="2568"/>
                <a:chExt cx="1118" cy="279"/>
              </a:xfrm>
            </p:grpSpPr>
            <p:sp>
              <p:nvSpPr>
                <p:cNvPr id="81" name="AutoShape 24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2" name="AutoShape 24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3" name="AutoShape 24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84" name="AutoShape 24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grpSp>
      <p:grpSp>
        <p:nvGrpSpPr>
          <p:cNvPr id="89" name="Group 247"/>
          <p:cNvGrpSpPr>
            <a:grpSpLocks/>
          </p:cNvGrpSpPr>
          <p:nvPr/>
        </p:nvGrpSpPr>
        <p:grpSpPr bwMode="auto">
          <a:xfrm>
            <a:off x="9246031" y="1028733"/>
            <a:ext cx="270933" cy="254000"/>
            <a:chOff x="1355" y="3452"/>
            <a:chExt cx="183" cy="172"/>
          </a:xfrm>
        </p:grpSpPr>
        <p:pic>
          <p:nvPicPr>
            <p:cNvPr id="90" name="Picture 248" descr="circuler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Oval 249"/>
            <p:cNvSpPr>
              <a:spLocks noChangeArrowheads="1"/>
            </p:cNvSpPr>
            <p:nvPr/>
          </p:nvSpPr>
          <p:spPr bwMode="gray">
            <a:xfrm>
              <a:off x="1364" y="3452"/>
              <a:ext cx="173" cy="172"/>
            </a:xfrm>
            <a:prstGeom prst="ellipse">
              <a:avLst/>
            </a:prstGeom>
            <a:solidFill>
              <a:srgbClr val="E46C0A"/>
            </a:solidFill>
            <a:ln w="9525" algn="ctr">
              <a:noFill/>
              <a:round/>
              <a:headEnd/>
              <a:tailEnd/>
            </a:ln>
            <a:effectLst/>
          </p:spPr>
          <p:txBody>
            <a:bodyPr wrap="none" anchor="ctr"/>
            <a:lstStyle/>
            <a:p>
              <a:pPr>
                <a:defRPr/>
              </a:pPr>
              <a:endParaRPr lang="zh-CN" altLang="en-US" sz="2400">
                <a:latin typeface="Arial" charset="0"/>
                <a:cs typeface="+mn-ea"/>
              </a:endParaRPr>
            </a:p>
          </p:txBody>
        </p:sp>
        <p:grpSp>
          <p:nvGrpSpPr>
            <p:cNvPr id="92" name="Group 250"/>
            <p:cNvGrpSpPr>
              <a:grpSpLocks/>
            </p:cNvGrpSpPr>
            <p:nvPr/>
          </p:nvGrpSpPr>
          <p:grpSpPr bwMode="auto">
            <a:xfrm rot="-1297425" flipH="1" flipV="1">
              <a:off x="1380" y="3581"/>
              <a:ext cx="150" cy="36"/>
              <a:chOff x="2528" y="1060"/>
              <a:chExt cx="894" cy="236"/>
            </a:xfrm>
          </p:grpSpPr>
          <p:grpSp>
            <p:nvGrpSpPr>
              <p:cNvPr id="94" name="Group 251"/>
              <p:cNvGrpSpPr>
                <a:grpSpLocks/>
              </p:cNvGrpSpPr>
              <p:nvPr/>
            </p:nvGrpSpPr>
            <p:grpSpPr bwMode="auto">
              <a:xfrm>
                <a:off x="2528" y="1060"/>
                <a:ext cx="742" cy="186"/>
                <a:chOff x="1565" y="2568"/>
                <a:chExt cx="1118" cy="279"/>
              </a:xfrm>
            </p:grpSpPr>
            <p:sp>
              <p:nvSpPr>
                <p:cNvPr id="100" name="AutoShape 25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1" name="AutoShape 25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2" name="AutoShape 25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3" name="AutoShape 25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nvGrpSpPr>
              <p:cNvPr id="95" name="Group 256"/>
              <p:cNvGrpSpPr>
                <a:grpSpLocks/>
              </p:cNvGrpSpPr>
              <p:nvPr/>
            </p:nvGrpSpPr>
            <p:grpSpPr bwMode="auto">
              <a:xfrm rot="1353540">
                <a:off x="2680" y="1110"/>
                <a:ext cx="742" cy="186"/>
                <a:chOff x="1565" y="2568"/>
                <a:chExt cx="1118" cy="279"/>
              </a:xfrm>
            </p:grpSpPr>
            <p:sp>
              <p:nvSpPr>
                <p:cNvPr id="96" name="AutoShape 25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97" name="AutoShape 25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98" name="AutoShape 25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99" name="AutoShape 26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grpSp>
        </p:grpSp>
        <p:pic>
          <p:nvPicPr>
            <p:cNvPr id="93" name="Picture 261" descr="light_shadow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4" name="AutoShape 262"/>
          <p:cNvSpPr>
            <a:spLocks noChangeArrowheads="1"/>
          </p:cNvSpPr>
          <p:nvPr/>
        </p:nvSpPr>
        <p:spPr bwMode="gray">
          <a:xfrm>
            <a:off x="1249264" y="4559336"/>
            <a:ext cx="1786467" cy="436033"/>
          </a:xfrm>
          <a:prstGeom prst="roundRect">
            <a:avLst>
              <a:gd name="adj" fmla="val 22815"/>
            </a:avLst>
          </a:prstGeom>
          <a:solidFill>
            <a:srgbClr val="254061"/>
          </a:solidFill>
          <a:ln w="28575" algn="ctr">
            <a:solidFill>
              <a:srgbClr val="F2F2F2"/>
            </a:solidFill>
            <a:round/>
            <a:headEnd/>
            <a:tailEnd/>
          </a:ln>
          <a:effectLst>
            <a:outerShdw blurRad="88900" dist="75434" dir="2699996" algn="ctr" rotWithShape="0">
              <a:srgbClr val="000000">
                <a:alpha val="23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5" name="AutoShape 263"/>
          <p:cNvSpPr>
            <a:spLocks noChangeArrowheads="1"/>
          </p:cNvSpPr>
          <p:nvPr/>
        </p:nvSpPr>
        <p:spPr bwMode="gray">
          <a:xfrm>
            <a:off x="3507748" y="3103070"/>
            <a:ext cx="1786467" cy="436033"/>
          </a:xfrm>
          <a:prstGeom prst="roundRect">
            <a:avLst>
              <a:gd name="adj" fmla="val 22815"/>
            </a:avLst>
          </a:prstGeom>
          <a:solidFill>
            <a:srgbClr val="E46C0A"/>
          </a:solidFill>
          <a:ln w="28575" algn="ctr">
            <a:solidFill>
              <a:srgbClr val="F2F2F2"/>
            </a:solidFill>
            <a:round/>
            <a:headEnd/>
            <a:tailEnd/>
          </a:ln>
          <a:effectLst>
            <a:outerShdw blurRad="88900" dist="75434" dir="2699996" algn="ctr" rotWithShape="0">
              <a:srgbClr val="000000">
                <a:alpha val="23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6" name="AutoShape 264"/>
          <p:cNvSpPr>
            <a:spLocks noChangeArrowheads="1"/>
          </p:cNvSpPr>
          <p:nvPr/>
        </p:nvSpPr>
        <p:spPr bwMode="gray">
          <a:xfrm>
            <a:off x="5565148" y="1771687"/>
            <a:ext cx="1786467" cy="436033"/>
          </a:xfrm>
          <a:prstGeom prst="roundRect">
            <a:avLst>
              <a:gd name="adj" fmla="val 22815"/>
            </a:avLst>
          </a:prstGeom>
          <a:solidFill>
            <a:srgbClr val="254061"/>
          </a:solidFill>
          <a:ln w="28575" algn="ctr">
            <a:solidFill>
              <a:srgbClr val="F2F2F2"/>
            </a:solidFill>
            <a:round/>
            <a:headEnd/>
            <a:tailEnd/>
          </a:ln>
          <a:effectLst>
            <a:outerShdw blurRad="88900" dist="75434" dir="2699996" algn="ctr" rotWithShape="0">
              <a:srgbClr val="000000">
                <a:alpha val="23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cs typeface="+mn-ea"/>
            </a:endParaRPr>
          </a:p>
        </p:txBody>
      </p:sp>
      <p:sp>
        <p:nvSpPr>
          <p:cNvPr id="107" name="Text Box 265"/>
          <p:cNvSpPr txBox="1">
            <a:spLocks noChangeArrowheads="1"/>
          </p:cNvSpPr>
          <p:nvPr/>
        </p:nvSpPr>
        <p:spPr bwMode="white">
          <a:xfrm>
            <a:off x="1585813" y="4538169"/>
            <a:ext cx="10752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2133">
                <a:solidFill>
                  <a:srgbClr val="FFFFFF"/>
                </a:solidFill>
                <a:cs typeface="+mn-ea"/>
              </a:rPr>
              <a:t>第一步</a:t>
            </a:r>
          </a:p>
        </p:txBody>
      </p:sp>
      <p:sp>
        <p:nvSpPr>
          <p:cNvPr id="108" name="Text Box 266"/>
          <p:cNvSpPr txBox="1">
            <a:spLocks noChangeArrowheads="1"/>
          </p:cNvSpPr>
          <p:nvPr/>
        </p:nvSpPr>
        <p:spPr bwMode="white">
          <a:xfrm>
            <a:off x="3808313" y="3086135"/>
            <a:ext cx="10752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2133">
                <a:solidFill>
                  <a:srgbClr val="FFFFFF"/>
                </a:solidFill>
                <a:cs typeface="+mn-ea"/>
              </a:rPr>
              <a:t>第二步</a:t>
            </a:r>
          </a:p>
        </p:txBody>
      </p:sp>
      <p:sp>
        <p:nvSpPr>
          <p:cNvPr id="109" name="Text Box 267"/>
          <p:cNvSpPr txBox="1">
            <a:spLocks noChangeArrowheads="1"/>
          </p:cNvSpPr>
          <p:nvPr/>
        </p:nvSpPr>
        <p:spPr bwMode="white">
          <a:xfrm>
            <a:off x="5946148" y="1748402"/>
            <a:ext cx="10752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2133">
                <a:solidFill>
                  <a:srgbClr val="FFFFFF"/>
                </a:solidFill>
                <a:cs typeface="+mn-ea"/>
              </a:rPr>
              <a:t>第三步</a:t>
            </a:r>
          </a:p>
        </p:txBody>
      </p:sp>
      <p:sp>
        <p:nvSpPr>
          <p:cNvPr id="110" name="Text Box 269"/>
          <p:cNvSpPr txBox="1">
            <a:spLocks noChangeArrowheads="1"/>
          </p:cNvSpPr>
          <p:nvPr/>
        </p:nvSpPr>
        <p:spPr bwMode="black">
          <a:xfrm>
            <a:off x="3192363" y="5145651"/>
            <a:ext cx="4125384" cy="91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p:txBody>
      </p:sp>
      <p:sp>
        <p:nvSpPr>
          <p:cNvPr id="111" name="Text Box 270"/>
          <p:cNvSpPr txBox="1">
            <a:spLocks noChangeArrowheads="1"/>
          </p:cNvSpPr>
          <p:nvPr/>
        </p:nvSpPr>
        <p:spPr bwMode="black">
          <a:xfrm>
            <a:off x="5484715" y="3685151"/>
            <a:ext cx="4125383" cy="91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p:txBody>
      </p:sp>
      <p:sp>
        <p:nvSpPr>
          <p:cNvPr id="112" name="Text Box 271"/>
          <p:cNvSpPr txBox="1">
            <a:spLocks noChangeArrowheads="1"/>
          </p:cNvSpPr>
          <p:nvPr/>
        </p:nvSpPr>
        <p:spPr bwMode="black">
          <a:xfrm>
            <a:off x="7635249" y="2398217"/>
            <a:ext cx="4125383" cy="91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a:p>
            <a:pPr eaLnBrk="1" hangingPunct="1">
              <a:spcBef>
                <a:spcPct val="50000"/>
              </a:spcBef>
              <a:buFontTx/>
              <a:buChar char="•"/>
            </a:pPr>
            <a:r>
              <a:rPr lang="en-US" altLang="zh-CN" sz="2133" dirty="0">
                <a:solidFill>
                  <a:srgbClr val="969696"/>
                </a:solidFill>
                <a:cs typeface="+mn-ea"/>
              </a:rPr>
              <a:t> </a:t>
            </a:r>
            <a:r>
              <a:rPr lang="zh-CN" altLang="en-US" sz="2133">
                <a:solidFill>
                  <a:srgbClr val="969696"/>
                </a:solidFill>
                <a:cs typeface="+mn-ea"/>
              </a:rPr>
              <a:t>在此添加标题或目录索引</a:t>
            </a:r>
          </a:p>
        </p:txBody>
      </p:sp>
      <p:sp>
        <p:nvSpPr>
          <p:cNvPr id="72"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73" name="文本框 72"/>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8645432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down)">
                                      <p:cBhvr>
                                        <p:cTn id="7" dur="1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shangdongying\Desktop\chicago-illinois-nigh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83" y="0"/>
            <a:ext cx="12240683" cy="6858000"/>
          </a:xfrm>
          <a:prstGeom prst="rect">
            <a:avLst/>
          </a:prstGeom>
          <a:noFill/>
        </p:spPr>
      </p:pic>
      <p:sp>
        <p:nvSpPr>
          <p:cNvPr id="7" name="梯形 6"/>
          <p:cNvSpPr/>
          <p:nvPr/>
        </p:nvSpPr>
        <p:spPr>
          <a:xfrm rot="5400000">
            <a:off x="2614789" y="-2667000"/>
            <a:ext cx="6858000" cy="12192000"/>
          </a:xfrm>
          <a:prstGeom prst="trapezoid">
            <a:avLst>
              <a:gd name="adj" fmla="val 27989"/>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8" name="直角三角形 7"/>
          <p:cNvSpPr/>
          <p:nvPr/>
        </p:nvSpPr>
        <p:spPr>
          <a:xfrm flipH="1">
            <a:off x="0" y="4773151"/>
            <a:ext cx="12192000" cy="208485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9" name="直角三角形 8"/>
          <p:cNvSpPr/>
          <p:nvPr/>
        </p:nvSpPr>
        <p:spPr>
          <a:xfrm flipH="1" flipV="1">
            <a:off x="0" y="0"/>
            <a:ext cx="12192000" cy="198884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0" name="TextBox 9"/>
          <p:cNvSpPr txBox="1"/>
          <p:nvPr/>
        </p:nvSpPr>
        <p:spPr>
          <a:xfrm>
            <a:off x="527381" y="1700811"/>
            <a:ext cx="2016224" cy="2533899"/>
          </a:xfrm>
          <a:prstGeom prst="rect">
            <a:avLst/>
          </a:prstGeom>
          <a:noFill/>
        </p:spPr>
        <p:txBody>
          <a:bodyPr wrap="square" rtlCol="0">
            <a:spAutoFit/>
          </a:bodyPr>
          <a:lstStyle/>
          <a:p>
            <a:r>
              <a:rPr lang="en-US" altLang="zh-CN" sz="15866" dirty="0">
                <a:solidFill>
                  <a:schemeClr val="bg1"/>
                </a:solidFill>
                <a:latin typeface="+mn-ea"/>
                <a:cs typeface="+mn-ea"/>
              </a:rPr>
              <a:t>P</a:t>
            </a:r>
            <a:endParaRPr lang="zh-CN" altLang="en-US" sz="15866" dirty="0">
              <a:solidFill>
                <a:schemeClr val="bg1"/>
              </a:solidFill>
              <a:latin typeface="+mn-ea"/>
              <a:cs typeface="+mn-ea"/>
            </a:endParaRPr>
          </a:p>
        </p:txBody>
      </p:sp>
      <p:sp>
        <p:nvSpPr>
          <p:cNvPr id="11" name="TextBox 10"/>
          <p:cNvSpPr txBox="1"/>
          <p:nvPr/>
        </p:nvSpPr>
        <p:spPr>
          <a:xfrm>
            <a:off x="1487488" y="2334931"/>
            <a:ext cx="3360373" cy="1733680"/>
          </a:xfrm>
          <a:prstGeom prst="rect">
            <a:avLst/>
          </a:prstGeom>
          <a:noFill/>
        </p:spPr>
        <p:txBody>
          <a:bodyPr wrap="square" rtlCol="0">
            <a:spAutoFit/>
          </a:bodyPr>
          <a:lstStyle/>
          <a:p>
            <a:r>
              <a:rPr lang="en-US" altLang="zh-CN" sz="10666" dirty="0">
                <a:solidFill>
                  <a:schemeClr val="bg1"/>
                </a:solidFill>
                <a:latin typeface="+mn-ea"/>
                <a:cs typeface="+mn-ea"/>
              </a:rPr>
              <a:t>art</a:t>
            </a:r>
            <a:endParaRPr lang="zh-CN" altLang="en-US" sz="10666" dirty="0">
              <a:solidFill>
                <a:schemeClr val="bg1"/>
              </a:solidFill>
              <a:latin typeface="+mn-ea"/>
              <a:cs typeface="+mn-ea"/>
            </a:endParaRPr>
          </a:p>
        </p:txBody>
      </p:sp>
      <p:sp>
        <p:nvSpPr>
          <p:cNvPr id="12" name="TextBox 11"/>
          <p:cNvSpPr txBox="1"/>
          <p:nvPr/>
        </p:nvSpPr>
        <p:spPr>
          <a:xfrm>
            <a:off x="3599724" y="2336490"/>
            <a:ext cx="4224469" cy="1733680"/>
          </a:xfrm>
          <a:prstGeom prst="rect">
            <a:avLst/>
          </a:prstGeom>
          <a:noFill/>
        </p:spPr>
        <p:txBody>
          <a:bodyPr wrap="square" rtlCol="0">
            <a:spAutoFit/>
          </a:bodyPr>
          <a:lstStyle/>
          <a:p>
            <a:r>
              <a:rPr lang="en-US" altLang="zh-CN" sz="10666" dirty="0">
                <a:solidFill>
                  <a:schemeClr val="bg1"/>
                </a:solidFill>
                <a:latin typeface="+mn-ea"/>
                <a:cs typeface="+mn-ea"/>
              </a:rPr>
              <a:t>two</a:t>
            </a:r>
            <a:endParaRPr lang="zh-CN" altLang="en-US" sz="10666" dirty="0">
              <a:solidFill>
                <a:schemeClr val="bg1"/>
              </a:solidFill>
              <a:latin typeface="+mn-ea"/>
              <a:cs typeface="+mn-ea"/>
            </a:endParaRPr>
          </a:p>
        </p:txBody>
      </p:sp>
      <p:sp>
        <p:nvSpPr>
          <p:cNvPr id="13" name="直角三角形 12"/>
          <p:cNvSpPr/>
          <p:nvPr/>
        </p:nvSpPr>
        <p:spPr>
          <a:xfrm rot="10800000">
            <a:off x="0" y="-3"/>
            <a:ext cx="12192000" cy="20848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nvGrpSpPr>
          <p:cNvPr id="2" name="组合 1"/>
          <p:cNvGrpSpPr/>
          <p:nvPr/>
        </p:nvGrpSpPr>
        <p:grpSpPr>
          <a:xfrm>
            <a:off x="8592276" y="2"/>
            <a:ext cx="3599725" cy="6316257"/>
            <a:chOff x="8592275" y="0"/>
            <a:chExt cx="3599725" cy="6316257"/>
          </a:xfrm>
        </p:grpSpPr>
        <p:sp>
          <p:nvSpPr>
            <p:cNvPr id="15" name="平行四边形 14"/>
            <p:cNvSpPr/>
            <p:nvPr/>
          </p:nvSpPr>
          <p:spPr>
            <a:xfrm rot="5400000" flipH="1">
              <a:off x="8197585" y="394692"/>
              <a:ext cx="4389107" cy="3599723"/>
            </a:xfrm>
            <a:prstGeom prst="parallelogram">
              <a:avLst>
                <a:gd name="adj" fmla="val 63758"/>
              </a:avLst>
            </a:prstGeom>
            <a:solidFill>
              <a:schemeClr val="accent6">
                <a:lumMod val="50000"/>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6" name="平行四边形 15"/>
            <p:cNvSpPr/>
            <p:nvPr/>
          </p:nvSpPr>
          <p:spPr>
            <a:xfrm rot="5400000">
              <a:off x="8380937" y="2505195"/>
              <a:ext cx="4022400" cy="3599723"/>
            </a:xfrm>
            <a:prstGeom prst="parallelogram">
              <a:avLst>
                <a:gd name="adj" fmla="val 54036"/>
              </a:avLst>
            </a:pr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sp>
        <p:nvSpPr>
          <p:cNvPr id="17" name="TextBox 51"/>
          <p:cNvSpPr txBox="1"/>
          <p:nvPr/>
        </p:nvSpPr>
        <p:spPr>
          <a:xfrm>
            <a:off x="719403" y="883548"/>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14" name="文本框 1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7152715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7"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3490386" y="1140886"/>
            <a:ext cx="4740924" cy="4893733"/>
            <a:chOff x="2617788" y="855663"/>
            <a:chExt cx="3555499" cy="3670299"/>
          </a:xfrm>
        </p:grpSpPr>
        <p:sp>
          <p:nvSpPr>
            <p:cNvPr id="6" name="Freeform 14"/>
            <p:cNvSpPr>
              <a:spLocks/>
            </p:cNvSpPr>
            <p:nvPr/>
          </p:nvSpPr>
          <p:spPr bwMode="auto">
            <a:xfrm>
              <a:off x="4451350" y="855663"/>
              <a:ext cx="1712913" cy="3152774"/>
            </a:xfrm>
            <a:custGeom>
              <a:avLst/>
              <a:gdLst>
                <a:gd name="T0" fmla="*/ 0 w 457"/>
                <a:gd name="T1" fmla="*/ 0 h 841"/>
                <a:gd name="T2" fmla="*/ 0 w 457"/>
                <a:gd name="T3" fmla="*/ 2147483647 h 841"/>
                <a:gd name="T4" fmla="*/ 702436760 w 457"/>
                <a:gd name="T5" fmla="*/ 2147483647 h 841"/>
                <a:gd name="T6" fmla="*/ 2147483647 w 457"/>
                <a:gd name="T7" fmla="*/ 2147483647 h 841"/>
                <a:gd name="T8" fmla="*/ 2147483647 w 457"/>
                <a:gd name="T9" fmla="*/ 2147483647 h 841"/>
                <a:gd name="T10" fmla="*/ 2147483647 w 457"/>
                <a:gd name="T11" fmla="*/ 2147483647 h 841"/>
                <a:gd name="T12" fmla="*/ 2147483647 w 457"/>
                <a:gd name="T13" fmla="*/ 2147483647 h 841"/>
                <a:gd name="T14" fmla="*/ 0 w 457"/>
                <a:gd name="T15" fmla="*/ 0 h 8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7" h="841">
                  <a:moveTo>
                    <a:pt x="0" y="0"/>
                  </a:moveTo>
                  <a:cubicBezTo>
                    <a:pt x="0" y="192"/>
                    <a:pt x="0" y="192"/>
                    <a:pt x="0" y="192"/>
                  </a:cubicBezTo>
                  <a:cubicBezTo>
                    <a:pt x="16" y="190"/>
                    <a:pt x="33" y="188"/>
                    <a:pt x="50" y="188"/>
                  </a:cubicBezTo>
                  <a:cubicBezTo>
                    <a:pt x="229" y="188"/>
                    <a:pt x="374" y="333"/>
                    <a:pt x="374" y="512"/>
                  </a:cubicBezTo>
                  <a:cubicBezTo>
                    <a:pt x="374" y="630"/>
                    <a:pt x="311" y="734"/>
                    <a:pt x="216" y="791"/>
                  </a:cubicBezTo>
                  <a:cubicBezTo>
                    <a:pt x="249" y="841"/>
                    <a:pt x="249" y="841"/>
                    <a:pt x="249" y="841"/>
                  </a:cubicBezTo>
                  <a:cubicBezTo>
                    <a:pt x="385" y="753"/>
                    <a:pt x="457" y="619"/>
                    <a:pt x="457" y="458"/>
                  </a:cubicBezTo>
                  <a:cubicBezTo>
                    <a:pt x="457" y="205"/>
                    <a:pt x="253" y="0"/>
                    <a:pt x="0" y="0"/>
                  </a:cubicBezTo>
                  <a:close/>
                </a:path>
              </a:pathLst>
            </a:custGeom>
            <a:solidFill>
              <a:schemeClr val="accent6">
                <a:lumMod val="75000"/>
              </a:schemeClr>
            </a:solidFill>
            <a:ln w="28575">
              <a:solidFill>
                <a:srgbClr val="F2F2F2"/>
              </a:solidFill>
              <a:round/>
              <a:headEnd/>
              <a:tailEnd/>
            </a:ln>
            <a:effectLst>
              <a:outerShdw blurRad="88900" dist="75434" dir="2699985" rotWithShape="0">
                <a:scrgbClr r="0" g="0" b="0">
                  <a:alpha val="23000"/>
                </a:scrgbClr>
              </a:outerShdw>
            </a:effectLst>
            <a:extLst/>
          </p:spPr>
          <p:txBody>
            <a:bodyPr/>
            <a:lstStyle/>
            <a:p>
              <a:endParaRPr lang="zh-CN" altLang="en-US" sz="2400">
                <a:cs typeface="+mn-ea"/>
              </a:endParaRPr>
            </a:p>
          </p:txBody>
        </p:sp>
        <p:sp>
          <p:nvSpPr>
            <p:cNvPr id="7" name="Freeform 15"/>
            <p:cNvSpPr>
              <a:spLocks/>
            </p:cNvSpPr>
            <p:nvPr/>
          </p:nvSpPr>
          <p:spPr bwMode="auto">
            <a:xfrm>
              <a:off x="2617788" y="855663"/>
              <a:ext cx="1833563" cy="1952624"/>
            </a:xfrm>
            <a:custGeom>
              <a:avLst/>
              <a:gdLst>
                <a:gd name="T0" fmla="*/ 2147483647 w 489"/>
                <a:gd name="T1" fmla="*/ 2147483647 h 521"/>
                <a:gd name="T2" fmla="*/ 2147483647 w 489"/>
                <a:gd name="T3" fmla="*/ 0 h 521"/>
                <a:gd name="T4" fmla="*/ 2147483647 w 489"/>
                <a:gd name="T5" fmla="*/ 56183851 h 521"/>
                <a:gd name="T6" fmla="*/ 492088563 w 489"/>
                <a:gd name="T7" fmla="*/ 2147483647 h 521"/>
                <a:gd name="T8" fmla="*/ 2147483647 w 489"/>
                <a:gd name="T9" fmla="*/ 2147483647 h 521"/>
                <a:gd name="T10" fmla="*/ 2147483647 w 489"/>
                <a:gd name="T11" fmla="*/ 2147483647 h 5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9" h="521">
                  <a:moveTo>
                    <a:pt x="489" y="192"/>
                  </a:moveTo>
                  <a:cubicBezTo>
                    <a:pt x="489" y="0"/>
                    <a:pt x="489" y="0"/>
                    <a:pt x="489" y="0"/>
                  </a:cubicBezTo>
                  <a:cubicBezTo>
                    <a:pt x="468" y="0"/>
                    <a:pt x="445" y="2"/>
                    <a:pt x="425" y="4"/>
                  </a:cubicBezTo>
                  <a:cubicBezTo>
                    <a:pt x="175" y="40"/>
                    <a:pt x="0" y="271"/>
                    <a:pt x="35" y="521"/>
                  </a:cubicBezTo>
                  <a:cubicBezTo>
                    <a:pt x="216" y="496"/>
                    <a:pt x="216" y="496"/>
                    <a:pt x="216" y="496"/>
                  </a:cubicBezTo>
                  <a:cubicBezTo>
                    <a:pt x="223" y="342"/>
                    <a:pt x="339" y="216"/>
                    <a:pt x="489" y="192"/>
                  </a:cubicBezTo>
                  <a:close/>
                </a:path>
              </a:pathLst>
            </a:custGeom>
            <a:solidFill>
              <a:srgbClr val="254061"/>
            </a:solidFill>
            <a:ln w="28575">
              <a:solidFill>
                <a:srgbClr val="F2F2F2"/>
              </a:solidFill>
              <a:round/>
              <a:headEnd/>
              <a:tailEnd/>
            </a:ln>
            <a:effectLst>
              <a:outerShdw blurRad="88900" dist="75434" dir="2699985" rotWithShape="0">
                <a:scrgbClr r="0" g="0" b="0">
                  <a:alpha val="23000"/>
                </a:scrgbClr>
              </a:outerShdw>
            </a:effectLst>
            <a:extLst/>
          </p:spPr>
          <p:txBody>
            <a:bodyPr/>
            <a:lstStyle/>
            <a:p>
              <a:endParaRPr lang="zh-CN" altLang="en-US" sz="2400">
                <a:cs typeface="+mn-ea"/>
              </a:endParaRPr>
            </a:p>
          </p:txBody>
        </p:sp>
        <p:sp>
          <p:nvSpPr>
            <p:cNvPr id="8" name="Freeform 16"/>
            <p:cNvSpPr>
              <a:spLocks/>
            </p:cNvSpPr>
            <p:nvPr/>
          </p:nvSpPr>
          <p:spPr bwMode="auto">
            <a:xfrm>
              <a:off x="2747963" y="2714625"/>
              <a:ext cx="2636838" cy="1811337"/>
            </a:xfrm>
            <a:custGeom>
              <a:avLst/>
              <a:gdLst>
                <a:gd name="T0" fmla="*/ 2147483647 w 703"/>
                <a:gd name="T1" fmla="*/ 2147483647 h 483"/>
                <a:gd name="T2" fmla="*/ 2147483647 w 703"/>
                <a:gd name="T3" fmla="*/ 225022058 h 483"/>
                <a:gd name="T4" fmla="*/ 2147483647 w 703"/>
                <a:gd name="T5" fmla="*/ 0 h 483"/>
                <a:gd name="T6" fmla="*/ 0 w 703"/>
                <a:gd name="T7" fmla="*/ 351598138 h 483"/>
                <a:gd name="T8" fmla="*/ 984815858 w 703"/>
                <a:gd name="T9" fmla="*/ 2147483647 h 483"/>
                <a:gd name="T10" fmla="*/ 2147483647 w 703"/>
                <a:gd name="T11" fmla="*/ 2147483647 h 483"/>
                <a:gd name="T12" fmla="*/ 2147483647 w 703"/>
                <a:gd name="T13" fmla="*/ 2147483647 h 483"/>
                <a:gd name="T14" fmla="*/ 2147483647 w 703"/>
                <a:gd name="T15" fmla="*/ 2147483647 h 48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03" h="483">
                  <a:moveTo>
                    <a:pt x="504" y="340"/>
                  </a:moveTo>
                  <a:cubicBezTo>
                    <a:pt x="325" y="340"/>
                    <a:pt x="180" y="195"/>
                    <a:pt x="180" y="16"/>
                  </a:cubicBezTo>
                  <a:cubicBezTo>
                    <a:pt x="180" y="11"/>
                    <a:pt x="181" y="5"/>
                    <a:pt x="181" y="0"/>
                  </a:cubicBezTo>
                  <a:cubicBezTo>
                    <a:pt x="0" y="25"/>
                    <a:pt x="0" y="25"/>
                    <a:pt x="0" y="25"/>
                  </a:cubicBezTo>
                  <a:cubicBezTo>
                    <a:pt x="10" y="95"/>
                    <a:pt x="31" y="152"/>
                    <a:pt x="70" y="211"/>
                  </a:cubicBezTo>
                  <a:cubicBezTo>
                    <a:pt x="207" y="423"/>
                    <a:pt x="491" y="483"/>
                    <a:pt x="703" y="345"/>
                  </a:cubicBezTo>
                  <a:cubicBezTo>
                    <a:pt x="670" y="295"/>
                    <a:pt x="670" y="295"/>
                    <a:pt x="670" y="295"/>
                  </a:cubicBezTo>
                  <a:cubicBezTo>
                    <a:pt x="621" y="323"/>
                    <a:pt x="565" y="340"/>
                    <a:pt x="504" y="340"/>
                  </a:cubicBezTo>
                  <a:close/>
                </a:path>
              </a:pathLst>
            </a:custGeom>
            <a:solidFill>
              <a:schemeClr val="bg1">
                <a:lumMod val="65000"/>
              </a:schemeClr>
            </a:solidFill>
            <a:ln w="28575">
              <a:solidFill>
                <a:srgbClr val="F2F2F2"/>
              </a:solidFill>
              <a:round/>
              <a:headEnd/>
              <a:tailEnd/>
            </a:ln>
            <a:effectLst>
              <a:outerShdw blurRad="88900" dist="75434" dir="2699985" rotWithShape="0">
                <a:scrgbClr r="0" g="0" b="0">
                  <a:alpha val="23000"/>
                </a:scrgbClr>
              </a:outerShdw>
            </a:effectLst>
            <a:extLst/>
          </p:spPr>
          <p:txBody>
            <a:bodyPr/>
            <a:lstStyle/>
            <a:p>
              <a:endParaRPr lang="zh-CN" altLang="en-US" sz="2400">
                <a:cs typeface="+mn-ea"/>
              </a:endParaRPr>
            </a:p>
          </p:txBody>
        </p:sp>
        <p:sp>
          <p:nvSpPr>
            <p:cNvPr id="9" name="TextBox 682"/>
            <p:cNvSpPr txBox="1">
              <a:spLocks noChangeArrowheads="1"/>
            </p:cNvSpPr>
            <p:nvPr/>
          </p:nvSpPr>
          <p:spPr bwMode="auto">
            <a:xfrm>
              <a:off x="3192347" y="1385714"/>
              <a:ext cx="659039"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en-US" altLang="zh-CN" sz="3200" dirty="0">
                  <a:solidFill>
                    <a:schemeClr val="bg1"/>
                  </a:solidFill>
                  <a:latin typeface="+mn-ea"/>
                  <a:ea typeface="+mn-ea"/>
                  <a:cs typeface="+mn-ea"/>
                </a:rPr>
                <a:t>28</a:t>
              </a:r>
              <a:r>
                <a:rPr lang="en-US" altLang="zh-CN" sz="1867" dirty="0">
                  <a:solidFill>
                    <a:schemeClr val="bg1"/>
                  </a:solidFill>
                  <a:latin typeface="+mn-ea"/>
                  <a:ea typeface="+mn-ea"/>
                  <a:cs typeface="+mn-ea"/>
                </a:rPr>
                <a:t>%</a:t>
              </a:r>
              <a:endParaRPr lang="zh-CN" altLang="en-US" sz="2667" dirty="0">
                <a:solidFill>
                  <a:schemeClr val="bg1"/>
                </a:solidFill>
                <a:latin typeface="+mn-ea"/>
                <a:ea typeface="+mn-ea"/>
                <a:cs typeface="+mn-ea"/>
              </a:endParaRPr>
            </a:p>
          </p:txBody>
        </p:sp>
        <p:sp>
          <p:nvSpPr>
            <p:cNvPr id="10" name="TextBox 682"/>
            <p:cNvSpPr txBox="1">
              <a:spLocks noChangeArrowheads="1"/>
            </p:cNvSpPr>
            <p:nvPr/>
          </p:nvSpPr>
          <p:spPr bwMode="auto">
            <a:xfrm>
              <a:off x="5514248" y="1714134"/>
              <a:ext cx="659039"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en-US" altLang="zh-CN" sz="3200">
                  <a:solidFill>
                    <a:schemeClr val="bg1"/>
                  </a:solidFill>
                  <a:latin typeface="+mn-ea"/>
                  <a:ea typeface="+mn-ea"/>
                  <a:cs typeface="+mn-ea"/>
                </a:rPr>
                <a:t>39</a:t>
              </a:r>
              <a:r>
                <a:rPr lang="en-US" altLang="zh-CN" sz="1867">
                  <a:solidFill>
                    <a:schemeClr val="bg1"/>
                  </a:solidFill>
                  <a:latin typeface="+mn-ea"/>
                  <a:ea typeface="+mn-ea"/>
                  <a:cs typeface="+mn-ea"/>
                </a:rPr>
                <a:t>%</a:t>
              </a:r>
              <a:endParaRPr lang="zh-CN" altLang="en-US" sz="1867">
                <a:solidFill>
                  <a:schemeClr val="bg1"/>
                </a:solidFill>
                <a:latin typeface="+mn-ea"/>
                <a:ea typeface="+mn-ea"/>
                <a:cs typeface="+mn-ea"/>
              </a:endParaRPr>
            </a:p>
          </p:txBody>
        </p:sp>
        <p:sp>
          <p:nvSpPr>
            <p:cNvPr id="11" name="TextBox 682"/>
            <p:cNvSpPr txBox="1">
              <a:spLocks noChangeArrowheads="1"/>
            </p:cNvSpPr>
            <p:nvPr/>
          </p:nvSpPr>
          <p:spPr bwMode="auto">
            <a:xfrm>
              <a:off x="3472829" y="3653250"/>
              <a:ext cx="659039"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en-US" altLang="zh-CN" sz="3200">
                  <a:solidFill>
                    <a:schemeClr val="bg1"/>
                  </a:solidFill>
                  <a:latin typeface="+mn-ea"/>
                  <a:ea typeface="+mn-ea"/>
                  <a:cs typeface="+mn-ea"/>
                </a:rPr>
                <a:t>33</a:t>
              </a:r>
              <a:r>
                <a:rPr lang="en-US" altLang="zh-CN" sz="1867">
                  <a:solidFill>
                    <a:schemeClr val="bg1"/>
                  </a:solidFill>
                  <a:latin typeface="+mn-ea"/>
                  <a:ea typeface="+mn-ea"/>
                  <a:cs typeface="+mn-ea"/>
                </a:rPr>
                <a:t>%</a:t>
              </a:r>
              <a:endParaRPr lang="zh-CN" altLang="en-US" sz="2667">
                <a:solidFill>
                  <a:schemeClr val="bg1"/>
                </a:solidFill>
                <a:latin typeface="+mn-ea"/>
                <a:ea typeface="+mn-ea"/>
                <a:cs typeface="+mn-ea"/>
              </a:endParaRPr>
            </a:p>
          </p:txBody>
        </p:sp>
        <p:sp>
          <p:nvSpPr>
            <p:cNvPr id="12" name="Freeform 21"/>
            <p:cNvSpPr>
              <a:spLocks noEditPoints="1"/>
            </p:cNvSpPr>
            <p:nvPr/>
          </p:nvSpPr>
          <p:spPr bwMode="auto">
            <a:xfrm>
              <a:off x="3924687" y="2133147"/>
              <a:ext cx="1289864" cy="1261154"/>
            </a:xfrm>
            <a:custGeom>
              <a:avLst/>
              <a:gdLst>
                <a:gd name="T0" fmla="*/ 2147483647 w 266"/>
                <a:gd name="T1" fmla="*/ 0 h 260"/>
                <a:gd name="T2" fmla="*/ 2147483647 w 266"/>
                <a:gd name="T3" fmla="*/ 0 h 260"/>
                <a:gd name="T4" fmla="*/ 2147483647 w 266"/>
                <a:gd name="T5" fmla="*/ 588207076 h 260"/>
                <a:gd name="T6" fmla="*/ 2147483647 w 266"/>
                <a:gd name="T7" fmla="*/ 588207076 h 260"/>
                <a:gd name="T8" fmla="*/ 2147483647 w 266"/>
                <a:gd name="T9" fmla="*/ 2023429432 h 260"/>
                <a:gd name="T10" fmla="*/ 2147483647 w 266"/>
                <a:gd name="T11" fmla="*/ 2147483647 h 260"/>
                <a:gd name="T12" fmla="*/ 2147483647 w 266"/>
                <a:gd name="T13" fmla="*/ 2147483647 h 260"/>
                <a:gd name="T14" fmla="*/ 2147483647 w 266"/>
                <a:gd name="T15" fmla="*/ 2147483647 h 260"/>
                <a:gd name="T16" fmla="*/ 2147483647 w 266"/>
                <a:gd name="T17" fmla="*/ 2147483647 h 260"/>
                <a:gd name="T18" fmla="*/ 2147483647 w 266"/>
                <a:gd name="T19" fmla="*/ 2147483647 h 260"/>
                <a:gd name="T20" fmla="*/ 2147483647 w 266"/>
                <a:gd name="T21" fmla="*/ 2147483647 h 260"/>
                <a:gd name="T22" fmla="*/ 2147483647 w 266"/>
                <a:gd name="T23" fmla="*/ 2147483647 h 260"/>
                <a:gd name="T24" fmla="*/ 1834084777 w 266"/>
                <a:gd name="T25" fmla="*/ 2147483647 h 260"/>
                <a:gd name="T26" fmla="*/ 2147483647 w 266"/>
                <a:gd name="T27" fmla="*/ 2147483647 h 260"/>
                <a:gd name="T28" fmla="*/ 2147483647 w 266"/>
                <a:gd name="T29" fmla="*/ 2147483647 h 260"/>
                <a:gd name="T30" fmla="*/ 2147483647 w 266"/>
                <a:gd name="T31" fmla="*/ 2147483647 h 260"/>
                <a:gd name="T32" fmla="*/ 2147483647 w 266"/>
                <a:gd name="T33" fmla="*/ 2147483647 h 260"/>
                <a:gd name="T34" fmla="*/ 1645973144 w 266"/>
                <a:gd name="T35" fmla="*/ 2147483647 h 260"/>
                <a:gd name="T36" fmla="*/ 1434348164 w 266"/>
                <a:gd name="T37" fmla="*/ 2147483647 h 260"/>
                <a:gd name="T38" fmla="*/ 1081638248 w 266"/>
                <a:gd name="T39" fmla="*/ 2147483647 h 260"/>
                <a:gd name="T40" fmla="*/ 1316776576 w 266"/>
                <a:gd name="T41" fmla="*/ 2147483647 h 260"/>
                <a:gd name="T42" fmla="*/ 0 w 266"/>
                <a:gd name="T43" fmla="*/ 752904087 h 260"/>
                <a:gd name="T44" fmla="*/ 188111632 w 266"/>
                <a:gd name="T45" fmla="*/ 588207076 h 260"/>
                <a:gd name="T46" fmla="*/ 1481374860 w 266"/>
                <a:gd name="T47" fmla="*/ 588207076 h 260"/>
                <a:gd name="T48" fmla="*/ 2139763148 w 266"/>
                <a:gd name="T49" fmla="*/ 376449618 h 260"/>
                <a:gd name="T50" fmla="*/ 2147483647 w 266"/>
                <a:gd name="T51" fmla="*/ 2147483647 h 260"/>
                <a:gd name="T52" fmla="*/ 2139763148 w 266"/>
                <a:gd name="T53" fmla="*/ 376449618 h 260"/>
                <a:gd name="T54" fmla="*/ 2147483647 w 266"/>
                <a:gd name="T55" fmla="*/ 2147483647 h 260"/>
                <a:gd name="T56" fmla="*/ 2147483647 w 266"/>
                <a:gd name="T57" fmla="*/ 941131322 h 260"/>
                <a:gd name="T58" fmla="*/ 2147483647 w 266"/>
                <a:gd name="T59" fmla="*/ 1411696983 h 260"/>
                <a:gd name="T60" fmla="*/ 1481374860 w 266"/>
                <a:gd name="T61" fmla="*/ 2147483647 h 260"/>
                <a:gd name="T62" fmla="*/ 1246236532 w 266"/>
                <a:gd name="T63" fmla="*/ 1411696983 h 260"/>
                <a:gd name="T64" fmla="*/ 352709916 w 266"/>
                <a:gd name="T65" fmla="*/ 941131322 h 260"/>
                <a:gd name="T66" fmla="*/ 1481374860 w 266"/>
                <a:gd name="T67" fmla="*/ 2147483647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grpSp>
      <p:grpSp>
        <p:nvGrpSpPr>
          <p:cNvPr id="13" name="组合 12"/>
          <p:cNvGrpSpPr>
            <a:grpSpLocks/>
          </p:cNvGrpSpPr>
          <p:nvPr/>
        </p:nvGrpSpPr>
        <p:grpSpPr bwMode="auto">
          <a:xfrm>
            <a:off x="787402" y="1109134"/>
            <a:ext cx="3551767" cy="1754717"/>
            <a:chOff x="590947" y="832101"/>
            <a:chExt cx="2662744" cy="1315376"/>
          </a:xfrm>
        </p:grpSpPr>
        <p:sp>
          <p:nvSpPr>
            <p:cNvPr id="14" name="TextBox 13"/>
            <p:cNvSpPr txBox="1"/>
            <p:nvPr/>
          </p:nvSpPr>
          <p:spPr bwMode="auto">
            <a:xfrm rot="18450410">
              <a:off x="2426726" y="1320512"/>
              <a:ext cx="1315376" cy="338554"/>
            </a:xfrm>
            <a:prstGeom prst="rect">
              <a:avLst/>
            </a:prstGeom>
            <a:noFill/>
          </p:spPr>
          <p:txBody>
            <a:bodyPr spcFirstLastPara="1" wrap="none">
              <a:prstTxWarp prst="textArchUp">
                <a:avLst/>
              </a:prstTxWarp>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a:defRPr/>
              </a:pPr>
              <a:r>
                <a:rPr lang="zh-CN" altLang="en-US" sz="2133" spc="800" dirty="0">
                  <a:solidFill>
                    <a:srgbClr val="969696"/>
                  </a:solidFill>
                  <a:ea typeface="+mn-ea"/>
                  <a:cs typeface="+mn-ea"/>
                </a:rPr>
                <a:t>添加标题</a:t>
              </a:r>
            </a:p>
          </p:txBody>
        </p:sp>
        <p:sp>
          <p:nvSpPr>
            <p:cNvPr id="15" name="矩形 1"/>
            <p:cNvSpPr>
              <a:spLocks noChangeArrowheads="1"/>
            </p:cNvSpPr>
            <p:nvPr/>
          </p:nvSpPr>
          <p:spPr bwMode="auto">
            <a:xfrm>
              <a:off x="590947" y="1086803"/>
              <a:ext cx="1958745" cy="76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333">
                  <a:solidFill>
                    <a:srgbClr val="969696"/>
                  </a:solidFill>
                  <a:latin typeface="+mn-ea"/>
                  <a:ea typeface="+mn-ea"/>
                  <a:cs typeface="+mn-ea"/>
                </a:rPr>
                <a:t>单击此处添加段落文本单击此处添加段落文本单击此处添加段落文本单击此处添加段落</a:t>
              </a:r>
            </a:p>
          </p:txBody>
        </p:sp>
        <p:cxnSp>
          <p:nvCxnSpPr>
            <p:cNvPr id="16" name="直接连接符 15"/>
            <p:cNvCxnSpPr/>
            <p:nvPr/>
          </p:nvCxnSpPr>
          <p:spPr>
            <a:xfrm flipH="1">
              <a:off x="611577" y="1006638"/>
              <a:ext cx="2434237"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577" y="1909472"/>
              <a:ext cx="1937550"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a:grpSpLocks/>
          </p:cNvGrpSpPr>
          <p:nvPr/>
        </p:nvGrpSpPr>
        <p:grpSpPr bwMode="auto">
          <a:xfrm>
            <a:off x="7814735" y="1727200"/>
            <a:ext cx="3577167" cy="1898650"/>
            <a:chOff x="5860697" y="1294821"/>
            <a:chExt cx="2683247" cy="1423974"/>
          </a:xfrm>
        </p:grpSpPr>
        <p:sp>
          <p:nvSpPr>
            <p:cNvPr id="19" name="TextBox 18"/>
            <p:cNvSpPr txBox="1"/>
            <p:nvPr/>
          </p:nvSpPr>
          <p:spPr bwMode="auto">
            <a:xfrm rot="4301572">
              <a:off x="5317987" y="1837531"/>
              <a:ext cx="1423974" cy="338554"/>
            </a:xfrm>
            <a:prstGeom prst="rect">
              <a:avLst/>
            </a:prstGeom>
            <a:noFill/>
          </p:spPr>
          <p:txBody>
            <a:bodyPr spcFirstLastPara="1" wrap="none">
              <a:prstTxWarp prst="textArchUp">
                <a:avLst/>
              </a:prstTxWarp>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a:defRPr/>
              </a:pPr>
              <a:r>
                <a:rPr lang="zh-CN" altLang="en-US" sz="2133" spc="800" dirty="0">
                  <a:solidFill>
                    <a:srgbClr val="969696"/>
                  </a:solidFill>
                  <a:ea typeface="+mn-ea"/>
                  <a:cs typeface="+mn-ea"/>
                </a:rPr>
                <a:t>添加标题</a:t>
              </a:r>
            </a:p>
          </p:txBody>
        </p:sp>
        <p:cxnSp>
          <p:nvCxnSpPr>
            <p:cNvPr id="20" name="直接连接符 19"/>
            <p:cNvCxnSpPr/>
            <p:nvPr/>
          </p:nvCxnSpPr>
          <p:spPr>
            <a:xfrm flipH="1">
              <a:off x="6233812" y="1420233"/>
              <a:ext cx="2310132"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419574" y="2434635"/>
              <a:ext cx="2124370"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sp>
          <p:nvSpPr>
            <p:cNvPr id="22" name="矩形 1"/>
            <p:cNvSpPr>
              <a:spLocks noChangeArrowheads="1"/>
            </p:cNvSpPr>
            <p:nvPr/>
          </p:nvSpPr>
          <p:spPr bwMode="auto">
            <a:xfrm>
              <a:off x="6502524" y="1530112"/>
              <a:ext cx="1958745" cy="76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333">
                  <a:solidFill>
                    <a:srgbClr val="969696"/>
                  </a:solidFill>
                  <a:latin typeface="+mn-ea"/>
                  <a:ea typeface="+mn-ea"/>
                  <a:cs typeface="+mn-ea"/>
                </a:rPr>
                <a:t>单击此处添加段落文本单击此处添加段落文本单击此处添加段落文本单击此处添加段落</a:t>
              </a:r>
            </a:p>
          </p:txBody>
        </p:sp>
      </p:grpSp>
      <p:grpSp>
        <p:nvGrpSpPr>
          <p:cNvPr id="23" name="组合 22"/>
          <p:cNvGrpSpPr>
            <a:grpSpLocks/>
          </p:cNvGrpSpPr>
          <p:nvPr/>
        </p:nvGrpSpPr>
        <p:grpSpPr bwMode="auto">
          <a:xfrm>
            <a:off x="814918" y="4999571"/>
            <a:ext cx="4599516" cy="1039819"/>
            <a:chOff x="611188" y="3750067"/>
            <a:chExt cx="3449858" cy="779469"/>
          </a:xfrm>
        </p:grpSpPr>
        <p:sp>
          <p:nvSpPr>
            <p:cNvPr id="24" name="TextBox 23"/>
            <p:cNvSpPr txBox="1"/>
            <p:nvPr/>
          </p:nvSpPr>
          <p:spPr bwMode="auto">
            <a:xfrm rot="12890949">
              <a:off x="2860170" y="3848127"/>
              <a:ext cx="1200876" cy="338554"/>
            </a:xfrm>
            <a:prstGeom prst="rect">
              <a:avLst/>
            </a:prstGeom>
            <a:noFill/>
          </p:spPr>
          <p:txBody>
            <a:bodyPr spcFirstLastPara="1" wrap="none">
              <a:prstTxWarp prst="textArchUp">
                <a:avLst/>
              </a:prstTxWarp>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defRPr/>
              </a:pPr>
              <a:r>
                <a:rPr lang="zh-CN" altLang="en-US" sz="2133" spc="800" dirty="0">
                  <a:solidFill>
                    <a:srgbClr val="969696"/>
                  </a:solidFill>
                  <a:ea typeface="+mn-ea"/>
                  <a:cs typeface="+mn-ea"/>
                </a:rPr>
                <a:t>添加标题</a:t>
              </a:r>
            </a:p>
          </p:txBody>
        </p:sp>
        <p:cxnSp>
          <p:nvCxnSpPr>
            <p:cNvPr id="25" name="直接连接符 24"/>
            <p:cNvCxnSpPr/>
            <p:nvPr/>
          </p:nvCxnSpPr>
          <p:spPr>
            <a:xfrm flipH="1">
              <a:off x="611188" y="3750067"/>
              <a:ext cx="2435381"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611188" y="4516442"/>
              <a:ext cx="3097410" cy="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sp>
          <p:nvSpPr>
            <p:cNvPr id="27" name="矩形 1"/>
            <p:cNvSpPr>
              <a:spLocks noChangeArrowheads="1"/>
            </p:cNvSpPr>
            <p:nvPr/>
          </p:nvSpPr>
          <p:spPr bwMode="auto">
            <a:xfrm>
              <a:off x="659043" y="3768319"/>
              <a:ext cx="1958745" cy="761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333">
                  <a:solidFill>
                    <a:srgbClr val="969696"/>
                  </a:solidFill>
                  <a:latin typeface="+mn-ea"/>
                  <a:ea typeface="+mn-ea"/>
                  <a:cs typeface="+mn-ea"/>
                </a:rPr>
                <a:t>单击此处添加段落文本单击此处添加段落文本单击此处添加段落文本单击此处添加段落</a:t>
              </a:r>
            </a:p>
          </p:txBody>
        </p:sp>
      </p:grpSp>
      <p:sp>
        <p:nvSpPr>
          <p:cNvPr id="28"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9" name="文本框 28"/>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3622082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1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1345538" y="1604433"/>
            <a:ext cx="798650" cy="3870388"/>
            <a:chOff x="1009884" y="1203598"/>
            <a:chExt cx="598253" cy="2902813"/>
          </a:xfrm>
        </p:grpSpPr>
        <p:sp>
          <p:nvSpPr>
            <p:cNvPr id="6" name="TextBox 5"/>
            <p:cNvSpPr txBox="1"/>
            <p:nvPr/>
          </p:nvSpPr>
          <p:spPr bwMode="auto">
            <a:xfrm>
              <a:off x="1123957" y="3883319"/>
              <a:ext cx="404902"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0%</a:t>
              </a:r>
              <a:endParaRPr lang="zh-CN" altLang="en-US" sz="1333" spc="400" dirty="0">
                <a:solidFill>
                  <a:srgbClr val="969696"/>
                </a:solidFill>
                <a:latin typeface="+mn-ea"/>
                <a:cs typeface="+mn-ea"/>
              </a:endParaRPr>
            </a:p>
          </p:txBody>
        </p:sp>
        <p:sp>
          <p:nvSpPr>
            <p:cNvPr id="7" name="TextBox 6"/>
            <p:cNvSpPr txBox="1"/>
            <p:nvPr/>
          </p:nvSpPr>
          <p:spPr bwMode="auto">
            <a:xfrm>
              <a:off x="1009887" y="3221327"/>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20%</a:t>
              </a:r>
              <a:endParaRPr lang="zh-CN" altLang="en-US" sz="1333" spc="400" dirty="0">
                <a:solidFill>
                  <a:srgbClr val="969696"/>
                </a:solidFill>
                <a:latin typeface="+mn-ea"/>
                <a:cs typeface="+mn-ea"/>
              </a:endParaRPr>
            </a:p>
          </p:txBody>
        </p:sp>
        <p:sp>
          <p:nvSpPr>
            <p:cNvPr id="8" name="TextBox 7"/>
            <p:cNvSpPr txBox="1"/>
            <p:nvPr/>
          </p:nvSpPr>
          <p:spPr bwMode="auto">
            <a:xfrm>
              <a:off x="1009884" y="2889536"/>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30%</a:t>
              </a:r>
              <a:endParaRPr lang="zh-CN" altLang="en-US" sz="1333" spc="400" dirty="0">
                <a:solidFill>
                  <a:srgbClr val="969696"/>
                </a:solidFill>
                <a:latin typeface="+mn-ea"/>
                <a:cs typeface="+mn-ea"/>
              </a:endParaRPr>
            </a:p>
          </p:txBody>
        </p:sp>
        <p:sp>
          <p:nvSpPr>
            <p:cNvPr id="9" name="TextBox 8"/>
            <p:cNvSpPr txBox="1"/>
            <p:nvPr/>
          </p:nvSpPr>
          <p:spPr bwMode="auto">
            <a:xfrm>
              <a:off x="1009884" y="2557747"/>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40%</a:t>
              </a:r>
              <a:endParaRPr lang="zh-CN" altLang="en-US" sz="1333" spc="400" dirty="0">
                <a:solidFill>
                  <a:srgbClr val="969696"/>
                </a:solidFill>
                <a:latin typeface="+mn-ea"/>
                <a:cs typeface="+mn-ea"/>
              </a:endParaRPr>
            </a:p>
          </p:txBody>
        </p:sp>
        <p:sp>
          <p:nvSpPr>
            <p:cNvPr id="10" name="TextBox 9"/>
            <p:cNvSpPr txBox="1"/>
            <p:nvPr/>
          </p:nvSpPr>
          <p:spPr bwMode="auto">
            <a:xfrm>
              <a:off x="1009884" y="2227544"/>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50%</a:t>
              </a:r>
              <a:endParaRPr lang="zh-CN" altLang="en-US" sz="1333" spc="400" dirty="0">
                <a:solidFill>
                  <a:srgbClr val="969696"/>
                </a:solidFill>
                <a:latin typeface="+mn-ea"/>
                <a:cs typeface="+mn-ea"/>
              </a:endParaRPr>
            </a:p>
          </p:txBody>
        </p:sp>
        <p:sp>
          <p:nvSpPr>
            <p:cNvPr id="11" name="TextBox 10"/>
            <p:cNvSpPr txBox="1"/>
            <p:nvPr/>
          </p:nvSpPr>
          <p:spPr bwMode="auto">
            <a:xfrm>
              <a:off x="1009884" y="1895753"/>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60%</a:t>
              </a:r>
              <a:endParaRPr lang="zh-CN" altLang="en-US" sz="1333" spc="400" dirty="0">
                <a:solidFill>
                  <a:srgbClr val="969696"/>
                </a:solidFill>
                <a:latin typeface="+mn-ea"/>
                <a:cs typeface="+mn-ea"/>
              </a:endParaRPr>
            </a:p>
          </p:txBody>
        </p:sp>
        <p:sp>
          <p:nvSpPr>
            <p:cNvPr id="12" name="TextBox 11"/>
            <p:cNvSpPr txBox="1"/>
            <p:nvPr/>
          </p:nvSpPr>
          <p:spPr bwMode="auto">
            <a:xfrm>
              <a:off x="1009884" y="3551529"/>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10%</a:t>
              </a:r>
              <a:endParaRPr lang="zh-CN" altLang="en-US" sz="1333" spc="400" dirty="0">
                <a:solidFill>
                  <a:srgbClr val="969696"/>
                </a:solidFill>
                <a:latin typeface="+mn-ea"/>
                <a:cs typeface="+mn-ea"/>
              </a:endParaRPr>
            </a:p>
          </p:txBody>
        </p:sp>
        <p:cxnSp>
          <p:nvCxnSpPr>
            <p:cNvPr id="13" name="直接连接符 14"/>
            <p:cNvCxnSpPr>
              <a:cxnSpLocks noChangeShapeType="1"/>
            </p:cNvCxnSpPr>
            <p:nvPr/>
          </p:nvCxnSpPr>
          <p:spPr bwMode="auto">
            <a:xfrm>
              <a:off x="1608137" y="1203598"/>
              <a:ext cx="0" cy="2880000"/>
            </a:xfrm>
            <a:prstGeom prst="line">
              <a:avLst/>
            </a:prstGeom>
            <a:noFill/>
            <a:ln w="19050">
              <a:solidFill>
                <a:srgbClr val="254061"/>
              </a:solidFill>
              <a:miter lim="800000"/>
              <a:headEnd/>
              <a:tailEnd/>
            </a:ln>
          </p:spPr>
        </p:cxnSp>
        <p:cxnSp>
          <p:nvCxnSpPr>
            <p:cNvPr id="17" name="直接连接符 15"/>
            <p:cNvCxnSpPr>
              <a:cxnSpLocks noChangeShapeType="1"/>
            </p:cNvCxnSpPr>
            <p:nvPr/>
          </p:nvCxnSpPr>
          <p:spPr bwMode="auto">
            <a:xfrm>
              <a:off x="1500137" y="4036219"/>
              <a:ext cx="108000" cy="0"/>
            </a:xfrm>
            <a:prstGeom prst="line">
              <a:avLst/>
            </a:prstGeom>
            <a:noFill/>
            <a:ln w="9525">
              <a:solidFill>
                <a:srgbClr val="254061"/>
              </a:solidFill>
              <a:miter lim="800000"/>
              <a:headEnd/>
              <a:tailEnd/>
            </a:ln>
          </p:spPr>
        </p:cxnSp>
        <p:cxnSp>
          <p:nvCxnSpPr>
            <p:cNvPr id="18" name="直接连接符 16"/>
            <p:cNvCxnSpPr>
              <a:cxnSpLocks noChangeShapeType="1"/>
            </p:cNvCxnSpPr>
            <p:nvPr/>
          </p:nvCxnSpPr>
          <p:spPr bwMode="auto">
            <a:xfrm>
              <a:off x="1500137" y="3700663"/>
              <a:ext cx="108000" cy="0"/>
            </a:xfrm>
            <a:prstGeom prst="line">
              <a:avLst/>
            </a:prstGeom>
            <a:noFill/>
            <a:ln w="9525">
              <a:solidFill>
                <a:srgbClr val="254061"/>
              </a:solidFill>
              <a:miter lim="800000"/>
              <a:headEnd/>
              <a:tailEnd/>
            </a:ln>
          </p:spPr>
        </p:cxnSp>
        <p:cxnSp>
          <p:nvCxnSpPr>
            <p:cNvPr id="19" name="直接连接符 17"/>
            <p:cNvCxnSpPr>
              <a:cxnSpLocks noChangeShapeType="1"/>
            </p:cNvCxnSpPr>
            <p:nvPr/>
          </p:nvCxnSpPr>
          <p:spPr bwMode="auto">
            <a:xfrm>
              <a:off x="1500137" y="3365105"/>
              <a:ext cx="108000" cy="0"/>
            </a:xfrm>
            <a:prstGeom prst="line">
              <a:avLst/>
            </a:prstGeom>
            <a:noFill/>
            <a:ln w="9525">
              <a:solidFill>
                <a:srgbClr val="254061"/>
              </a:solidFill>
              <a:miter lim="800000"/>
              <a:headEnd/>
              <a:tailEnd/>
            </a:ln>
          </p:spPr>
        </p:cxnSp>
        <p:cxnSp>
          <p:nvCxnSpPr>
            <p:cNvPr id="20" name="直接连接符 18"/>
            <p:cNvCxnSpPr>
              <a:cxnSpLocks noChangeShapeType="1"/>
            </p:cNvCxnSpPr>
            <p:nvPr/>
          </p:nvCxnSpPr>
          <p:spPr bwMode="auto">
            <a:xfrm>
              <a:off x="1500137" y="3029547"/>
              <a:ext cx="108000" cy="0"/>
            </a:xfrm>
            <a:prstGeom prst="line">
              <a:avLst/>
            </a:prstGeom>
            <a:noFill/>
            <a:ln w="9525">
              <a:solidFill>
                <a:srgbClr val="254061"/>
              </a:solidFill>
              <a:miter lim="800000"/>
              <a:headEnd/>
              <a:tailEnd/>
            </a:ln>
          </p:spPr>
        </p:cxnSp>
        <p:cxnSp>
          <p:nvCxnSpPr>
            <p:cNvPr id="21" name="直接连接符 19"/>
            <p:cNvCxnSpPr>
              <a:cxnSpLocks noChangeShapeType="1"/>
            </p:cNvCxnSpPr>
            <p:nvPr/>
          </p:nvCxnSpPr>
          <p:spPr bwMode="auto">
            <a:xfrm>
              <a:off x="1500137" y="2693989"/>
              <a:ext cx="108000" cy="0"/>
            </a:xfrm>
            <a:prstGeom prst="line">
              <a:avLst/>
            </a:prstGeom>
            <a:noFill/>
            <a:ln w="9525">
              <a:solidFill>
                <a:srgbClr val="254061"/>
              </a:solidFill>
              <a:miter lim="800000"/>
              <a:headEnd/>
              <a:tailEnd/>
            </a:ln>
          </p:spPr>
        </p:cxnSp>
        <p:cxnSp>
          <p:nvCxnSpPr>
            <p:cNvPr id="22" name="直接连接符 20"/>
            <p:cNvCxnSpPr>
              <a:cxnSpLocks noChangeShapeType="1"/>
            </p:cNvCxnSpPr>
            <p:nvPr/>
          </p:nvCxnSpPr>
          <p:spPr bwMode="auto">
            <a:xfrm>
              <a:off x="1500137" y="2358431"/>
              <a:ext cx="108000" cy="0"/>
            </a:xfrm>
            <a:prstGeom prst="line">
              <a:avLst/>
            </a:prstGeom>
            <a:noFill/>
            <a:ln w="9525">
              <a:solidFill>
                <a:srgbClr val="254061"/>
              </a:solidFill>
              <a:miter lim="800000"/>
              <a:headEnd/>
              <a:tailEnd/>
            </a:ln>
          </p:spPr>
        </p:cxnSp>
        <p:cxnSp>
          <p:nvCxnSpPr>
            <p:cNvPr id="23" name="直接连接符 21"/>
            <p:cNvCxnSpPr>
              <a:cxnSpLocks noChangeShapeType="1"/>
            </p:cNvCxnSpPr>
            <p:nvPr/>
          </p:nvCxnSpPr>
          <p:spPr bwMode="auto">
            <a:xfrm>
              <a:off x="1500137" y="2022873"/>
              <a:ext cx="108000" cy="0"/>
            </a:xfrm>
            <a:prstGeom prst="line">
              <a:avLst/>
            </a:prstGeom>
            <a:noFill/>
            <a:ln w="9525">
              <a:solidFill>
                <a:srgbClr val="254061"/>
              </a:solidFill>
              <a:miter lim="800000"/>
              <a:headEnd/>
              <a:tailEnd/>
            </a:ln>
          </p:spPr>
        </p:cxnSp>
        <p:sp>
          <p:nvSpPr>
            <p:cNvPr id="24" name="TextBox 23"/>
            <p:cNvSpPr txBox="1"/>
            <p:nvPr/>
          </p:nvSpPr>
          <p:spPr bwMode="auto">
            <a:xfrm>
              <a:off x="1009884" y="1565551"/>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70%</a:t>
              </a:r>
              <a:endParaRPr lang="zh-CN" altLang="en-US" sz="1333" spc="400" dirty="0">
                <a:solidFill>
                  <a:srgbClr val="969696"/>
                </a:solidFill>
                <a:latin typeface="+mn-ea"/>
                <a:cs typeface="+mn-ea"/>
              </a:endParaRPr>
            </a:p>
          </p:txBody>
        </p:sp>
        <p:cxnSp>
          <p:nvCxnSpPr>
            <p:cNvPr id="25" name="直接连接符 23"/>
            <p:cNvCxnSpPr>
              <a:cxnSpLocks noChangeShapeType="1"/>
            </p:cNvCxnSpPr>
            <p:nvPr/>
          </p:nvCxnSpPr>
          <p:spPr bwMode="auto">
            <a:xfrm>
              <a:off x="1500137" y="1687315"/>
              <a:ext cx="108000" cy="0"/>
            </a:xfrm>
            <a:prstGeom prst="line">
              <a:avLst/>
            </a:prstGeom>
            <a:noFill/>
            <a:ln w="9525">
              <a:solidFill>
                <a:srgbClr val="254061"/>
              </a:solidFill>
              <a:miter lim="800000"/>
              <a:headEnd/>
              <a:tailEnd/>
            </a:ln>
          </p:spPr>
        </p:cxnSp>
        <p:sp>
          <p:nvSpPr>
            <p:cNvPr id="26" name="TextBox 25"/>
            <p:cNvSpPr txBox="1"/>
            <p:nvPr/>
          </p:nvSpPr>
          <p:spPr bwMode="auto">
            <a:xfrm>
              <a:off x="1009884" y="1233761"/>
              <a:ext cx="518975" cy="223092"/>
            </a:xfrm>
            <a:prstGeom prst="rect">
              <a:avLst/>
            </a:prstGeom>
            <a:noFill/>
          </p:spPr>
          <p:txBody>
            <a:bodyPr wrap="none">
              <a:spAutoFit/>
            </a:bodyPr>
            <a:lstStyle/>
            <a:p>
              <a:pPr algn="r">
                <a:defRPr/>
              </a:pPr>
              <a:r>
                <a:rPr lang="en-US" altLang="zh-CN" sz="1333" spc="400" dirty="0">
                  <a:solidFill>
                    <a:srgbClr val="969696"/>
                  </a:solidFill>
                  <a:latin typeface="+mn-ea"/>
                  <a:cs typeface="+mn-ea"/>
                </a:rPr>
                <a:t>80%</a:t>
              </a:r>
              <a:endParaRPr lang="zh-CN" altLang="en-US" sz="1333" spc="400" dirty="0">
                <a:solidFill>
                  <a:srgbClr val="969696"/>
                </a:solidFill>
                <a:latin typeface="+mn-ea"/>
                <a:cs typeface="+mn-ea"/>
              </a:endParaRPr>
            </a:p>
          </p:txBody>
        </p:sp>
        <p:cxnSp>
          <p:nvCxnSpPr>
            <p:cNvPr id="27" name="直接连接符 25"/>
            <p:cNvCxnSpPr>
              <a:cxnSpLocks noChangeShapeType="1"/>
            </p:cNvCxnSpPr>
            <p:nvPr/>
          </p:nvCxnSpPr>
          <p:spPr bwMode="auto">
            <a:xfrm>
              <a:off x="1500137" y="1351757"/>
              <a:ext cx="108000" cy="0"/>
            </a:xfrm>
            <a:prstGeom prst="line">
              <a:avLst/>
            </a:prstGeom>
            <a:noFill/>
            <a:ln w="9525">
              <a:solidFill>
                <a:srgbClr val="254061"/>
              </a:solidFill>
              <a:miter lim="800000"/>
              <a:headEnd/>
              <a:tailEnd/>
            </a:ln>
          </p:spPr>
        </p:cxnSp>
      </p:grpSp>
      <p:grpSp>
        <p:nvGrpSpPr>
          <p:cNvPr id="28" name="组合 27"/>
          <p:cNvGrpSpPr>
            <a:grpSpLocks/>
          </p:cNvGrpSpPr>
          <p:nvPr/>
        </p:nvGrpSpPr>
        <p:grpSpPr bwMode="auto">
          <a:xfrm>
            <a:off x="2316008" y="4292602"/>
            <a:ext cx="710451" cy="1404211"/>
            <a:chOff x="1737054" y="3218806"/>
            <a:chExt cx="532426" cy="1053706"/>
          </a:xfrm>
        </p:grpSpPr>
        <p:sp>
          <p:nvSpPr>
            <p:cNvPr id="29" name="Freeform 46"/>
            <p:cNvSpPr>
              <a:spLocks/>
            </p:cNvSpPr>
            <p:nvPr/>
          </p:nvSpPr>
          <p:spPr bwMode="auto">
            <a:xfrm>
              <a:off x="1827212" y="3543300"/>
              <a:ext cx="347663" cy="498475"/>
            </a:xfrm>
            <a:custGeom>
              <a:avLst/>
              <a:gdLst>
                <a:gd name="T0" fmla="*/ 347663 w 219"/>
                <a:gd name="T1" fmla="*/ 498475 h 314"/>
                <a:gd name="T2" fmla="*/ 0 w 219"/>
                <a:gd name="T3" fmla="*/ 498475 h 314"/>
                <a:gd name="T4" fmla="*/ 0 w 219"/>
                <a:gd name="T5" fmla="*/ 0 h 314"/>
                <a:gd name="T6" fmla="*/ 347663 w 219"/>
                <a:gd name="T7" fmla="*/ 0 h 314"/>
                <a:gd name="T8" fmla="*/ 347663 w 219"/>
                <a:gd name="T9" fmla="*/ 498475 h 314"/>
                <a:gd name="T10" fmla="*/ 347663 w 219"/>
                <a:gd name="T11" fmla="*/ 498475 h 31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9" h="314">
                  <a:moveTo>
                    <a:pt x="219" y="314"/>
                  </a:moveTo>
                  <a:lnTo>
                    <a:pt x="0" y="314"/>
                  </a:lnTo>
                  <a:lnTo>
                    <a:pt x="0" y="0"/>
                  </a:lnTo>
                  <a:lnTo>
                    <a:pt x="219" y="0"/>
                  </a:lnTo>
                  <a:lnTo>
                    <a:pt x="219" y="314"/>
                  </a:lnTo>
                  <a:close/>
                </a:path>
              </a:pathLst>
            </a:custGeom>
            <a:solidFill>
              <a:srgbClr val="2540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30" name="TextBox 29"/>
            <p:cNvSpPr txBox="1"/>
            <p:nvPr/>
          </p:nvSpPr>
          <p:spPr bwMode="auto">
            <a:xfrm>
              <a:off x="1761081" y="4041559"/>
              <a:ext cx="484373" cy="230953"/>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31" name="TextBox 30"/>
            <p:cNvSpPr txBox="1"/>
            <p:nvPr/>
          </p:nvSpPr>
          <p:spPr bwMode="auto">
            <a:xfrm>
              <a:off x="1737054" y="3218806"/>
              <a:ext cx="532426" cy="230953"/>
            </a:xfrm>
            <a:prstGeom prst="rect">
              <a:avLst/>
            </a:prstGeom>
            <a:noFill/>
          </p:spPr>
          <p:txBody>
            <a:bodyPr wrap="none">
              <a:spAutoFit/>
            </a:bodyPr>
            <a:lstStyle/>
            <a:p>
              <a:pPr algn="ctr">
                <a:defRPr/>
              </a:pPr>
              <a:r>
                <a:rPr lang="en-US" altLang="zh-CN" sz="1400" spc="400" dirty="0">
                  <a:solidFill>
                    <a:srgbClr val="969696"/>
                  </a:solidFill>
                  <a:latin typeface="+mn-ea"/>
                  <a:cs typeface="+mn-ea"/>
                </a:rPr>
                <a:t>15%</a:t>
              </a:r>
              <a:endParaRPr lang="zh-CN" altLang="en-US" sz="1400" spc="400" dirty="0">
                <a:solidFill>
                  <a:srgbClr val="969696"/>
                </a:solidFill>
                <a:latin typeface="+mn-ea"/>
                <a:cs typeface="+mn-ea"/>
              </a:endParaRPr>
            </a:p>
          </p:txBody>
        </p:sp>
      </p:grpSp>
      <p:grpSp>
        <p:nvGrpSpPr>
          <p:cNvPr id="32" name="组合 31"/>
          <p:cNvGrpSpPr>
            <a:grpSpLocks/>
          </p:cNvGrpSpPr>
          <p:nvPr/>
        </p:nvGrpSpPr>
        <p:grpSpPr bwMode="auto">
          <a:xfrm>
            <a:off x="3361640" y="4051303"/>
            <a:ext cx="710451" cy="1645511"/>
            <a:chOff x="2521914" y="3037914"/>
            <a:chExt cx="532426" cy="1234601"/>
          </a:xfrm>
        </p:grpSpPr>
        <p:sp>
          <p:nvSpPr>
            <p:cNvPr id="33" name="Freeform 47"/>
            <p:cNvSpPr>
              <a:spLocks/>
            </p:cNvSpPr>
            <p:nvPr/>
          </p:nvSpPr>
          <p:spPr bwMode="auto">
            <a:xfrm>
              <a:off x="2603500" y="3300413"/>
              <a:ext cx="336550" cy="741362"/>
            </a:xfrm>
            <a:custGeom>
              <a:avLst/>
              <a:gdLst>
                <a:gd name="T0" fmla="*/ 336550 w 212"/>
                <a:gd name="T1" fmla="*/ 741362 h 467"/>
                <a:gd name="T2" fmla="*/ 0 w 212"/>
                <a:gd name="T3" fmla="*/ 741362 h 467"/>
                <a:gd name="T4" fmla="*/ 0 w 212"/>
                <a:gd name="T5" fmla="*/ 0 h 467"/>
                <a:gd name="T6" fmla="*/ 336550 w 212"/>
                <a:gd name="T7" fmla="*/ 0 h 467"/>
                <a:gd name="T8" fmla="*/ 336550 w 212"/>
                <a:gd name="T9" fmla="*/ 741362 h 467"/>
                <a:gd name="T10" fmla="*/ 336550 w 212"/>
                <a:gd name="T11" fmla="*/ 741362 h 4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2" h="467">
                  <a:moveTo>
                    <a:pt x="212" y="467"/>
                  </a:moveTo>
                  <a:lnTo>
                    <a:pt x="0" y="467"/>
                  </a:lnTo>
                  <a:lnTo>
                    <a:pt x="0" y="0"/>
                  </a:lnTo>
                  <a:lnTo>
                    <a:pt x="212" y="0"/>
                  </a:lnTo>
                  <a:lnTo>
                    <a:pt x="212" y="467"/>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34" name="TextBox 33"/>
            <p:cNvSpPr txBox="1"/>
            <p:nvPr/>
          </p:nvSpPr>
          <p:spPr bwMode="auto">
            <a:xfrm>
              <a:off x="2545941" y="4041595"/>
              <a:ext cx="484373" cy="230920"/>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35" name="TextBox 34"/>
            <p:cNvSpPr txBox="1"/>
            <p:nvPr/>
          </p:nvSpPr>
          <p:spPr bwMode="auto">
            <a:xfrm>
              <a:off x="2521914" y="3037914"/>
              <a:ext cx="532426" cy="230920"/>
            </a:xfrm>
            <a:prstGeom prst="rect">
              <a:avLst/>
            </a:prstGeom>
            <a:noFill/>
          </p:spPr>
          <p:txBody>
            <a:bodyPr wrap="none">
              <a:spAutoFit/>
            </a:bodyPr>
            <a:lstStyle/>
            <a:p>
              <a:pPr algn="ctr">
                <a:defRPr/>
              </a:pPr>
              <a:r>
                <a:rPr lang="en-US" altLang="zh-CN" sz="1400" spc="400" dirty="0">
                  <a:solidFill>
                    <a:srgbClr val="969696"/>
                  </a:solidFill>
                  <a:latin typeface="+mn-ea"/>
                  <a:cs typeface="+mn-ea"/>
                </a:rPr>
                <a:t>22%</a:t>
              </a:r>
              <a:endParaRPr lang="zh-CN" altLang="en-US" sz="1400" spc="400" dirty="0">
                <a:solidFill>
                  <a:srgbClr val="969696"/>
                </a:solidFill>
                <a:latin typeface="+mn-ea"/>
                <a:cs typeface="+mn-ea"/>
              </a:endParaRPr>
            </a:p>
          </p:txBody>
        </p:sp>
      </p:grpSp>
      <p:grpSp>
        <p:nvGrpSpPr>
          <p:cNvPr id="36" name="组合 35"/>
          <p:cNvGrpSpPr>
            <a:grpSpLocks/>
          </p:cNvGrpSpPr>
          <p:nvPr/>
        </p:nvGrpSpPr>
        <p:grpSpPr bwMode="auto">
          <a:xfrm>
            <a:off x="4377637" y="3282952"/>
            <a:ext cx="710451" cy="2413860"/>
            <a:chOff x="3283914" y="2461850"/>
            <a:chExt cx="532426" cy="1810670"/>
          </a:xfrm>
        </p:grpSpPr>
        <p:sp>
          <p:nvSpPr>
            <p:cNvPr id="37" name="Freeform 48"/>
            <p:cNvSpPr>
              <a:spLocks/>
            </p:cNvSpPr>
            <p:nvPr/>
          </p:nvSpPr>
          <p:spPr bwMode="auto">
            <a:xfrm>
              <a:off x="3368675" y="2687638"/>
              <a:ext cx="336550" cy="1354137"/>
            </a:xfrm>
            <a:custGeom>
              <a:avLst/>
              <a:gdLst>
                <a:gd name="T0" fmla="*/ 336550 w 212"/>
                <a:gd name="T1" fmla="*/ 1354137 h 853"/>
                <a:gd name="T2" fmla="*/ 0 w 212"/>
                <a:gd name="T3" fmla="*/ 1354137 h 853"/>
                <a:gd name="T4" fmla="*/ 0 w 212"/>
                <a:gd name="T5" fmla="*/ 0 h 853"/>
                <a:gd name="T6" fmla="*/ 336550 w 212"/>
                <a:gd name="T7" fmla="*/ 0 h 853"/>
                <a:gd name="T8" fmla="*/ 336550 w 212"/>
                <a:gd name="T9" fmla="*/ 1354137 h 853"/>
                <a:gd name="T10" fmla="*/ 336550 w 212"/>
                <a:gd name="T11" fmla="*/ 1354137 h 85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2" h="853">
                  <a:moveTo>
                    <a:pt x="212" y="853"/>
                  </a:moveTo>
                  <a:lnTo>
                    <a:pt x="0" y="853"/>
                  </a:lnTo>
                  <a:lnTo>
                    <a:pt x="0" y="0"/>
                  </a:lnTo>
                  <a:lnTo>
                    <a:pt x="212" y="0"/>
                  </a:lnTo>
                  <a:lnTo>
                    <a:pt x="212" y="853"/>
                  </a:lnTo>
                  <a:close/>
                </a:path>
              </a:pathLst>
            </a:custGeom>
            <a:solidFill>
              <a:srgbClr val="2540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38" name="TextBox 37"/>
            <p:cNvSpPr txBox="1"/>
            <p:nvPr/>
          </p:nvSpPr>
          <p:spPr bwMode="auto">
            <a:xfrm>
              <a:off x="3307941" y="4041652"/>
              <a:ext cx="484373" cy="230868"/>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39" name="TextBox 38"/>
            <p:cNvSpPr txBox="1"/>
            <p:nvPr/>
          </p:nvSpPr>
          <p:spPr bwMode="auto">
            <a:xfrm>
              <a:off x="3283914" y="2461850"/>
              <a:ext cx="532426" cy="230868"/>
            </a:xfrm>
            <a:prstGeom prst="rect">
              <a:avLst/>
            </a:prstGeom>
            <a:noFill/>
          </p:spPr>
          <p:txBody>
            <a:bodyPr wrap="none">
              <a:spAutoFit/>
            </a:bodyPr>
            <a:lstStyle/>
            <a:p>
              <a:pPr algn="ctr">
                <a:defRPr/>
              </a:pPr>
              <a:r>
                <a:rPr lang="en-US" altLang="zh-CN" sz="1400" spc="400" dirty="0">
                  <a:solidFill>
                    <a:srgbClr val="969696"/>
                  </a:solidFill>
                  <a:latin typeface="+mn-ea"/>
                  <a:cs typeface="+mn-ea"/>
                </a:rPr>
                <a:t>40%</a:t>
              </a:r>
              <a:endParaRPr lang="zh-CN" altLang="en-US" sz="1400" spc="400" dirty="0">
                <a:solidFill>
                  <a:srgbClr val="969696"/>
                </a:solidFill>
                <a:latin typeface="+mn-ea"/>
                <a:cs typeface="+mn-ea"/>
              </a:endParaRPr>
            </a:p>
          </p:txBody>
        </p:sp>
      </p:grpSp>
      <p:grpSp>
        <p:nvGrpSpPr>
          <p:cNvPr id="40" name="组合 39"/>
          <p:cNvGrpSpPr>
            <a:grpSpLocks/>
          </p:cNvGrpSpPr>
          <p:nvPr/>
        </p:nvGrpSpPr>
        <p:grpSpPr bwMode="auto">
          <a:xfrm>
            <a:off x="5374587" y="3378200"/>
            <a:ext cx="710451" cy="2318610"/>
            <a:chOff x="4030674" y="2533858"/>
            <a:chExt cx="532426" cy="1738669"/>
          </a:xfrm>
        </p:grpSpPr>
        <p:sp>
          <p:nvSpPr>
            <p:cNvPr id="41" name="Freeform 49"/>
            <p:cNvSpPr>
              <a:spLocks/>
            </p:cNvSpPr>
            <p:nvPr/>
          </p:nvSpPr>
          <p:spPr bwMode="auto">
            <a:xfrm>
              <a:off x="4133850" y="2838450"/>
              <a:ext cx="336550" cy="1203325"/>
            </a:xfrm>
            <a:custGeom>
              <a:avLst/>
              <a:gdLst>
                <a:gd name="T0" fmla="*/ 336550 w 212"/>
                <a:gd name="T1" fmla="*/ 1203325 h 758"/>
                <a:gd name="T2" fmla="*/ 0 w 212"/>
                <a:gd name="T3" fmla="*/ 1203325 h 758"/>
                <a:gd name="T4" fmla="*/ 0 w 212"/>
                <a:gd name="T5" fmla="*/ 0 h 758"/>
                <a:gd name="T6" fmla="*/ 336550 w 212"/>
                <a:gd name="T7" fmla="*/ 0 h 758"/>
                <a:gd name="T8" fmla="*/ 336550 w 212"/>
                <a:gd name="T9" fmla="*/ 1203325 h 758"/>
                <a:gd name="T10" fmla="*/ 336550 w 212"/>
                <a:gd name="T11" fmla="*/ 1203325 h 7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2" h="758">
                  <a:moveTo>
                    <a:pt x="212" y="758"/>
                  </a:moveTo>
                  <a:lnTo>
                    <a:pt x="0" y="758"/>
                  </a:lnTo>
                  <a:lnTo>
                    <a:pt x="0" y="0"/>
                  </a:lnTo>
                  <a:lnTo>
                    <a:pt x="212" y="0"/>
                  </a:lnTo>
                  <a:lnTo>
                    <a:pt x="212" y="758"/>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42" name="TextBox 41"/>
            <p:cNvSpPr txBox="1"/>
            <p:nvPr/>
          </p:nvSpPr>
          <p:spPr bwMode="auto">
            <a:xfrm>
              <a:off x="4054700" y="4041733"/>
              <a:ext cx="484373" cy="230794"/>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43" name="TextBox 42"/>
            <p:cNvSpPr txBox="1"/>
            <p:nvPr/>
          </p:nvSpPr>
          <p:spPr bwMode="auto">
            <a:xfrm>
              <a:off x="4030674" y="2533858"/>
              <a:ext cx="532426" cy="230794"/>
            </a:xfrm>
            <a:prstGeom prst="rect">
              <a:avLst/>
            </a:prstGeom>
            <a:noFill/>
          </p:spPr>
          <p:txBody>
            <a:bodyPr wrap="none">
              <a:spAutoFit/>
            </a:bodyPr>
            <a:lstStyle/>
            <a:p>
              <a:pPr algn="ctr">
                <a:defRPr/>
              </a:pPr>
              <a:r>
                <a:rPr lang="en-US" altLang="zh-CN" sz="1400" spc="400" dirty="0">
                  <a:solidFill>
                    <a:srgbClr val="969696"/>
                  </a:solidFill>
                  <a:latin typeface="+mn-ea"/>
                  <a:cs typeface="+mn-ea"/>
                </a:rPr>
                <a:t>36%</a:t>
              </a:r>
              <a:endParaRPr lang="zh-CN" altLang="en-US" sz="1400" spc="400" dirty="0">
                <a:solidFill>
                  <a:srgbClr val="969696"/>
                </a:solidFill>
                <a:latin typeface="+mn-ea"/>
                <a:cs typeface="+mn-ea"/>
              </a:endParaRPr>
            </a:p>
          </p:txBody>
        </p:sp>
      </p:grpSp>
      <p:grpSp>
        <p:nvGrpSpPr>
          <p:cNvPr id="44" name="组合 43"/>
          <p:cNvGrpSpPr>
            <a:grpSpLocks/>
          </p:cNvGrpSpPr>
          <p:nvPr/>
        </p:nvGrpSpPr>
        <p:grpSpPr bwMode="auto">
          <a:xfrm>
            <a:off x="6409638" y="2226736"/>
            <a:ext cx="710451" cy="3470077"/>
            <a:chOff x="4807914" y="1669762"/>
            <a:chExt cx="532426" cy="2602760"/>
          </a:xfrm>
        </p:grpSpPr>
        <p:sp>
          <p:nvSpPr>
            <p:cNvPr id="45" name="Freeform 50"/>
            <p:cNvSpPr>
              <a:spLocks/>
            </p:cNvSpPr>
            <p:nvPr/>
          </p:nvSpPr>
          <p:spPr bwMode="auto">
            <a:xfrm>
              <a:off x="4899025" y="1946275"/>
              <a:ext cx="334963" cy="2095500"/>
            </a:xfrm>
            <a:custGeom>
              <a:avLst/>
              <a:gdLst>
                <a:gd name="T0" fmla="*/ 334963 w 211"/>
                <a:gd name="T1" fmla="*/ 2095500 h 1320"/>
                <a:gd name="T2" fmla="*/ 0 w 211"/>
                <a:gd name="T3" fmla="*/ 2095500 h 1320"/>
                <a:gd name="T4" fmla="*/ 0 w 211"/>
                <a:gd name="T5" fmla="*/ 0 h 1320"/>
                <a:gd name="T6" fmla="*/ 334963 w 211"/>
                <a:gd name="T7" fmla="*/ 0 h 1320"/>
                <a:gd name="T8" fmla="*/ 334963 w 211"/>
                <a:gd name="T9" fmla="*/ 2095500 h 1320"/>
                <a:gd name="T10" fmla="*/ 334963 w 211"/>
                <a:gd name="T11" fmla="*/ 2095500 h 13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 h="1320">
                  <a:moveTo>
                    <a:pt x="211" y="1320"/>
                  </a:moveTo>
                  <a:lnTo>
                    <a:pt x="0" y="1320"/>
                  </a:lnTo>
                  <a:lnTo>
                    <a:pt x="0" y="0"/>
                  </a:lnTo>
                  <a:lnTo>
                    <a:pt x="211" y="0"/>
                  </a:lnTo>
                  <a:lnTo>
                    <a:pt x="211" y="1320"/>
                  </a:lnTo>
                  <a:close/>
                </a:path>
              </a:pathLst>
            </a:custGeom>
            <a:solidFill>
              <a:srgbClr val="2540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46" name="TextBox 45"/>
            <p:cNvSpPr txBox="1"/>
            <p:nvPr/>
          </p:nvSpPr>
          <p:spPr bwMode="auto">
            <a:xfrm>
              <a:off x="4831941" y="4041671"/>
              <a:ext cx="484373" cy="230851"/>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47" name="TextBox 46"/>
            <p:cNvSpPr txBox="1"/>
            <p:nvPr/>
          </p:nvSpPr>
          <p:spPr bwMode="auto">
            <a:xfrm>
              <a:off x="4807914" y="1669762"/>
              <a:ext cx="532426" cy="230851"/>
            </a:xfrm>
            <a:prstGeom prst="rect">
              <a:avLst/>
            </a:prstGeom>
            <a:noFill/>
          </p:spPr>
          <p:txBody>
            <a:bodyPr wrap="none">
              <a:spAutoFit/>
            </a:bodyPr>
            <a:lstStyle/>
            <a:p>
              <a:pPr algn="ctr">
                <a:defRPr/>
              </a:pPr>
              <a:r>
                <a:rPr lang="en-US" altLang="zh-CN" sz="1400" spc="400" dirty="0">
                  <a:solidFill>
                    <a:srgbClr val="969696"/>
                  </a:solidFill>
                  <a:latin typeface="+mn-ea"/>
                  <a:cs typeface="+mn-ea"/>
                </a:rPr>
                <a:t>62%</a:t>
              </a:r>
              <a:endParaRPr lang="zh-CN" altLang="en-US" sz="1400" spc="400" dirty="0">
                <a:solidFill>
                  <a:srgbClr val="969696"/>
                </a:solidFill>
                <a:latin typeface="+mn-ea"/>
                <a:cs typeface="+mn-ea"/>
              </a:endParaRPr>
            </a:p>
          </p:txBody>
        </p:sp>
      </p:grpSp>
      <p:grpSp>
        <p:nvGrpSpPr>
          <p:cNvPr id="48" name="组合 47"/>
          <p:cNvGrpSpPr>
            <a:grpSpLocks/>
          </p:cNvGrpSpPr>
          <p:nvPr/>
        </p:nvGrpSpPr>
        <p:grpSpPr bwMode="auto">
          <a:xfrm>
            <a:off x="7436219" y="1466852"/>
            <a:ext cx="710451" cy="4229960"/>
            <a:chOff x="5577534" y="1100867"/>
            <a:chExt cx="532426" cy="3171663"/>
          </a:xfrm>
        </p:grpSpPr>
        <p:sp>
          <p:nvSpPr>
            <p:cNvPr id="49" name="Freeform 51"/>
            <p:cNvSpPr>
              <a:spLocks/>
            </p:cNvSpPr>
            <p:nvPr/>
          </p:nvSpPr>
          <p:spPr bwMode="auto">
            <a:xfrm>
              <a:off x="5662612" y="1438275"/>
              <a:ext cx="336550" cy="2603500"/>
            </a:xfrm>
            <a:custGeom>
              <a:avLst/>
              <a:gdLst>
                <a:gd name="T0" fmla="*/ 336550 w 212"/>
                <a:gd name="T1" fmla="*/ 2603500 h 1640"/>
                <a:gd name="T2" fmla="*/ 0 w 212"/>
                <a:gd name="T3" fmla="*/ 2603500 h 1640"/>
                <a:gd name="T4" fmla="*/ 0 w 212"/>
                <a:gd name="T5" fmla="*/ 0 h 1640"/>
                <a:gd name="T6" fmla="*/ 336550 w 212"/>
                <a:gd name="T7" fmla="*/ 0 h 1640"/>
                <a:gd name="T8" fmla="*/ 336550 w 212"/>
                <a:gd name="T9" fmla="*/ 2603500 h 1640"/>
                <a:gd name="T10" fmla="*/ 336550 w 212"/>
                <a:gd name="T11" fmla="*/ 2603500 h 16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2" h="1640">
                  <a:moveTo>
                    <a:pt x="212" y="1640"/>
                  </a:moveTo>
                  <a:lnTo>
                    <a:pt x="0" y="1640"/>
                  </a:lnTo>
                  <a:lnTo>
                    <a:pt x="0" y="0"/>
                  </a:lnTo>
                  <a:lnTo>
                    <a:pt x="212" y="0"/>
                  </a:lnTo>
                  <a:lnTo>
                    <a:pt x="212" y="164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cs typeface="+mn-ea"/>
              </a:endParaRPr>
            </a:p>
          </p:txBody>
        </p:sp>
        <p:sp>
          <p:nvSpPr>
            <p:cNvPr id="50" name="TextBox 49"/>
            <p:cNvSpPr txBox="1"/>
            <p:nvPr/>
          </p:nvSpPr>
          <p:spPr bwMode="auto">
            <a:xfrm>
              <a:off x="5601560" y="4041756"/>
              <a:ext cx="484373" cy="230774"/>
            </a:xfrm>
            <a:prstGeom prst="rect">
              <a:avLst/>
            </a:prstGeom>
            <a:noFill/>
          </p:spPr>
          <p:txBody>
            <a:bodyPr wrap="none">
              <a:spAutoFit/>
            </a:bodyPr>
            <a:lstStyle/>
            <a:p>
              <a:pPr algn="ctr">
                <a:defRPr/>
              </a:pPr>
              <a:r>
                <a:rPr lang="zh-CN" altLang="en-US" sz="1400" spc="400" dirty="0">
                  <a:solidFill>
                    <a:srgbClr val="969696"/>
                  </a:solidFill>
                  <a:latin typeface="+mn-ea"/>
                  <a:cs typeface="+mn-ea"/>
                </a:rPr>
                <a:t>标题</a:t>
              </a:r>
            </a:p>
          </p:txBody>
        </p:sp>
        <p:sp>
          <p:nvSpPr>
            <p:cNvPr id="51" name="TextBox 50"/>
            <p:cNvSpPr txBox="1"/>
            <p:nvPr/>
          </p:nvSpPr>
          <p:spPr bwMode="auto">
            <a:xfrm>
              <a:off x="5577534" y="1100867"/>
              <a:ext cx="532426" cy="230774"/>
            </a:xfrm>
            <a:prstGeom prst="rect">
              <a:avLst/>
            </a:prstGeom>
            <a:noFill/>
          </p:spPr>
          <p:txBody>
            <a:bodyPr wrap="none">
              <a:spAutoFit/>
            </a:bodyPr>
            <a:lstStyle/>
            <a:p>
              <a:pPr algn="ctr">
                <a:defRPr/>
              </a:pPr>
              <a:r>
                <a:rPr lang="en-US" altLang="zh-CN" sz="1400" spc="400" dirty="0">
                  <a:solidFill>
                    <a:srgbClr val="969696"/>
                  </a:solidFill>
                  <a:latin typeface="+mn-ea"/>
                  <a:cs typeface="+mn-ea"/>
                </a:rPr>
                <a:t>78%</a:t>
              </a:r>
              <a:endParaRPr lang="zh-CN" altLang="en-US" sz="1400" spc="400" dirty="0">
                <a:solidFill>
                  <a:srgbClr val="969696"/>
                </a:solidFill>
                <a:latin typeface="+mn-ea"/>
                <a:cs typeface="+mn-ea"/>
              </a:endParaRPr>
            </a:p>
          </p:txBody>
        </p:sp>
      </p:grpSp>
      <p:sp>
        <p:nvSpPr>
          <p:cNvPr id="52" name="矩形 1"/>
          <p:cNvSpPr>
            <a:spLocks noChangeArrowheads="1"/>
          </p:cNvSpPr>
          <p:nvPr/>
        </p:nvSpPr>
        <p:spPr bwMode="auto">
          <a:xfrm>
            <a:off x="8496300" y="3526368"/>
            <a:ext cx="28807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ts val="1333"/>
              </a:spcBef>
              <a:buFont typeface="Arial" charset="0"/>
              <a:buChar char="•"/>
            </a:pPr>
            <a:r>
              <a:rPr lang="zh-CN" altLang="en-US" sz="1600" dirty="0">
                <a:solidFill>
                  <a:srgbClr val="969696"/>
                </a:solidFill>
                <a:latin typeface="+mn-ea"/>
                <a:cs typeface="+mn-ea"/>
              </a:rPr>
              <a:t>单击此处添加段落文本单击此处添加段落文本单击此处添加段落文本单击此处</a:t>
            </a:r>
          </a:p>
        </p:txBody>
      </p:sp>
      <p:sp>
        <p:nvSpPr>
          <p:cNvPr id="53"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54" name="文本框 5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2937817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iterate type="lt">
                                    <p:tmPct val="10000"/>
                                  </p:iterate>
                                  <p:childTnLst>
                                    <p:set>
                                      <p:cBhvr>
                                        <p:cTn id="42" dur="1" fill="hold">
                                          <p:stCondLst>
                                            <p:cond delay="0"/>
                                          </p:stCondLst>
                                        </p:cTn>
                                        <p:tgtEl>
                                          <p:spTgt spid="52"/>
                                        </p:tgtEl>
                                        <p:attrNameLst>
                                          <p:attrName>style.visibility</p:attrName>
                                        </p:attrNameLst>
                                      </p:cBhvr>
                                      <p:to>
                                        <p:strVal val="visible"/>
                                      </p:to>
                                    </p:set>
                                    <p:animEffect transition="in" filter="randombar(horizontal)">
                                      <p:cBhvr>
                                        <p:cTn id="43" dur="1250"/>
                                        <p:tgtEl>
                                          <p:spTgt spid="52"/>
                                        </p:tgtEl>
                                      </p:cBhvr>
                                    </p:animEffect>
                                  </p:childTnLst>
                                </p:cTn>
                              </p:par>
                            </p:childTnLst>
                          </p:cTn>
                        </p:par>
                        <p:par>
                          <p:cTn id="44" fill="hold">
                            <p:stCondLst>
                              <p:cond delay="5375"/>
                            </p:stCondLst>
                            <p:childTnLst>
                              <p:par>
                                <p:cTn id="45" presetID="22" presetClass="entr" presetSubtype="4"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down)">
                                      <p:cBhvr>
                                        <p:cTn id="47" dur="1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409392" y="3310785"/>
            <a:ext cx="5378709" cy="1728191"/>
            <a:chOff x="2557044" y="2483087"/>
            <a:chExt cx="4034032" cy="1296143"/>
          </a:xfrm>
        </p:grpSpPr>
        <p:sp>
          <p:nvSpPr>
            <p:cNvPr id="29" name="Line 34"/>
            <p:cNvSpPr>
              <a:spLocks noChangeShapeType="1"/>
            </p:cNvSpPr>
            <p:nvPr/>
          </p:nvSpPr>
          <p:spPr bwMode="auto">
            <a:xfrm rot="618245" flipV="1">
              <a:off x="4879539" y="2483087"/>
              <a:ext cx="117053" cy="1046336"/>
            </a:xfrm>
            <a:prstGeom prst="line">
              <a:avLst/>
            </a:prstGeom>
            <a:noFill/>
            <a:ln w="9525">
              <a:solidFill>
                <a:srgbClr val="254061"/>
              </a:solidFill>
              <a:prstDash val="dash"/>
              <a:round/>
              <a:headEnd/>
              <a:tailEnd type="triangle" w="med" len="med"/>
            </a:ln>
          </p:spPr>
          <p:txBody>
            <a:bodyPr/>
            <a:lstStyle/>
            <a:p>
              <a:endParaRPr lang="zh-CN" altLang="en-US" sz="2400">
                <a:cs typeface="+mn-ea"/>
              </a:endParaRPr>
            </a:p>
          </p:txBody>
        </p:sp>
        <p:sp>
          <p:nvSpPr>
            <p:cNvPr id="30" name="Line 35"/>
            <p:cNvSpPr>
              <a:spLocks noChangeShapeType="1"/>
            </p:cNvSpPr>
            <p:nvPr/>
          </p:nvSpPr>
          <p:spPr bwMode="auto">
            <a:xfrm rot="618245" flipH="1" flipV="1">
              <a:off x="4208628" y="2554460"/>
              <a:ext cx="432523" cy="849346"/>
            </a:xfrm>
            <a:prstGeom prst="line">
              <a:avLst/>
            </a:prstGeom>
            <a:noFill/>
            <a:ln w="9525">
              <a:solidFill>
                <a:srgbClr val="254061"/>
              </a:solidFill>
              <a:prstDash val="dash"/>
              <a:round/>
              <a:headEnd/>
              <a:tailEnd type="triangle" w="med" len="med"/>
            </a:ln>
          </p:spPr>
          <p:txBody>
            <a:bodyPr/>
            <a:lstStyle/>
            <a:p>
              <a:endParaRPr lang="zh-CN" altLang="en-US" sz="2400">
                <a:cs typeface="+mn-ea"/>
              </a:endParaRPr>
            </a:p>
          </p:txBody>
        </p:sp>
        <p:sp>
          <p:nvSpPr>
            <p:cNvPr id="34" name="Line 36"/>
            <p:cNvSpPr>
              <a:spLocks noChangeShapeType="1"/>
            </p:cNvSpPr>
            <p:nvPr/>
          </p:nvSpPr>
          <p:spPr bwMode="auto">
            <a:xfrm rot="618245" flipH="1" flipV="1">
              <a:off x="3363565" y="2982702"/>
              <a:ext cx="1029206" cy="466783"/>
            </a:xfrm>
            <a:prstGeom prst="line">
              <a:avLst/>
            </a:prstGeom>
            <a:noFill/>
            <a:ln w="9525">
              <a:solidFill>
                <a:srgbClr val="254061"/>
              </a:solidFill>
              <a:prstDash val="dash"/>
              <a:round/>
              <a:headEnd/>
              <a:tailEnd type="triangle" w="med" len="med"/>
            </a:ln>
          </p:spPr>
          <p:txBody>
            <a:bodyPr/>
            <a:lstStyle/>
            <a:p>
              <a:endParaRPr lang="zh-CN" altLang="en-US" sz="2400">
                <a:cs typeface="+mn-ea"/>
              </a:endParaRPr>
            </a:p>
          </p:txBody>
        </p:sp>
        <p:sp>
          <p:nvSpPr>
            <p:cNvPr id="35" name="Line 37"/>
            <p:cNvSpPr>
              <a:spLocks noChangeShapeType="1"/>
            </p:cNvSpPr>
            <p:nvPr/>
          </p:nvSpPr>
          <p:spPr bwMode="auto">
            <a:xfrm rot="618245" flipH="1">
              <a:off x="2557044" y="3566538"/>
              <a:ext cx="1750079" cy="24267"/>
            </a:xfrm>
            <a:prstGeom prst="line">
              <a:avLst/>
            </a:prstGeom>
            <a:noFill/>
            <a:ln w="9525">
              <a:solidFill>
                <a:srgbClr val="254061"/>
              </a:solidFill>
              <a:prstDash val="dash"/>
              <a:round/>
              <a:headEnd/>
              <a:tailEnd type="triangle" w="med" len="med"/>
            </a:ln>
          </p:spPr>
          <p:txBody>
            <a:bodyPr/>
            <a:lstStyle/>
            <a:p>
              <a:endParaRPr lang="zh-CN" altLang="en-US" sz="2400">
                <a:cs typeface="+mn-ea"/>
              </a:endParaRPr>
            </a:p>
          </p:txBody>
        </p:sp>
        <p:sp>
          <p:nvSpPr>
            <p:cNvPr id="36" name="Line 38"/>
            <p:cNvSpPr>
              <a:spLocks noChangeShapeType="1"/>
            </p:cNvSpPr>
            <p:nvPr/>
          </p:nvSpPr>
          <p:spPr bwMode="auto">
            <a:xfrm rot="618245" flipV="1">
              <a:off x="5096515" y="2825680"/>
              <a:ext cx="662346" cy="765124"/>
            </a:xfrm>
            <a:prstGeom prst="line">
              <a:avLst/>
            </a:prstGeom>
            <a:noFill/>
            <a:ln w="9525">
              <a:solidFill>
                <a:srgbClr val="254061"/>
              </a:solidFill>
              <a:round/>
              <a:headEnd/>
              <a:tailEnd type="triangle" w="med" len="med"/>
            </a:ln>
          </p:spPr>
          <p:txBody>
            <a:bodyPr/>
            <a:lstStyle/>
            <a:p>
              <a:endParaRPr lang="zh-CN" altLang="en-US" sz="2400">
                <a:cs typeface="+mn-ea"/>
              </a:endParaRPr>
            </a:p>
          </p:txBody>
        </p:sp>
        <p:sp>
          <p:nvSpPr>
            <p:cNvPr id="37" name="Line 39"/>
            <p:cNvSpPr>
              <a:spLocks noChangeShapeType="1"/>
            </p:cNvSpPr>
            <p:nvPr/>
          </p:nvSpPr>
          <p:spPr bwMode="auto">
            <a:xfrm rot="618245" flipV="1">
              <a:off x="5293506" y="3303883"/>
              <a:ext cx="1297570" cy="475347"/>
            </a:xfrm>
            <a:prstGeom prst="line">
              <a:avLst/>
            </a:prstGeom>
            <a:noFill/>
            <a:ln w="9525">
              <a:solidFill>
                <a:srgbClr val="254061"/>
              </a:solidFill>
              <a:prstDash val="dash"/>
              <a:round/>
              <a:headEnd/>
              <a:tailEnd type="triangle" w="med" len="med"/>
            </a:ln>
          </p:spPr>
          <p:txBody>
            <a:bodyPr/>
            <a:lstStyle/>
            <a:p>
              <a:endParaRPr lang="zh-CN" altLang="en-US" sz="2400">
                <a:cs typeface="+mn-ea"/>
              </a:endParaRPr>
            </a:p>
          </p:txBody>
        </p:sp>
      </p:grpSp>
      <p:sp>
        <p:nvSpPr>
          <p:cNvPr id="38" name="Oval 20"/>
          <p:cNvSpPr>
            <a:spLocks noChangeArrowheads="1"/>
          </p:cNvSpPr>
          <p:nvPr/>
        </p:nvSpPr>
        <p:spPr bwMode="auto">
          <a:xfrm>
            <a:off x="5027192" y="2102193"/>
            <a:ext cx="1077264" cy="1073459"/>
          </a:xfrm>
          <a:prstGeom prst="ellipse">
            <a:avLst/>
          </a:prstGeom>
          <a:solidFill>
            <a:srgbClr val="254061"/>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3</a:t>
            </a:r>
          </a:p>
        </p:txBody>
      </p:sp>
      <p:sp>
        <p:nvSpPr>
          <p:cNvPr id="39" name="Oval 25"/>
          <p:cNvSpPr>
            <a:spLocks noChangeArrowheads="1"/>
          </p:cNvSpPr>
          <p:nvPr/>
        </p:nvSpPr>
        <p:spPr bwMode="auto">
          <a:xfrm>
            <a:off x="6557444" y="2147874"/>
            <a:ext cx="1077265" cy="1073457"/>
          </a:xfrm>
          <a:prstGeom prst="ellipse">
            <a:avLst/>
          </a:prstGeom>
          <a:solidFill>
            <a:srgbClr val="E46C0A"/>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4</a:t>
            </a:r>
          </a:p>
        </p:txBody>
      </p:sp>
      <p:sp>
        <p:nvSpPr>
          <p:cNvPr id="40" name="Oval 5"/>
          <p:cNvSpPr>
            <a:spLocks noChangeArrowheads="1"/>
          </p:cNvSpPr>
          <p:nvPr/>
        </p:nvSpPr>
        <p:spPr bwMode="auto">
          <a:xfrm>
            <a:off x="2286448" y="3929354"/>
            <a:ext cx="1077264" cy="1073459"/>
          </a:xfrm>
          <a:prstGeom prst="ellipse">
            <a:avLst/>
          </a:prstGeom>
          <a:solidFill>
            <a:srgbClr val="254061"/>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1</a:t>
            </a:r>
          </a:p>
        </p:txBody>
      </p:sp>
      <p:sp>
        <p:nvSpPr>
          <p:cNvPr id="41" name="Oval 30"/>
          <p:cNvSpPr>
            <a:spLocks noChangeArrowheads="1"/>
          </p:cNvSpPr>
          <p:nvPr/>
        </p:nvSpPr>
        <p:spPr bwMode="auto">
          <a:xfrm>
            <a:off x="8978431" y="3975034"/>
            <a:ext cx="1077264" cy="1073459"/>
          </a:xfrm>
          <a:prstGeom prst="ellipse">
            <a:avLst/>
          </a:prstGeom>
          <a:solidFill>
            <a:srgbClr val="E46C0A"/>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6</a:t>
            </a:r>
          </a:p>
        </p:txBody>
      </p:sp>
      <p:sp>
        <p:nvSpPr>
          <p:cNvPr id="42" name="Oval 10"/>
          <p:cNvSpPr>
            <a:spLocks noChangeArrowheads="1"/>
          </p:cNvSpPr>
          <p:nvPr/>
        </p:nvSpPr>
        <p:spPr bwMode="auto">
          <a:xfrm>
            <a:off x="3405592" y="2855896"/>
            <a:ext cx="1077265" cy="1073457"/>
          </a:xfrm>
          <a:prstGeom prst="ellipse">
            <a:avLst/>
          </a:prstGeom>
          <a:solidFill>
            <a:srgbClr val="E46C0A"/>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2</a:t>
            </a:r>
          </a:p>
        </p:txBody>
      </p:sp>
      <p:sp>
        <p:nvSpPr>
          <p:cNvPr id="43" name="Oval 15"/>
          <p:cNvSpPr>
            <a:spLocks noChangeArrowheads="1"/>
          </p:cNvSpPr>
          <p:nvPr/>
        </p:nvSpPr>
        <p:spPr bwMode="auto">
          <a:xfrm>
            <a:off x="7855484" y="2823542"/>
            <a:ext cx="1077264" cy="1073459"/>
          </a:xfrm>
          <a:prstGeom prst="ellipse">
            <a:avLst/>
          </a:prstGeom>
          <a:solidFill>
            <a:srgbClr val="254061"/>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en-US" altLang="zh-CN" sz="5333" dirty="0">
                <a:solidFill>
                  <a:schemeClr val="bg1"/>
                </a:solidFill>
                <a:cs typeface="+mn-ea"/>
              </a:rPr>
              <a:t>5</a:t>
            </a:r>
          </a:p>
        </p:txBody>
      </p:sp>
      <p:grpSp>
        <p:nvGrpSpPr>
          <p:cNvPr id="44" name="组合 43"/>
          <p:cNvGrpSpPr/>
          <p:nvPr/>
        </p:nvGrpSpPr>
        <p:grpSpPr>
          <a:xfrm>
            <a:off x="623393" y="1300905"/>
            <a:ext cx="11041227" cy="2554234"/>
            <a:chOff x="467544" y="975678"/>
            <a:chExt cx="8280920" cy="1915675"/>
          </a:xfrm>
        </p:grpSpPr>
        <p:sp>
          <p:nvSpPr>
            <p:cNvPr id="45" name="Rectangle 58"/>
            <p:cNvSpPr>
              <a:spLocks noChangeArrowheads="1"/>
            </p:cNvSpPr>
            <p:nvPr/>
          </p:nvSpPr>
          <p:spPr bwMode="auto">
            <a:xfrm>
              <a:off x="2771800" y="1001374"/>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p:txBody>
        </p:sp>
        <p:sp>
          <p:nvSpPr>
            <p:cNvPr id="46" name="Rectangle 61"/>
            <p:cNvSpPr>
              <a:spLocks noChangeArrowheads="1"/>
            </p:cNvSpPr>
            <p:nvPr/>
          </p:nvSpPr>
          <p:spPr bwMode="auto">
            <a:xfrm>
              <a:off x="5022765" y="975678"/>
              <a:ext cx="1781483" cy="475515"/>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a:p>
              <a:pPr algn="ct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p:txBody>
        </p:sp>
        <p:sp>
          <p:nvSpPr>
            <p:cNvPr id="47" name="Rectangle 64"/>
            <p:cNvSpPr>
              <a:spLocks noChangeArrowheads="1"/>
            </p:cNvSpPr>
            <p:nvPr/>
          </p:nvSpPr>
          <p:spPr bwMode="auto">
            <a:xfrm>
              <a:off x="467544" y="2355726"/>
              <a:ext cx="1781483"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p:txBody>
        </p:sp>
        <p:sp>
          <p:nvSpPr>
            <p:cNvPr id="48" name="Rectangle 67"/>
            <p:cNvSpPr>
              <a:spLocks noChangeArrowheads="1"/>
            </p:cNvSpPr>
            <p:nvPr/>
          </p:nvSpPr>
          <p:spPr bwMode="auto">
            <a:xfrm>
              <a:off x="6966981" y="2415838"/>
              <a:ext cx="1781483"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p:txBody>
        </p:sp>
        <p:sp>
          <p:nvSpPr>
            <p:cNvPr id="49" name="Rectangle 70"/>
            <p:cNvSpPr>
              <a:spLocks noChangeArrowheads="1"/>
            </p:cNvSpPr>
            <p:nvPr/>
          </p:nvSpPr>
          <p:spPr bwMode="auto">
            <a:xfrm>
              <a:off x="1187624" y="1553754"/>
              <a:ext cx="1781484" cy="47551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600">
                  <a:solidFill>
                    <a:srgbClr val="969696"/>
                  </a:solidFill>
                  <a:latin typeface="微软雅黑" pitchFamily="34" charset="-122"/>
                  <a:cs typeface="+mn-ea"/>
                </a:rPr>
                <a:t>单击此处添加文字内容</a:t>
              </a:r>
            </a:p>
            <a:p>
              <a:pPr algn="r">
                <a:spcBef>
                  <a:spcPct val="20000"/>
                </a:spcBef>
                <a:buClr>
                  <a:srgbClr val="E1B40C"/>
                </a:buClr>
                <a:buFont typeface="微软雅黑" pitchFamily="34" charset="-122"/>
                <a:buNone/>
              </a:pPr>
              <a:r>
                <a:rPr lang="zh-CN" altLang="en-US" sz="1600">
                  <a:solidFill>
                    <a:srgbClr val="969696"/>
                  </a:solidFill>
                  <a:latin typeface="微软雅黑" pitchFamily="34" charset="-122"/>
                  <a:cs typeface="+mn-ea"/>
                </a:rPr>
                <a:t>单击此处添加文字内容</a:t>
              </a:r>
            </a:p>
          </p:txBody>
        </p:sp>
        <p:sp>
          <p:nvSpPr>
            <p:cNvPr id="50" name="Rectangle 73"/>
            <p:cNvSpPr>
              <a:spLocks noChangeArrowheads="1"/>
            </p:cNvSpPr>
            <p:nvPr/>
          </p:nvSpPr>
          <p:spPr bwMode="auto">
            <a:xfrm>
              <a:off x="6750958" y="1641105"/>
              <a:ext cx="1781482" cy="475515"/>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a:p>
              <a:pPr>
                <a:spcBef>
                  <a:spcPct val="20000"/>
                </a:spcBef>
                <a:buClr>
                  <a:srgbClr val="E1B40C"/>
                </a:buClr>
                <a:buFont typeface="微软雅黑" pitchFamily="34" charset="-122"/>
                <a:buNone/>
              </a:pPr>
              <a:r>
                <a:rPr lang="zh-CN" altLang="en-US" sz="1600" dirty="0">
                  <a:solidFill>
                    <a:srgbClr val="969696"/>
                  </a:solidFill>
                  <a:latin typeface="微软雅黑" pitchFamily="34" charset="-122"/>
                  <a:cs typeface="+mn-ea"/>
                </a:rPr>
                <a:t>单击此处添加文字内容</a:t>
              </a:r>
            </a:p>
          </p:txBody>
        </p:sp>
      </p:grpSp>
      <p:sp>
        <p:nvSpPr>
          <p:cNvPr id="51" name="Oval 44"/>
          <p:cNvSpPr>
            <a:spLocks noChangeArrowheads="1"/>
          </p:cNvSpPr>
          <p:nvPr/>
        </p:nvSpPr>
        <p:spPr bwMode="gray">
          <a:xfrm>
            <a:off x="5339336" y="4483217"/>
            <a:ext cx="1751032" cy="1730095"/>
          </a:xfrm>
          <a:prstGeom prst="ellipse">
            <a:avLst/>
          </a:prstGeom>
          <a:solidFill>
            <a:srgbClr val="254061"/>
          </a:solidFill>
          <a:ln w="28575" algn="ctr">
            <a:solidFill>
              <a:srgbClr val="F2F2F2"/>
            </a:solidFill>
            <a:round/>
            <a:headEnd/>
            <a:tailEnd/>
          </a:ln>
          <a:effectLst>
            <a:outerShdw blurRad="88900" dist="75434" dir="2699985" rotWithShape="0">
              <a:scrgbClr r="0" g="0" b="0">
                <a:alpha val="23000"/>
              </a:scrgbClr>
            </a:outerShdw>
          </a:effectLst>
        </p:spPr>
        <p:txBody>
          <a:bodyPr wrap="none" anchor="ctr"/>
          <a:lstStyle/>
          <a:p>
            <a:pPr algn="ctr"/>
            <a:r>
              <a:rPr lang="zh-CN" altLang="en-US" sz="2400" dirty="0">
                <a:solidFill>
                  <a:schemeClr val="bg1"/>
                </a:solidFill>
                <a:cs typeface="+mn-ea"/>
              </a:rPr>
              <a:t>单击此处</a:t>
            </a:r>
          </a:p>
          <a:p>
            <a:pPr algn="ctr"/>
            <a:r>
              <a:rPr lang="zh-CN" altLang="en-US" sz="2400" dirty="0">
                <a:solidFill>
                  <a:schemeClr val="bg1"/>
                </a:solidFill>
                <a:cs typeface="+mn-ea"/>
              </a:rPr>
              <a:t>添加文字</a:t>
            </a:r>
          </a:p>
        </p:txBody>
      </p:sp>
      <p:sp>
        <p:nvSpPr>
          <p:cNvPr id="26"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7" name="文本框 2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5902754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randombar(horizontal)">
                                      <p:cBhvr>
                                        <p:cTn id="41" dur="500"/>
                                        <p:tgtEl>
                                          <p:spTgt spid="44"/>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51" grpId="0" animBg="1"/>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4620469" y="2113218"/>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grpSp>
      <p:grpSp>
        <p:nvGrpSpPr>
          <p:cNvPr id="86" name="组合 85"/>
          <p:cNvGrpSpPr/>
          <p:nvPr/>
        </p:nvGrpSpPr>
        <p:grpSpPr>
          <a:xfrm>
            <a:off x="5856935" y="2112051"/>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cs typeface="+mn-ea"/>
              </a:endParaRPr>
            </a:p>
          </p:txBody>
        </p:sp>
      </p:grpSp>
      <p:cxnSp>
        <p:nvCxnSpPr>
          <p:cNvPr id="90" name="直接连接符 89"/>
          <p:cNvCxnSpPr/>
          <p:nvPr/>
        </p:nvCxnSpPr>
        <p:spPr>
          <a:xfrm flipV="1">
            <a:off x="735711" y="3426086"/>
            <a:ext cx="3666516" cy="1"/>
          </a:xfrm>
          <a:prstGeom prst="line">
            <a:avLst/>
          </a:prstGeom>
          <a:ln w="12700">
            <a:solidFill>
              <a:srgbClr val="E46C0A"/>
            </a:solidFill>
            <a:tailEnd type="ova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735713" y="1689082"/>
            <a:ext cx="4299209"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cs typeface="+mn-ea"/>
            </a:endParaRPr>
          </a:p>
        </p:txBody>
      </p:sp>
      <p:sp>
        <p:nvSpPr>
          <p:cNvPr id="92" name="任意多边形 91"/>
          <p:cNvSpPr/>
          <p:nvPr/>
        </p:nvSpPr>
        <p:spPr>
          <a:xfrm flipV="1">
            <a:off x="731844" y="4730999"/>
            <a:ext cx="4299209"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cs typeface="+mn-ea"/>
            </a:endParaRPr>
          </a:p>
        </p:txBody>
      </p:sp>
      <p:cxnSp>
        <p:nvCxnSpPr>
          <p:cNvPr id="93" name="直接连接符 92"/>
          <p:cNvCxnSpPr/>
          <p:nvPr/>
        </p:nvCxnSpPr>
        <p:spPr>
          <a:xfrm flipH="1">
            <a:off x="7791452" y="3426086"/>
            <a:ext cx="3664845" cy="292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4" name="任意多边形 93"/>
          <p:cNvSpPr/>
          <p:nvPr/>
        </p:nvSpPr>
        <p:spPr>
          <a:xfrm flipH="1">
            <a:off x="7158765" y="1689082"/>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E46C0A"/>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cs typeface="+mn-ea"/>
            </a:endParaRPr>
          </a:p>
        </p:txBody>
      </p:sp>
      <p:sp>
        <p:nvSpPr>
          <p:cNvPr id="95" name="任意多边形 94"/>
          <p:cNvSpPr/>
          <p:nvPr/>
        </p:nvSpPr>
        <p:spPr>
          <a:xfrm flipH="1" flipV="1">
            <a:off x="7162633" y="4730999"/>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E46C0A"/>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cs typeface="+mn-ea"/>
            </a:endParaRPr>
          </a:p>
        </p:txBody>
      </p:sp>
      <p:pic>
        <p:nvPicPr>
          <p:cNvPr id="96" name="图片 95"/>
          <p:cNvPicPr>
            <a:picLocks noChangeAspect="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8095253" y="4835442"/>
            <a:ext cx="255827" cy="255827"/>
          </a:xfrm>
          <a:prstGeom prst="rect">
            <a:avLst/>
          </a:prstGeom>
        </p:spPr>
      </p:pic>
      <p:pic>
        <p:nvPicPr>
          <p:cNvPr id="97" name="图片 96"/>
          <p:cNvPicPr>
            <a:picLocks noChangeAspect="1"/>
          </p:cNvPicPr>
          <p:nvPr/>
        </p:nvPicPr>
        <p:blipFill>
          <a:blip r:embed="rId4"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8106497" y="1391475"/>
            <a:ext cx="233339" cy="233339"/>
          </a:xfrm>
          <a:prstGeom prst="rect">
            <a:avLst/>
          </a:prstGeom>
        </p:spPr>
      </p:pic>
      <p:pic>
        <p:nvPicPr>
          <p:cNvPr id="98" name="图片 97"/>
          <p:cNvPicPr>
            <a:picLocks noChangeAspect="1"/>
          </p:cNvPicPr>
          <p:nvPr/>
        </p:nvPicPr>
        <p:blipFill>
          <a:blip r:embed="rId5"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3876927" y="4874567"/>
            <a:ext cx="203116" cy="203116"/>
          </a:xfrm>
          <a:prstGeom prst="rect">
            <a:avLst/>
          </a:prstGeom>
        </p:spPr>
      </p:pic>
      <p:pic>
        <p:nvPicPr>
          <p:cNvPr id="99" name="图片 98"/>
          <p:cNvPicPr>
            <a:picLocks noChangeAspect="1"/>
          </p:cNvPicPr>
          <p:nvPr/>
        </p:nvPicPr>
        <p:blipFill>
          <a:blip r:embed="rId6"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3874996" y="3158774"/>
            <a:ext cx="206968" cy="185257"/>
          </a:xfrm>
          <a:prstGeom prst="rect">
            <a:avLst/>
          </a:prstGeom>
        </p:spPr>
      </p:pic>
      <p:pic>
        <p:nvPicPr>
          <p:cNvPr id="100" name="图片 99"/>
          <p:cNvPicPr>
            <a:picLocks noChangeAspect="1"/>
          </p:cNvPicPr>
          <p:nvPr/>
        </p:nvPicPr>
        <p:blipFill>
          <a:blip r:embed="rId7"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3836484" y="1320866"/>
            <a:ext cx="283995" cy="283995"/>
          </a:xfrm>
          <a:prstGeom prst="rect">
            <a:avLst/>
          </a:prstGeom>
        </p:spPr>
      </p:pic>
      <p:pic>
        <p:nvPicPr>
          <p:cNvPr id="101" name="图片 100"/>
          <p:cNvPicPr>
            <a:picLocks noChangeAspect="1"/>
          </p:cNvPicPr>
          <p:nvPr/>
        </p:nvPicPr>
        <p:blipFill>
          <a:blip r:embed="rId8"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8112917" y="3139318"/>
            <a:ext cx="220499" cy="220499"/>
          </a:xfrm>
          <a:prstGeom prst="rect">
            <a:avLst/>
          </a:prstGeom>
        </p:spPr>
      </p:pic>
      <p:grpSp>
        <p:nvGrpSpPr>
          <p:cNvPr id="102" name="组合 101"/>
          <p:cNvGrpSpPr/>
          <p:nvPr/>
        </p:nvGrpSpPr>
        <p:grpSpPr>
          <a:xfrm>
            <a:off x="774838" y="1286455"/>
            <a:ext cx="3401031" cy="842542"/>
            <a:chOff x="774833" y="1286447"/>
            <a:chExt cx="3401031" cy="842541"/>
          </a:xfrm>
        </p:grpSpPr>
        <p:sp>
          <p:nvSpPr>
            <p:cNvPr id="103" name="文本框 45"/>
            <p:cNvSpPr txBox="1"/>
            <p:nvPr/>
          </p:nvSpPr>
          <p:spPr>
            <a:xfrm>
              <a:off x="774833" y="1286447"/>
              <a:ext cx="3063474" cy="424732"/>
            </a:xfrm>
            <a:prstGeom prst="rect">
              <a:avLst/>
            </a:prstGeom>
            <a:noFill/>
          </p:spPr>
          <p:txBody>
            <a:bodyPr wrap="square" rtlCol="0">
              <a:spAutoFit/>
            </a:bodyPr>
            <a:lstStyle/>
            <a:p>
              <a:pPr algn="r">
                <a:lnSpc>
                  <a:spcPct val="90000"/>
                </a:lnSpc>
                <a:spcBef>
                  <a:spcPts val="1000"/>
                </a:spcBef>
              </a:pPr>
              <a:r>
                <a:rPr lang="zh-CN" altLang="en-US" sz="2400" b="1" dirty="0">
                  <a:solidFill>
                    <a:schemeClr val="tx1">
                      <a:lumMod val="75000"/>
                      <a:lumOff val="25000"/>
                    </a:schemeClr>
                  </a:solidFill>
                  <a:latin typeface="+mn-ea"/>
                  <a:cs typeface="+mn-ea"/>
                </a:rPr>
                <a:t>添加标题</a:t>
              </a:r>
            </a:p>
          </p:txBody>
        </p:sp>
        <p:sp>
          <p:nvSpPr>
            <p:cNvPr id="104" name="文本框 48"/>
            <p:cNvSpPr txBox="1"/>
            <p:nvPr/>
          </p:nvSpPr>
          <p:spPr>
            <a:xfrm>
              <a:off x="812802" y="1743177"/>
              <a:ext cx="3363062" cy="385811"/>
            </a:xfrm>
            <a:prstGeom prst="rect">
              <a:avLst/>
            </a:prstGeom>
            <a:noFill/>
          </p:spPr>
          <p:txBody>
            <a:bodyPr wrap="square" rtlCol="0">
              <a:spAutoFit/>
            </a:bodyPr>
            <a:lstStyle/>
            <a:p>
              <a:pPr algn="r">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grpSp>
        <p:nvGrpSpPr>
          <p:cNvPr id="105" name="组合 104"/>
          <p:cNvGrpSpPr/>
          <p:nvPr/>
        </p:nvGrpSpPr>
        <p:grpSpPr>
          <a:xfrm>
            <a:off x="774837" y="3017170"/>
            <a:ext cx="3401039" cy="858288"/>
            <a:chOff x="774833" y="3017162"/>
            <a:chExt cx="3401038" cy="858287"/>
          </a:xfrm>
        </p:grpSpPr>
        <p:sp>
          <p:nvSpPr>
            <p:cNvPr id="106" name="文本框 46"/>
            <p:cNvSpPr txBox="1"/>
            <p:nvPr/>
          </p:nvSpPr>
          <p:spPr>
            <a:xfrm>
              <a:off x="774833" y="3017162"/>
              <a:ext cx="3063473" cy="424732"/>
            </a:xfrm>
            <a:prstGeom prst="rect">
              <a:avLst/>
            </a:prstGeom>
            <a:noFill/>
          </p:spPr>
          <p:txBody>
            <a:bodyPr wrap="square" rtlCol="0">
              <a:spAutoFit/>
            </a:bodyPr>
            <a:lstStyle/>
            <a:p>
              <a:pPr algn="r">
                <a:lnSpc>
                  <a:spcPct val="90000"/>
                </a:lnSpc>
                <a:spcBef>
                  <a:spcPts val="1000"/>
                </a:spcBef>
              </a:pPr>
              <a:r>
                <a:rPr lang="zh-CN" altLang="en-US" sz="2400" b="1" dirty="0">
                  <a:solidFill>
                    <a:srgbClr val="969696"/>
                  </a:solidFill>
                  <a:latin typeface="+mn-ea"/>
                  <a:cs typeface="+mn-ea"/>
                </a:rPr>
                <a:t>添加标题</a:t>
              </a:r>
            </a:p>
          </p:txBody>
        </p:sp>
        <p:sp>
          <p:nvSpPr>
            <p:cNvPr id="107" name="文本框 49"/>
            <p:cNvSpPr txBox="1"/>
            <p:nvPr/>
          </p:nvSpPr>
          <p:spPr>
            <a:xfrm>
              <a:off x="812809" y="3489638"/>
              <a:ext cx="3363062" cy="385811"/>
            </a:xfrm>
            <a:prstGeom prst="rect">
              <a:avLst/>
            </a:prstGeom>
            <a:noFill/>
          </p:spPr>
          <p:txBody>
            <a:bodyPr wrap="square" rtlCol="0">
              <a:spAutoFit/>
            </a:bodyPr>
            <a:lstStyle/>
            <a:p>
              <a:pPr algn="r">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grpSp>
        <p:nvGrpSpPr>
          <p:cNvPr id="108" name="组合 107"/>
          <p:cNvGrpSpPr/>
          <p:nvPr/>
        </p:nvGrpSpPr>
        <p:grpSpPr>
          <a:xfrm>
            <a:off x="774838" y="4740553"/>
            <a:ext cx="3405791" cy="866517"/>
            <a:chOff x="774833" y="4740545"/>
            <a:chExt cx="3405791" cy="866516"/>
          </a:xfrm>
        </p:grpSpPr>
        <p:sp>
          <p:nvSpPr>
            <p:cNvPr id="109" name="文本框 47"/>
            <p:cNvSpPr txBox="1"/>
            <p:nvPr/>
          </p:nvSpPr>
          <p:spPr>
            <a:xfrm>
              <a:off x="774833" y="4740545"/>
              <a:ext cx="3063474" cy="424732"/>
            </a:xfrm>
            <a:prstGeom prst="rect">
              <a:avLst/>
            </a:prstGeom>
            <a:noFill/>
          </p:spPr>
          <p:txBody>
            <a:bodyPr wrap="square" rtlCol="0">
              <a:spAutoFit/>
            </a:bodyPr>
            <a:lstStyle/>
            <a:p>
              <a:pPr algn="r">
                <a:lnSpc>
                  <a:spcPct val="90000"/>
                </a:lnSpc>
                <a:spcBef>
                  <a:spcPts val="1000"/>
                </a:spcBef>
              </a:pPr>
              <a:r>
                <a:rPr lang="zh-CN" altLang="en-US" sz="2400" b="1" dirty="0">
                  <a:solidFill>
                    <a:schemeClr val="tx1">
                      <a:lumMod val="75000"/>
                      <a:lumOff val="25000"/>
                    </a:schemeClr>
                  </a:solidFill>
                  <a:latin typeface="+mn-ea"/>
                  <a:cs typeface="+mn-ea"/>
                </a:rPr>
                <a:t>添加标题</a:t>
              </a:r>
            </a:p>
          </p:txBody>
        </p:sp>
        <p:sp>
          <p:nvSpPr>
            <p:cNvPr id="110" name="文本框 50"/>
            <p:cNvSpPr txBox="1"/>
            <p:nvPr/>
          </p:nvSpPr>
          <p:spPr>
            <a:xfrm>
              <a:off x="817562" y="5221250"/>
              <a:ext cx="3363062" cy="385811"/>
            </a:xfrm>
            <a:prstGeom prst="rect">
              <a:avLst/>
            </a:prstGeom>
            <a:noFill/>
          </p:spPr>
          <p:txBody>
            <a:bodyPr wrap="square" rtlCol="0">
              <a:spAutoFit/>
            </a:bodyPr>
            <a:lstStyle/>
            <a:p>
              <a:pPr algn="r">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grpSp>
        <p:nvGrpSpPr>
          <p:cNvPr id="111" name="组合 110"/>
          <p:cNvGrpSpPr/>
          <p:nvPr/>
        </p:nvGrpSpPr>
        <p:grpSpPr>
          <a:xfrm>
            <a:off x="8018259" y="1271837"/>
            <a:ext cx="3363063" cy="857156"/>
            <a:chOff x="7985918" y="1271833"/>
            <a:chExt cx="3363062" cy="857155"/>
          </a:xfrm>
        </p:grpSpPr>
        <p:sp>
          <p:nvSpPr>
            <p:cNvPr id="112" name="文本框 51"/>
            <p:cNvSpPr txBox="1"/>
            <p:nvPr/>
          </p:nvSpPr>
          <p:spPr>
            <a:xfrm>
              <a:off x="8266457" y="1271833"/>
              <a:ext cx="3063473" cy="424732"/>
            </a:xfrm>
            <a:prstGeom prst="rect">
              <a:avLst/>
            </a:prstGeom>
            <a:noFill/>
          </p:spPr>
          <p:txBody>
            <a:bodyPr wrap="square" rtlCol="0">
              <a:spAutoFit/>
            </a:bodyPr>
            <a:lstStyle/>
            <a:p>
              <a:pPr>
                <a:lnSpc>
                  <a:spcPct val="90000"/>
                </a:lnSpc>
                <a:spcBef>
                  <a:spcPts val="1000"/>
                </a:spcBef>
              </a:pPr>
              <a:r>
                <a:rPr lang="zh-CN" altLang="en-US" sz="2400" b="1" dirty="0">
                  <a:solidFill>
                    <a:srgbClr val="969696"/>
                  </a:solidFill>
                  <a:latin typeface="+mn-ea"/>
                  <a:cs typeface="+mn-ea"/>
                </a:rPr>
                <a:t>添加标题</a:t>
              </a:r>
            </a:p>
          </p:txBody>
        </p:sp>
        <p:sp>
          <p:nvSpPr>
            <p:cNvPr id="113" name="文本框 54"/>
            <p:cNvSpPr txBox="1"/>
            <p:nvPr/>
          </p:nvSpPr>
          <p:spPr>
            <a:xfrm>
              <a:off x="7985918" y="1743177"/>
              <a:ext cx="3363062" cy="385811"/>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grpSp>
        <p:nvGrpSpPr>
          <p:cNvPr id="114" name="组合 113"/>
          <p:cNvGrpSpPr/>
          <p:nvPr/>
        </p:nvGrpSpPr>
        <p:grpSpPr>
          <a:xfrm>
            <a:off x="8015085" y="3002552"/>
            <a:ext cx="3363063" cy="872903"/>
            <a:chOff x="7982743" y="3002548"/>
            <a:chExt cx="3363062" cy="872902"/>
          </a:xfrm>
        </p:grpSpPr>
        <p:sp>
          <p:nvSpPr>
            <p:cNvPr id="115" name="文本框 52"/>
            <p:cNvSpPr txBox="1"/>
            <p:nvPr/>
          </p:nvSpPr>
          <p:spPr>
            <a:xfrm>
              <a:off x="8266458" y="3002548"/>
              <a:ext cx="3063473" cy="424732"/>
            </a:xfrm>
            <a:prstGeom prst="rect">
              <a:avLst/>
            </a:prstGeom>
            <a:noFill/>
          </p:spPr>
          <p:txBody>
            <a:bodyPr wrap="square" rtlCol="0">
              <a:spAutoFit/>
            </a:bodyPr>
            <a:lstStyle/>
            <a:p>
              <a:pPr>
                <a:lnSpc>
                  <a:spcPct val="90000"/>
                </a:lnSpc>
                <a:spcBef>
                  <a:spcPts val="1000"/>
                </a:spcBef>
              </a:pPr>
              <a:r>
                <a:rPr lang="zh-CN" altLang="en-US" sz="2400" b="1" dirty="0">
                  <a:solidFill>
                    <a:schemeClr val="tx1">
                      <a:lumMod val="75000"/>
                      <a:lumOff val="25000"/>
                    </a:schemeClr>
                  </a:solidFill>
                  <a:latin typeface="+mn-ea"/>
                  <a:cs typeface="+mn-ea"/>
                </a:rPr>
                <a:t>添加标题</a:t>
              </a:r>
            </a:p>
          </p:txBody>
        </p:sp>
        <p:sp>
          <p:nvSpPr>
            <p:cNvPr id="116" name="文本框 55"/>
            <p:cNvSpPr txBox="1"/>
            <p:nvPr/>
          </p:nvSpPr>
          <p:spPr>
            <a:xfrm>
              <a:off x="7982743" y="3489639"/>
              <a:ext cx="3363062" cy="385811"/>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grpSp>
        <p:nvGrpSpPr>
          <p:cNvPr id="117" name="组合 116"/>
          <p:cNvGrpSpPr/>
          <p:nvPr/>
        </p:nvGrpSpPr>
        <p:grpSpPr>
          <a:xfrm>
            <a:off x="8018259" y="4751339"/>
            <a:ext cx="3363063" cy="855731"/>
            <a:chOff x="7985918" y="4751331"/>
            <a:chExt cx="3363062" cy="855730"/>
          </a:xfrm>
        </p:grpSpPr>
        <p:sp>
          <p:nvSpPr>
            <p:cNvPr id="118" name="文本框 53"/>
            <p:cNvSpPr txBox="1"/>
            <p:nvPr/>
          </p:nvSpPr>
          <p:spPr>
            <a:xfrm>
              <a:off x="8266457" y="4751331"/>
              <a:ext cx="3063473" cy="424732"/>
            </a:xfrm>
            <a:prstGeom prst="rect">
              <a:avLst/>
            </a:prstGeom>
            <a:noFill/>
          </p:spPr>
          <p:txBody>
            <a:bodyPr wrap="square" rtlCol="0">
              <a:spAutoFit/>
            </a:bodyPr>
            <a:lstStyle/>
            <a:p>
              <a:pPr>
                <a:lnSpc>
                  <a:spcPct val="90000"/>
                </a:lnSpc>
                <a:spcBef>
                  <a:spcPts val="1000"/>
                </a:spcBef>
              </a:pPr>
              <a:r>
                <a:rPr lang="zh-CN" altLang="en-US" sz="2400" b="1" dirty="0">
                  <a:solidFill>
                    <a:srgbClr val="969696"/>
                  </a:solidFill>
                  <a:latin typeface="+mn-ea"/>
                  <a:cs typeface="+mn-ea"/>
                </a:rPr>
                <a:t>添加标题</a:t>
              </a:r>
            </a:p>
          </p:txBody>
        </p:sp>
        <p:sp>
          <p:nvSpPr>
            <p:cNvPr id="119" name="文本框 56"/>
            <p:cNvSpPr txBox="1"/>
            <p:nvPr/>
          </p:nvSpPr>
          <p:spPr>
            <a:xfrm>
              <a:off x="7985918" y="5221250"/>
              <a:ext cx="3363062" cy="385811"/>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mn-ea"/>
                  <a:cs typeface="+mn-ea"/>
                </a:rPr>
                <a:t>单击添加文本单击添加文本单击添加</a:t>
              </a:r>
              <a:endParaRPr lang="en-US" altLang="zh-CN" sz="1467" dirty="0">
                <a:solidFill>
                  <a:schemeClr val="tx1">
                    <a:lumMod val="75000"/>
                    <a:lumOff val="25000"/>
                  </a:schemeClr>
                </a:solidFill>
                <a:latin typeface="+mn-ea"/>
                <a:cs typeface="+mn-ea"/>
              </a:endParaRPr>
            </a:p>
          </p:txBody>
        </p:sp>
      </p:grpSp>
      <p:sp>
        <p:nvSpPr>
          <p:cNvPr id="120" name="文本框 57"/>
          <p:cNvSpPr txBox="1"/>
          <p:nvPr/>
        </p:nvSpPr>
        <p:spPr>
          <a:xfrm>
            <a:off x="5197438" y="3176953"/>
            <a:ext cx="1797135" cy="517129"/>
          </a:xfrm>
          <a:prstGeom prst="rect">
            <a:avLst/>
          </a:prstGeom>
          <a:noFill/>
        </p:spPr>
        <p:txBody>
          <a:bodyPr wrap="square" lIns="91440" tIns="45720" rIns="91440" bIns="45720" rtlCol="0">
            <a:spAutoFit/>
          </a:bodyPr>
          <a:lstStyle/>
          <a:p>
            <a:pPr algn="ctr">
              <a:lnSpc>
                <a:spcPct val="90000"/>
              </a:lnSpc>
              <a:spcBef>
                <a:spcPts val="1000"/>
              </a:spcBef>
            </a:pPr>
            <a:r>
              <a:rPr lang="zh-CN" altLang="en-US" sz="3067" b="1" dirty="0">
                <a:solidFill>
                  <a:schemeClr val="tx1">
                    <a:lumMod val="75000"/>
                    <a:lumOff val="25000"/>
                  </a:schemeClr>
                </a:solidFill>
                <a:latin typeface="+mn-ea"/>
                <a:cs typeface="+mn-ea"/>
              </a:rPr>
              <a:t>添加标题</a:t>
            </a:r>
          </a:p>
        </p:txBody>
      </p:sp>
      <p:sp>
        <p:nvSpPr>
          <p:cNvPr id="4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48" name="文本框 4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40478073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53" presetClass="entr" presetSubtype="16" fill="hold" grpId="0" nodeType="afterEffect">
                                  <p:stCondLst>
                                    <p:cond delay="0"/>
                                  </p:stCondLst>
                                  <p:childTnLst>
                                    <p:set>
                                      <p:cBhvr>
                                        <p:cTn id="15" dur="1" fill="hold">
                                          <p:stCondLst>
                                            <p:cond delay="0"/>
                                          </p:stCondLst>
                                        </p:cTn>
                                        <p:tgtEl>
                                          <p:spTgt spid="120"/>
                                        </p:tgtEl>
                                        <p:attrNameLst>
                                          <p:attrName>style.visibility</p:attrName>
                                        </p:attrNameLst>
                                      </p:cBhvr>
                                      <p:to>
                                        <p:strVal val="visible"/>
                                      </p:to>
                                    </p:set>
                                    <p:anim calcmode="lin" valueType="num">
                                      <p:cBhvr>
                                        <p:cTn id="16" dur="500" fill="hold"/>
                                        <p:tgtEl>
                                          <p:spTgt spid="120"/>
                                        </p:tgtEl>
                                        <p:attrNameLst>
                                          <p:attrName>ppt_w</p:attrName>
                                        </p:attrNameLst>
                                      </p:cBhvr>
                                      <p:tavLst>
                                        <p:tav tm="0">
                                          <p:val>
                                            <p:fltVal val="0"/>
                                          </p:val>
                                        </p:tav>
                                        <p:tav tm="100000">
                                          <p:val>
                                            <p:strVal val="#ppt_w"/>
                                          </p:val>
                                        </p:tav>
                                      </p:tavLst>
                                    </p:anim>
                                    <p:anim calcmode="lin" valueType="num">
                                      <p:cBhvr>
                                        <p:cTn id="17" dur="500" fill="hold"/>
                                        <p:tgtEl>
                                          <p:spTgt spid="120"/>
                                        </p:tgtEl>
                                        <p:attrNameLst>
                                          <p:attrName>ppt_h</p:attrName>
                                        </p:attrNameLst>
                                      </p:cBhvr>
                                      <p:tavLst>
                                        <p:tav tm="0">
                                          <p:val>
                                            <p:fltVal val="0"/>
                                          </p:val>
                                        </p:tav>
                                        <p:tav tm="100000">
                                          <p:val>
                                            <p:strVal val="#ppt_h"/>
                                          </p:val>
                                        </p:tav>
                                      </p:tavLst>
                                    </p:anim>
                                    <p:animEffect transition="in" filter="fade">
                                      <p:cBhvr>
                                        <p:cTn id="18" dur="500"/>
                                        <p:tgtEl>
                                          <p:spTgt spid="120"/>
                                        </p:tgtEl>
                                      </p:cBhvr>
                                    </p:animEffect>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wipe(right)">
                                      <p:cBhvr>
                                        <p:cTn id="22" dur="500"/>
                                        <p:tgtEl>
                                          <p:spTgt spid="9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wipe(left)">
                                      <p:cBhvr>
                                        <p:cTn id="25" dur="500"/>
                                        <p:tgtEl>
                                          <p:spTgt spid="94"/>
                                        </p:tgtEl>
                                      </p:cBhvr>
                                    </p:animEffect>
                                  </p:childTnLst>
                                </p:cTn>
                              </p:par>
                              <p:par>
                                <p:cTn id="26" presetID="10" presetClass="entr" presetSubtype="0" fill="hold" nodeType="with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fade">
                                      <p:cBhvr>
                                        <p:cTn id="28" dur="500"/>
                                        <p:tgtEl>
                                          <p:spTgt spid="100"/>
                                        </p:tgtEl>
                                      </p:cBhvr>
                                    </p:animEffect>
                                  </p:childTnLst>
                                </p:cTn>
                              </p:par>
                              <p:par>
                                <p:cTn id="29" presetID="10" presetClass="entr" presetSubtype="0"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fade">
                                      <p:cBhvr>
                                        <p:cTn id="31" dur="500"/>
                                        <p:tgtEl>
                                          <p:spTgt spid="97"/>
                                        </p:tgtEl>
                                      </p:cBhvr>
                                    </p:animEffect>
                                  </p:childTnLst>
                                </p:cTn>
                              </p:par>
                              <p:par>
                                <p:cTn id="32" presetID="1" presetClass="entr" presetSubtype="0" fill="hold" nodeType="withEffect">
                                  <p:stCondLst>
                                    <p:cond delay="250"/>
                                  </p:stCondLst>
                                  <p:childTnLst>
                                    <p:set>
                                      <p:cBhvr>
                                        <p:cTn id="33" dur="1" fill="hold">
                                          <p:stCondLst>
                                            <p:cond delay="0"/>
                                          </p:stCondLst>
                                        </p:cTn>
                                        <p:tgtEl>
                                          <p:spTgt spid="102"/>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102"/>
                                        </p:tgtEl>
                                      </p:cBhvr>
                                    </p:animEffect>
                                    <p:animScale>
                                      <p:cBhvr>
                                        <p:cTn id="36" dur="250" autoRev="1" fill="hold"/>
                                        <p:tgtEl>
                                          <p:spTgt spid="102"/>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111"/>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111"/>
                                        </p:tgtEl>
                                      </p:cBhvr>
                                    </p:animEffect>
                                    <p:animScale>
                                      <p:cBhvr>
                                        <p:cTn id="41" dur="250" autoRev="1" fill="hold"/>
                                        <p:tgtEl>
                                          <p:spTgt spid="111"/>
                                        </p:tgtEl>
                                      </p:cBhvr>
                                      <p:by x="105000" y="105000"/>
                                    </p:animScale>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right)">
                                      <p:cBhvr>
                                        <p:cTn id="45" dur="500"/>
                                        <p:tgtEl>
                                          <p:spTgt spid="90"/>
                                        </p:tgtEl>
                                      </p:cBhvr>
                                    </p:animEffect>
                                  </p:childTnLst>
                                </p:cTn>
                              </p:par>
                              <p:par>
                                <p:cTn id="46" presetID="22" presetClass="entr" presetSubtype="8" fill="hold"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wipe(left)">
                                      <p:cBhvr>
                                        <p:cTn id="48" dur="500"/>
                                        <p:tgtEl>
                                          <p:spTgt spid="93"/>
                                        </p:tgtEl>
                                      </p:cBhvr>
                                    </p:animEffect>
                                  </p:childTnLst>
                                </p:cTn>
                              </p:par>
                              <p:par>
                                <p:cTn id="49" presetID="10" presetClass="entr" presetSubtype="0" fill="hold" nodeType="with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fade">
                                      <p:cBhvr>
                                        <p:cTn id="51" dur="500"/>
                                        <p:tgtEl>
                                          <p:spTgt spid="99"/>
                                        </p:tgtEl>
                                      </p:cBhvr>
                                    </p:animEffect>
                                  </p:childTnLst>
                                </p:cTn>
                              </p:par>
                              <p:par>
                                <p:cTn id="52" presetID="10" presetClass="entr" presetSubtype="0" fill="hold" nodeType="withEffect">
                                  <p:stCondLst>
                                    <p:cond delay="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500"/>
                                        <p:tgtEl>
                                          <p:spTgt spid="101"/>
                                        </p:tgtEl>
                                      </p:cBhvr>
                                    </p:animEffect>
                                  </p:childTnLst>
                                </p:cTn>
                              </p:par>
                              <p:par>
                                <p:cTn id="55" presetID="1" presetClass="entr" presetSubtype="0" fill="hold" nodeType="withEffect">
                                  <p:stCondLst>
                                    <p:cond delay="250"/>
                                  </p:stCondLst>
                                  <p:childTnLst>
                                    <p:set>
                                      <p:cBhvr>
                                        <p:cTn id="56" dur="1" fill="hold">
                                          <p:stCondLst>
                                            <p:cond delay="0"/>
                                          </p:stCondLst>
                                        </p:cTn>
                                        <p:tgtEl>
                                          <p:spTgt spid="105"/>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105"/>
                                        </p:tgtEl>
                                      </p:cBhvr>
                                    </p:animEffect>
                                    <p:animScale>
                                      <p:cBhvr>
                                        <p:cTn id="59" dur="250" autoRev="1" fill="hold"/>
                                        <p:tgtEl>
                                          <p:spTgt spid="105"/>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114"/>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114"/>
                                        </p:tgtEl>
                                      </p:cBhvr>
                                    </p:animEffect>
                                    <p:animScale>
                                      <p:cBhvr>
                                        <p:cTn id="64" dur="250" autoRev="1" fill="hold"/>
                                        <p:tgtEl>
                                          <p:spTgt spid="114"/>
                                        </p:tgtEl>
                                      </p:cBhvr>
                                      <p:by x="105000" y="105000"/>
                                    </p:animScale>
                                  </p:childTnLst>
                                </p:cTn>
                              </p:par>
                            </p:childTnLst>
                          </p:cTn>
                        </p:par>
                        <p:par>
                          <p:cTn id="65" fill="hold">
                            <p:stCondLst>
                              <p:cond delay="2250"/>
                            </p:stCondLst>
                            <p:childTnLst>
                              <p:par>
                                <p:cTn id="66" presetID="22" presetClass="entr" presetSubtype="2"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wipe(right)">
                                      <p:cBhvr>
                                        <p:cTn id="68" dur="500"/>
                                        <p:tgtEl>
                                          <p:spTgt spid="9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500"/>
                                        <p:tgtEl>
                                          <p:spTgt spid="95"/>
                                        </p:tgtEl>
                                      </p:cBhvr>
                                    </p:animEffect>
                                  </p:childTnLst>
                                </p:cTn>
                              </p:par>
                              <p:par>
                                <p:cTn id="72" presetID="10" presetClass="entr" presetSubtype="0" fill="hold" nodeType="withEffect">
                                  <p:stCondLst>
                                    <p:cond delay="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par>
                                <p:cTn id="75" presetID="10" presetClass="entr" presetSubtype="0" fill="hold" nodeType="with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childTnLst>
                                </p:cTn>
                              </p:par>
                              <p:par>
                                <p:cTn id="78" presetID="1" presetClass="entr" presetSubtype="0" fill="hold" nodeType="withEffect">
                                  <p:stCondLst>
                                    <p:cond delay="250"/>
                                  </p:stCondLst>
                                  <p:childTnLst>
                                    <p:set>
                                      <p:cBhvr>
                                        <p:cTn id="79" dur="1" fill="hold">
                                          <p:stCondLst>
                                            <p:cond delay="0"/>
                                          </p:stCondLst>
                                        </p:cTn>
                                        <p:tgtEl>
                                          <p:spTgt spid="108"/>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108"/>
                                        </p:tgtEl>
                                      </p:cBhvr>
                                    </p:animEffect>
                                    <p:animScale>
                                      <p:cBhvr>
                                        <p:cTn id="82" dur="250" autoRev="1" fill="hold"/>
                                        <p:tgtEl>
                                          <p:spTgt spid="108"/>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117"/>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117"/>
                                        </p:tgtEl>
                                      </p:cBhvr>
                                    </p:animEffect>
                                    <p:animScale>
                                      <p:cBhvr>
                                        <p:cTn id="87" dur="250" autoRev="1" fill="hold"/>
                                        <p:tgtEl>
                                          <p:spTgt spid="117"/>
                                        </p:tgtEl>
                                      </p:cBhvr>
                                      <p:by x="105000" y="105000"/>
                                    </p:animScale>
                                  </p:childTnLst>
                                </p:cTn>
                              </p:par>
                            </p:childTnLst>
                          </p:cTn>
                        </p:par>
                        <p:par>
                          <p:cTn id="88" fill="hold">
                            <p:stCondLst>
                              <p:cond delay="3000"/>
                            </p:stCondLst>
                            <p:childTnLst>
                              <p:par>
                                <p:cTn id="89" presetID="22" presetClass="entr" presetSubtype="4"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P spid="120"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7054852" y="3250213"/>
            <a:ext cx="1352549" cy="2205567"/>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254061"/>
            </a:solidFill>
            <a:ln w="28575" cap="flat"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sp>
          <p:nvSpPr>
            <p:cNvPr id="33" name="Oval 5"/>
            <p:cNvSpPr>
              <a:spLocks noChangeArrowheads="1"/>
            </p:cNvSpPr>
            <p:nvPr/>
          </p:nvSpPr>
          <p:spPr bwMode="auto">
            <a:xfrm>
              <a:off x="17" y="0"/>
              <a:ext cx="310" cy="306"/>
            </a:xfrm>
            <a:prstGeom prst="ellipse">
              <a:avLst/>
            </a:prstGeom>
            <a:solidFill>
              <a:srgbClr val="254061"/>
            </a:solidFill>
            <a:ln w="28575"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grpSp>
      <p:grpSp>
        <p:nvGrpSpPr>
          <p:cNvPr id="34" name="Group 6"/>
          <p:cNvGrpSpPr>
            <a:grpSpLocks/>
          </p:cNvGrpSpPr>
          <p:nvPr/>
        </p:nvGrpSpPr>
        <p:grpSpPr bwMode="auto">
          <a:xfrm>
            <a:off x="3716871" y="3250213"/>
            <a:ext cx="1352551" cy="2205567"/>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254061"/>
            </a:solidFill>
            <a:ln w="28575" cap="flat"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sp>
          <p:nvSpPr>
            <p:cNvPr id="36" name="Oval 8"/>
            <p:cNvSpPr>
              <a:spLocks noChangeArrowheads="1"/>
            </p:cNvSpPr>
            <p:nvPr/>
          </p:nvSpPr>
          <p:spPr bwMode="auto">
            <a:xfrm>
              <a:off x="316" y="0"/>
              <a:ext cx="306" cy="306"/>
            </a:xfrm>
            <a:prstGeom prst="ellipse">
              <a:avLst/>
            </a:prstGeom>
            <a:solidFill>
              <a:srgbClr val="254061"/>
            </a:solidFill>
            <a:ln w="28575"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grpSp>
      <p:grpSp>
        <p:nvGrpSpPr>
          <p:cNvPr id="37" name="Group 9"/>
          <p:cNvGrpSpPr>
            <a:grpSpLocks/>
          </p:cNvGrpSpPr>
          <p:nvPr/>
        </p:nvGrpSpPr>
        <p:grpSpPr bwMode="auto">
          <a:xfrm>
            <a:off x="4273552" y="3423777"/>
            <a:ext cx="1430867" cy="2262717"/>
            <a:chOff x="0" y="0"/>
            <a:chExt cx="676" cy="1070"/>
          </a:xfrm>
        </p:grpSpPr>
        <p:sp>
          <p:nvSpPr>
            <p:cNvPr id="38" name="Oval 10"/>
            <p:cNvSpPr>
              <a:spLocks noChangeArrowheads="1"/>
            </p:cNvSpPr>
            <p:nvPr/>
          </p:nvSpPr>
          <p:spPr bwMode="auto">
            <a:xfrm>
              <a:off x="343" y="0"/>
              <a:ext cx="313" cy="316"/>
            </a:xfrm>
            <a:prstGeom prst="ellipse">
              <a:avLst/>
            </a:prstGeom>
            <a:solidFill>
              <a:srgbClr val="E46C0A"/>
            </a:solidFill>
            <a:ln w="12700" cmpd="sng">
              <a:solidFill>
                <a:srgbClr val="FFFFFF"/>
              </a:solidFill>
              <a:round/>
              <a:headEnd/>
              <a:tailEnd/>
            </a:ln>
          </p:spPr>
          <p:txBody>
            <a:bodyPr/>
            <a:lstStyle/>
            <a:p>
              <a:endParaRPr lang="zh-CN" altLang="en-US" sz="2400">
                <a:cs typeface="+mn-ea"/>
              </a:endParaRPr>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rgbClr val="E46C0A"/>
            </a:solidFill>
            <a:ln w="12700" cap="flat" cmpd="sng">
              <a:solidFill>
                <a:srgbClr val="FFFFFF"/>
              </a:solidFill>
              <a:round/>
              <a:headEnd/>
              <a:tailEnd/>
            </a:ln>
          </p:spPr>
          <p:txBody>
            <a:bodyPr/>
            <a:lstStyle/>
            <a:p>
              <a:endParaRPr lang="zh-CN" altLang="en-US" sz="2400">
                <a:cs typeface="+mn-ea"/>
              </a:endParaRPr>
            </a:p>
          </p:txBody>
        </p:sp>
      </p:grpSp>
      <p:grpSp>
        <p:nvGrpSpPr>
          <p:cNvPr id="40" name="Group 12"/>
          <p:cNvGrpSpPr>
            <a:grpSpLocks/>
          </p:cNvGrpSpPr>
          <p:nvPr/>
        </p:nvGrpSpPr>
        <p:grpSpPr bwMode="auto">
          <a:xfrm>
            <a:off x="6383867" y="3387795"/>
            <a:ext cx="1422400" cy="2262716"/>
            <a:chOff x="0" y="0"/>
            <a:chExt cx="672" cy="1070"/>
          </a:xfrm>
        </p:grpSpPr>
        <p:sp>
          <p:nvSpPr>
            <p:cNvPr id="41" name="Oval 13"/>
            <p:cNvSpPr>
              <a:spLocks noChangeArrowheads="1"/>
            </p:cNvSpPr>
            <p:nvPr/>
          </p:nvSpPr>
          <p:spPr bwMode="auto">
            <a:xfrm>
              <a:off x="17" y="0"/>
              <a:ext cx="316" cy="316"/>
            </a:xfrm>
            <a:prstGeom prst="ellipse">
              <a:avLst/>
            </a:prstGeom>
            <a:solidFill>
              <a:srgbClr val="E46C0A"/>
            </a:solidFill>
            <a:ln w="12700" cmpd="sng">
              <a:solidFill>
                <a:srgbClr val="FFFFFF"/>
              </a:solidFill>
              <a:round/>
              <a:headEnd/>
              <a:tailEnd/>
            </a:ln>
          </p:spPr>
          <p:txBody>
            <a:bodyPr/>
            <a:lstStyle/>
            <a:p>
              <a:endParaRPr lang="zh-CN" altLang="en-US" sz="2400">
                <a:cs typeface="+mn-ea"/>
              </a:endParaRPr>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E46C0A"/>
            </a:solidFill>
            <a:ln w="12700" cap="flat" cmpd="sng">
              <a:solidFill>
                <a:srgbClr val="FFFFFF"/>
              </a:solidFill>
              <a:round/>
              <a:headEnd/>
              <a:tailEnd/>
            </a:ln>
          </p:spPr>
          <p:txBody>
            <a:bodyPr/>
            <a:lstStyle/>
            <a:p>
              <a:endParaRPr lang="zh-CN" altLang="en-US" sz="2400">
                <a:cs typeface="+mn-ea"/>
              </a:endParaRPr>
            </a:p>
          </p:txBody>
        </p:sp>
      </p:grpSp>
      <p:grpSp>
        <p:nvGrpSpPr>
          <p:cNvPr id="43" name="Group 15"/>
          <p:cNvGrpSpPr>
            <a:grpSpLocks/>
          </p:cNvGrpSpPr>
          <p:nvPr/>
        </p:nvGrpSpPr>
        <p:grpSpPr bwMode="auto">
          <a:xfrm>
            <a:off x="5634567" y="3360275"/>
            <a:ext cx="863600" cy="2616200"/>
            <a:chOff x="0" y="0"/>
            <a:chExt cx="408" cy="1238"/>
          </a:xfrm>
        </p:grpSpPr>
        <p:sp>
          <p:nvSpPr>
            <p:cNvPr id="44" name="Oval 16"/>
            <p:cNvSpPr>
              <a:spLocks noChangeArrowheads="1"/>
            </p:cNvSpPr>
            <p:nvPr/>
          </p:nvSpPr>
          <p:spPr bwMode="auto">
            <a:xfrm>
              <a:off x="19" y="0"/>
              <a:ext cx="366" cy="366"/>
            </a:xfrm>
            <a:prstGeom prst="ellipse">
              <a:avLst/>
            </a:prstGeom>
            <a:solidFill>
              <a:srgbClr val="254061"/>
            </a:solidFill>
            <a:ln w="28575"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254061"/>
            </a:solidFill>
            <a:ln w="28575" cap="flat" cmpd="sng">
              <a:solidFill>
                <a:srgbClr val="F2F2F2"/>
              </a:solidFill>
              <a:round/>
              <a:headEnd/>
              <a:tailEnd/>
            </a:ln>
            <a:effectLst>
              <a:outerShdw blurRad="88900" dist="75434" dir="2699985" rotWithShape="0">
                <a:scrgbClr r="0" g="0" b="0">
                  <a:alpha val="23000"/>
                </a:scrgbClr>
              </a:outerShdw>
            </a:effectLst>
          </p:spPr>
          <p:txBody>
            <a:bodyPr/>
            <a:lstStyle/>
            <a:p>
              <a:endParaRPr lang="zh-CN" altLang="en-US" sz="2400">
                <a:solidFill>
                  <a:srgbClr val="000000"/>
                </a:solidFill>
                <a:cs typeface="+mn-ea"/>
              </a:endParaRPr>
            </a:p>
          </p:txBody>
        </p:sp>
      </p:grpSp>
      <p:sp>
        <p:nvSpPr>
          <p:cNvPr id="46" name="Rectangle 18"/>
          <p:cNvSpPr>
            <a:spLocks noChangeArrowheads="1"/>
          </p:cNvSpPr>
          <p:nvPr/>
        </p:nvSpPr>
        <p:spPr bwMode="auto">
          <a:xfrm>
            <a:off x="5969003" y="3519028"/>
            <a:ext cx="200376" cy="41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667">
                <a:solidFill>
                  <a:srgbClr val="FFFFFF"/>
                </a:solidFill>
                <a:latin typeface="+mn-ea"/>
                <a:cs typeface="+mn-ea"/>
              </a:rPr>
              <a:t>1</a:t>
            </a:r>
            <a:endParaRPr lang="en-US" altLang="zh-CN" sz="2400">
              <a:cs typeface="+mn-ea"/>
            </a:endParaRPr>
          </a:p>
        </p:txBody>
      </p:sp>
      <p:sp>
        <p:nvSpPr>
          <p:cNvPr id="47" name="Rectangle 19"/>
          <p:cNvSpPr>
            <a:spLocks noChangeArrowheads="1"/>
          </p:cNvSpPr>
          <p:nvPr/>
        </p:nvSpPr>
        <p:spPr bwMode="auto">
          <a:xfrm>
            <a:off x="5234520" y="3519028"/>
            <a:ext cx="200376" cy="41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667" dirty="0">
                <a:solidFill>
                  <a:srgbClr val="FFFFFF"/>
                </a:solidFill>
                <a:latin typeface="+mn-ea"/>
                <a:cs typeface="+mn-ea"/>
              </a:rPr>
              <a:t>2</a:t>
            </a:r>
            <a:endParaRPr lang="en-US" altLang="zh-CN" sz="2400" dirty="0">
              <a:cs typeface="+mn-ea"/>
            </a:endParaRPr>
          </a:p>
        </p:txBody>
      </p:sp>
      <p:sp>
        <p:nvSpPr>
          <p:cNvPr id="48" name="Rectangle 20"/>
          <p:cNvSpPr>
            <a:spLocks noChangeArrowheads="1"/>
          </p:cNvSpPr>
          <p:nvPr/>
        </p:nvSpPr>
        <p:spPr bwMode="auto">
          <a:xfrm>
            <a:off x="4603753" y="3343344"/>
            <a:ext cx="200376" cy="41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667">
                <a:solidFill>
                  <a:srgbClr val="FFFFFF"/>
                </a:solidFill>
                <a:latin typeface="+mn-ea"/>
                <a:cs typeface="+mn-ea"/>
              </a:rPr>
              <a:t>4</a:t>
            </a:r>
            <a:endParaRPr lang="en-US" altLang="zh-CN" sz="2400">
              <a:cs typeface="+mn-ea"/>
            </a:endParaRPr>
          </a:p>
        </p:txBody>
      </p:sp>
      <p:sp>
        <p:nvSpPr>
          <p:cNvPr id="49" name="Rectangle 21"/>
          <p:cNvSpPr>
            <a:spLocks noChangeArrowheads="1"/>
          </p:cNvSpPr>
          <p:nvPr/>
        </p:nvSpPr>
        <p:spPr bwMode="auto">
          <a:xfrm>
            <a:off x="7315203" y="3343344"/>
            <a:ext cx="200376" cy="41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667">
                <a:solidFill>
                  <a:srgbClr val="FFFFFF"/>
                </a:solidFill>
                <a:latin typeface="+mn-ea"/>
                <a:cs typeface="+mn-ea"/>
              </a:rPr>
              <a:t>5</a:t>
            </a:r>
            <a:endParaRPr lang="en-US" altLang="zh-CN" sz="2400">
              <a:cs typeface="+mn-ea"/>
            </a:endParaRPr>
          </a:p>
        </p:txBody>
      </p:sp>
      <p:sp>
        <p:nvSpPr>
          <p:cNvPr id="50" name="Rectangle 22"/>
          <p:cNvSpPr>
            <a:spLocks noChangeArrowheads="1"/>
          </p:cNvSpPr>
          <p:nvPr/>
        </p:nvSpPr>
        <p:spPr bwMode="auto">
          <a:xfrm>
            <a:off x="6705603" y="3519028"/>
            <a:ext cx="200376" cy="41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667">
                <a:solidFill>
                  <a:srgbClr val="FFFFFF"/>
                </a:solidFill>
                <a:latin typeface="+mn-ea"/>
                <a:cs typeface="+mn-ea"/>
              </a:rPr>
              <a:t>3</a:t>
            </a:r>
            <a:endParaRPr lang="en-US" altLang="zh-CN" sz="2400">
              <a:cs typeface="+mn-ea"/>
            </a:endParaRPr>
          </a:p>
        </p:txBody>
      </p:sp>
      <p:sp>
        <p:nvSpPr>
          <p:cNvPr id="51" name="Text Box 38"/>
          <p:cNvSpPr txBox="1">
            <a:spLocks noChangeArrowheads="1"/>
          </p:cNvSpPr>
          <p:nvPr/>
        </p:nvSpPr>
        <p:spPr bwMode="auto">
          <a:xfrm>
            <a:off x="8349228" y="2230556"/>
            <a:ext cx="3458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400" b="1" dirty="0">
                <a:solidFill>
                  <a:schemeClr val="bg1">
                    <a:lumMod val="50000"/>
                  </a:schemeClr>
                </a:solidFill>
                <a:ea typeface="+mn-ea"/>
                <a:cs typeface="+mn-ea"/>
              </a:rPr>
              <a:t>5.</a:t>
            </a:r>
            <a:r>
              <a:rPr lang="zh-CN" altLang="en-US" sz="2400" b="1" dirty="0">
                <a:solidFill>
                  <a:schemeClr val="bg1">
                    <a:lumMod val="50000"/>
                  </a:schemeClr>
                </a:solidFill>
                <a:ea typeface="+mn-ea"/>
                <a:cs typeface="+mn-ea"/>
              </a:rPr>
              <a:t>单击添加标题文本</a:t>
            </a:r>
          </a:p>
          <a:p>
            <a:pPr algn="ctr">
              <a:lnSpc>
                <a:spcPct val="120000"/>
              </a:lnSpc>
            </a:pPr>
            <a:r>
              <a:rPr lang="zh-CN" altLang="en-US" sz="1600" dirty="0">
                <a:solidFill>
                  <a:schemeClr val="bg1">
                    <a:lumMod val="50000"/>
                  </a:schemeClr>
                </a:solidFill>
                <a:ea typeface="+mn-ea"/>
                <a:cs typeface="+mn-ea"/>
              </a:rPr>
              <a:t>单击添加文本 单击添加文本 单击添</a:t>
            </a:r>
          </a:p>
        </p:txBody>
      </p:sp>
      <p:sp>
        <p:nvSpPr>
          <p:cNvPr id="52" name="Text Box 38"/>
          <p:cNvSpPr txBox="1">
            <a:spLocks noChangeArrowheads="1"/>
          </p:cNvSpPr>
          <p:nvPr/>
        </p:nvSpPr>
        <p:spPr bwMode="auto">
          <a:xfrm>
            <a:off x="8349228" y="4069940"/>
            <a:ext cx="3458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400" b="1" dirty="0">
                <a:solidFill>
                  <a:schemeClr val="bg1">
                    <a:lumMod val="50000"/>
                  </a:schemeClr>
                </a:solidFill>
                <a:ea typeface="+mn-ea"/>
                <a:cs typeface="+mn-ea"/>
              </a:rPr>
              <a:t>3.</a:t>
            </a:r>
            <a:r>
              <a:rPr lang="zh-CN" altLang="en-US" sz="2400" b="1" dirty="0">
                <a:solidFill>
                  <a:schemeClr val="bg1">
                    <a:lumMod val="50000"/>
                  </a:schemeClr>
                </a:solidFill>
                <a:ea typeface="+mn-ea"/>
                <a:cs typeface="+mn-ea"/>
              </a:rPr>
              <a:t>单击添加标题文本</a:t>
            </a:r>
          </a:p>
          <a:p>
            <a:pPr algn="ctr">
              <a:lnSpc>
                <a:spcPct val="120000"/>
              </a:lnSpc>
            </a:pPr>
            <a:r>
              <a:rPr lang="zh-CN" altLang="en-US" sz="1600" dirty="0">
                <a:solidFill>
                  <a:schemeClr val="bg1">
                    <a:lumMod val="50000"/>
                  </a:schemeClr>
                </a:solidFill>
                <a:ea typeface="+mn-ea"/>
                <a:cs typeface="+mn-ea"/>
              </a:rPr>
              <a:t>单击添加文本 单击添加文本 单击添</a:t>
            </a:r>
          </a:p>
        </p:txBody>
      </p:sp>
      <p:sp>
        <p:nvSpPr>
          <p:cNvPr id="53" name="Text Box 38"/>
          <p:cNvSpPr txBox="1">
            <a:spLocks noChangeArrowheads="1"/>
          </p:cNvSpPr>
          <p:nvPr/>
        </p:nvSpPr>
        <p:spPr bwMode="auto">
          <a:xfrm>
            <a:off x="623394" y="2230556"/>
            <a:ext cx="3458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400" b="1" dirty="0">
                <a:solidFill>
                  <a:schemeClr val="bg1">
                    <a:lumMod val="50000"/>
                  </a:schemeClr>
                </a:solidFill>
                <a:ea typeface="+mn-ea"/>
                <a:cs typeface="+mn-ea"/>
              </a:rPr>
              <a:t>4.</a:t>
            </a:r>
            <a:r>
              <a:rPr lang="zh-CN" altLang="en-US" sz="2400" b="1" dirty="0">
                <a:solidFill>
                  <a:schemeClr val="bg1">
                    <a:lumMod val="50000"/>
                  </a:schemeClr>
                </a:solidFill>
                <a:ea typeface="+mn-ea"/>
                <a:cs typeface="+mn-ea"/>
              </a:rPr>
              <a:t>单击添加标题文本</a:t>
            </a:r>
          </a:p>
          <a:p>
            <a:pPr algn="ctr">
              <a:lnSpc>
                <a:spcPct val="120000"/>
              </a:lnSpc>
            </a:pPr>
            <a:r>
              <a:rPr lang="zh-CN" altLang="en-US" sz="1600" dirty="0">
                <a:solidFill>
                  <a:schemeClr val="bg1">
                    <a:lumMod val="50000"/>
                  </a:schemeClr>
                </a:solidFill>
                <a:ea typeface="+mn-ea"/>
                <a:cs typeface="+mn-ea"/>
              </a:rPr>
              <a:t>单击添加文本 单击添加文本 单击</a:t>
            </a:r>
          </a:p>
        </p:txBody>
      </p:sp>
      <p:sp>
        <p:nvSpPr>
          <p:cNvPr id="54" name="Text Box 38"/>
          <p:cNvSpPr txBox="1">
            <a:spLocks noChangeArrowheads="1"/>
          </p:cNvSpPr>
          <p:nvPr/>
        </p:nvSpPr>
        <p:spPr bwMode="auto">
          <a:xfrm>
            <a:off x="623394" y="4069940"/>
            <a:ext cx="3458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400" b="1" dirty="0">
                <a:solidFill>
                  <a:schemeClr val="bg1">
                    <a:lumMod val="50000"/>
                  </a:schemeClr>
                </a:solidFill>
                <a:ea typeface="+mn-ea"/>
                <a:cs typeface="+mn-ea"/>
              </a:rPr>
              <a:t>2.</a:t>
            </a:r>
            <a:r>
              <a:rPr lang="zh-CN" altLang="en-US" sz="2400" b="1" dirty="0">
                <a:solidFill>
                  <a:schemeClr val="bg1">
                    <a:lumMod val="50000"/>
                  </a:schemeClr>
                </a:solidFill>
                <a:ea typeface="+mn-ea"/>
                <a:cs typeface="+mn-ea"/>
              </a:rPr>
              <a:t>单击添加标题文本</a:t>
            </a:r>
          </a:p>
          <a:p>
            <a:pPr algn="ctr">
              <a:lnSpc>
                <a:spcPct val="120000"/>
              </a:lnSpc>
            </a:pPr>
            <a:r>
              <a:rPr lang="zh-CN" altLang="en-US" sz="1600" dirty="0">
                <a:solidFill>
                  <a:schemeClr val="bg1">
                    <a:lumMod val="50000"/>
                  </a:schemeClr>
                </a:solidFill>
                <a:ea typeface="+mn-ea"/>
                <a:cs typeface="+mn-ea"/>
              </a:rPr>
              <a:t>单击添加文本 单击添加文本 单击添</a:t>
            </a:r>
          </a:p>
        </p:txBody>
      </p:sp>
      <p:sp>
        <p:nvSpPr>
          <p:cNvPr id="55" name="Text Box 38"/>
          <p:cNvSpPr txBox="1">
            <a:spLocks noChangeArrowheads="1"/>
          </p:cNvSpPr>
          <p:nvPr/>
        </p:nvSpPr>
        <p:spPr bwMode="auto">
          <a:xfrm>
            <a:off x="4448210" y="1654821"/>
            <a:ext cx="3458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400" b="1" dirty="0">
                <a:solidFill>
                  <a:schemeClr val="bg1">
                    <a:lumMod val="50000"/>
                  </a:schemeClr>
                </a:solidFill>
                <a:ea typeface="+mn-ea"/>
                <a:cs typeface="+mn-ea"/>
              </a:rPr>
              <a:t>1.</a:t>
            </a:r>
            <a:r>
              <a:rPr lang="zh-CN" altLang="en-US" sz="2400" b="1" dirty="0">
                <a:solidFill>
                  <a:schemeClr val="bg1">
                    <a:lumMod val="50000"/>
                  </a:schemeClr>
                </a:solidFill>
                <a:ea typeface="+mn-ea"/>
                <a:cs typeface="+mn-ea"/>
              </a:rPr>
              <a:t>单击添加标题文本</a:t>
            </a:r>
          </a:p>
          <a:p>
            <a:pPr algn="ctr">
              <a:lnSpc>
                <a:spcPct val="120000"/>
              </a:lnSpc>
            </a:pPr>
            <a:r>
              <a:rPr lang="zh-CN" altLang="en-US" sz="1600" dirty="0">
                <a:solidFill>
                  <a:schemeClr val="bg1">
                    <a:lumMod val="50000"/>
                  </a:schemeClr>
                </a:solidFill>
                <a:ea typeface="+mn-ea"/>
                <a:cs typeface="+mn-ea"/>
              </a:rPr>
              <a:t>单击添加文本 单击添加文本 单击添</a:t>
            </a:r>
          </a:p>
        </p:txBody>
      </p:sp>
      <p:sp>
        <p:nvSpPr>
          <p:cNvPr id="30"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57" name="文本框 5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3500568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par>
                          <p:cTn id="65" fill="hold">
                            <p:stCondLst>
                              <p:cond delay="1400"/>
                            </p:stCondLst>
                            <p:childTnLst>
                              <p:par>
                                <p:cTn id="66" presetID="22" presetClass="entr" presetSubtype="4"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down)">
                                      <p:cBhvr>
                                        <p:cTn id="68" dur="1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4083051" y="1676402"/>
            <a:ext cx="3354916" cy="3344333"/>
            <a:chOff x="4083050" y="1676400"/>
            <a:chExt cx="3354388" cy="3344863"/>
          </a:xfrm>
        </p:grpSpPr>
        <p:sp>
          <p:nvSpPr>
            <p:cNvPr id="6" name="等腰三角形 5"/>
            <p:cNvSpPr/>
            <p:nvPr/>
          </p:nvSpPr>
          <p:spPr>
            <a:xfrm rot="5400000">
              <a:off x="4125079" y="3135313"/>
              <a:ext cx="1886248" cy="1885653"/>
            </a:xfrm>
            <a:prstGeom prst="triangl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7" name="等腰三角形 6"/>
            <p:cNvSpPr/>
            <p:nvPr/>
          </p:nvSpPr>
          <p:spPr>
            <a:xfrm rot="10800000">
              <a:off x="4083050" y="1695454"/>
              <a:ext cx="1887770" cy="1886248"/>
            </a:xfrm>
            <a:prstGeom prst="triangl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8" name="等腰三角形 7"/>
            <p:cNvSpPr/>
            <p:nvPr/>
          </p:nvSpPr>
          <p:spPr>
            <a:xfrm flipH="1">
              <a:off x="5549668" y="3115961"/>
              <a:ext cx="1887770" cy="1886249"/>
            </a:xfrm>
            <a:prstGeom prst="triangl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9" name="等腰三角形 8"/>
            <p:cNvSpPr/>
            <p:nvPr/>
          </p:nvSpPr>
          <p:spPr>
            <a:xfrm rot="16200000" flipH="1">
              <a:off x="5521858" y="1676699"/>
              <a:ext cx="1886249" cy="1885653"/>
            </a:xfrm>
            <a:prstGeom prst="triangl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grpSp>
      <p:grpSp>
        <p:nvGrpSpPr>
          <p:cNvPr id="10" name="组合 9"/>
          <p:cNvGrpSpPr>
            <a:grpSpLocks/>
          </p:cNvGrpSpPr>
          <p:nvPr/>
        </p:nvGrpSpPr>
        <p:grpSpPr bwMode="auto">
          <a:xfrm>
            <a:off x="1382186" y="1686986"/>
            <a:ext cx="2273300" cy="3295559"/>
            <a:chOff x="1382712" y="1685925"/>
            <a:chExt cx="2271713" cy="3297498"/>
          </a:xfrm>
        </p:grpSpPr>
        <p:grpSp>
          <p:nvGrpSpPr>
            <p:cNvPr id="11" name="组合 18"/>
            <p:cNvGrpSpPr>
              <a:grpSpLocks/>
            </p:cNvGrpSpPr>
            <p:nvPr/>
          </p:nvGrpSpPr>
          <p:grpSpPr bwMode="auto">
            <a:xfrm>
              <a:off x="1382712" y="1685925"/>
              <a:ext cx="2271713" cy="1340807"/>
              <a:chOff x="1382712" y="1685925"/>
              <a:chExt cx="2271713" cy="1340807"/>
            </a:xfrm>
          </p:grpSpPr>
          <p:sp>
            <p:nvSpPr>
              <p:cNvPr id="18" name="文本框 58"/>
              <p:cNvSpPr txBox="1">
                <a:spLocks noChangeArrowheads="1"/>
              </p:cNvSpPr>
              <p:nvPr/>
            </p:nvSpPr>
            <p:spPr bwMode="auto">
              <a:xfrm>
                <a:off x="1382712" y="1685925"/>
                <a:ext cx="1902352" cy="3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19" name="文本框 69"/>
              <p:cNvSpPr txBox="1">
                <a:spLocks noChangeArrowheads="1"/>
              </p:cNvSpPr>
              <p:nvPr/>
            </p:nvSpPr>
            <p:spPr bwMode="auto">
              <a:xfrm>
                <a:off x="1403350" y="1917700"/>
                <a:ext cx="2251075" cy="110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pPr>
                <a:r>
                  <a:rPr lang="zh-CN" altLang="en-US" sz="1467">
                    <a:solidFill>
                      <a:srgbClr val="969696"/>
                    </a:solidFill>
                    <a:latin typeface="+mn-ea"/>
                    <a:ea typeface="+mn-ea"/>
                    <a:cs typeface="+mn-ea"/>
                  </a:rPr>
                  <a:t>单击此处添加段落文本单击此处添加段落文本单击此处添加段落文本</a:t>
                </a:r>
              </a:p>
            </p:txBody>
          </p:sp>
        </p:grpSp>
        <p:grpSp>
          <p:nvGrpSpPr>
            <p:cNvPr id="12" name="组合 19"/>
            <p:cNvGrpSpPr>
              <a:grpSpLocks/>
            </p:cNvGrpSpPr>
            <p:nvPr/>
          </p:nvGrpSpPr>
          <p:grpSpPr bwMode="auto">
            <a:xfrm>
              <a:off x="1382713" y="3642616"/>
              <a:ext cx="2271712" cy="1340807"/>
              <a:chOff x="1382713" y="1685925"/>
              <a:chExt cx="2271712" cy="1340807"/>
            </a:xfrm>
          </p:grpSpPr>
          <p:sp>
            <p:nvSpPr>
              <p:cNvPr id="13" name="文本框 58"/>
              <p:cNvSpPr txBox="1">
                <a:spLocks noChangeArrowheads="1"/>
              </p:cNvSpPr>
              <p:nvPr/>
            </p:nvSpPr>
            <p:spPr bwMode="auto">
              <a:xfrm>
                <a:off x="1382713" y="1685925"/>
                <a:ext cx="1902353" cy="3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17" name="文本框 69"/>
              <p:cNvSpPr txBox="1">
                <a:spLocks noChangeArrowheads="1"/>
              </p:cNvSpPr>
              <p:nvPr/>
            </p:nvSpPr>
            <p:spPr bwMode="auto">
              <a:xfrm>
                <a:off x="1403351" y="1917700"/>
                <a:ext cx="2251074" cy="110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pPr>
                <a:r>
                  <a:rPr lang="zh-CN" altLang="en-US" sz="1467">
                    <a:solidFill>
                      <a:srgbClr val="969696"/>
                    </a:solidFill>
                    <a:latin typeface="+mn-ea"/>
                    <a:ea typeface="+mn-ea"/>
                    <a:cs typeface="+mn-ea"/>
                  </a:rPr>
                  <a:t>单击此处添加段落文本单击此处添加段落文本单击此处添加段落文本</a:t>
                </a:r>
              </a:p>
            </p:txBody>
          </p:sp>
        </p:grpSp>
      </p:grpSp>
      <p:grpSp>
        <p:nvGrpSpPr>
          <p:cNvPr id="20" name="组合 19"/>
          <p:cNvGrpSpPr>
            <a:grpSpLocks/>
          </p:cNvGrpSpPr>
          <p:nvPr/>
        </p:nvGrpSpPr>
        <p:grpSpPr bwMode="auto">
          <a:xfrm>
            <a:off x="8252886" y="1686986"/>
            <a:ext cx="2273300" cy="3295559"/>
            <a:chOff x="8253413" y="1685925"/>
            <a:chExt cx="2271712" cy="3297498"/>
          </a:xfrm>
        </p:grpSpPr>
        <p:grpSp>
          <p:nvGrpSpPr>
            <p:cNvPr id="21" name="组合 25"/>
            <p:cNvGrpSpPr>
              <a:grpSpLocks/>
            </p:cNvGrpSpPr>
            <p:nvPr/>
          </p:nvGrpSpPr>
          <p:grpSpPr bwMode="auto">
            <a:xfrm>
              <a:off x="8253413" y="1685925"/>
              <a:ext cx="2271712" cy="1340807"/>
              <a:chOff x="1382713" y="1685925"/>
              <a:chExt cx="2271712" cy="1340807"/>
            </a:xfrm>
          </p:grpSpPr>
          <p:sp>
            <p:nvSpPr>
              <p:cNvPr id="25" name="文本框 58"/>
              <p:cNvSpPr txBox="1">
                <a:spLocks noChangeArrowheads="1"/>
              </p:cNvSpPr>
              <p:nvPr/>
            </p:nvSpPr>
            <p:spPr bwMode="auto">
              <a:xfrm>
                <a:off x="1382713" y="1685925"/>
                <a:ext cx="1821920" cy="3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26" name="文本框 69"/>
              <p:cNvSpPr txBox="1">
                <a:spLocks noChangeArrowheads="1"/>
              </p:cNvSpPr>
              <p:nvPr/>
            </p:nvSpPr>
            <p:spPr bwMode="auto">
              <a:xfrm>
                <a:off x="1403351" y="1917700"/>
                <a:ext cx="2251074" cy="110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pPr>
                <a:r>
                  <a:rPr lang="zh-CN" altLang="en-US" sz="1467">
                    <a:solidFill>
                      <a:srgbClr val="969696"/>
                    </a:solidFill>
                    <a:latin typeface="+mn-ea"/>
                    <a:ea typeface="+mn-ea"/>
                    <a:cs typeface="+mn-ea"/>
                  </a:rPr>
                  <a:t>单击此处添加段落文本单击此处添加段落文本单击此处添加段落文本</a:t>
                </a:r>
              </a:p>
            </p:txBody>
          </p:sp>
        </p:grpSp>
        <p:grpSp>
          <p:nvGrpSpPr>
            <p:cNvPr id="22" name="组合 26"/>
            <p:cNvGrpSpPr>
              <a:grpSpLocks/>
            </p:cNvGrpSpPr>
            <p:nvPr/>
          </p:nvGrpSpPr>
          <p:grpSpPr bwMode="auto">
            <a:xfrm>
              <a:off x="8253413" y="3642616"/>
              <a:ext cx="2271712" cy="1340807"/>
              <a:chOff x="1382713" y="1685925"/>
              <a:chExt cx="2271712" cy="1340807"/>
            </a:xfrm>
          </p:grpSpPr>
          <p:sp>
            <p:nvSpPr>
              <p:cNvPr id="23" name="文本框 58"/>
              <p:cNvSpPr txBox="1">
                <a:spLocks noChangeArrowheads="1"/>
              </p:cNvSpPr>
              <p:nvPr/>
            </p:nvSpPr>
            <p:spPr bwMode="auto">
              <a:xfrm>
                <a:off x="1382713" y="1685925"/>
                <a:ext cx="1821920" cy="3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dirty="0">
                    <a:solidFill>
                      <a:srgbClr val="969696"/>
                    </a:solidFill>
                    <a:latin typeface="Impact" pitchFamily="34" charset="0"/>
                    <a:ea typeface="+mn-ea"/>
                    <a:cs typeface="+mn-ea"/>
                  </a:rPr>
                  <a:t>标题文字内容</a:t>
                </a:r>
              </a:p>
            </p:txBody>
          </p:sp>
          <p:sp>
            <p:nvSpPr>
              <p:cNvPr id="24" name="文本框 69"/>
              <p:cNvSpPr txBox="1">
                <a:spLocks noChangeArrowheads="1"/>
              </p:cNvSpPr>
              <p:nvPr/>
            </p:nvSpPr>
            <p:spPr bwMode="auto">
              <a:xfrm>
                <a:off x="1403351" y="1917700"/>
                <a:ext cx="2251074" cy="110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pPr>
                <a:r>
                  <a:rPr lang="zh-CN" altLang="en-US" sz="1467">
                    <a:solidFill>
                      <a:srgbClr val="969696"/>
                    </a:solidFill>
                    <a:latin typeface="+mn-ea"/>
                    <a:ea typeface="+mn-ea"/>
                    <a:cs typeface="+mn-ea"/>
                  </a:rPr>
                  <a:t>单击此处添加段落文本单击此处添加段落文本单击此处添加段落文本</a:t>
                </a:r>
              </a:p>
            </p:txBody>
          </p:sp>
        </p:grpSp>
      </p:grpSp>
      <p:sp>
        <p:nvSpPr>
          <p:cNvPr id="2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8" name="文本框 2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76434231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0-#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12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shangdongying\Desktop\New-York-City-At-Morning-Wallpape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88328" cy="6858000"/>
          </a:xfrm>
          <a:prstGeom prst="rect">
            <a:avLst/>
          </a:prstGeom>
          <a:noFill/>
        </p:spPr>
      </p:pic>
      <p:sp>
        <p:nvSpPr>
          <p:cNvPr id="6" name="矩形 5"/>
          <p:cNvSpPr/>
          <p:nvPr/>
        </p:nvSpPr>
        <p:spPr>
          <a:xfrm>
            <a:off x="0" y="0"/>
            <a:ext cx="12192000" cy="6858000"/>
          </a:xfrm>
          <a:prstGeom prst="rect">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7" name="矩形 6"/>
          <p:cNvSpPr/>
          <p:nvPr/>
        </p:nvSpPr>
        <p:spPr>
          <a:xfrm>
            <a:off x="8496267" y="0"/>
            <a:ext cx="369573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8" name="直角三角形 7"/>
          <p:cNvSpPr/>
          <p:nvPr/>
        </p:nvSpPr>
        <p:spPr>
          <a:xfrm flipH="1">
            <a:off x="5243196" y="0"/>
            <a:ext cx="3253073" cy="68580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9" name="直角三角形 8"/>
          <p:cNvSpPr/>
          <p:nvPr/>
        </p:nvSpPr>
        <p:spPr>
          <a:xfrm rot="10800000" flipH="1">
            <a:off x="0" y="0"/>
            <a:ext cx="2255573" cy="397768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0" name="平行四边形 9"/>
          <p:cNvSpPr/>
          <p:nvPr/>
        </p:nvSpPr>
        <p:spPr>
          <a:xfrm flipH="1">
            <a:off x="0" y="2"/>
            <a:ext cx="3744416" cy="2468893"/>
          </a:xfrm>
          <a:prstGeom prst="parallelogram">
            <a:avLst>
              <a:gd name="adj" fmla="val 4663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1" name="等腰三角形 10"/>
          <p:cNvSpPr/>
          <p:nvPr/>
        </p:nvSpPr>
        <p:spPr>
          <a:xfrm>
            <a:off x="-122115" y="1164309"/>
            <a:ext cx="1295467" cy="1332860"/>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2" name="等腰三角形 11"/>
          <p:cNvSpPr/>
          <p:nvPr/>
        </p:nvSpPr>
        <p:spPr>
          <a:xfrm>
            <a:off x="5231905" y="5525141"/>
            <a:ext cx="1295467" cy="133286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3" name="等腰三角形 12"/>
          <p:cNvSpPr/>
          <p:nvPr/>
        </p:nvSpPr>
        <p:spPr>
          <a:xfrm rot="10800000">
            <a:off x="2577473" y="2"/>
            <a:ext cx="1295467" cy="133285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4" name="TextBox 13"/>
          <p:cNvSpPr txBox="1"/>
          <p:nvPr/>
        </p:nvSpPr>
        <p:spPr>
          <a:xfrm>
            <a:off x="606509" y="893263"/>
            <a:ext cx="2688299" cy="748988"/>
          </a:xfrm>
          <a:prstGeom prst="rect">
            <a:avLst/>
          </a:prstGeom>
          <a:noFill/>
        </p:spPr>
        <p:txBody>
          <a:bodyPr wrap="square" rtlCol="0">
            <a:spAutoFit/>
          </a:bodyPr>
          <a:lstStyle/>
          <a:p>
            <a:r>
              <a:rPr lang="en-US" altLang="zh-CN" sz="4267" b="1" dirty="0">
                <a:solidFill>
                  <a:schemeClr val="bg1"/>
                </a:solidFill>
                <a:latin typeface="+mn-ea"/>
                <a:cs typeface="+mn-ea"/>
              </a:rPr>
              <a:t>contents</a:t>
            </a:r>
            <a:endParaRPr lang="zh-CN" altLang="en-US" sz="4267" b="1" dirty="0">
              <a:solidFill>
                <a:schemeClr val="bg1"/>
              </a:solidFill>
              <a:latin typeface="+mn-ea"/>
              <a:cs typeface="+mn-ea"/>
            </a:endParaRPr>
          </a:p>
        </p:txBody>
      </p:sp>
      <p:sp>
        <p:nvSpPr>
          <p:cNvPr id="15" name="圆角矩形 14"/>
          <p:cNvSpPr/>
          <p:nvPr/>
        </p:nvSpPr>
        <p:spPr>
          <a:xfrm>
            <a:off x="6993861" y="836714"/>
            <a:ext cx="4992555" cy="1056117"/>
          </a:xfrm>
          <a:prstGeom prst="roundRect">
            <a:avLst>
              <a:gd name="adj"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r>
              <a:rPr lang="zh-CN" altLang="en-US" sz="2400" dirty="0">
                <a:solidFill>
                  <a:schemeClr val="tx1"/>
                </a:solidFill>
                <a:latin typeface="+mn-ea"/>
                <a:cs typeface="+mn-ea"/>
              </a:rPr>
              <a:t>点击输入标题内容</a:t>
            </a:r>
          </a:p>
        </p:txBody>
      </p:sp>
      <p:sp>
        <p:nvSpPr>
          <p:cNvPr id="16" name="圆角矩形 15"/>
          <p:cNvSpPr/>
          <p:nvPr/>
        </p:nvSpPr>
        <p:spPr>
          <a:xfrm>
            <a:off x="6395321" y="2203442"/>
            <a:ext cx="4992555" cy="1056117"/>
          </a:xfrm>
          <a:prstGeom prst="roundRect">
            <a:avLst>
              <a:gd name="adj"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r>
              <a:rPr lang="zh-CN" altLang="en-US" sz="2400" dirty="0">
                <a:solidFill>
                  <a:schemeClr val="tx1"/>
                </a:solidFill>
                <a:latin typeface="+mn-ea"/>
                <a:cs typeface="+mn-ea"/>
              </a:rPr>
              <a:t>点击输入标题内容</a:t>
            </a:r>
          </a:p>
        </p:txBody>
      </p:sp>
      <p:sp>
        <p:nvSpPr>
          <p:cNvPr id="17" name="圆角矩形 16"/>
          <p:cNvSpPr/>
          <p:nvPr/>
        </p:nvSpPr>
        <p:spPr>
          <a:xfrm>
            <a:off x="5807969" y="3525011"/>
            <a:ext cx="4992555" cy="1056117"/>
          </a:xfrm>
          <a:prstGeom prst="roundRect">
            <a:avLst>
              <a:gd name="adj"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r>
              <a:rPr lang="zh-CN" altLang="en-US" sz="2400" dirty="0">
                <a:solidFill>
                  <a:schemeClr val="tx1"/>
                </a:solidFill>
                <a:latin typeface="+mn-ea"/>
                <a:cs typeface="+mn-ea"/>
              </a:rPr>
              <a:t>点击输入标题内容</a:t>
            </a:r>
          </a:p>
        </p:txBody>
      </p:sp>
      <p:sp>
        <p:nvSpPr>
          <p:cNvPr id="18" name="圆角矩形 17"/>
          <p:cNvSpPr/>
          <p:nvPr/>
        </p:nvSpPr>
        <p:spPr>
          <a:xfrm>
            <a:off x="5248889" y="4869162"/>
            <a:ext cx="4992555" cy="1056117"/>
          </a:xfrm>
          <a:prstGeom prst="roundRect">
            <a:avLst>
              <a:gd name="adj"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r>
              <a:rPr lang="zh-CN" altLang="en-US" sz="2400" dirty="0">
                <a:solidFill>
                  <a:schemeClr val="tx1"/>
                </a:solidFill>
                <a:latin typeface="+mn-ea"/>
                <a:cs typeface="+mn-ea"/>
              </a:rPr>
              <a:t>点击输入标题内容</a:t>
            </a:r>
          </a:p>
        </p:txBody>
      </p:sp>
      <p:sp>
        <p:nvSpPr>
          <p:cNvPr id="19" name="椭圆 18"/>
          <p:cNvSpPr/>
          <p:nvPr/>
        </p:nvSpPr>
        <p:spPr>
          <a:xfrm>
            <a:off x="7044716" y="881871"/>
            <a:ext cx="960107" cy="960107"/>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sp>
        <p:nvSpPr>
          <p:cNvPr id="20" name="椭圆 19"/>
          <p:cNvSpPr/>
          <p:nvPr/>
        </p:nvSpPr>
        <p:spPr>
          <a:xfrm>
            <a:off x="6434885" y="2254295"/>
            <a:ext cx="960107" cy="960107"/>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sp>
        <p:nvSpPr>
          <p:cNvPr id="21" name="椭圆 20"/>
          <p:cNvSpPr/>
          <p:nvPr/>
        </p:nvSpPr>
        <p:spPr>
          <a:xfrm>
            <a:off x="5847533" y="3564577"/>
            <a:ext cx="960107" cy="960107"/>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sp>
        <p:nvSpPr>
          <p:cNvPr id="22" name="椭圆 21"/>
          <p:cNvSpPr/>
          <p:nvPr/>
        </p:nvSpPr>
        <p:spPr>
          <a:xfrm>
            <a:off x="5322321" y="4914319"/>
            <a:ext cx="960107" cy="960107"/>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sp>
        <p:nvSpPr>
          <p:cNvPr id="23" name="TextBox 22"/>
          <p:cNvSpPr txBox="1"/>
          <p:nvPr/>
        </p:nvSpPr>
        <p:spPr>
          <a:xfrm>
            <a:off x="7180289" y="887568"/>
            <a:ext cx="960107" cy="995209"/>
          </a:xfrm>
          <a:prstGeom prst="rect">
            <a:avLst/>
          </a:prstGeom>
          <a:noFill/>
        </p:spPr>
        <p:txBody>
          <a:bodyPr wrap="square" rtlCol="0">
            <a:spAutoFit/>
          </a:bodyPr>
          <a:lstStyle/>
          <a:p>
            <a:r>
              <a:rPr lang="en-US" altLang="zh-CN" sz="5867" dirty="0">
                <a:solidFill>
                  <a:srgbClr val="969696"/>
                </a:solidFill>
                <a:latin typeface="+mn-ea"/>
                <a:cs typeface="+mn-ea"/>
              </a:rPr>
              <a:t>1</a:t>
            </a:r>
            <a:endParaRPr lang="zh-CN" altLang="en-US" sz="5867" dirty="0">
              <a:solidFill>
                <a:srgbClr val="969696"/>
              </a:solidFill>
              <a:latin typeface="+mn-ea"/>
              <a:cs typeface="+mn-ea"/>
            </a:endParaRPr>
          </a:p>
        </p:txBody>
      </p:sp>
      <p:sp>
        <p:nvSpPr>
          <p:cNvPr id="24" name="TextBox 23"/>
          <p:cNvSpPr txBox="1"/>
          <p:nvPr/>
        </p:nvSpPr>
        <p:spPr>
          <a:xfrm>
            <a:off x="6576053" y="2259890"/>
            <a:ext cx="960107" cy="995209"/>
          </a:xfrm>
          <a:prstGeom prst="rect">
            <a:avLst/>
          </a:prstGeom>
          <a:noFill/>
        </p:spPr>
        <p:txBody>
          <a:bodyPr wrap="square" rtlCol="0">
            <a:spAutoFit/>
          </a:bodyPr>
          <a:lstStyle/>
          <a:p>
            <a:r>
              <a:rPr lang="en-US" altLang="zh-CN" sz="5867" dirty="0">
                <a:solidFill>
                  <a:srgbClr val="969696"/>
                </a:solidFill>
                <a:latin typeface="+mn-ea"/>
                <a:cs typeface="+mn-ea"/>
              </a:rPr>
              <a:t>2</a:t>
            </a:r>
            <a:endParaRPr lang="zh-CN" altLang="en-US" sz="5867" dirty="0">
              <a:solidFill>
                <a:srgbClr val="969696"/>
              </a:solidFill>
              <a:latin typeface="+mn-ea"/>
              <a:cs typeface="+mn-ea"/>
            </a:endParaRPr>
          </a:p>
        </p:txBody>
      </p:sp>
      <p:sp>
        <p:nvSpPr>
          <p:cNvPr id="25" name="TextBox 24"/>
          <p:cNvSpPr txBox="1"/>
          <p:nvPr/>
        </p:nvSpPr>
        <p:spPr>
          <a:xfrm>
            <a:off x="5988701" y="3570171"/>
            <a:ext cx="960107" cy="995209"/>
          </a:xfrm>
          <a:prstGeom prst="rect">
            <a:avLst/>
          </a:prstGeom>
          <a:noFill/>
        </p:spPr>
        <p:txBody>
          <a:bodyPr wrap="square" rtlCol="0">
            <a:spAutoFit/>
          </a:bodyPr>
          <a:lstStyle/>
          <a:p>
            <a:r>
              <a:rPr lang="en-US" altLang="zh-CN" sz="5867" dirty="0">
                <a:solidFill>
                  <a:srgbClr val="969696"/>
                </a:solidFill>
                <a:latin typeface="+mn-ea"/>
                <a:cs typeface="+mn-ea"/>
              </a:rPr>
              <a:t>3</a:t>
            </a:r>
            <a:endParaRPr lang="zh-CN" altLang="en-US" sz="5867" dirty="0">
              <a:solidFill>
                <a:srgbClr val="969696"/>
              </a:solidFill>
              <a:latin typeface="+mn-ea"/>
              <a:cs typeface="+mn-ea"/>
            </a:endParaRPr>
          </a:p>
        </p:txBody>
      </p:sp>
      <p:sp>
        <p:nvSpPr>
          <p:cNvPr id="26" name="TextBox 25"/>
          <p:cNvSpPr txBox="1"/>
          <p:nvPr/>
        </p:nvSpPr>
        <p:spPr>
          <a:xfrm>
            <a:off x="5423925" y="4914320"/>
            <a:ext cx="960107" cy="995209"/>
          </a:xfrm>
          <a:prstGeom prst="rect">
            <a:avLst/>
          </a:prstGeom>
          <a:noFill/>
        </p:spPr>
        <p:txBody>
          <a:bodyPr wrap="square" rtlCol="0">
            <a:spAutoFit/>
          </a:bodyPr>
          <a:lstStyle/>
          <a:p>
            <a:r>
              <a:rPr lang="en-US" altLang="zh-CN" sz="5867" dirty="0">
                <a:solidFill>
                  <a:srgbClr val="969696"/>
                </a:solidFill>
                <a:latin typeface="+mn-ea"/>
                <a:cs typeface="+mn-ea"/>
              </a:rPr>
              <a:t>4</a:t>
            </a:r>
            <a:endParaRPr lang="zh-CN" altLang="en-US" sz="5867" dirty="0">
              <a:solidFill>
                <a:srgbClr val="969696"/>
              </a:solidFill>
              <a:latin typeface="+mn-ea"/>
              <a:cs typeface="+mn-ea"/>
            </a:endParaRPr>
          </a:p>
        </p:txBody>
      </p:sp>
      <p:sp>
        <p:nvSpPr>
          <p:cNvPr id="27" name="文本框 2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7015809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childTnLst>
                              </p:cTn>
                            </p:par>
                            <p:par>
                              <p:cTn id="15" fill="hold">
                                <p:stCondLst>
                                  <p:cond delay="1000"/>
                                </p:stCondLst>
                                <p:childTnLst>
                                  <p:par>
                                    <p:cTn id="16" presetID="14" presetClass="entr" presetSubtype="10" fill="hold" grpId="0" nodeType="afterEffect">
                                      <p:stCondLst>
                                        <p:cond delay="0"/>
                                      </p:stCondLst>
                                      <p:iterate type="lt">
                                        <p:tmPct val="10000"/>
                                      </p:iterate>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750"/>
                                            <p:tgtEl>
                                              <p:spTgt spid="14"/>
                                            </p:tgtEl>
                                          </p:cBhvr>
                                        </p:animEffect>
                                      </p:childTnLst>
                                    </p:cTn>
                                  </p:par>
                                </p:childTnLst>
                              </p:cTn>
                            </p:par>
                            <p:par>
                              <p:cTn id="19" fill="hold">
                                <p:stCondLst>
                                  <p:cond delay="2275"/>
                                </p:stCondLst>
                                <p:childTnLst>
                                  <p:par>
                                    <p:cTn id="20" presetID="2" presetClass="entr" presetSubtype="4" accel="48000" fill="hold" grpId="0" nodeType="afterEffect" p14:presetBounceEnd="48000">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14:bounceEnd="48000">
                                          <p:cBhvr additive="base">
                                            <p:cTn id="22" dur="1250" fill="hold"/>
                                            <p:tgtEl>
                                              <p:spTgt spid="19"/>
                                            </p:tgtEl>
                                            <p:attrNameLst>
                                              <p:attrName>ppt_x</p:attrName>
                                            </p:attrNameLst>
                                          </p:cBhvr>
                                          <p:tavLst>
                                            <p:tav tm="0">
                                              <p:val>
                                                <p:strVal val="#ppt_x"/>
                                              </p:val>
                                            </p:tav>
                                            <p:tav tm="100000">
                                              <p:val>
                                                <p:strVal val="#ppt_x"/>
                                              </p:val>
                                            </p:tav>
                                          </p:tavLst>
                                        </p:anim>
                                        <p:anim calcmode="lin" valueType="num" p14:bounceEnd="48000">
                                          <p:cBhvr additive="base">
                                            <p:cTn id="23" dur="125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accel="48000" fill="hold" grpId="0" nodeType="withEffect" p14:presetBounceEnd="48000">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14:bounceEnd="48000">
                                          <p:cBhvr additive="base">
                                            <p:cTn id="26" dur="1250" fill="hold"/>
                                            <p:tgtEl>
                                              <p:spTgt spid="20"/>
                                            </p:tgtEl>
                                            <p:attrNameLst>
                                              <p:attrName>ppt_x</p:attrName>
                                            </p:attrNameLst>
                                          </p:cBhvr>
                                          <p:tavLst>
                                            <p:tav tm="0">
                                              <p:val>
                                                <p:strVal val="#ppt_x"/>
                                              </p:val>
                                            </p:tav>
                                            <p:tav tm="100000">
                                              <p:val>
                                                <p:strVal val="#ppt_x"/>
                                              </p:val>
                                            </p:tav>
                                          </p:tavLst>
                                        </p:anim>
                                        <p:anim calcmode="lin" valueType="num" p14:bounceEnd="48000">
                                          <p:cBhvr additive="base">
                                            <p:cTn id="27" dur="125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accel="48000" fill="hold" grpId="0" nodeType="withEffect" p14:presetBounceEnd="48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8000">
                                          <p:cBhvr additive="base">
                                            <p:cTn id="30" dur="1250" fill="hold"/>
                                            <p:tgtEl>
                                              <p:spTgt spid="21"/>
                                            </p:tgtEl>
                                            <p:attrNameLst>
                                              <p:attrName>ppt_x</p:attrName>
                                            </p:attrNameLst>
                                          </p:cBhvr>
                                          <p:tavLst>
                                            <p:tav tm="0">
                                              <p:val>
                                                <p:strVal val="#ppt_x"/>
                                              </p:val>
                                            </p:tav>
                                            <p:tav tm="100000">
                                              <p:val>
                                                <p:strVal val="#ppt_x"/>
                                              </p:val>
                                            </p:tav>
                                          </p:tavLst>
                                        </p:anim>
                                        <p:anim calcmode="lin" valueType="num" p14:bounceEnd="48000">
                                          <p:cBhvr additive="base">
                                            <p:cTn id="31" dur="125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accel="48000" fill="hold" grpId="0" nodeType="withEffect" p14:presetBounceEnd="48000">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14:bounceEnd="48000">
                                          <p:cBhvr additive="base">
                                            <p:cTn id="34" dur="125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35" dur="125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750" fill="hold"/>
                                            <p:tgtEl>
                                              <p:spTgt spid="23"/>
                                            </p:tgtEl>
                                            <p:attrNameLst>
                                              <p:attrName>ppt_x</p:attrName>
                                            </p:attrNameLst>
                                          </p:cBhvr>
                                          <p:tavLst>
                                            <p:tav tm="0">
                                              <p:val>
                                                <p:strVal val="1+#ppt_w/2"/>
                                              </p:val>
                                            </p:tav>
                                            <p:tav tm="100000">
                                              <p:val>
                                                <p:strVal val="#ppt_x"/>
                                              </p:val>
                                            </p:tav>
                                          </p:tavLst>
                                        </p:anim>
                                        <p:anim calcmode="lin" valueType="num">
                                          <p:cBhvr additive="base">
                                            <p:cTn id="39" dur="75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750" fill="hold"/>
                                            <p:tgtEl>
                                              <p:spTgt spid="24"/>
                                            </p:tgtEl>
                                            <p:attrNameLst>
                                              <p:attrName>ppt_x</p:attrName>
                                            </p:attrNameLst>
                                          </p:cBhvr>
                                          <p:tavLst>
                                            <p:tav tm="0">
                                              <p:val>
                                                <p:strVal val="1+#ppt_w/2"/>
                                              </p:val>
                                            </p:tav>
                                            <p:tav tm="100000">
                                              <p:val>
                                                <p:strVal val="#ppt_x"/>
                                              </p:val>
                                            </p:tav>
                                          </p:tavLst>
                                        </p:anim>
                                        <p:anim calcmode="lin" valueType="num">
                                          <p:cBhvr additive="base">
                                            <p:cTn id="43" dur="75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750" fill="hold"/>
                                            <p:tgtEl>
                                              <p:spTgt spid="25"/>
                                            </p:tgtEl>
                                            <p:attrNameLst>
                                              <p:attrName>ppt_x</p:attrName>
                                            </p:attrNameLst>
                                          </p:cBhvr>
                                          <p:tavLst>
                                            <p:tav tm="0">
                                              <p:val>
                                                <p:strVal val="1+#ppt_w/2"/>
                                              </p:val>
                                            </p:tav>
                                            <p:tav tm="100000">
                                              <p:val>
                                                <p:strVal val="#ppt_x"/>
                                              </p:val>
                                            </p:tav>
                                          </p:tavLst>
                                        </p:anim>
                                        <p:anim calcmode="lin" valueType="num">
                                          <p:cBhvr additive="base">
                                            <p:cTn id="47" dur="750" fill="hold"/>
                                            <p:tgtEl>
                                              <p:spTgt spid="2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750" fill="hold"/>
                                            <p:tgtEl>
                                              <p:spTgt spid="26"/>
                                            </p:tgtEl>
                                            <p:attrNameLst>
                                              <p:attrName>ppt_x</p:attrName>
                                            </p:attrNameLst>
                                          </p:cBhvr>
                                          <p:tavLst>
                                            <p:tav tm="0">
                                              <p:val>
                                                <p:strVal val="1+#ppt_w/2"/>
                                              </p:val>
                                            </p:tav>
                                            <p:tav tm="100000">
                                              <p:val>
                                                <p:strVal val="#ppt_x"/>
                                              </p:val>
                                            </p:tav>
                                          </p:tavLst>
                                        </p:anim>
                                        <p:anim calcmode="lin" valueType="num">
                                          <p:cBhvr additive="base">
                                            <p:cTn id="51" dur="750" fill="hold"/>
                                            <p:tgtEl>
                                              <p:spTgt spid="26"/>
                                            </p:tgtEl>
                                            <p:attrNameLst>
                                              <p:attrName>ppt_y</p:attrName>
                                            </p:attrNameLst>
                                          </p:cBhvr>
                                          <p:tavLst>
                                            <p:tav tm="0">
                                              <p:val>
                                                <p:strVal val="#ppt_y"/>
                                              </p:val>
                                            </p:tav>
                                            <p:tav tm="100000">
                                              <p:val>
                                                <p:strVal val="#ppt_y"/>
                                              </p:val>
                                            </p:tav>
                                          </p:tavLst>
                                        </p:anim>
                                      </p:childTnLst>
                                    </p:cTn>
                                  </p:par>
                                </p:childTnLst>
                              </p:cTn>
                            </p:par>
                            <p:par>
                              <p:cTn id="52" fill="hold">
                                <p:stCondLst>
                                  <p:cond delay="3525"/>
                                </p:stCondLst>
                                <p:childTnLst>
                                  <p:par>
                                    <p:cTn id="53" presetID="2" presetClass="entr" presetSubtype="2" accel="56000" fill="hold" grpId="0" nodeType="afterEffect" p14:presetBounceEnd="40000">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14:bounceEnd="40000">
                                          <p:cBhvr additive="base">
                                            <p:cTn id="55" dur="125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56" dur="125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2" accel="56000" fill="hold" grpId="0" nodeType="withEffect" p14:presetBounceEnd="40000">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14:bounceEnd="40000">
                                          <p:cBhvr additive="base">
                                            <p:cTn id="59" dur="12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60" dur="125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2" accel="56000" fill="hold" grpId="0" nodeType="withEffect" p14:presetBounceEnd="40000">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14:bounceEnd="40000">
                                          <p:cBhvr additive="base">
                                            <p:cTn id="63" dur="125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64" dur="125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2" accel="56000" fill="hold" grpId="0" nodeType="withEffect" p14:presetBounceEnd="40000">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14:bounceEnd="40000">
                                          <p:cBhvr additive="base">
                                            <p:cTn id="67" dur="125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68" dur="125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4775"/>
                                </p:stCondLst>
                                <p:childTnLst>
                                  <p:par>
                                    <p:cTn id="70" presetID="27" presetClass="emph" presetSubtype="0" fill="remove" grpId="1" nodeType="afterEffect">
                                      <p:stCondLst>
                                        <p:cond delay="0"/>
                                      </p:stCondLst>
                                      <p:childTnLst>
                                        <p:animClr clrSpc="rgb" dir="cw">
                                          <p:cBhvr override="childStyle">
                                            <p:cTn id="71" dur="250" autoRev="1" fill="remove"/>
                                            <p:tgtEl>
                                              <p:spTgt spid="15"/>
                                            </p:tgtEl>
                                            <p:attrNameLst>
                                              <p:attrName>style.color</p:attrName>
                                            </p:attrNameLst>
                                          </p:cBhvr>
                                          <p:to>
                                            <a:schemeClr val="bg1"/>
                                          </p:to>
                                        </p:animClr>
                                        <p:animClr clrSpc="rgb" dir="cw">
                                          <p:cBhvr>
                                            <p:cTn id="72" dur="250" autoRev="1" fill="remove"/>
                                            <p:tgtEl>
                                              <p:spTgt spid="15"/>
                                            </p:tgtEl>
                                            <p:attrNameLst>
                                              <p:attrName>fillcolor</p:attrName>
                                            </p:attrNameLst>
                                          </p:cBhvr>
                                          <p:to>
                                            <a:schemeClr val="bg1"/>
                                          </p:to>
                                        </p:animClr>
                                        <p:set>
                                          <p:cBhvr>
                                            <p:cTn id="73" dur="250" autoRev="1" fill="remove"/>
                                            <p:tgtEl>
                                              <p:spTgt spid="15"/>
                                            </p:tgtEl>
                                            <p:attrNameLst>
                                              <p:attrName>fill.type</p:attrName>
                                            </p:attrNameLst>
                                          </p:cBhvr>
                                          <p:to>
                                            <p:strVal val="solid"/>
                                          </p:to>
                                        </p:set>
                                        <p:set>
                                          <p:cBhvr>
                                            <p:cTn id="74" dur="250" autoRev="1" fill="remove"/>
                                            <p:tgtEl>
                                              <p:spTgt spid="15"/>
                                            </p:tgtEl>
                                            <p:attrNameLst>
                                              <p:attrName>fill.on</p:attrName>
                                            </p:attrNameLst>
                                          </p:cBhvr>
                                          <p:to>
                                            <p:strVal val="true"/>
                                          </p:to>
                                        </p:set>
                                      </p:childTnLst>
                                    </p:cTn>
                                  </p:par>
                                </p:childTnLst>
                              </p:cTn>
                            </p:par>
                            <p:par>
                              <p:cTn id="75" fill="hold">
                                <p:stCondLst>
                                  <p:cond delay="5275"/>
                                </p:stCondLst>
                                <p:childTnLst>
                                  <p:par>
                                    <p:cTn id="76" presetID="27" presetClass="emph" presetSubtype="0" fill="remove" grpId="1" nodeType="afterEffect">
                                      <p:stCondLst>
                                        <p:cond delay="0"/>
                                      </p:stCondLst>
                                      <p:childTnLst>
                                        <p:animClr clrSpc="rgb" dir="cw">
                                          <p:cBhvr override="childStyle">
                                            <p:cTn id="77" dur="250" autoRev="1" fill="remove"/>
                                            <p:tgtEl>
                                              <p:spTgt spid="16"/>
                                            </p:tgtEl>
                                            <p:attrNameLst>
                                              <p:attrName>style.color</p:attrName>
                                            </p:attrNameLst>
                                          </p:cBhvr>
                                          <p:to>
                                            <a:schemeClr val="bg1"/>
                                          </p:to>
                                        </p:animClr>
                                        <p:animClr clrSpc="rgb" dir="cw">
                                          <p:cBhvr>
                                            <p:cTn id="78" dur="250" autoRev="1" fill="remove"/>
                                            <p:tgtEl>
                                              <p:spTgt spid="16"/>
                                            </p:tgtEl>
                                            <p:attrNameLst>
                                              <p:attrName>fillcolor</p:attrName>
                                            </p:attrNameLst>
                                          </p:cBhvr>
                                          <p:to>
                                            <a:schemeClr val="bg1"/>
                                          </p:to>
                                        </p:animClr>
                                        <p:set>
                                          <p:cBhvr>
                                            <p:cTn id="79" dur="250" autoRev="1" fill="remove"/>
                                            <p:tgtEl>
                                              <p:spTgt spid="16"/>
                                            </p:tgtEl>
                                            <p:attrNameLst>
                                              <p:attrName>fill.type</p:attrName>
                                            </p:attrNameLst>
                                          </p:cBhvr>
                                          <p:to>
                                            <p:strVal val="solid"/>
                                          </p:to>
                                        </p:set>
                                        <p:set>
                                          <p:cBhvr>
                                            <p:cTn id="80" dur="250" autoRev="1" fill="remove"/>
                                            <p:tgtEl>
                                              <p:spTgt spid="16"/>
                                            </p:tgtEl>
                                            <p:attrNameLst>
                                              <p:attrName>fill.on</p:attrName>
                                            </p:attrNameLst>
                                          </p:cBhvr>
                                          <p:to>
                                            <p:strVal val="true"/>
                                          </p:to>
                                        </p:set>
                                      </p:childTnLst>
                                    </p:cTn>
                                  </p:par>
                                </p:childTnLst>
                              </p:cTn>
                            </p:par>
                            <p:par>
                              <p:cTn id="81" fill="hold">
                                <p:stCondLst>
                                  <p:cond delay="5775"/>
                                </p:stCondLst>
                                <p:childTnLst>
                                  <p:par>
                                    <p:cTn id="82" presetID="27" presetClass="emph" presetSubtype="0" fill="remove" grpId="1" nodeType="afterEffect">
                                      <p:stCondLst>
                                        <p:cond delay="0"/>
                                      </p:stCondLst>
                                      <p:childTnLst>
                                        <p:animClr clrSpc="rgb" dir="cw">
                                          <p:cBhvr override="childStyle">
                                            <p:cTn id="83" dur="250" autoRev="1" fill="remove"/>
                                            <p:tgtEl>
                                              <p:spTgt spid="17"/>
                                            </p:tgtEl>
                                            <p:attrNameLst>
                                              <p:attrName>style.color</p:attrName>
                                            </p:attrNameLst>
                                          </p:cBhvr>
                                          <p:to>
                                            <a:schemeClr val="bg1"/>
                                          </p:to>
                                        </p:animClr>
                                        <p:animClr clrSpc="rgb" dir="cw">
                                          <p:cBhvr>
                                            <p:cTn id="84" dur="250" autoRev="1" fill="remove"/>
                                            <p:tgtEl>
                                              <p:spTgt spid="17"/>
                                            </p:tgtEl>
                                            <p:attrNameLst>
                                              <p:attrName>fillcolor</p:attrName>
                                            </p:attrNameLst>
                                          </p:cBhvr>
                                          <p:to>
                                            <a:schemeClr val="bg1"/>
                                          </p:to>
                                        </p:animClr>
                                        <p:set>
                                          <p:cBhvr>
                                            <p:cTn id="85" dur="250" autoRev="1" fill="remove"/>
                                            <p:tgtEl>
                                              <p:spTgt spid="17"/>
                                            </p:tgtEl>
                                            <p:attrNameLst>
                                              <p:attrName>fill.type</p:attrName>
                                            </p:attrNameLst>
                                          </p:cBhvr>
                                          <p:to>
                                            <p:strVal val="solid"/>
                                          </p:to>
                                        </p:set>
                                        <p:set>
                                          <p:cBhvr>
                                            <p:cTn id="86" dur="250" autoRev="1" fill="remove"/>
                                            <p:tgtEl>
                                              <p:spTgt spid="17"/>
                                            </p:tgtEl>
                                            <p:attrNameLst>
                                              <p:attrName>fill.on</p:attrName>
                                            </p:attrNameLst>
                                          </p:cBhvr>
                                          <p:to>
                                            <p:strVal val="true"/>
                                          </p:to>
                                        </p:set>
                                      </p:childTnLst>
                                    </p:cTn>
                                  </p:par>
                                </p:childTnLst>
                              </p:cTn>
                            </p:par>
                            <p:par>
                              <p:cTn id="87" fill="hold">
                                <p:stCondLst>
                                  <p:cond delay="6275"/>
                                </p:stCondLst>
                                <p:childTnLst>
                                  <p:par>
                                    <p:cTn id="88" presetID="27" presetClass="emph" presetSubtype="0" fill="remove" grpId="1" nodeType="afterEffect">
                                      <p:stCondLst>
                                        <p:cond delay="0"/>
                                      </p:stCondLst>
                                      <p:childTnLst>
                                        <p:animClr clrSpc="rgb" dir="cw">
                                          <p:cBhvr override="childStyle">
                                            <p:cTn id="89" dur="250" autoRev="1" fill="remove"/>
                                            <p:tgtEl>
                                              <p:spTgt spid="18"/>
                                            </p:tgtEl>
                                            <p:attrNameLst>
                                              <p:attrName>style.color</p:attrName>
                                            </p:attrNameLst>
                                          </p:cBhvr>
                                          <p:to>
                                            <a:schemeClr val="bg1"/>
                                          </p:to>
                                        </p:animClr>
                                        <p:animClr clrSpc="rgb" dir="cw">
                                          <p:cBhvr>
                                            <p:cTn id="90" dur="250" autoRev="1" fill="remove"/>
                                            <p:tgtEl>
                                              <p:spTgt spid="18"/>
                                            </p:tgtEl>
                                            <p:attrNameLst>
                                              <p:attrName>fillcolor</p:attrName>
                                            </p:attrNameLst>
                                          </p:cBhvr>
                                          <p:to>
                                            <a:schemeClr val="bg1"/>
                                          </p:to>
                                        </p:animClr>
                                        <p:set>
                                          <p:cBhvr>
                                            <p:cTn id="91" dur="250" autoRev="1" fill="remove"/>
                                            <p:tgtEl>
                                              <p:spTgt spid="18"/>
                                            </p:tgtEl>
                                            <p:attrNameLst>
                                              <p:attrName>fill.type</p:attrName>
                                            </p:attrNameLst>
                                          </p:cBhvr>
                                          <p:to>
                                            <p:strVal val="solid"/>
                                          </p:to>
                                        </p:set>
                                        <p:set>
                                          <p:cBhvr>
                                            <p:cTn id="92" dur="250" autoRev="1" fill="remove"/>
                                            <p:tgtEl>
                                              <p:spTgt spid="18"/>
                                            </p:tgtEl>
                                            <p:attrNameLst>
                                              <p:attrName>fill.on</p:attrName>
                                            </p:attrNameLst>
                                          </p:cBhvr>
                                          <p:to>
                                            <p:strVal val="true"/>
                                          </p:to>
                                        </p:set>
                                      </p:childTnLst>
                                    </p:cTn>
                                  </p:par>
                                </p:childTnLst>
                              </p:cTn>
                            </p:par>
                            <p:par>
                              <p:cTn id="93" fill="hold">
                                <p:stCondLst>
                                  <p:cond delay="6775"/>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p:bldP spid="15" grpId="0" animBg="1"/>
          <p:bldP spid="15" grpId="1" animBg="1"/>
          <p:bldP spid="16" grpId="0" animBg="1"/>
          <p:bldP spid="16" grpId="1" animBg="1"/>
          <p:bldP spid="17" grpId="0" animBg="1"/>
          <p:bldP spid="17" grpId="1" animBg="1"/>
          <p:bldP spid="18" grpId="0" animBg="1"/>
          <p:bldP spid="18" grpId="1" animBg="1"/>
          <p:bldP spid="19" grpId="0" animBg="1"/>
          <p:bldP spid="20" grpId="0" animBg="1"/>
          <p:bldP spid="21" grpId="0" animBg="1"/>
          <p:bldP spid="22"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childTnLst>
                              </p:cTn>
                            </p:par>
                            <p:par>
                              <p:cTn id="15" fill="hold">
                                <p:stCondLst>
                                  <p:cond delay="1000"/>
                                </p:stCondLst>
                                <p:childTnLst>
                                  <p:par>
                                    <p:cTn id="16" presetID="14" presetClass="entr" presetSubtype="10" fill="hold" grpId="0" nodeType="afterEffect">
                                      <p:stCondLst>
                                        <p:cond delay="0"/>
                                      </p:stCondLst>
                                      <p:iterate type="lt">
                                        <p:tmPct val="10000"/>
                                      </p:iterate>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750"/>
                                            <p:tgtEl>
                                              <p:spTgt spid="14"/>
                                            </p:tgtEl>
                                          </p:cBhvr>
                                        </p:animEffect>
                                      </p:childTnLst>
                                    </p:cTn>
                                  </p:par>
                                </p:childTnLst>
                              </p:cTn>
                            </p:par>
                            <p:par>
                              <p:cTn id="19" fill="hold">
                                <p:stCondLst>
                                  <p:cond delay="2275"/>
                                </p:stCondLst>
                                <p:childTnLst>
                                  <p:par>
                                    <p:cTn id="20" presetID="2" presetClass="entr" presetSubtype="4" accel="48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250" fill="hold"/>
                                            <p:tgtEl>
                                              <p:spTgt spid="19"/>
                                            </p:tgtEl>
                                            <p:attrNameLst>
                                              <p:attrName>ppt_x</p:attrName>
                                            </p:attrNameLst>
                                          </p:cBhvr>
                                          <p:tavLst>
                                            <p:tav tm="0">
                                              <p:val>
                                                <p:strVal val="#ppt_x"/>
                                              </p:val>
                                            </p:tav>
                                            <p:tav tm="100000">
                                              <p:val>
                                                <p:strVal val="#ppt_x"/>
                                              </p:val>
                                            </p:tav>
                                          </p:tavLst>
                                        </p:anim>
                                        <p:anim calcmode="lin" valueType="num">
                                          <p:cBhvr additive="base">
                                            <p:cTn id="23" dur="125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accel="4800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250" fill="hold"/>
                                            <p:tgtEl>
                                              <p:spTgt spid="20"/>
                                            </p:tgtEl>
                                            <p:attrNameLst>
                                              <p:attrName>ppt_x</p:attrName>
                                            </p:attrNameLst>
                                          </p:cBhvr>
                                          <p:tavLst>
                                            <p:tav tm="0">
                                              <p:val>
                                                <p:strVal val="#ppt_x"/>
                                              </p:val>
                                            </p:tav>
                                            <p:tav tm="100000">
                                              <p:val>
                                                <p:strVal val="#ppt_x"/>
                                              </p:val>
                                            </p:tav>
                                          </p:tavLst>
                                        </p:anim>
                                        <p:anim calcmode="lin" valueType="num">
                                          <p:cBhvr additive="base">
                                            <p:cTn id="27" dur="125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accel="4800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250" fill="hold"/>
                                            <p:tgtEl>
                                              <p:spTgt spid="21"/>
                                            </p:tgtEl>
                                            <p:attrNameLst>
                                              <p:attrName>ppt_x</p:attrName>
                                            </p:attrNameLst>
                                          </p:cBhvr>
                                          <p:tavLst>
                                            <p:tav tm="0">
                                              <p:val>
                                                <p:strVal val="#ppt_x"/>
                                              </p:val>
                                            </p:tav>
                                            <p:tav tm="100000">
                                              <p:val>
                                                <p:strVal val="#ppt_x"/>
                                              </p:val>
                                            </p:tav>
                                          </p:tavLst>
                                        </p:anim>
                                        <p:anim calcmode="lin" valueType="num">
                                          <p:cBhvr additive="base">
                                            <p:cTn id="31" dur="125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accel="4800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250" fill="hold"/>
                                            <p:tgtEl>
                                              <p:spTgt spid="22"/>
                                            </p:tgtEl>
                                            <p:attrNameLst>
                                              <p:attrName>ppt_x</p:attrName>
                                            </p:attrNameLst>
                                          </p:cBhvr>
                                          <p:tavLst>
                                            <p:tav tm="0">
                                              <p:val>
                                                <p:strVal val="#ppt_x"/>
                                              </p:val>
                                            </p:tav>
                                            <p:tav tm="100000">
                                              <p:val>
                                                <p:strVal val="#ppt_x"/>
                                              </p:val>
                                            </p:tav>
                                          </p:tavLst>
                                        </p:anim>
                                        <p:anim calcmode="lin" valueType="num">
                                          <p:cBhvr additive="base">
                                            <p:cTn id="35" dur="125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750" fill="hold"/>
                                            <p:tgtEl>
                                              <p:spTgt spid="23"/>
                                            </p:tgtEl>
                                            <p:attrNameLst>
                                              <p:attrName>ppt_x</p:attrName>
                                            </p:attrNameLst>
                                          </p:cBhvr>
                                          <p:tavLst>
                                            <p:tav tm="0">
                                              <p:val>
                                                <p:strVal val="1+#ppt_w/2"/>
                                              </p:val>
                                            </p:tav>
                                            <p:tav tm="100000">
                                              <p:val>
                                                <p:strVal val="#ppt_x"/>
                                              </p:val>
                                            </p:tav>
                                          </p:tavLst>
                                        </p:anim>
                                        <p:anim calcmode="lin" valueType="num">
                                          <p:cBhvr additive="base">
                                            <p:cTn id="39" dur="75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750" fill="hold"/>
                                            <p:tgtEl>
                                              <p:spTgt spid="24"/>
                                            </p:tgtEl>
                                            <p:attrNameLst>
                                              <p:attrName>ppt_x</p:attrName>
                                            </p:attrNameLst>
                                          </p:cBhvr>
                                          <p:tavLst>
                                            <p:tav tm="0">
                                              <p:val>
                                                <p:strVal val="1+#ppt_w/2"/>
                                              </p:val>
                                            </p:tav>
                                            <p:tav tm="100000">
                                              <p:val>
                                                <p:strVal val="#ppt_x"/>
                                              </p:val>
                                            </p:tav>
                                          </p:tavLst>
                                        </p:anim>
                                        <p:anim calcmode="lin" valueType="num">
                                          <p:cBhvr additive="base">
                                            <p:cTn id="43" dur="75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750" fill="hold"/>
                                            <p:tgtEl>
                                              <p:spTgt spid="25"/>
                                            </p:tgtEl>
                                            <p:attrNameLst>
                                              <p:attrName>ppt_x</p:attrName>
                                            </p:attrNameLst>
                                          </p:cBhvr>
                                          <p:tavLst>
                                            <p:tav tm="0">
                                              <p:val>
                                                <p:strVal val="1+#ppt_w/2"/>
                                              </p:val>
                                            </p:tav>
                                            <p:tav tm="100000">
                                              <p:val>
                                                <p:strVal val="#ppt_x"/>
                                              </p:val>
                                            </p:tav>
                                          </p:tavLst>
                                        </p:anim>
                                        <p:anim calcmode="lin" valueType="num">
                                          <p:cBhvr additive="base">
                                            <p:cTn id="47" dur="750" fill="hold"/>
                                            <p:tgtEl>
                                              <p:spTgt spid="2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750" fill="hold"/>
                                            <p:tgtEl>
                                              <p:spTgt spid="26"/>
                                            </p:tgtEl>
                                            <p:attrNameLst>
                                              <p:attrName>ppt_x</p:attrName>
                                            </p:attrNameLst>
                                          </p:cBhvr>
                                          <p:tavLst>
                                            <p:tav tm="0">
                                              <p:val>
                                                <p:strVal val="1+#ppt_w/2"/>
                                              </p:val>
                                            </p:tav>
                                            <p:tav tm="100000">
                                              <p:val>
                                                <p:strVal val="#ppt_x"/>
                                              </p:val>
                                            </p:tav>
                                          </p:tavLst>
                                        </p:anim>
                                        <p:anim calcmode="lin" valueType="num">
                                          <p:cBhvr additive="base">
                                            <p:cTn id="51" dur="750" fill="hold"/>
                                            <p:tgtEl>
                                              <p:spTgt spid="26"/>
                                            </p:tgtEl>
                                            <p:attrNameLst>
                                              <p:attrName>ppt_y</p:attrName>
                                            </p:attrNameLst>
                                          </p:cBhvr>
                                          <p:tavLst>
                                            <p:tav tm="0">
                                              <p:val>
                                                <p:strVal val="#ppt_y"/>
                                              </p:val>
                                            </p:tav>
                                            <p:tav tm="100000">
                                              <p:val>
                                                <p:strVal val="#ppt_y"/>
                                              </p:val>
                                            </p:tav>
                                          </p:tavLst>
                                        </p:anim>
                                      </p:childTnLst>
                                    </p:cTn>
                                  </p:par>
                                </p:childTnLst>
                              </p:cTn>
                            </p:par>
                            <p:par>
                              <p:cTn id="52" fill="hold">
                                <p:stCondLst>
                                  <p:cond delay="3525"/>
                                </p:stCondLst>
                                <p:childTnLst>
                                  <p:par>
                                    <p:cTn id="53" presetID="2" presetClass="entr" presetSubtype="2" accel="5600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1250" fill="hold"/>
                                            <p:tgtEl>
                                              <p:spTgt spid="15"/>
                                            </p:tgtEl>
                                            <p:attrNameLst>
                                              <p:attrName>ppt_x</p:attrName>
                                            </p:attrNameLst>
                                          </p:cBhvr>
                                          <p:tavLst>
                                            <p:tav tm="0">
                                              <p:val>
                                                <p:strVal val="1+#ppt_w/2"/>
                                              </p:val>
                                            </p:tav>
                                            <p:tav tm="100000">
                                              <p:val>
                                                <p:strVal val="#ppt_x"/>
                                              </p:val>
                                            </p:tav>
                                          </p:tavLst>
                                        </p:anim>
                                        <p:anim calcmode="lin" valueType="num">
                                          <p:cBhvr additive="base">
                                            <p:cTn id="56" dur="125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2" accel="5600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1250" fill="hold"/>
                                            <p:tgtEl>
                                              <p:spTgt spid="16"/>
                                            </p:tgtEl>
                                            <p:attrNameLst>
                                              <p:attrName>ppt_x</p:attrName>
                                            </p:attrNameLst>
                                          </p:cBhvr>
                                          <p:tavLst>
                                            <p:tav tm="0">
                                              <p:val>
                                                <p:strVal val="1+#ppt_w/2"/>
                                              </p:val>
                                            </p:tav>
                                            <p:tav tm="100000">
                                              <p:val>
                                                <p:strVal val="#ppt_x"/>
                                              </p:val>
                                            </p:tav>
                                          </p:tavLst>
                                        </p:anim>
                                        <p:anim calcmode="lin" valueType="num">
                                          <p:cBhvr additive="base">
                                            <p:cTn id="60" dur="125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2" accel="5600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1250" fill="hold"/>
                                            <p:tgtEl>
                                              <p:spTgt spid="17"/>
                                            </p:tgtEl>
                                            <p:attrNameLst>
                                              <p:attrName>ppt_x</p:attrName>
                                            </p:attrNameLst>
                                          </p:cBhvr>
                                          <p:tavLst>
                                            <p:tav tm="0">
                                              <p:val>
                                                <p:strVal val="1+#ppt_w/2"/>
                                              </p:val>
                                            </p:tav>
                                            <p:tav tm="100000">
                                              <p:val>
                                                <p:strVal val="#ppt_x"/>
                                              </p:val>
                                            </p:tav>
                                          </p:tavLst>
                                        </p:anim>
                                        <p:anim calcmode="lin" valueType="num">
                                          <p:cBhvr additive="base">
                                            <p:cTn id="64" dur="125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2" accel="5600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1250" fill="hold"/>
                                            <p:tgtEl>
                                              <p:spTgt spid="18"/>
                                            </p:tgtEl>
                                            <p:attrNameLst>
                                              <p:attrName>ppt_x</p:attrName>
                                            </p:attrNameLst>
                                          </p:cBhvr>
                                          <p:tavLst>
                                            <p:tav tm="0">
                                              <p:val>
                                                <p:strVal val="1+#ppt_w/2"/>
                                              </p:val>
                                            </p:tav>
                                            <p:tav tm="100000">
                                              <p:val>
                                                <p:strVal val="#ppt_x"/>
                                              </p:val>
                                            </p:tav>
                                          </p:tavLst>
                                        </p:anim>
                                        <p:anim calcmode="lin" valueType="num">
                                          <p:cBhvr additive="base">
                                            <p:cTn id="68" dur="125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4775"/>
                                </p:stCondLst>
                                <p:childTnLst>
                                  <p:par>
                                    <p:cTn id="70" presetID="27" presetClass="emph" presetSubtype="0" fill="remove" grpId="1" nodeType="afterEffect">
                                      <p:stCondLst>
                                        <p:cond delay="0"/>
                                      </p:stCondLst>
                                      <p:childTnLst>
                                        <p:animClr clrSpc="rgb" dir="cw">
                                          <p:cBhvr override="childStyle">
                                            <p:cTn id="71" dur="250" autoRev="1" fill="remove"/>
                                            <p:tgtEl>
                                              <p:spTgt spid="15"/>
                                            </p:tgtEl>
                                            <p:attrNameLst>
                                              <p:attrName>style.color</p:attrName>
                                            </p:attrNameLst>
                                          </p:cBhvr>
                                          <p:to>
                                            <a:schemeClr val="bg1"/>
                                          </p:to>
                                        </p:animClr>
                                        <p:animClr clrSpc="rgb" dir="cw">
                                          <p:cBhvr>
                                            <p:cTn id="72" dur="250" autoRev="1" fill="remove"/>
                                            <p:tgtEl>
                                              <p:spTgt spid="15"/>
                                            </p:tgtEl>
                                            <p:attrNameLst>
                                              <p:attrName>fillcolor</p:attrName>
                                            </p:attrNameLst>
                                          </p:cBhvr>
                                          <p:to>
                                            <a:schemeClr val="bg1"/>
                                          </p:to>
                                        </p:animClr>
                                        <p:set>
                                          <p:cBhvr>
                                            <p:cTn id="73" dur="250" autoRev="1" fill="remove"/>
                                            <p:tgtEl>
                                              <p:spTgt spid="15"/>
                                            </p:tgtEl>
                                            <p:attrNameLst>
                                              <p:attrName>fill.type</p:attrName>
                                            </p:attrNameLst>
                                          </p:cBhvr>
                                          <p:to>
                                            <p:strVal val="solid"/>
                                          </p:to>
                                        </p:set>
                                        <p:set>
                                          <p:cBhvr>
                                            <p:cTn id="74" dur="250" autoRev="1" fill="remove"/>
                                            <p:tgtEl>
                                              <p:spTgt spid="15"/>
                                            </p:tgtEl>
                                            <p:attrNameLst>
                                              <p:attrName>fill.on</p:attrName>
                                            </p:attrNameLst>
                                          </p:cBhvr>
                                          <p:to>
                                            <p:strVal val="true"/>
                                          </p:to>
                                        </p:set>
                                      </p:childTnLst>
                                    </p:cTn>
                                  </p:par>
                                </p:childTnLst>
                              </p:cTn>
                            </p:par>
                            <p:par>
                              <p:cTn id="75" fill="hold">
                                <p:stCondLst>
                                  <p:cond delay="5275"/>
                                </p:stCondLst>
                                <p:childTnLst>
                                  <p:par>
                                    <p:cTn id="76" presetID="27" presetClass="emph" presetSubtype="0" fill="remove" grpId="1" nodeType="afterEffect">
                                      <p:stCondLst>
                                        <p:cond delay="0"/>
                                      </p:stCondLst>
                                      <p:childTnLst>
                                        <p:animClr clrSpc="rgb" dir="cw">
                                          <p:cBhvr override="childStyle">
                                            <p:cTn id="77" dur="250" autoRev="1" fill="remove"/>
                                            <p:tgtEl>
                                              <p:spTgt spid="16"/>
                                            </p:tgtEl>
                                            <p:attrNameLst>
                                              <p:attrName>style.color</p:attrName>
                                            </p:attrNameLst>
                                          </p:cBhvr>
                                          <p:to>
                                            <a:schemeClr val="bg1"/>
                                          </p:to>
                                        </p:animClr>
                                        <p:animClr clrSpc="rgb" dir="cw">
                                          <p:cBhvr>
                                            <p:cTn id="78" dur="250" autoRev="1" fill="remove"/>
                                            <p:tgtEl>
                                              <p:spTgt spid="16"/>
                                            </p:tgtEl>
                                            <p:attrNameLst>
                                              <p:attrName>fillcolor</p:attrName>
                                            </p:attrNameLst>
                                          </p:cBhvr>
                                          <p:to>
                                            <a:schemeClr val="bg1"/>
                                          </p:to>
                                        </p:animClr>
                                        <p:set>
                                          <p:cBhvr>
                                            <p:cTn id="79" dur="250" autoRev="1" fill="remove"/>
                                            <p:tgtEl>
                                              <p:spTgt spid="16"/>
                                            </p:tgtEl>
                                            <p:attrNameLst>
                                              <p:attrName>fill.type</p:attrName>
                                            </p:attrNameLst>
                                          </p:cBhvr>
                                          <p:to>
                                            <p:strVal val="solid"/>
                                          </p:to>
                                        </p:set>
                                        <p:set>
                                          <p:cBhvr>
                                            <p:cTn id="80" dur="250" autoRev="1" fill="remove"/>
                                            <p:tgtEl>
                                              <p:spTgt spid="16"/>
                                            </p:tgtEl>
                                            <p:attrNameLst>
                                              <p:attrName>fill.on</p:attrName>
                                            </p:attrNameLst>
                                          </p:cBhvr>
                                          <p:to>
                                            <p:strVal val="true"/>
                                          </p:to>
                                        </p:set>
                                      </p:childTnLst>
                                    </p:cTn>
                                  </p:par>
                                </p:childTnLst>
                              </p:cTn>
                            </p:par>
                            <p:par>
                              <p:cTn id="81" fill="hold">
                                <p:stCondLst>
                                  <p:cond delay="5775"/>
                                </p:stCondLst>
                                <p:childTnLst>
                                  <p:par>
                                    <p:cTn id="82" presetID="27" presetClass="emph" presetSubtype="0" fill="remove" grpId="1" nodeType="afterEffect">
                                      <p:stCondLst>
                                        <p:cond delay="0"/>
                                      </p:stCondLst>
                                      <p:childTnLst>
                                        <p:animClr clrSpc="rgb" dir="cw">
                                          <p:cBhvr override="childStyle">
                                            <p:cTn id="83" dur="250" autoRev="1" fill="remove"/>
                                            <p:tgtEl>
                                              <p:spTgt spid="17"/>
                                            </p:tgtEl>
                                            <p:attrNameLst>
                                              <p:attrName>style.color</p:attrName>
                                            </p:attrNameLst>
                                          </p:cBhvr>
                                          <p:to>
                                            <a:schemeClr val="bg1"/>
                                          </p:to>
                                        </p:animClr>
                                        <p:animClr clrSpc="rgb" dir="cw">
                                          <p:cBhvr>
                                            <p:cTn id="84" dur="250" autoRev="1" fill="remove"/>
                                            <p:tgtEl>
                                              <p:spTgt spid="17"/>
                                            </p:tgtEl>
                                            <p:attrNameLst>
                                              <p:attrName>fillcolor</p:attrName>
                                            </p:attrNameLst>
                                          </p:cBhvr>
                                          <p:to>
                                            <a:schemeClr val="bg1"/>
                                          </p:to>
                                        </p:animClr>
                                        <p:set>
                                          <p:cBhvr>
                                            <p:cTn id="85" dur="250" autoRev="1" fill="remove"/>
                                            <p:tgtEl>
                                              <p:spTgt spid="17"/>
                                            </p:tgtEl>
                                            <p:attrNameLst>
                                              <p:attrName>fill.type</p:attrName>
                                            </p:attrNameLst>
                                          </p:cBhvr>
                                          <p:to>
                                            <p:strVal val="solid"/>
                                          </p:to>
                                        </p:set>
                                        <p:set>
                                          <p:cBhvr>
                                            <p:cTn id="86" dur="250" autoRev="1" fill="remove"/>
                                            <p:tgtEl>
                                              <p:spTgt spid="17"/>
                                            </p:tgtEl>
                                            <p:attrNameLst>
                                              <p:attrName>fill.on</p:attrName>
                                            </p:attrNameLst>
                                          </p:cBhvr>
                                          <p:to>
                                            <p:strVal val="true"/>
                                          </p:to>
                                        </p:set>
                                      </p:childTnLst>
                                    </p:cTn>
                                  </p:par>
                                </p:childTnLst>
                              </p:cTn>
                            </p:par>
                            <p:par>
                              <p:cTn id="87" fill="hold">
                                <p:stCondLst>
                                  <p:cond delay="6275"/>
                                </p:stCondLst>
                                <p:childTnLst>
                                  <p:par>
                                    <p:cTn id="88" presetID="27" presetClass="emph" presetSubtype="0" fill="remove" grpId="1" nodeType="afterEffect">
                                      <p:stCondLst>
                                        <p:cond delay="0"/>
                                      </p:stCondLst>
                                      <p:childTnLst>
                                        <p:animClr clrSpc="rgb" dir="cw">
                                          <p:cBhvr override="childStyle">
                                            <p:cTn id="89" dur="250" autoRev="1" fill="remove"/>
                                            <p:tgtEl>
                                              <p:spTgt spid="18"/>
                                            </p:tgtEl>
                                            <p:attrNameLst>
                                              <p:attrName>style.color</p:attrName>
                                            </p:attrNameLst>
                                          </p:cBhvr>
                                          <p:to>
                                            <a:schemeClr val="bg1"/>
                                          </p:to>
                                        </p:animClr>
                                        <p:animClr clrSpc="rgb" dir="cw">
                                          <p:cBhvr>
                                            <p:cTn id="90" dur="250" autoRev="1" fill="remove"/>
                                            <p:tgtEl>
                                              <p:spTgt spid="18"/>
                                            </p:tgtEl>
                                            <p:attrNameLst>
                                              <p:attrName>fillcolor</p:attrName>
                                            </p:attrNameLst>
                                          </p:cBhvr>
                                          <p:to>
                                            <a:schemeClr val="bg1"/>
                                          </p:to>
                                        </p:animClr>
                                        <p:set>
                                          <p:cBhvr>
                                            <p:cTn id="91" dur="250" autoRev="1" fill="remove"/>
                                            <p:tgtEl>
                                              <p:spTgt spid="18"/>
                                            </p:tgtEl>
                                            <p:attrNameLst>
                                              <p:attrName>fill.type</p:attrName>
                                            </p:attrNameLst>
                                          </p:cBhvr>
                                          <p:to>
                                            <p:strVal val="solid"/>
                                          </p:to>
                                        </p:set>
                                        <p:set>
                                          <p:cBhvr>
                                            <p:cTn id="92" dur="250" autoRev="1" fill="remove"/>
                                            <p:tgtEl>
                                              <p:spTgt spid="18"/>
                                            </p:tgtEl>
                                            <p:attrNameLst>
                                              <p:attrName>fill.on</p:attrName>
                                            </p:attrNameLst>
                                          </p:cBhvr>
                                          <p:to>
                                            <p:strVal val="true"/>
                                          </p:to>
                                        </p:set>
                                      </p:childTnLst>
                                    </p:cTn>
                                  </p:par>
                                </p:childTnLst>
                              </p:cTn>
                            </p:par>
                            <p:par>
                              <p:cTn id="93" fill="hold">
                                <p:stCondLst>
                                  <p:cond delay="6775"/>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p:bldP spid="15" grpId="0" animBg="1"/>
          <p:bldP spid="15" grpId="1" animBg="1"/>
          <p:bldP spid="16" grpId="0" animBg="1"/>
          <p:bldP spid="16" grpId="1" animBg="1"/>
          <p:bldP spid="17" grpId="0" animBg="1"/>
          <p:bldP spid="17" grpId="1" animBg="1"/>
          <p:bldP spid="18" grpId="0" animBg="1"/>
          <p:bldP spid="18" grpId="1" animBg="1"/>
          <p:bldP spid="19" grpId="0" animBg="1"/>
          <p:bldP spid="20" grpId="0" animBg="1"/>
          <p:bldP spid="21" grpId="0" animBg="1"/>
          <p:bldP spid="22" grpId="0" animBg="1"/>
          <p:bldP spid="23" grpId="0"/>
          <p:bldP spid="24" grpId="0"/>
          <p:bldP spid="25" grpId="0"/>
          <p:bldP spid="26" grpId="0"/>
          <p:bldP spid="2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1170517" y="1712386"/>
            <a:ext cx="3748616" cy="3750733"/>
            <a:chOff x="1169988" y="1695450"/>
            <a:chExt cx="3749675" cy="3749675"/>
          </a:xfrm>
        </p:grpSpPr>
        <p:sp>
          <p:nvSpPr>
            <p:cNvPr id="6" name="空心弧 5"/>
            <p:cNvSpPr>
              <a:spLocks noChangeAspect="1"/>
            </p:cNvSpPr>
            <p:nvPr/>
          </p:nvSpPr>
          <p:spPr>
            <a:xfrm>
              <a:off x="1750119" y="2275253"/>
              <a:ext cx="2555538" cy="2556212"/>
            </a:xfrm>
            <a:prstGeom prst="blockArc">
              <a:avLst>
                <a:gd name="adj1" fmla="val 5268572"/>
                <a:gd name="adj2" fmla="val 21504623"/>
                <a:gd name="adj3" fmla="val 16189"/>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7" name="空心弧 6"/>
            <p:cNvSpPr/>
            <p:nvPr/>
          </p:nvSpPr>
          <p:spPr>
            <a:xfrm>
              <a:off x="1169988" y="1695450"/>
              <a:ext cx="3749675" cy="3749675"/>
            </a:xfrm>
            <a:prstGeom prst="blockArc">
              <a:avLst>
                <a:gd name="adj1" fmla="val 21096084"/>
                <a:gd name="adj2" fmla="val 16972853"/>
                <a:gd name="adj3" fmla="val 11581"/>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8" name="空心弧 7"/>
            <p:cNvSpPr>
              <a:spLocks noChangeAspect="1"/>
            </p:cNvSpPr>
            <p:nvPr/>
          </p:nvSpPr>
          <p:spPr>
            <a:xfrm>
              <a:off x="2323897" y="2850824"/>
              <a:ext cx="1439740" cy="1441043"/>
            </a:xfrm>
            <a:prstGeom prst="blockArc">
              <a:avLst>
                <a:gd name="adj1" fmla="val 18134875"/>
                <a:gd name="adj2" fmla="val 11608361"/>
                <a:gd name="adj3" fmla="val 25066"/>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grpSp>
      <p:grpSp>
        <p:nvGrpSpPr>
          <p:cNvPr id="9" name="组合 8"/>
          <p:cNvGrpSpPr>
            <a:grpSpLocks/>
          </p:cNvGrpSpPr>
          <p:nvPr/>
        </p:nvGrpSpPr>
        <p:grpSpPr bwMode="auto">
          <a:xfrm>
            <a:off x="3551767" y="1735667"/>
            <a:ext cx="7454900" cy="1521884"/>
            <a:chOff x="3551238" y="1719257"/>
            <a:chExt cx="7455430" cy="1520831"/>
          </a:xfrm>
        </p:grpSpPr>
        <p:sp>
          <p:nvSpPr>
            <p:cNvPr id="10" name="任意多边形 9"/>
            <p:cNvSpPr/>
            <p:nvPr/>
          </p:nvSpPr>
          <p:spPr>
            <a:xfrm>
              <a:off x="3551238" y="2129606"/>
              <a:ext cx="2631204" cy="1110482"/>
            </a:xfrm>
            <a:custGeom>
              <a:avLst/>
              <a:gdLst>
                <a:gd name="connsiteX0" fmla="*/ 0 w 2630658"/>
                <a:gd name="connsiteY0" fmla="*/ 1111348 h 1111348"/>
                <a:gd name="connsiteX1" fmla="*/ 1111348 w 2630658"/>
                <a:gd name="connsiteY1" fmla="*/ 0 h 1111348"/>
                <a:gd name="connsiteX2" fmla="*/ 2630658 w 2630658"/>
                <a:gd name="connsiteY2" fmla="*/ 0 h 1111348"/>
              </a:gdLst>
              <a:ahLst/>
              <a:cxnLst>
                <a:cxn ang="0">
                  <a:pos x="connsiteX0" y="connsiteY0"/>
                </a:cxn>
                <a:cxn ang="0">
                  <a:pos x="connsiteX1" y="connsiteY1"/>
                </a:cxn>
                <a:cxn ang="0">
                  <a:pos x="connsiteX2" y="connsiteY2"/>
                </a:cxn>
              </a:cxnLst>
              <a:rect l="l" t="t" r="r" b="b"/>
              <a:pathLst>
                <a:path w="2630658" h="1111348">
                  <a:moveTo>
                    <a:pt x="0" y="1111348"/>
                  </a:moveTo>
                  <a:lnTo>
                    <a:pt x="1111348" y="0"/>
                  </a:lnTo>
                  <a:lnTo>
                    <a:pt x="2630658" y="0"/>
                  </a:lnTo>
                </a:path>
              </a:pathLst>
            </a:custGeom>
            <a:noFill/>
            <a:ln w="12700">
              <a:solidFill>
                <a:srgbClr val="254061"/>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11" name="文本框 33"/>
            <p:cNvSpPr txBox="1">
              <a:spLocks noChangeArrowheads="1"/>
            </p:cNvSpPr>
            <p:nvPr/>
          </p:nvSpPr>
          <p:spPr bwMode="auto">
            <a:xfrm>
              <a:off x="6181725" y="1944688"/>
              <a:ext cx="1810807" cy="379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12" name="矩形 29"/>
            <p:cNvSpPr>
              <a:spLocks noChangeArrowheads="1"/>
            </p:cNvSpPr>
            <p:nvPr/>
          </p:nvSpPr>
          <p:spPr bwMode="auto">
            <a:xfrm>
              <a:off x="7818664" y="1719257"/>
              <a:ext cx="3188004" cy="76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a:t>
              </a:r>
            </a:p>
          </p:txBody>
        </p:sp>
      </p:grpSp>
      <p:grpSp>
        <p:nvGrpSpPr>
          <p:cNvPr id="13" name="组合 12"/>
          <p:cNvGrpSpPr>
            <a:grpSpLocks/>
          </p:cNvGrpSpPr>
          <p:nvPr/>
        </p:nvGrpSpPr>
        <p:grpSpPr bwMode="auto">
          <a:xfrm>
            <a:off x="4127502" y="3424765"/>
            <a:ext cx="6879167" cy="851346"/>
            <a:chOff x="4127500" y="3408363"/>
            <a:chExt cx="6879167" cy="850011"/>
          </a:xfrm>
        </p:grpSpPr>
        <p:sp>
          <p:nvSpPr>
            <p:cNvPr id="14" name="任意多边形 13"/>
            <p:cNvSpPr/>
            <p:nvPr/>
          </p:nvSpPr>
          <p:spPr>
            <a:xfrm>
              <a:off x="4127500" y="3408363"/>
              <a:ext cx="2067984" cy="450144"/>
            </a:xfrm>
            <a:custGeom>
              <a:avLst/>
              <a:gdLst>
                <a:gd name="connsiteX0" fmla="*/ 0 w 2067951"/>
                <a:gd name="connsiteY0" fmla="*/ 0 h 450166"/>
                <a:gd name="connsiteX1" fmla="*/ 450166 w 2067951"/>
                <a:gd name="connsiteY1" fmla="*/ 450166 h 450166"/>
                <a:gd name="connsiteX2" fmla="*/ 2067951 w 2067951"/>
                <a:gd name="connsiteY2" fmla="*/ 450166 h 450166"/>
              </a:gdLst>
              <a:ahLst/>
              <a:cxnLst>
                <a:cxn ang="0">
                  <a:pos x="connsiteX0" y="connsiteY0"/>
                </a:cxn>
                <a:cxn ang="0">
                  <a:pos x="connsiteX1" y="connsiteY1"/>
                </a:cxn>
                <a:cxn ang="0">
                  <a:pos x="connsiteX2" y="connsiteY2"/>
                </a:cxn>
              </a:cxnLst>
              <a:rect l="l" t="t" r="r" b="b"/>
              <a:pathLst>
                <a:path w="2067951" h="450166">
                  <a:moveTo>
                    <a:pt x="0" y="0"/>
                  </a:moveTo>
                  <a:lnTo>
                    <a:pt x="450166" y="450166"/>
                  </a:lnTo>
                  <a:lnTo>
                    <a:pt x="2067951" y="450166"/>
                  </a:lnTo>
                </a:path>
              </a:pathLst>
            </a:custGeom>
            <a:noFill/>
            <a:ln w="12700">
              <a:solidFill>
                <a:srgbClr val="254061"/>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15" name="文本框 34"/>
            <p:cNvSpPr txBox="1">
              <a:spLocks noChangeArrowheads="1"/>
            </p:cNvSpPr>
            <p:nvPr/>
          </p:nvSpPr>
          <p:spPr bwMode="auto">
            <a:xfrm>
              <a:off x="6181725" y="3675063"/>
              <a:ext cx="1810808" cy="37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16" name="矩形 29"/>
            <p:cNvSpPr>
              <a:spLocks noChangeArrowheads="1"/>
            </p:cNvSpPr>
            <p:nvPr/>
          </p:nvSpPr>
          <p:spPr bwMode="auto">
            <a:xfrm>
              <a:off x="7818663" y="3489883"/>
              <a:ext cx="3188004" cy="768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a:t>
              </a:r>
            </a:p>
          </p:txBody>
        </p:sp>
      </p:grpSp>
      <p:grpSp>
        <p:nvGrpSpPr>
          <p:cNvPr id="17" name="组合 16"/>
          <p:cNvGrpSpPr>
            <a:grpSpLocks/>
          </p:cNvGrpSpPr>
          <p:nvPr/>
        </p:nvGrpSpPr>
        <p:grpSpPr bwMode="auto">
          <a:xfrm>
            <a:off x="4324351" y="4660893"/>
            <a:ext cx="6682316" cy="769698"/>
            <a:chOff x="4324350" y="4643892"/>
            <a:chExt cx="6682316" cy="770315"/>
          </a:xfrm>
        </p:grpSpPr>
        <p:sp>
          <p:nvSpPr>
            <p:cNvPr id="18" name="任意多边形 17"/>
            <p:cNvSpPr/>
            <p:nvPr/>
          </p:nvSpPr>
          <p:spPr>
            <a:xfrm>
              <a:off x="4324350" y="4660839"/>
              <a:ext cx="1843616" cy="478749"/>
            </a:xfrm>
            <a:custGeom>
              <a:avLst/>
              <a:gdLst>
                <a:gd name="connsiteX0" fmla="*/ 0 w 1842868"/>
                <a:gd name="connsiteY0" fmla="*/ 0 h 478301"/>
                <a:gd name="connsiteX1" fmla="*/ 478301 w 1842868"/>
                <a:gd name="connsiteY1" fmla="*/ 478301 h 478301"/>
                <a:gd name="connsiteX2" fmla="*/ 1842868 w 1842868"/>
                <a:gd name="connsiteY2" fmla="*/ 478301 h 478301"/>
              </a:gdLst>
              <a:ahLst/>
              <a:cxnLst>
                <a:cxn ang="0">
                  <a:pos x="connsiteX0" y="connsiteY0"/>
                </a:cxn>
                <a:cxn ang="0">
                  <a:pos x="connsiteX1" y="connsiteY1"/>
                </a:cxn>
                <a:cxn ang="0">
                  <a:pos x="connsiteX2" y="connsiteY2"/>
                </a:cxn>
              </a:cxnLst>
              <a:rect l="l" t="t" r="r" b="b"/>
              <a:pathLst>
                <a:path w="1842868" h="478301">
                  <a:moveTo>
                    <a:pt x="0" y="0"/>
                  </a:moveTo>
                  <a:lnTo>
                    <a:pt x="478301" y="478301"/>
                  </a:lnTo>
                  <a:lnTo>
                    <a:pt x="1842868" y="478301"/>
                  </a:lnTo>
                </a:path>
              </a:pathLst>
            </a:custGeom>
            <a:noFill/>
            <a:ln w="12700">
              <a:solidFill>
                <a:srgbClr val="254061"/>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endParaRPr>
            </a:p>
          </p:txBody>
        </p:sp>
        <p:sp>
          <p:nvSpPr>
            <p:cNvPr id="19" name="文本框 35"/>
            <p:cNvSpPr txBox="1">
              <a:spLocks noChangeArrowheads="1"/>
            </p:cNvSpPr>
            <p:nvPr/>
          </p:nvSpPr>
          <p:spPr bwMode="auto">
            <a:xfrm>
              <a:off x="6181725" y="4941888"/>
              <a:ext cx="2014008" cy="37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Impact" pitchFamily="34" charset="0"/>
                  <a:ea typeface="+mn-ea"/>
                  <a:cs typeface="+mn-ea"/>
                </a:rPr>
                <a:t>标题文字内容</a:t>
              </a:r>
            </a:p>
          </p:txBody>
        </p:sp>
        <p:sp>
          <p:nvSpPr>
            <p:cNvPr id="20" name="矩形 29"/>
            <p:cNvSpPr>
              <a:spLocks noChangeArrowheads="1"/>
            </p:cNvSpPr>
            <p:nvPr/>
          </p:nvSpPr>
          <p:spPr bwMode="auto">
            <a:xfrm>
              <a:off x="7818662" y="4643892"/>
              <a:ext cx="3188004" cy="77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dirty="0">
                  <a:solidFill>
                    <a:srgbClr val="969696"/>
                  </a:solidFill>
                  <a:latin typeface="+mn-ea"/>
                  <a:ea typeface="+mn-ea"/>
                  <a:cs typeface="+mn-ea"/>
                </a:rPr>
                <a:t>单击此处添加段落文本单击此处添加段落文本单击此处添加段落文本</a:t>
              </a:r>
            </a:p>
          </p:txBody>
        </p:sp>
      </p:grpSp>
      <p:sp>
        <p:nvSpPr>
          <p:cNvPr id="21"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2" name="文本框 21"/>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5829881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1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199458" y="2404040"/>
            <a:ext cx="6718300" cy="6305549"/>
            <a:chOff x="899592" y="1659012"/>
            <a:chExt cx="5038725" cy="4729162"/>
          </a:xfrm>
        </p:grpSpPr>
        <p:sp>
          <p:nvSpPr>
            <p:cNvPr id="22" name="椭圆 18"/>
            <p:cNvSpPr/>
            <p:nvPr/>
          </p:nvSpPr>
          <p:spPr bwMode="auto">
            <a:xfrm>
              <a:off x="3058592" y="3819599"/>
              <a:ext cx="719137" cy="363538"/>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rgbClr val="254061"/>
            </a:solidFill>
            <a:ln w="28575" cap="flat" cmpd="sng" algn="ctr">
              <a:solidFill>
                <a:srgbClr val="F2F2F2"/>
              </a:solidFill>
              <a:prstDash val="solid"/>
            </a:ln>
            <a:effectLst>
              <a:outerShdw blurRad="88900" dist="75434" dir="2699985" rotWithShape="0">
                <a:scrgbClr r="0" g="0" b="0">
                  <a:alpha val="23000"/>
                </a:scrgbClr>
              </a:outerShdw>
            </a:effectLst>
          </p:spPr>
          <p:txBody>
            <a:bodyPr lIns="0" rIns="0" anchor="ctr"/>
            <a:lstStyle/>
            <a:p>
              <a:pPr algn="ctr">
                <a:lnSpc>
                  <a:spcPct val="120000"/>
                </a:lnSpc>
                <a:spcBef>
                  <a:spcPts val="800"/>
                </a:spcBef>
                <a:spcAft>
                  <a:spcPts val="800"/>
                </a:spcAft>
                <a:defRPr/>
              </a:pPr>
              <a:r>
                <a:rPr lang="zh-CN" altLang="en-US" sz="1867" b="1" kern="0" dirty="0">
                  <a:solidFill>
                    <a:srgbClr val="FFFFFF"/>
                  </a:solidFill>
                  <a:latin typeface="Impact" pitchFamily="34" charset="0"/>
                  <a:cs typeface="+mn-ea"/>
                </a:rPr>
                <a:t>文本</a:t>
              </a:r>
            </a:p>
          </p:txBody>
        </p:sp>
        <p:grpSp>
          <p:nvGrpSpPr>
            <p:cNvPr id="23" name="组合 4"/>
            <p:cNvGrpSpPr>
              <a:grpSpLocks/>
            </p:cNvGrpSpPr>
            <p:nvPr/>
          </p:nvGrpSpPr>
          <p:grpSpPr bwMode="auto">
            <a:xfrm>
              <a:off x="2339494" y="3098008"/>
              <a:ext cx="2159454" cy="1852993"/>
              <a:chOff x="3859616" y="2360787"/>
              <a:chExt cx="2160000" cy="1852591"/>
            </a:xfrm>
          </p:grpSpPr>
          <p:sp>
            <p:nvSpPr>
              <p:cNvPr id="30" name="同心圆 15"/>
              <p:cNvSpPr/>
              <p:nvPr/>
            </p:nvSpPr>
            <p:spPr>
              <a:xfrm>
                <a:off x="3859576" y="2360066"/>
                <a:ext cx="2159546" cy="1085614"/>
              </a:xfrm>
              <a:custGeom>
                <a:avLst/>
                <a:gdLst/>
                <a:ahLst/>
                <a:cxnLst/>
                <a:rect l="l" t="t" r="r" b="b"/>
                <a:pathLst>
                  <a:path w="2160000" h="1084663">
                    <a:moveTo>
                      <a:pt x="1080000" y="0"/>
                    </a:moveTo>
                    <a:cubicBezTo>
                      <a:pt x="1676468" y="0"/>
                      <a:pt x="2160000" y="483532"/>
                      <a:pt x="2160000" y="1080000"/>
                    </a:cubicBezTo>
                    <a:lnTo>
                      <a:pt x="2159765" y="1084663"/>
                    </a:lnTo>
                    <a:lnTo>
                      <a:pt x="1619530" y="1084663"/>
                    </a:lnTo>
                    <a:cubicBezTo>
                      <a:pt x="1619994" y="1083113"/>
                      <a:pt x="1620000" y="1081557"/>
                      <a:pt x="1620000" y="1080000"/>
                    </a:cubicBezTo>
                    <a:cubicBezTo>
                      <a:pt x="1620000" y="781766"/>
                      <a:pt x="1378234" y="540000"/>
                      <a:pt x="1080000" y="540000"/>
                    </a:cubicBezTo>
                    <a:cubicBezTo>
                      <a:pt x="781766" y="540000"/>
                      <a:pt x="540000" y="781766"/>
                      <a:pt x="540000" y="1080000"/>
                    </a:cubicBezTo>
                    <a:lnTo>
                      <a:pt x="540470" y="1084663"/>
                    </a:lnTo>
                    <a:lnTo>
                      <a:pt x="236" y="1084663"/>
                    </a:lnTo>
                    <a:cubicBezTo>
                      <a:pt x="3" y="1083110"/>
                      <a:pt x="0" y="1081556"/>
                      <a:pt x="0" y="1080000"/>
                    </a:cubicBezTo>
                    <a:cubicBezTo>
                      <a:pt x="0" y="483532"/>
                      <a:pt x="483532" y="0"/>
                      <a:pt x="1080000" y="0"/>
                    </a:cubicBezTo>
                    <a:close/>
                  </a:path>
                </a:pathLst>
              </a:custGeom>
              <a:solidFill>
                <a:srgbClr val="E46C0A"/>
              </a:solidFill>
              <a:ln w="28575" cap="flat" cmpd="sng" algn="ctr">
                <a:solidFill>
                  <a:srgbClr val="F2F2F2"/>
                </a:solidFill>
                <a:prstDash val="solid"/>
              </a:ln>
              <a:effectLst>
                <a:outerShdw blurRad="88900" dist="75434" dir="2699985" rotWithShape="0">
                  <a:scrgbClr r="0" g="0" b="0">
                    <a:alpha val="23000"/>
                  </a:scrgbClr>
                </a:outerShdw>
              </a:effectLst>
            </p:spPr>
            <p:txBody>
              <a:bodyPr spcFirstLastPara="1" lIns="0" rIns="0" numCol="1" anchor="ctr">
                <a:prstTxWarp prst="textArchUp">
                  <a:avLst>
                    <a:gd name="adj" fmla="val 10748910"/>
                  </a:avLst>
                </a:prstTxWarp>
              </a:bodyPr>
              <a:lstStyle/>
              <a:p>
                <a:pPr algn="ctr">
                  <a:lnSpc>
                    <a:spcPct val="120000"/>
                  </a:lnSpc>
                  <a:spcBef>
                    <a:spcPts val="800"/>
                  </a:spcBef>
                  <a:spcAft>
                    <a:spcPts val="800"/>
                  </a:spcAft>
                  <a:defRPr/>
                </a:pPr>
                <a:endParaRPr lang="zh-CN" altLang="en-US" sz="2400" kern="0">
                  <a:solidFill>
                    <a:srgbClr val="FFFFFF"/>
                  </a:solidFill>
                  <a:latin typeface="Impact" pitchFamily="34" charset="0"/>
                  <a:cs typeface="+mn-ea"/>
                </a:endParaRPr>
              </a:p>
            </p:txBody>
          </p:sp>
          <p:sp>
            <p:nvSpPr>
              <p:cNvPr id="34" name="矩形 33"/>
              <p:cNvSpPr/>
              <p:nvPr/>
            </p:nvSpPr>
            <p:spPr>
              <a:xfrm>
                <a:off x="4166161" y="2667000"/>
                <a:ext cx="1546378" cy="1546378"/>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733" kern="0" dirty="0">
                    <a:solidFill>
                      <a:sysClr val="window" lastClr="FFFFFF"/>
                    </a:solidFill>
                    <a:latin typeface="+mn-ea"/>
                    <a:cs typeface="+mn-ea"/>
                  </a:rPr>
                  <a:t>单击此处添加文本</a:t>
                </a:r>
              </a:p>
            </p:txBody>
          </p:sp>
        </p:grpSp>
        <p:grpSp>
          <p:nvGrpSpPr>
            <p:cNvPr id="24" name="组合 7"/>
            <p:cNvGrpSpPr>
              <a:grpSpLocks/>
            </p:cNvGrpSpPr>
            <p:nvPr/>
          </p:nvGrpSpPr>
          <p:grpSpPr bwMode="auto">
            <a:xfrm>
              <a:off x="1618614" y="2378250"/>
              <a:ext cx="3599089" cy="3303007"/>
              <a:chOff x="3138554" y="1641185"/>
              <a:chExt cx="3600000" cy="3302290"/>
            </a:xfrm>
          </p:grpSpPr>
          <p:sp>
            <p:nvSpPr>
              <p:cNvPr id="28" name="同心圆 14"/>
              <p:cNvSpPr/>
              <p:nvPr/>
            </p:nvSpPr>
            <p:spPr>
              <a:xfrm>
                <a:off x="3138669" y="1641084"/>
                <a:ext cx="3599774" cy="1804596"/>
              </a:xfrm>
              <a:custGeom>
                <a:avLst/>
                <a:gdLst/>
                <a:ahLst/>
                <a:cxnLst/>
                <a:rect l="l" t="t" r="r" b="b"/>
                <a:pathLst>
                  <a:path w="3600000" h="1804264">
                    <a:moveTo>
                      <a:pt x="1800000" y="0"/>
                    </a:moveTo>
                    <a:cubicBezTo>
                      <a:pt x="2794113" y="0"/>
                      <a:pt x="3600000" y="805887"/>
                      <a:pt x="3600000" y="1800000"/>
                    </a:cubicBezTo>
                    <a:lnTo>
                      <a:pt x="3599785" y="1804264"/>
                    </a:lnTo>
                    <a:lnTo>
                      <a:pt x="3058885" y="1804264"/>
                    </a:lnTo>
                    <a:cubicBezTo>
                      <a:pt x="3059098" y="1802844"/>
                      <a:pt x="3059100" y="1801422"/>
                      <a:pt x="3059100" y="1800000"/>
                    </a:cubicBezTo>
                    <a:cubicBezTo>
                      <a:pt x="3059100" y="1104618"/>
                      <a:pt x="2495382" y="540900"/>
                      <a:pt x="1800000" y="540900"/>
                    </a:cubicBezTo>
                    <a:cubicBezTo>
                      <a:pt x="1104618" y="540900"/>
                      <a:pt x="540900" y="1104618"/>
                      <a:pt x="540900" y="1800000"/>
                    </a:cubicBezTo>
                    <a:lnTo>
                      <a:pt x="541115" y="1804264"/>
                    </a:lnTo>
                    <a:lnTo>
                      <a:pt x="215" y="1804264"/>
                    </a:lnTo>
                    <a:cubicBezTo>
                      <a:pt x="2" y="1802844"/>
                      <a:pt x="0" y="1801422"/>
                      <a:pt x="0" y="1800000"/>
                    </a:cubicBezTo>
                    <a:cubicBezTo>
                      <a:pt x="0" y="805887"/>
                      <a:pt x="805887" y="0"/>
                      <a:pt x="1800000" y="0"/>
                    </a:cubicBezTo>
                    <a:close/>
                  </a:path>
                </a:pathLst>
              </a:custGeom>
              <a:solidFill>
                <a:srgbClr val="254061"/>
              </a:solidFill>
              <a:ln w="28575" cap="flat" cmpd="sng" algn="ctr">
                <a:solidFill>
                  <a:srgbClr val="F2F2F2"/>
                </a:solidFill>
                <a:prstDash val="solid"/>
              </a:ln>
              <a:effectLst>
                <a:outerShdw blurRad="88900" dist="75434" dir="2699985" rotWithShape="0">
                  <a:scrgbClr r="0" g="0" b="0">
                    <a:alpha val="23000"/>
                  </a:scrgbClr>
                </a:outerShdw>
              </a:effectLst>
            </p:spPr>
            <p:txBody>
              <a:bodyPr lIns="0" rIns="0" anchor="ctr"/>
              <a:lstStyle/>
              <a:p>
                <a:pPr marL="243411" indent="-243411">
                  <a:lnSpc>
                    <a:spcPct val="120000"/>
                  </a:lnSpc>
                  <a:spcBef>
                    <a:spcPts val="800"/>
                  </a:spcBef>
                  <a:spcAft>
                    <a:spcPts val="800"/>
                  </a:spcAft>
                  <a:buFont typeface="Arial" pitchFamily="34" charset="0"/>
                  <a:buChar char="•"/>
                  <a:defRPr/>
                </a:pPr>
                <a:endParaRPr lang="zh-CN" altLang="en-US" sz="1867" kern="0">
                  <a:solidFill>
                    <a:srgbClr val="FFFFFF"/>
                  </a:solidFill>
                  <a:latin typeface="+mn-ea"/>
                  <a:cs typeface="+mn-ea"/>
                </a:endParaRPr>
              </a:p>
            </p:txBody>
          </p:sp>
          <p:sp>
            <p:nvSpPr>
              <p:cNvPr id="29" name="矩形 28"/>
              <p:cNvSpPr/>
              <p:nvPr/>
            </p:nvSpPr>
            <p:spPr>
              <a:xfrm>
                <a:off x="3436064" y="1936903"/>
                <a:ext cx="3006572" cy="3006572"/>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733" kern="0" dirty="0">
                    <a:solidFill>
                      <a:srgbClr val="FFFFFF"/>
                    </a:solidFill>
                    <a:latin typeface="+mn-ea"/>
                    <a:cs typeface="+mn-ea"/>
                  </a:rPr>
                  <a:t>此处添加文本，此处添加文本</a:t>
                </a:r>
              </a:p>
            </p:txBody>
          </p:sp>
        </p:grpSp>
        <p:grpSp>
          <p:nvGrpSpPr>
            <p:cNvPr id="25" name="组合 24"/>
            <p:cNvGrpSpPr>
              <a:grpSpLocks/>
            </p:cNvGrpSpPr>
            <p:nvPr/>
          </p:nvGrpSpPr>
          <p:grpSpPr bwMode="auto">
            <a:xfrm>
              <a:off x="899592" y="1659012"/>
              <a:ext cx="5038725" cy="4729162"/>
              <a:chOff x="2419350" y="922103"/>
              <a:chExt cx="5040000" cy="4728135"/>
            </a:xfrm>
          </p:grpSpPr>
          <p:sp>
            <p:nvSpPr>
              <p:cNvPr id="26" name="同心圆 2"/>
              <p:cNvSpPr/>
              <p:nvPr/>
            </p:nvSpPr>
            <p:spPr>
              <a:xfrm>
                <a:off x="2419350" y="922103"/>
                <a:ext cx="5040000" cy="2523577"/>
              </a:xfrm>
              <a:custGeom>
                <a:avLst/>
                <a:gdLst/>
                <a:ahLst/>
                <a:cxnLst/>
                <a:rect l="l" t="t" r="r" b="b"/>
                <a:pathLst>
                  <a:path w="5040000" h="2523347">
                    <a:moveTo>
                      <a:pt x="2520000" y="0"/>
                    </a:moveTo>
                    <a:cubicBezTo>
                      <a:pt x="3911758" y="0"/>
                      <a:pt x="5040000" y="1128242"/>
                      <a:pt x="5040000" y="2520000"/>
                    </a:cubicBezTo>
                    <a:lnTo>
                      <a:pt x="5039831" y="2523347"/>
                    </a:lnTo>
                    <a:lnTo>
                      <a:pt x="4496065" y="2523347"/>
                    </a:lnTo>
                    <a:cubicBezTo>
                      <a:pt x="4496233" y="2522232"/>
                      <a:pt x="4496234" y="2521116"/>
                      <a:pt x="4496234" y="2520000"/>
                    </a:cubicBezTo>
                    <a:cubicBezTo>
                      <a:pt x="4496234" y="1428556"/>
                      <a:pt x="3611444" y="543766"/>
                      <a:pt x="2520000" y="543766"/>
                    </a:cubicBezTo>
                    <a:cubicBezTo>
                      <a:pt x="1428556" y="543766"/>
                      <a:pt x="543766" y="1428556"/>
                      <a:pt x="543766" y="2520000"/>
                    </a:cubicBezTo>
                    <a:lnTo>
                      <a:pt x="543935" y="2523347"/>
                    </a:lnTo>
                    <a:lnTo>
                      <a:pt x="169" y="2523347"/>
                    </a:lnTo>
                    <a:cubicBezTo>
                      <a:pt x="1" y="2522232"/>
                      <a:pt x="0" y="2521116"/>
                      <a:pt x="0" y="2520000"/>
                    </a:cubicBezTo>
                    <a:cubicBezTo>
                      <a:pt x="0" y="1128242"/>
                      <a:pt x="1128242" y="0"/>
                      <a:pt x="2520000" y="0"/>
                    </a:cubicBezTo>
                    <a:close/>
                  </a:path>
                </a:pathLst>
              </a:custGeom>
              <a:solidFill>
                <a:srgbClr val="E46C0A"/>
              </a:solidFill>
              <a:ln w="28575" cap="flat" cmpd="sng" algn="ctr">
                <a:solidFill>
                  <a:srgbClr val="F2F2F2"/>
                </a:solidFill>
                <a:prstDash val="solid"/>
              </a:ln>
              <a:effectLst>
                <a:outerShdw blurRad="88900" dist="75434" dir="2699985" rotWithShape="0">
                  <a:scrgbClr r="0" g="0" b="0">
                    <a:alpha val="23000"/>
                  </a:scrgbClr>
                </a:outerShdw>
              </a:effectLst>
            </p:spPr>
            <p:txBody>
              <a:bodyPr anchor="ctr"/>
              <a:lstStyle/>
              <a:p>
                <a:pPr algn="ctr">
                  <a:lnSpc>
                    <a:spcPct val="120000"/>
                  </a:lnSpc>
                  <a:defRPr/>
                </a:pPr>
                <a:endParaRPr lang="zh-CN" altLang="en-US" sz="1600" kern="0">
                  <a:solidFill>
                    <a:srgbClr val="FFFFFF"/>
                  </a:solidFill>
                  <a:latin typeface="+mn-ea"/>
                  <a:cs typeface="+mn-ea"/>
                </a:endParaRPr>
              </a:p>
            </p:txBody>
          </p:sp>
          <p:sp>
            <p:nvSpPr>
              <p:cNvPr id="27" name="矩形 26"/>
              <p:cNvSpPr/>
              <p:nvPr/>
            </p:nvSpPr>
            <p:spPr>
              <a:xfrm>
                <a:off x="2731214" y="1233966"/>
                <a:ext cx="4416272" cy="4416272"/>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733" kern="0" dirty="0">
                    <a:solidFill>
                      <a:srgbClr val="FFFFFF"/>
                    </a:solidFill>
                    <a:latin typeface="+mn-ea"/>
                    <a:cs typeface="+mn-ea"/>
                  </a:rPr>
                  <a:t>单击此处添加文本，单击此处添加文本</a:t>
                </a:r>
              </a:p>
            </p:txBody>
          </p:sp>
        </p:grpSp>
      </p:grpSp>
      <p:sp>
        <p:nvSpPr>
          <p:cNvPr id="35" name="AutoShape 7"/>
          <p:cNvSpPr>
            <a:spLocks/>
          </p:cNvSpPr>
          <p:nvPr/>
        </p:nvSpPr>
        <p:spPr bwMode="auto">
          <a:xfrm>
            <a:off x="8243622" y="4633644"/>
            <a:ext cx="4859935" cy="741621"/>
          </a:xfrm>
          <a:prstGeom prst="accentCallout2">
            <a:avLst>
              <a:gd name="adj1" fmla="val 18750"/>
              <a:gd name="adj2" fmla="val -2421"/>
              <a:gd name="adj3" fmla="val 18750"/>
              <a:gd name="adj4" fmla="val -12097"/>
              <a:gd name="adj5" fmla="val 104426"/>
              <a:gd name="adj6" fmla="val -73236"/>
            </a:avLst>
          </a:prstGeom>
          <a:noFill/>
          <a:ln w="9525">
            <a:solidFill>
              <a:srgbClr val="1C1C1C"/>
            </a:solidFill>
            <a:miter lim="800000"/>
            <a:headEnd type="diamond" w="med" len="med"/>
            <a:tailEnd type="diamond" w="med" len="med"/>
          </a:ln>
        </p:spPr>
        <p:txBody>
          <a:bodyPr anchor="ctr"/>
          <a:lstStyle/>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p:txBody>
      </p:sp>
      <p:sp>
        <p:nvSpPr>
          <p:cNvPr id="36" name="AutoShape 8"/>
          <p:cNvSpPr>
            <a:spLocks/>
          </p:cNvSpPr>
          <p:nvPr/>
        </p:nvSpPr>
        <p:spPr bwMode="gray">
          <a:xfrm>
            <a:off x="7776246" y="3517348"/>
            <a:ext cx="4751247" cy="741621"/>
          </a:xfrm>
          <a:prstGeom prst="accentCallout2">
            <a:avLst>
              <a:gd name="adj1" fmla="val 18750"/>
              <a:gd name="adj2" fmla="val -2241"/>
              <a:gd name="adj3" fmla="val 18750"/>
              <a:gd name="adj4" fmla="val -13444"/>
              <a:gd name="adj5" fmla="val 148958"/>
              <a:gd name="adj6" fmla="val -58356"/>
            </a:avLst>
          </a:prstGeom>
          <a:noFill/>
          <a:ln w="9525">
            <a:solidFill>
              <a:srgbClr val="1C1C1C"/>
            </a:solidFill>
            <a:miter lim="800000"/>
            <a:headEnd type="diamond" w="med" len="med"/>
            <a:tailEnd type="diamond" w="med" len="med"/>
          </a:ln>
        </p:spPr>
        <p:txBody>
          <a:bodyPr anchor="ctr"/>
          <a:lstStyle/>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p:txBody>
      </p:sp>
      <p:sp>
        <p:nvSpPr>
          <p:cNvPr id="37" name="AutoShape 9"/>
          <p:cNvSpPr>
            <a:spLocks/>
          </p:cNvSpPr>
          <p:nvPr/>
        </p:nvSpPr>
        <p:spPr bwMode="gray">
          <a:xfrm>
            <a:off x="7136981" y="2503413"/>
            <a:ext cx="4718435" cy="741621"/>
          </a:xfrm>
          <a:prstGeom prst="accentCallout2">
            <a:avLst>
              <a:gd name="adj1" fmla="val 18750"/>
              <a:gd name="adj2" fmla="val -2250"/>
              <a:gd name="adj3" fmla="val 18750"/>
              <a:gd name="adj4" fmla="val -14759"/>
              <a:gd name="adj5" fmla="val 179690"/>
              <a:gd name="adj6" fmla="val -49389"/>
            </a:avLst>
          </a:prstGeom>
          <a:noFill/>
          <a:ln w="9525">
            <a:solidFill>
              <a:srgbClr val="1C1C1C"/>
            </a:solidFill>
            <a:miter lim="800000"/>
            <a:headEnd type="diamond" w="med" len="med"/>
            <a:tailEnd type="diamond" w="med" len="med"/>
          </a:ln>
        </p:spPr>
        <p:txBody>
          <a:bodyPr anchor="ctr"/>
          <a:lstStyle/>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p:txBody>
      </p:sp>
      <p:sp>
        <p:nvSpPr>
          <p:cNvPr id="38" name="AutoShape 10"/>
          <p:cNvSpPr>
            <a:spLocks/>
          </p:cNvSpPr>
          <p:nvPr/>
        </p:nvSpPr>
        <p:spPr bwMode="auto">
          <a:xfrm>
            <a:off x="6281414" y="1508787"/>
            <a:ext cx="5381983" cy="741621"/>
          </a:xfrm>
          <a:prstGeom prst="accentCallout2">
            <a:avLst>
              <a:gd name="adj1" fmla="val 18750"/>
              <a:gd name="adj2" fmla="val -2259"/>
              <a:gd name="adj3" fmla="val 18750"/>
              <a:gd name="adj4" fmla="val -14884"/>
              <a:gd name="adj5" fmla="val 204690"/>
              <a:gd name="adj6" fmla="val -42301"/>
            </a:avLst>
          </a:prstGeom>
          <a:noFill/>
          <a:ln w="9525">
            <a:solidFill>
              <a:srgbClr val="1C1C1C"/>
            </a:solidFill>
            <a:miter lim="800000"/>
            <a:headEnd type="diamond" w="med" len="med"/>
            <a:tailEnd type="diamond" w="med" len="med"/>
          </a:ln>
        </p:spPr>
        <p:txBody>
          <a:bodyPr anchor="ctr"/>
          <a:lstStyle/>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a:p>
            <a:pPr defTabSz="1219170">
              <a:spcBef>
                <a:spcPct val="50000"/>
              </a:spcBef>
              <a:defRPr/>
            </a:pPr>
            <a:r>
              <a:rPr lang="zh-CN" altLang="en-US" sz="1600" kern="0" dirty="0">
                <a:solidFill>
                  <a:srgbClr val="080808"/>
                </a:solidFill>
                <a:latin typeface="+mn-ea"/>
                <a:cs typeface="+mn-ea"/>
              </a:rPr>
              <a:t>这里输入文本这里输入文本</a:t>
            </a:r>
            <a:endParaRPr lang="en-US" altLang="zh-CN" sz="1600" kern="0" dirty="0">
              <a:solidFill>
                <a:srgbClr val="080808"/>
              </a:solidFill>
              <a:latin typeface="+mn-ea"/>
              <a:cs typeface="+mn-ea"/>
            </a:endParaRPr>
          </a:p>
        </p:txBody>
      </p:sp>
      <p:sp>
        <p:nvSpPr>
          <p:cNvPr id="20"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9" name="文本框 38"/>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9704142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10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4"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a:grpSpLocks/>
          </p:cNvGrpSpPr>
          <p:nvPr/>
        </p:nvGrpSpPr>
        <p:grpSpPr bwMode="auto">
          <a:xfrm>
            <a:off x="7020986" y="1927922"/>
            <a:ext cx="3323167" cy="3325283"/>
            <a:chOff x="7021513" y="1484313"/>
            <a:chExt cx="3322637" cy="3324225"/>
          </a:xfrm>
        </p:grpSpPr>
        <p:sp>
          <p:nvSpPr>
            <p:cNvPr id="13" name="椭圆 12"/>
            <p:cNvSpPr/>
            <p:nvPr/>
          </p:nvSpPr>
          <p:spPr>
            <a:xfrm>
              <a:off x="7021513" y="1484313"/>
              <a:ext cx="3322637" cy="3324225"/>
            </a:xfrm>
            <a:prstGeom prst="ellips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7" name="文本框 40"/>
            <p:cNvSpPr txBox="1">
              <a:spLocks noChangeArrowheads="1"/>
            </p:cNvSpPr>
            <p:nvPr/>
          </p:nvSpPr>
          <p:spPr bwMode="auto">
            <a:xfrm>
              <a:off x="7605713" y="1954213"/>
              <a:ext cx="2154237" cy="70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18" name="文本框 48"/>
            <p:cNvSpPr txBox="1">
              <a:spLocks noChangeArrowheads="1"/>
            </p:cNvSpPr>
            <p:nvPr/>
          </p:nvSpPr>
          <p:spPr bwMode="auto">
            <a:xfrm>
              <a:off x="7605713" y="2708276"/>
              <a:ext cx="2154237" cy="46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19" name="五角星 18"/>
            <p:cNvSpPr/>
            <p:nvPr/>
          </p:nvSpPr>
          <p:spPr>
            <a:xfrm>
              <a:off x="8602410" y="3830949"/>
              <a:ext cx="287821"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20" name="五角星 19"/>
            <p:cNvSpPr/>
            <p:nvPr/>
          </p:nvSpPr>
          <p:spPr>
            <a:xfrm>
              <a:off x="8151633" y="3841530"/>
              <a:ext cx="289936"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21" name="五角星 20"/>
            <p:cNvSpPr/>
            <p:nvPr/>
          </p:nvSpPr>
          <p:spPr>
            <a:xfrm>
              <a:off x="9051072" y="3839413"/>
              <a:ext cx="289938"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grpSp>
      <p:grpSp>
        <p:nvGrpSpPr>
          <p:cNvPr id="5" name="组合 4"/>
          <p:cNvGrpSpPr>
            <a:grpSpLocks/>
          </p:cNvGrpSpPr>
          <p:nvPr/>
        </p:nvGrpSpPr>
        <p:grpSpPr bwMode="auto">
          <a:xfrm>
            <a:off x="4345519" y="1927922"/>
            <a:ext cx="3323167" cy="3325283"/>
            <a:chOff x="4344988" y="1484313"/>
            <a:chExt cx="3324225" cy="3324225"/>
          </a:xfrm>
        </p:grpSpPr>
        <p:sp>
          <p:nvSpPr>
            <p:cNvPr id="6" name="椭圆 5"/>
            <p:cNvSpPr/>
            <p:nvPr/>
          </p:nvSpPr>
          <p:spPr>
            <a:xfrm>
              <a:off x="4344988" y="1484313"/>
              <a:ext cx="3324225" cy="3324225"/>
            </a:xfrm>
            <a:prstGeom prst="ellips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7" name="文本框 39"/>
            <p:cNvSpPr txBox="1">
              <a:spLocks noChangeArrowheads="1"/>
            </p:cNvSpPr>
            <p:nvPr/>
          </p:nvSpPr>
          <p:spPr bwMode="auto">
            <a:xfrm>
              <a:off x="4930774" y="1954213"/>
              <a:ext cx="2152649" cy="70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8" name="文本框 47"/>
            <p:cNvSpPr txBox="1">
              <a:spLocks noChangeArrowheads="1"/>
            </p:cNvSpPr>
            <p:nvPr/>
          </p:nvSpPr>
          <p:spPr bwMode="auto">
            <a:xfrm>
              <a:off x="4930774" y="2708276"/>
              <a:ext cx="2152649" cy="46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9" name="五角星 8"/>
            <p:cNvSpPr/>
            <p:nvPr/>
          </p:nvSpPr>
          <p:spPr>
            <a:xfrm>
              <a:off x="5822892" y="3845762"/>
              <a:ext cx="287958" cy="285658"/>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10" name="五角星 9"/>
            <p:cNvSpPr/>
            <p:nvPr/>
          </p:nvSpPr>
          <p:spPr>
            <a:xfrm>
              <a:off x="5371898" y="3856341"/>
              <a:ext cx="290076"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11" name="五角星 10"/>
            <p:cNvSpPr/>
            <p:nvPr/>
          </p:nvSpPr>
          <p:spPr>
            <a:xfrm>
              <a:off x="6271768" y="3852109"/>
              <a:ext cx="287958" cy="289892"/>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grpSp>
      <p:grpSp>
        <p:nvGrpSpPr>
          <p:cNvPr id="22" name="组合 21"/>
          <p:cNvGrpSpPr>
            <a:grpSpLocks/>
          </p:cNvGrpSpPr>
          <p:nvPr/>
        </p:nvGrpSpPr>
        <p:grpSpPr bwMode="auto">
          <a:xfrm>
            <a:off x="1670053" y="1927922"/>
            <a:ext cx="3323167" cy="3325283"/>
            <a:chOff x="1670050" y="1484313"/>
            <a:chExt cx="3322638" cy="3324225"/>
          </a:xfrm>
        </p:grpSpPr>
        <p:sp>
          <p:nvSpPr>
            <p:cNvPr id="23" name="椭圆 22"/>
            <p:cNvSpPr/>
            <p:nvPr/>
          </p:nvSpPr>
          <p:spPr>
            <a:xfrm>
              <a:off x="1670050" y="1484313"/>
              <a:ext cx="3322638" cy="3324225"/>
            </a:xfrm>
            <a:prstGeom prst="ellips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24" name="文本框 3"/>
            <p:cNvSpPr txBox="1">
              <a:spLocks noChangeArrowheads="1"/>
            </p:cNvSpPr>
            <p:nvPr/>
          </p:nvSpPr>
          <p:spPr bwMode="auto">
            <a:xfrm>
              <a:off x="2254250" y="1954213"/>
              <a:ext cx="2154239" cy="70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25" name="文本框 46"/>
            <p:cNvSpPr txBox="1">
              <a:spLocks noChangeArrowheads="1"/>
            </p:cNvSpPr>
            <p:nvPr/>
          </p:nvSpPr>
          <p:spPr bwMode="auto">
            <a:xfrm>
              <a:off x="2254250" y="2684464"/>
              <a:ext cx="2154239" cy="46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26" name="五角星 25"/>
            <p:cNvSpPr/>
            <p:nvPr/>
          </p:nvSpPr>
          <p:spPr>
            <a:xfrm>
              <a:off x="3221319" y="3830949"/>
              <a:ext cx="287821"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27" name="五角星 26"/>
            <p:cNvSpPr/>
            <p:nvPr/>
          </p:nvSpPr>
          <p:spPr>
            <a:xfrm>
              <a:off x="2772657" y="3841530"/>
              <a:ext cx="285705"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28" name="五角星 27"/>
            <p:cNvSpPr/>
            <p:nvPr/>
          </p:nvSpPr>
          <p:spPr>
            <a:xfrm>
              <a:off x="3669981" y="3839413"/>
              <a:ext cx="289938" cy="287775"/>
            </a:xfrm>
            <a:prstGeom prst="star5">
              <a:avLst/>
            </a:prstGeom>
            <a:solidFill>
              <a:srgbClr val="F5F4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grpSp>
      <p:sp>
        <p:nvSpPr>
          <p:cNvPr id="29"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0" name="文本框 29"/>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5890451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shangdongying\Desktop\chciagonigh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 y="-27384"/>
            <a:ext cx="12191999" cy="6885384"/>
          </a:xfrm>
          <a:prstGeom prst="rect">
            <a:avLst/>
          </a:prstGeom>
          <a:noFill/>
        </p:spPr>
      </p:pic>
      <p:sp>
        <p:nvSpPr>
          <p:cNvPr id="6" name="梯形 5"/>
          <p:cNvSpPr/>
          <p:nvPr/>
        </p:nvSpPr>
        <p:spPr>
          <a:xfrm rot="5400000">
            <a:off x="2677583" y="-2694383"/>
            <a:ext cx="6858000" cy="12192000"/>
          </a:xfrm>
          <a:prstGeom prst="trapezoid">
            <a:avLst>
              <a:gd name="adj" fmla="val 27989"/>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7" name="直角三角形 6"/>
          <p:cNvSpPr/>
          <p:nvPr/>
        </p:nvSpPr>
        <p:spPr>
          <a:xfrm flipH="1">
            <a:off x="0" y="4773151"/>
            <a:ext cx="12192000" cy="208485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8" name="直角三角形 7"/>
          <p:cNvSpPr/>
          <p:nvPr/>
        </p:nvSpPr>
        <p:spPr>
          <a:xfrm flipH="1" flipV="1">
            <a:off x="0" y="0"/>
            <a:ext cx="12192000" cy="198884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9" name="TextBox 8"/>
          <p:cNvSpPr txBox="1"/>
          <p:nvPr/>
        </p:nvSpPr>
        <p:spPr>
          <a:xfrm>
            <a:off x="527381" y="1700811"/>
            <a:ext cx="2016224" cy="2533899"/>
          </a:xfrm>
          <a:prstGeom prst="rect">
            <a:avLst/>
          </a:prstGeom>
          <a:noFill/>
        </p:spPr>
        <p:txBody>
          <a:bodyPr wrap="square" rtlCol="0">
            <a:spAutoFit/>
          </a:bodyPr>
          <a:lstStyle/>
          <a:p>
            <a:r>
              <a:rPr lang="en-US" altLang="zh-CN" sz="15866" dirty="0">
                <a:solidFill>
                  <a:schemeClr val="bg1"/>
                </a:solidFill>
                <a:latin typeface="+mn-ea"/>
                <a:cs typeface="+mn-ea"/>
              </a:rPr>
              <a:t>P</a:t>
            </a:r>
            <a:endParaRPr lang="zh-CN" altLang="en-US" sz="15866" dirty="0">
              <a:solidFill>
                <a:schemeClr val="bg1"/>
              </a:solidFill>
              <a:latin typeface="+mn-ea"/>
              <a:cs typeface="+mn-ea"/>
            </a:endParaRPr>
          </a:p>
        </p:txBody>
      </p:sp>
      <p:sp>
        <p:nvSpPr>
          <p:cNvPr id="10" name="TextBox 9"/>
          <p:cNvSpPr txBox="1"/>
          <p:nvPr/>
        </p:nvSpPr>
        <p:spPr>
          <a:xfrm>
            <a:off x="1487488" y="2334931"/>
            <a:ext cx="3360373" cy="1733680"/>
          </a:xfrm>
          <a:prstGeom prst="rect">
            <a:avLst/>
          </a:prstGeom>
          <a:noFill/>
        </p:spPr>
        <p:txBody>
          <a:bodyPr wrap="square" rtlCol="0">
            <a:spAutoFit/>
          </a:bodyPr>
          <a:lstStyle/>
          <a:p>
            <a:r>
              <a:rPr lang="en-US" altLang="zh-CN" sz="10666" dirty="0">
                <a:solidFill>
                  <a:schemeClr val="bg1"/>
                </a:solidFill>
                <a:latin typeface="+mn-ea"/>
                <a:cs typeface="+mn-ea"/>
              </a:rPr>
              <a:t>art</a:t>
            </a:r>
            <a:endParaRPr lang="zh-CN" altLang="en-US" sz="10666" dirty="0">
              <a:solidFill>
                <a:schemeClr val="bg1"/>
              </a:solidFill>
              <a:latin typeface="+mn-ea"/>
              <a:cs typeface="+mn-ea"/>
            </a:endParaRPr>
          </a:p>
        </p:txBody>
      </p:sp>
      <p:sp>
        <p:nvSpPr>
          <p:cNvPr id="11" name="TextBox 10"/>
          <p:cNvSpPr txBox="1"/>
          <p:nvPr/>
        </p:nvSpPr>
        <p:spPr>
          <a:xfrm>
            <a:off x="3599724" y="2336489"/>
            <a:ext cx="4224469" cy="1733680"/>
          </a:xfrm>
          <a:prstGeom prst="rect">
            <a:avLst/>
          </a:prstGeom>
          <a:noFill/>
        </p:spPr>
        <p:txBody>
          <a:bodyPr wrap="square" rtlCol="0">
            <a:spAutoFit/>
          </a:bodyPr>
          <a:lstStyle/>
          <a:p>
            <a:r>
              <a:rPr lang="en-US" altLang="zh-CN" sz="10666" dirty="0">
                <a:solidFill>
                  <a:schemeClr val="bg1"/>
                </a:solidFill>
                <a:latin typeface="+mn-ea"/>
                <a:cs typeface="+mn-ea"/>
              </a:rPr>
              <a:t>three</a:t>
            </a:r>
            <a:endParaRPr lang="zh-CN" altLang="en-US" sz="10666" dirty="0">
              <a:solidFill>
                <a:schemeClr val="bg1"/>
              </a:solidFill>
              <a:latin typeface="+mn-ea"/>
              <a:cs typeface="+mn-ea"/>
            </a:endParaRPr>
          </a:p>
        </p:txBody>
      </p:sp>
      <p:sp>
        <p:nvSpPr>
          <p:cNvPr id="12" name="直角三角形 11"/>
          <p:cNvSpPr/>
          <p:nvPr/>
        </p:nvSpPr>
        <p:spPr>
          <a:xfrm rot="10800000">
            <a:off x="0" y="-3"/>
            <a:ext cx="12192000" cy="20848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nvGrpSpPr>
          <p:cNvPr id="2" name="组合 1"/>
          <p:cNvGrpSpPr/>
          <p:nvPr/>
        </p:nvGrpSpPr>
        <p:grpSpPr>
          <a:xfrm>
            <a:off x="8592276" y="2"/>
            <a:ext cx="3599725" cy="6316257"/>
            <a:chOff x="8592275" y="0"/>
            <a:chExt cx="3599725" cy="6316257"/>
          </a:xfrm>
        </p:grpSpPr>
        <p:sp>
          <p:nvSpPr>
            <p:cNvPr id="14" name="平行四边形 13"/>
            <p:cNvSpPr/>
            <p:nvPr/>
          </p:nvSpPr>
          <p:spPr>
            <a:xfrm rot="5400000" flipH="1">
              <a:off x="8197585" y="394692"/>
              <a:ext cx="4389107" cy="3599723"/>
            </a:xfrm>
            <a:prstGeom prst="parallelogram">
              <a:avLst>
                <a:gd name="adj" fmla="val 63758"/>
              </a:avLst>
            </a:prstGeom>
            <a:solidFill>
              <a:schemeClr val="accent6">
                <a:lumMod val="50000"/>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5" name="平行四边形 14"/>
            <p:cNvSpPr/>
            <p:nvPr/>
          </p:nvSpPr>
          <p:spPr>
            <a:xfrm rot="5400000">
              <a:off x="8380937" y="2505195"/>
              <a:ext cx="4022400" cy="3599723"/>
            </a:xfrm>
            <a:prstGeom prst="parallelogram">
              <a:avLst>
                <a:gd name="adj" fmla="val 54036"/>
              </a:avLst>
            </a:pr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sp>
        <p:nvSpPr>
          <p:cNvPr id="16" name="TextBox 51"/>
          <p:cNvSpPr txBox="1"/>
          <p:nvPr/>
        </p:nvSpPr>
        <p:spPr>
          <a:xfrm>
            <a:off x="719403" y="883548"/>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17" name="文本框 1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880177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9"/>
          <p:cNvSpPr>
            <a:spLocks noChangeArrowheads="1"/>
          </p:cNvSpPr>
          <p:nvPr/>
        </p:nvSpPr>
        <p:spPr bwMode="auto">
          <a:xfrm>
            <a:off x="3953339" y="1412777"/>
            <a:ext cx="4470400" cy="766233"/>
          </a:xfrm>
          <a:prstGeom prst="roundRect">
            <a:avLst>
              <a:gd name="adj" fmla="val 50000"/>
            </a:avLst>
          </a:prstGeom>
          <a:solidFill>
            <a:srgbClr val="254061"/>
          </a:solidFill>
          <a:ln w="28575">
            <a:solidFill>
              <a:srgbClr val="F2F2F2"/>
            </a:solidFill>
          </a:ln>
          <a:effectLst>
            <a:outerShdw blurRad="88900" dist="75434" dir="2699985" rotWithShape="0">
              <a:scrgbClr r="0" g="0" b="0">
                <a:alpha val="23000"/>
              </a:scrgbClr>
            </a:outerShdw>
          </a:effectLst>
        </p:spPr>
        <p:txBody>
          <a:bodyPr wrap="none" anchor="ctr"/>
          <a:lstStyle/>
          <a:p>
            <a:pPr algn="ctr" eaLnBrk="0" fontAlgn="base" hangingPunct="0">
              <a:spcBef>
                <a:spcPct val="0"/>
              </a:spcBef>
              <a:spcAft>
                <a:spcPct val="0"/>
              </a:spcAft>
              <a:buFont typeface="Arial" pitchFamily="34" charset="0"/>
              <a:buNone/>
            </a:pPr>
            <a:r>
              <a:rPr lang="zh-CN" altLang="zh-CN" sz="2400">
                <a:solidFill>
                  <a:srgbClr val="FFFFFF"/>
                </a:solidFill>
                <a:latin typeface="Arial" pitchFamily="34" charset="0"/>
                <a:cs typeface="+mn-ea"/>
              </a:rPr>
              <a:t>添加段落文字</a:t>
            </a:r>
          </a:p>
        </p:txBody>
      </p:sp>
      <p:sp>
        <p:nvSpPr>
          <p:cNvPr id="30" name="Line 10"/>
          <p:cNvSpPr>
            <a:spLocks noChangeShapeType="1"/>
          </p:cNvSpPr>
          <p:nvPr/>
        </p:nvSpPr>
        <p:spPr bwMode="auto">
          <a:xfrm>
            <a:off x="1871532" y="2658866"/>
            <a:ext cx="8499115" cy="1"/>
          </a:xfrm>
          <a:prstGeom prst="line">
            <a:avLst/>
          </a:prstGeom>
          <a:noFill/>
          <a:ln w="19050" cmpd="sng">
            <a:solidFill>
              <a:srgbClr val="25406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Font typeface="Arial" pitchFamily="34" charset="0"/>
              <a:buNone/>
            </a:pPr>
            <a:endParaRPr lang="zh-CN" altLang="en-US" sz="3733">
              <a:solidFill>
                <a:srgbClr val="000000"/>
              </a:solidFill>
              <a:latin typeface="Arial" pitchFamily="34" charset="0"/>
              <a:cs typeface="+mn-ea"/>
            </a:endParaRPr>
          </a:p>
        </p:txBody>
      </p:sp>
      <p:sp>
        <p:nvSpPr>
          <p:cNvPr id="31" name="Line 11"/>
          <p:cNvSpPr>
            <a:spLocks noChangeShapeType="1"/>
          </p:cNvSpPr>
          <p:nvPr/>
        </p:nvSpPr>
        <p:spPr bwMode="auto">
          <a:xfrm>
            <a:off x="2091136" y="2512815"/>
            <a:ext cx="1" cy="1117600"/>
          </a:xfrm>
          <a:prstGeom prst="line">
            <a:avLst/>
          </a:prstGeom>
          <a:noFill/>
          <a:ln w="19050" cmpd="sng">
            <a:solidFill>
              <a:srgbClr val="25406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Font typeface="Arial" pitchFamily="34" charset="0"/>
              <a:buNone/>
            </a:pPr>
            <a:endParaRPr lang="zh-CN" altLang="en-US" sz="3733">
              <a:solidFill>
                <a:srgbClr val="000000"/>
              </a:solidFill>
              <a:latin typeface="Arial" pitchFamily="34" charset="0"/>
              <a:cs typeface="+mn-ea"/>
            </a:endParaRPr>
          </a:p>
        </p:txBody>
      </p:sp>
      <p:sp>
        <p:nvSpPr>
          <p:cNvPr id="32" name="Line 12"/>
          <p:cNvSpPr>
            <a:spLocks noChangeShapeType="1"/>
          </p:cNvSpPr>
          <p:nvPr/>
        </p:nvSpPr>
        <p:spPr bwMode="auto">
          <a:xfrm>
            <a:off x="6186422" y="2252464"/>
            <a:ext cx="1" cy="1016000"/>
          </a:xfrm>
          <a:prstGeom prst="line">
            <a:avLst/>
          </a:prstGeom>
          <a:noFill/>
          <a:ln w="19050" cmpd="sng">
            <a:solidFill>
              <a:srgbClr val="25406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Font typeface="Arial" pitchFamily="34" charset="0"/>
              <a:buNone/>
            </a:pPr>
            <a:endParaRPr lang="zh-CN" altLang="en-US" sz="3733">
              <a:solidFill>
                <a:srgbClr val="000000"/>
              </a:solidFill>
              <a:latin typeface="Arial" pitchFamily="34" charset="0"/>
              <a:cs typeface="+mn-ea"/>
            </a:endParaRPr>
          </a:p>
        </p:txBody>
      </p:sp>
      <p:sp>
        <p:nvSpPr>
          <p:cNvPr id="33" name="Line 13"/>
          <p:cNvSpPr>
            <a:spLocks noChangeShapeType="1"/>
          </p:cNvSpPr>
          <p:nvPr/>
        </p:nvSpPr>
        <p:spPr bwMode="auto">
          <a:xfrm>
            <a:off x="10105100" y="2512815"/>
            <a:ext cx="1" cy="1117600"/>
          </a:xfrm>
          <a:prstGeom prst="line">
            <a:avLst/>
          </a:prstGeom>
          <a:noFill/>
          <a:ln w="19050" cmpd="sng">
            <a:solidFill>
              <a:srgbClr val="25406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Font typeface="Arial" pitchFamily="34" charset="0"/>
              <a:buNone/>
            </a:pPr>
            <a:endParaRPr lang="zh-CN" altLang="en-US" sz="3733">
              <a:solidFill>
                <a:srgbClr val="000000"/>
              </a:solidFill>
              <a:latin typeface="Arial" pitchFamily="34" charset="0"/>
              <a:cs typeface="+mn-ea"/>
            </a:endParaRPr>
          </a:p>
        </p:txBody>
      </p:sp>
      <p:sp>
        <p:nvSpPr>
          <p:cNvPr id="34" name="AutoShape 14"/>
          <p:cNvSpPr>
            <a:spLocks noChangeArrowheads="1"/>
          </p:cNvSpPr>
          <p:nvPr/>
        </p:nvSpPr>
        <p:spPr bwMode="auto">
          <a:xfrm>
            <a:off x="4814823" y="3351313"/>
            <a:ext cx="2738967" cy="766233"/>
          </a:xfrm>
          <a:prstGeom prst="roundRect">
            <a:avLst>
              <a:gd name="adj" fmla="val 50000"/>
            </a:avLst>
          </a:prstGeom>
          <a:solidFill>
            <a:srgbClr val="E46C0A"/>
          </a:solidFill>
          <a:ln w="28575">
            <a:solidFill>
              <a:srgbClr val="F2F2F2"/>
            </a:solidFill>
          </a:ln>
          <a:effectLst>
            <a:outerShdw blurRad="88900" dist="75434" dir="2699985" rotWithShape="0">
              <a:scrgbClr r="0" g="0" b="0">
                <a:alpha val="23000"/>
              </a:scrgbClr>
            </a:outerShdw>
          </a:effectLst>
        </p:spPr>
        <p:txBody>
          <a:bodyPr wrap="none" anchor="ctr"/>
          <a:lstStyle/>
          <a:p>
            <a:pPr algn="ctr" eaLnBrk="0" fontAlgn="base" hangingPunct="0">
              <a:spcBef>
                <a:spcPct val="0"/>
              </a:spcBef>
              <a:spcAft>
                <a:spcPct val="0"/>
              </a:spcAft>
              <a:buFont typeface="Arial" pitchFamily="34" charset="0"/>
              <a:buNone/>
            </a:pPr>
            <a:r>
              <a:rPr lang="zh-CN" altLang="zh-CN" sz="2400">
                <a:solidFill>
                  <a:srgbClr val="FFFFFF"/>
                </a:solidFill>
                <a:latin typeface="Arial" pitchFamily="34" charset="0"/>
                <a:cs typeface="+mn-ea"/>
              </a:rPr>
              <a:t>添加段落文字</a:t>
            </a:r>
          </a:p>
        </p:txBody>
      </p:sp>
      <p:sp>
        <p:nvSpPr>
          <p:cNvPr id="35" name="AutoShape 15"/>
          <p:cNvSpPr>
            <a:spLocks noChangeArrowheads="1"/>
          </p:cNvSpPr>
          <p:nvPr/>
        </p:nvSpPr>
        <p:spPr bwMode="auto">
          <a:xfrm>
            <a:off x="668737" y="3675164"/>
            <a:ext cx="2738967" cy="766233"/>
          </a:xfrm>
          <a:prstGeom prst="roundRect">
            <a:avLst>
              <a:gd name="adj" fmla="val 50000"/>
            </a:avLst>
          </a:prstGeom>
          <a:solidFill>
            <a:srgbClr val="E46C0A"/>
          </a:solidFill>
          <a:ln w="28575">
            <a:solidFill>
              <a:srgbClr val="F2F2F2"/>
            </a:solidFill>
          </a:ln>
          <a:effectLst>
            <a:outerShdw blurRad="88900" dist="75434" dir="2699985" rotWithShape="0">
              <a:scrgbClr r="0" g="0" b="0">
                <a:alpha val="23000"/>
              </a:scrgbClr>
            </a:outerShdw>
          </a:effectLst>
        </p:spPr>
        <p:txBody>
          <a:bodyPr wrap="none" anchor="ctr"/>
          <a:lstStyle/>
          <a:p>
            <a:pPr algn="ctr" eaLnBrk="0" fontAlgn="base" hangingPunct="0">
              <a:spcBef>
                <a:spcPct val="0"/>
              </a:spcBef>
              <a:spcAft>
                <a:spcPct val="0"/>
              </a:spcAft>
              <a:buFont typeface="Arial" pitchFamily="34" charset="0"/>
              <a:buNone/>
            </a:pPr>
            <a:r>
              <a:rPr lang="zh-CN" altLang="zh-CN" sz="2400">
                <a:solidFill>
                  <a:srgbClr val="FFFFFF"/>
                </a:solidFill>
                <a:latin typeface="Arial" pitchFamily="34" charset="0"/>
                <a:cs typeface="+mn-ea"/>
              </a:rPr>
              <a:t>添加段落文字</a:t>
            </a:r>
          </a:p>
        </p:txBody>
      </p:sp>
      <p:sp>
        <p:nvSpPr>
          <p:cNvPr id="36" name="AutoShape 16"/>
          <p:cNvSpPr>
            <a:spLocks noChangeArrowheads="1"/>
          </p:cNvSpPr>
          <p:nvPr/>
        </p:nvSpPr>
        <p:spPr bwMode="auto">
          <a:xfrm>
            <a:off x="8784301" y="3675164"/>
            <a:ext cx="2738967" cy="766233"/>
          </a:xfrm>
          <a:prstGeom prst="roundRect">
            <a:avLst>
              <a:gd name="adj" fmla="val 50000"/>
            </a:avLst>
          </a:prstGeom>
          <a:solidFill>
            <a:srgbClr val="E46C0A"/>
          </a:solidFill>
          <a:ln w="28575">
            <a:solidFill>
              <a:srgbClr val="F2F2F2"/>
            </a:solidFill>
          </a:ln>
          <a:effectLst>
            <a:outerShdw blurRad="88900" dist="75434" dir="2699985" rotWithShape="0">
              <a:scrgbClr r="0" g="0" b="0">
                <a:alpha val="23000"/>
              </a:scrgbClr>
            </a:outerShdw>
          </a:effectLst>
        </p:spPr>
        <p:txBody>
          <a:bodyPr wrap="none" anchor="ctr"/>
          <a:lstStyle/>
          <a:p>
            <a:pPr algn="ctr" eaLnBrk="0" fontAlgn="base" hangingPunct="0">
              <a:spcBef>
                <a:spcPct val="0"/>
              </a:spcBef>
              <a:spcAft>
                <a:spcPct val="0"/>
              </a:spcAft>
              <a:buFont typeface="Arial" pitchFamily="34" charset="0"/>
              <a:buNone/>
            </a:pPr>
            <a:r>
              <a:rPr lang="zh-CN" altLang="zh-CN" sz="2400">
                <a:solidFill>
                  <a:srgbClr val="FFFFFF"/>
                </a:solidFill>
                <a:latin typeface="Arial" pitchFamily="34" charset="0"/>
                <a:cs typeface="+mn-ea"/>
              </a:rPr>
              <a:t>添加段落文字</a:t>
            </a:r>
          </a:p>
        </p:txBody>
      </p:sp>
      <p:sp>
        <p:nvSpPr>
          <p:cNvPr id="37" name="AutoShape 17"/>
          <p:cNvSpPr>
            <a:spLocks noChangeArrowheads="1"/>
          </p:cNvSpPr>
          <p:nvPr/>
        </p:nvSpPr>
        <p:spPr bwMode="auto">
          <a:xfrm>
            <a:off x="3953339" y="5063036"/>
            <a:ext cx="4470400" cy="766233"/>
          </a:xfrm>
          <a:prstGeom prst="roundRect">
            <a:avLst>
              <a:gd name="adj" fmla="val 50000"/>
            </a:avLst>
          </a:prstGeom>
          <a:solidFill>
            <a:srgbClr val="254061"/>
          </a:solidFill>
          <a:ln w="28575">
            <a:solidFill>
              <a:srgbClr val="F2F2F2"/>
            </a:solidFill>
          </a:ln>
          <a:effectLst>
            <a:outerShdw blurRad="88900" dist="75434" dir="2699985" rotWithShape="0">
              <a:scrgbClr r="0" g="0" b="0">
                <a:alpha val="23000"/>
              </a:scrgbClr>
            </a:outerShdw>
          </a:effectLst>
        </p:spPr>
        <p:txBody>
          <a:bodyPr wrap="none" anchor="ctr"/>
          <a:lstStyle/>
          <a:p>
            <a:pPr algn="ctr" eaLnBrk="0" fontAlgn="base" hangingPunct="0">
              <a:spcBef>
                <a:spcPct val="0"/>
              </a:spcBef>
              <a:spcAft>
                <a:spcPct val="0"/>
              </a:spcAft>
              <a:buFont typeface="Arial" pitchFamily="34" charset="0"/>
              <a:buNone/>
            </a:pPr>
            <a:r>
              <a:rPr lang="zh-CN" altLang="zh-CN" sz="2400">
                <a:solidFill>
                  <a:srgbClr val="FFFFFF"/>
                </a:solidFill>
                <a:latin typeface="Arial" pitchFamily="34" charset="0"/>
                <a:cs typeface="+mn-ea"/>
              </a:rPr>
              <a:t>添加段落文字</a:t>
            </a:r>
          </a:p>
        </p:txBody>
      </p:sp>
      <p:sp>
        <p:nvSpPr>
          <p:cNvPr id="38" name="Line 18"/>
          <p:cNvSpPr>
            <a:spLocks noChangeShapeType="1"/>
          </p:cNvSpPr>
          <p:nvPr/>
        </p:nvSpPr>
        <p:spPr bwMode="auto">
          <a:xfrm>
            <a:off x="6186422" y="4102927"/>
            <a:ext cx="1" cy="1016000"/>
          </a:xfrm>
          <a:prstGeom prst="line">
            <a:avLst/>
          </a:prstGeom>
          <a:noFill/>
          <a:ln w="19050" cmpd="sng">
            <a:solidFill>
              <a:srgbClr val="25406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Font typeface="Arial" pitchFamily="34" charset="0"/>
              <a:buNone/>
            </a:pPr>
            <a:endParaRPr lang="zh-CN" altLang="en-US" sz="3733">
              <a:solidFill>
                <a:srgbClr val="000000"/>
              </a:solidFill>
              <a:latin typeface="Arial" pitchFamily="34" charset="0"/>
              <a:cs typeface="+mn-ea"/>
            </a:endParaRPr>
          </a:p>
        </p:txBody>
      </p:sp>
      <p:sp>
        <p:nvSpPr>
          <p:cNvPr id="1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8" name="文本框 1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12320299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up)">
                                      <p:cBhvr>
                                        <p:cTn id="12" dur="500"/>
                                        <p:tgtEl>
                                          <p:spTgt spid="31"/>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ppt_x"/>
                                          </p:val>
                                        </p:tav>
                                        <p:tav tm="100000">
                                          <p:val>
                                            <p:strVal val="#ppt_x"/>
                                          </p:val>
                                        </p:tav>
                                      </p:tavLst>
                                    </p:anim>
                                    <p:anim calcmode="lin" valueType="num">
                                      <p:cBhvr additive="base">
                                        <p:cTn id="30" dur="50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par>
                          <p:cTn id="39" fill="hold">
                            <p:stCondLst>
                              <p:cond delay="2000"/>
                            </p:stCondLst>
                            <p:childTnLst>
                              <p:par>
                                <p:cTn id="40" presetID="2" presetClass="entr" presetSubtype="1"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ppt_x"/>
                                          </p:val>
                                        </p:tav>
                                        <p:tav tm="100000">
                                          <p:val>
                                            <p:strVal val="#ppt_x"/>
                                          </p:val>
                                        </p:tav>
                                      </p:tavLst>
                                    </p:anim>
                                    <p:anim calcmode="lin" valueType="num">
                                      <p:cBhvr additive="base">
                                        <p:cTn id="43" dur="500" fill="hold"/>
                                        <p:tgtEl>
                                          <p:spTgt spid="37"/>
                                        </p:tgtEl>
                                        <p:attrNameLst>
                                          <p:attrName>ppt_y</p:attrName>
                                        </p:attrNameLst>
                                      </p:cBhvr>
                                      <p:tavLst>
                                        <p:tav tm="0">
                                          <p:val>
                                            <p:strVal val="0-#ppt_h/2"/>
                                          </p:val>
                                        </p:tav>
                                        <p:tav tm="100000">
                                          <p:val>
                                            <p:strVal val="#ppt_y"/>
                                          </p:val>
                                        </p:tav>
                                      </p:tavLst>
                                    </p:anim>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1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animBg="1"/>
      <p:bldP spid="31" grpId="0" animBg="1"/>
      <p:bldP spid="32" grpId="0" animBg="1"/>
      <p:bldP spid="33" grpId="0" animBg="1"/>
      <p:bldP spid="34" grpId="0" bldLvl="0" animBg="1" autoUpdateAnimBg="0"/>
      <p:bldP spid="35" grpId="0" bldLvl="0" animBg="1" autoUpdateAnimBg="0"/>
      <p:bldP spid="36" grpId="0" bldLvl="0" animBg="1" autoUpdateAnimBg="0"/>
      <p:bldP spid="37" grpId="0" bldLvl="0" animBg="1" autoUpdateAnimBg="0"/>
      <p:bldP spid="38" grpId="0" animBg="1"/>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916519" y="1908869"/>
            <a:ext cx="2152649" cy="3313680"/>
            <a:chOff x="915988" y="1758950"/>
            <a:chExt cx="2152650" cy="3314520"/>
          </a:xfrm>
        </p:grpSpPr>
        <p:sp>
          <p:nvSpPr>
            <p:cNvPr id="6" name="椭圆 5"/>
            <p:cNvSpPr/>
            <p:nvPr/>
          </p:nvSpPr>
          <p:spPr>
            <a:xfrm>
              <a:off x="915988" y="1758950"/>
              <a:ext cx="2152650" cy="2153196"/>
            </a:xfrm>
            <a:prstGeom prst="ellips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7" name="下箭头 6"/>
            <p:cNvSpPr/>
            <p:nvPr/>
          </p:nvSpPr>
          <p:spPr>
            <a:xfrm>
              <a:off x="1491722" y="3268516"/>
              <a:ext cx="1001183" cy="1285143"/>
            </a:xfrm>
            <a:prstGeom prst="downArrow">
              <a:avLst>
                <a:gd name="adj1" fmla="val 50000"/>
                <a:gd name="adj2" fmla="val 54152"/>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mn-ea"/>
                <a:cs typeface="+mn-ea"/>
              </a:endParaRPr>
            </a:p>
          </p:txBody>
        </p:sp>
        <p:sp>
          <p:nvSpPr>
            <p:cNvPr id="8" name="文本框 3"/>
            <p:cNvSpPr txBox="1">
              <a:spLocks noChangeArrowheads="1"/>
            </p:cNvSpPr>
            <p:nvPr/>
          </p:nvSpPr>
          <p:spPr bwMode="auto">
            <a:xfrm>
              <a:off x="915988" y="2054225"/>
              <a:ext cx="2152650"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9" name="文本框 46"/>
            <p:cNvSpPr txBox="1">
              <a:spLocks noChangeArrowheads="1"/>
            </p:cNvSpPr>
            <p:nvPr/>
          </p:nvSpPr>
          <p:spPr bwMode="auto">
            <a:xfrm>
              <a:off x="915988" y="2784476"/>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10" name="文本框 50"/>
            <p:cNvSpPr txBox="1">
              <a:spLocks noChangeArrowheads="1"/>
            </p:cNvSpPr>
            <p:nvPr/>
          </p:nvSpPr>
          <p:spPr bwMode="auto">
            <a:xfrm>
              <a:off x="915988" y="4611688"/>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dirty="0">
                  <a:solidFill>
                    <a:srgbClr val="969696"/>
                  </a:solidFill>
                  <a:latin typeface="+mn-ea"/>
                  <a:ea typeface="+mn-ea"/>
                  <a:cs typeface="+mn-ea"/>
                </a:rPr>
                <a:t>标题文字内容</a:t>
              </a:r>
            </a:p>
          </p:txBody>
        </p:sp>
      </p:grpSp>
      <p:grpSp>
        <p:nvGrpSpPr>
          <p:cNvPr id="11" name="组合 10"/>
          <p:cNvGrpSpPr>
            <a:grpSpLocks/>
          </p:cNvGrpSpPr>
          <p:nvPr/>
        </p:nvGrpSpPr>
        <p:grpSpPr bwMode="auto">
          <a:xfrm>
            <a:off x="3591986" y="1908869"/>
            <a:ext cx="2152649" cy="3313680"/>
            <a:chOff x="3590925" y="1758950"/>
            <a:chExt cx="2152650" cy="3314520"/>
          </a:xfrm>
        </p:grpSpPr>
        <p:sp>
          <p:nvSpPr>
            <p:cNvPr id="12" name="椭圆 11"/>
            <p:cNvSpPr/>
            <p:nvPr/>
          </p:nvSpPr>
          <p:spPr>
            <a:xfrm>
              <a:off x="3590925" y="1758950"/>
              <a:ext cx="2152650" cy="2153196"/>
            </a:xfrm>
            <a:prstGeom prst="ellips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3" name="下箭头 12"/>
            <p:cNvSpPr/>
            <p:nvPr/>
          </p:nvSpPr>
          <p:spPr>
            <a:xfrm>
              <a:off x="4166659" y="3268516"/>
              <a:ext cx="1003300" cy="1285143"/>
            </a:xfrm>
            <a:prstGeom prst="downArrow">
              <a:avLst>
                <a:gd name="adj1" fmla="val 50000"/>
                <a:gd name="adj2" fmla="val 54152"/>
              </a:avLst>
            </a:prstGeom>
            <a:solidFill>
              <a:srgbClr val="E46C0A"/>
            </a:solid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mn-ea"/>
                <a:cs typeface="+mn-ea"/>
              </a:endParaRPr>
            </a:p>
          </p:txBody>
        </p:sp>
        <p:sp>
          <p:nvSpPr>
            <p:cNvPr id="14" name="文本框 39"/>
            <p:cNvSpPr txBox="1">
              <a:spLocks noChangeArrowheads="1"/>
            </p:cNvSpPr>
            <p:nvPr/>
          </p:nvSpPr>
          <p:spPr bwMode="auto">
            <a:xfrm>
              <a:off x="3590925" y="2054225"/>
              <a:ext cx="2152650"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15" name="文本框 47"/>
            <p:cNvSpPr txBox="1">
              <a:spLocks noChangeArrowheads="1"/>
            </p:cNvSpPr>
            <p:nvPr/>
          </p:nvSpPr>
          <p:spPr bwMode="auto">
            <a:xfrm>
              <a:off x="3590925" y="2806701"/>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16" name="文本框 51"/>
            <p:cNvSpPr txBox="1">
              <a:spLocks noChangeArrowheads="1"/>
            </p:cNvSpPr>
            <p:nvPr/>
          </p:nvSpPr>
          <p:spPr bwMode="auto">
            <a:xfrm>
              <a:off x="3590925" y="4611688"/>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dirty="0">
                  <a:solidFill>
                    <a:srgbClr val="969696"/>
                  </a:solidFill>
                  <a:latin typeface="+mn-ea"/>
                  <a:ea typeface="+mn-ea"/>
                  <a:cs typeface="+mn-ea"/>
                </a:rPr>
                <a:t>标题文字内容</a:t>
              </a:r>
            </a:p>
          </p:txBody>
        </p:sp>
      </p:grpSp>
      <p:grpSp>
        <p:nvGrpSpPr>
          <p:cNvPr id="17" name="组合 16"/>
          <p:cNvGrpSpPr>
            <a:grpSpLocks/>
          </p:cNvGrpSpPr>
          <p:nvPr/>
        </p:nvGrpSpPr>
        <p:grpSpPr bwMode="auto">
          <a:xfrm>
            <a:off x="6265333" y="1908869"/>
            <a:ext cx="2159000" cy="3313680"/>
            <a:chOff x="6265863" y="1758950"/>
            <a:chExt cx="2157414" cy="3314520"/>
          </a:xfrm>
        </p:grpSpPr>
        <p:sp>
          <p:nvSpPr>
            <p:cNvPr id="18" name="椭圆 17"/>
            <p:cNvSpPr/>
            <p:nvPr/>
          </p:nvSpPr>
          <p:spPr>
            <a:xfrm>
              <a:off x="6265863" y="1758950"/>
              <a:ext cx="2153184" cy="2153196"/>
            </a:xfrm>
            <a:prstGeom prst="ellipse">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9" name="下箭头 18"/>
            <p:cNvSpPr/>
            <p:nvPr/>
          </p:nvSpPr>
          <p:spPr>
            <a:xfrm>
              <a:off x="6841173" y="3268516"/>
              <a:ext cx="1002563" cy="1285143"/>
            </a:xfrm>
            <a:prstGeom prst="downArrow">
              <a:avLst>
                <a:gd name="adj1" fmla="val 50000"/>
                <a:gd name="adj2" fmla="val 54152"/>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mn-ea"/>
                <a:cs typeface="+mn-ea"/>
              </a:endParaRPr>
            </a:p>
          </p:txBody>
        </p:sp>
        <p:sp>
          <p:nvSpPr>
            <p:cNvPr id="20" name="文本框 40"/>
            <p:cNvSpPr txBox="1">
              <a:spLocks noChangeArrowheads="1"/>
            </p:cNvSpPr>
            <p:nvPr/>
          </p:nvSpPr>
          <p:spPr bwMode="auto">
            <a:xfrm>
              <a:off x="6265863" y="2054225"/>
              <a:ext cx="2154236"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21" name="文本框 48"/>
            <p:cNvSpPr txBox="1">
              <a:spLocks noChangeArrowheads="1"/>
            </p:cNvSpPr>
            <p:nvPr/>
          </p:nvSpPr>
          <p:spPr bwMode="auto">
            <a:xfrm>
              <a:off x="6270626" y="2806701"/>
              <a:ext cx="2152651"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22" name="文本框 52"/>
            <p:cNvSpPr txBox="1">
              <a:spLocks noChangeArrowheads="1"/>
            </p:cNvSpPr>
            <p:nvPr/>
          </p:nvSpPr>
          <p:spPr bwMode="auto">
            <a:xfrm>
              <a:off x="6265863" y="4611688"/>
              <a:ext cx="2154236"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dirty="0">
                  <a:solidFill>
                    <a:srgbClr val="969696"/>
                  </a:solidFill>
                  <a:latin typeface="+mn-ea"/>
                  <a:ea typeface="+mn-ea"/>
                  <a:cs typeface="+mn-ea"/>
                </a:rPr>
                <a:t>标题文字内容</a:t>
              </a:r>
            </a:p>
          </p:txBody>
        </p:sp>
      </p:grpSp>
      <p:grpSp>
        <p:nvGrpSpPr>
          <p:cNvPr id="23" name="组合 22"/>
          <p:cNvGrpSpPr>
            <a:grpSpLocks/>
          </p:cNvGrpSpPr>
          <p:nvPr/>
        </p:nvGrpSpPr>
        <p:grpSpPr bwMode="auto">
          <a:xfrm>
            <a:off x="8942917" y="1908869"/>
            <a:ext cx="2156883" cy="3313680"/>
            <a:chOff x="8942388" y="1758950"/>
            <a:chExt cx="2157412" cy="3314520"/>
          </a:xfrm>
        </p:grpSpPr>
        <p:sp>
          <p:nvSpPr>
            <p:cNvPr id="24" name="椭圆 23"/>
            <p:cNvSpPr/>
            <p:nvPr/>
          </p:nvSpPr>
          <p:spPr>
            <a:xfrm>
              <a:off x="8942388" y="1758950"/>
              <a:ext cx="2153178" cy="2153196"/>
            </a:xfrm>
            <a:prstGeom prst="ellipse">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25" name="下箭头 24"/>
            <p:cNvSpPr/>
            <p:nvPr/>
          </p:nvSpPr>
          <p:spPr>
            <a:xfrm>
              <a:off x="9518263" y="3268516"/>
              <a:ext cx="1001428" cy="1285143"/>
            </a:xfrm>
            <a:prstGeom prst="downArrow">
              <a:avLst>
                <a:gd name="adj1" fmla="val 50000"/>
                <a:gd name="adj2" fmla="val 54152"/>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mn-ea"/>
                <a:cs typeface="+mn-ea"/>
              </a:endParaRPr>
            </a:p>
          </p:txBody>
        </p:sp>
        <p:sp>
          <p:nvSpPr>
            <p:cNvPr id="26" name="文本框 41"/>
            <p:cNvSpPr txBox="1">
              <a:spLocks noChangeArrowheads="1"/>
            </p:cNvSpPr>
            <p:nvPr/>
          </p:nvSpPr>
          <p:spPr bwMode="auto">
            <a:xfrm>
              <a:off x="8942388" y="2054225"/>
              <a:ext cx="2152651"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mn-ea"/>
                  <a:ea typeface="+mn-ea"/>
                  <a:cs typeface="+mn-ea"/>
                </a:rPr>
                <a:t>40%</a:t>
              </a:r>
              <a:endParaRPr lang="zh-CN" altLang="en-US" sz="4000">
                <a:solidFill>
                  <a:srgbClr val="FFFFFF"/>
                </a:solidFill>
                <a:latin typeface="+mn-ea"/>
                <a:ea typeface="+mn-ea"/>
                <a:cs typeface="+mn-ea"/>
              </a:endParaRPr>
            </a:p>
          </p:txBody>
        </p:sp>
        <p:sp>
          <p:nvSpPr>
            <p:cNvPr id="27" name="文本框 49"/>
            <p:cNvSpPr txBox="1">
              <a:spLocks noChangeArrowheads="1"/>
            </p:cNvSpPr>
            <p:nvPr/>
          </p:nvSpPr>
          <p:spPr bwMode="auto">
            <a:xfrm>
              <a:off x="8945563" y="2806701"/>
              <a:ext cx="2154237"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a:solidFill>
                    <a:srgbClr val="FFFFFF"/>
                  </a:solidFill>
                  <a:latin typeface="+mn-ea"/>
                  <a:ea typeface="+mn-ea"/>
                  <a:cs typeface="+mn-ea"/>
                </a:rPr>
                <a:t>标题文字</a:t>
              </a:r>
            </a:p>
          </p:txBody>
        </p:sp>
        <p:sp>
          <p:nvSpPr>
            <p:cNvPr id="28" name="文本框 53"/>
            <p:cNvSpPr txBox="1">
              <a:spLocks noChangeArrowheads="1"/>
            </p:cNvSpPr>
            <p:nvPr/>
          </p:nvSpPr>
          <p:spPr bwMode="auto">
            <a:xfrm>
              <a:off x="8942388" y="4611688"/>
              <a:ext cx="2152651"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dirty="0">
                  <a:solidFill>
                    <a:srgbClr val="969696"/>
                  </a:solidFill>
                  <a:latin typeface="+mn-ea"/>
                  <a:ea typeface="+mn-ea"/>
                  <a:cs typeface="+mn-ea"/>
                </a:rPr>
                <a:t>标题文字内容</a:t>
              </a:r>
            </a:p>
          </p:txBody>
        </p:sp>
      </p:grpSp>
      <p:sp>
        <p:nvSpPr>
          <p:cNvPr id="29"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0" name="文本框 29"/>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7133142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8"/>
          <p:cNvSpPr>
            <a:spLocks/>
          </p:cNvSpPr>
          <p:nvPr/>
        </p:nvSpPr>
        <p:spPr bwMode="auto">
          <a:xfrm>
            <a:off x="3838080" y="1069811"/>
            <a:ext cx="3039533" cy="694267"/>
          </a:xfrm>
          <a:prstGeom prst="accentCallout1">
            <a:avLst>
              <a:gd name="adj1" fmla="val 21949"/>
              <a:gd name="adj2" fmla="val -3343"/>
              <a:gd name="adj3" fmla="val 178963"/>
              <a:gd name="adj4" fmla="val -36560"/>
            </a:avLst>
          </a:prstGeom>
          <a:noFill/>
          <a:ln w="19050" cmpd="sng">
            <a:solidFill>
              <a:srgbClr val="254061"/>
            </a:solidFill>
            <a:miter lim="800000"/>
            <a:headEnd/>
            <a:tailEnd/>
          </a:ln>
          <a:effectLst/>
          <a:extLst>
            <a:ext uri="{909E8E84-426E-40DD-AFC4-6F175D3DCCD1}">
              <a14:hiddenFill xmlns:a14="http://schemas.microsoft.com/office/drawing/2010/main">
                <a:solidFill>
                  <a:srgbClr val="25406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zh-CN" sz="2133">
                <a:solidFill>
                  <a:srgbClr val="080808"/>
                </a:solidFill>
                <a:ea typeface="+mn-ea"/>
                <a:cs typeface="+mn-ea"/>
              </a:rPr>
              <a:t>单击添加段落文字单击添加段落文字</a:t>
            </a:r>
          </a:p>
        </p:txBody>
      </p:sp>
      <p:sp>
        <p:nvSpPr>
          <p:cNvPr id="30" name="AutoShape 9"/>
          <p:cNvSpPr>
            <a:spLocks/>
          </p:cNvSpPr>
          <p:nvPr/>
        </p:nvSpPr>
        <p:spPr bwMode="auto">
          <a:xfrm>
            <a:off x="7201464" y="2062529"/>
            <a:ext cx="3039533" cy="694267"/>
          </a:xfrm>
          <a:prstGeom prst="accentCallout1">
            <a:avLst>
              <a:gd name="adj1" fmla="val 21949"/>
              <a:gd name="adj2" fmla="val -3343"/>
              <a:gd name="adj3" fmla="val 118903"/>
              <a:gd name="adj4" fmla="val -36630"/>
            </a:avLst>
          </a:prstGeom>
          <a:noFill/>
          <a:ln w="19050" cmpd="sng">
            <a:solidFill>
              <a:srgbClr val="254061"/>
            </a:solidFill>
            <a:miter lim="800000"/>
            <a:headEnd/>
            <a:tailEnd/>
          </a:ln>
          <a:effectLst/>
          <a:extLst>
            <a:ext uri="{909E8E84-426E-40DD-AFC4-6F175D3DCCD1}">
              <a14:hiddenFill xmlns:a14="http://schemas.microsoft.com/office/drawing/2010/main">
                <a:solidFill>
                  <a:srgbClr val="25406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fontAlgn="base">
              <a:spcBef>
                <a:spcPct val="0"/>
              </a:spcBef>
              <a:spcAft>
                <a:spcPct val="0"/>
              </a:spcAft>
              <a:buFont typeface="Arial" pitchFamily="34" charset="0"/>
              <a:buNone/>
            </a:pPr>
            <a:r>
              <a:rPr lang="zh-CN" altLang="zh-CN" sz="2133" dirty="0">
                <a:solidFill>
                  <a:srgbClr val="080808"/>
                </a:solidFill>
                <a:ea typeface="+mn-ea"/>
                <a:cs typeface="+mn-ea"/>
              </a:rPr>
              <a:t>单击添加段落文字单击添加段落文字</a:t>
            </a:r>
          </a:p>
        </p:txBody>
      </p:sp>
      <p:sp>
        <p:nvSpPr>
          <p:cNvPr id="34" name="未知"/>
          <p:cNvSpPr>
            <a:spLocks/>
          </p:cNvSpPr>
          <p:nvPr/>
        </p:nvSpPr>
        <p:spPr bwMode="auto">
          <a:xfrm>
            <a:off x="2159565" y="2157778"/>
            <a:ext cx="2383367" cy="89746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solidFill>
            <a:srgbClr val="E46C0A"/>
          </a:solidFill>
          <a:ln>
            <a:noFill/>
          </a:ln>
          <a:effectLst/>
        </p:spPr>
        <p:txBody>
          <a:bodyPr/>
          <a:lstStyle/>
          <a:p>
            <a:pPr fontAlgn="base">
              <a:spcBef>
                <a:spcPct val="0"/>
              </a:spcBef>
              <a:spcAft>
                <a:spcPct val="0"/>
              </a:spcAft>
              <a:buFont typeface="Arial" pitchFamily="34" charset="0"/>
              <a:buNone/>
            </a:pPr>
            <a:endParaRPr lang="zh-CN" altLang="en-US" sz="3733">
              <a:solidFill>
                <a:srgbClr val="080808"/>
              </a:solidFill>
              <a:latin typeface="Arial" pitchFamily="34" charset="0"/>
              <a:cs typeface="+mn-ea"/>
            </a:endParaRPr>
          </a:p>
        </p:txBody>
      </p:sp>
      <p:sp>
        <p:nvSpPr>
          <p:cNvPr id="35" name="未知"/>
          <p:cNvSpPr>
            <a:spLocks/>
          </p:cNvSpPr>
          <p:nvPr/>
        </p:nvSpPr>
        <p:spPr bwMode="auto">
          <a:xfrm>
            <a:off x="3780931" y="2246677"/>
            <a:ext cx="2789767" cy="1166284"/>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E46C0A"/>
          </a:solidFill>
          <a:ln>
            <a:noFill/>
          </a:ln>
          <a:effectLst/>
        </p:spPr>
        <p:txBody>
          <a:bodyPr/>
          <a:lstStyle/>
          <a:p>
            <a:pPr fontAlgn="base">
              <a:spcBef>
                <a:spcPct val="0"/>
              </a:spcBef>
              <a:spcAft>
                <a:spcPct val="0"/>
              </a:spcAft>
              <a:buFont typeface="Arial" pitchFamily="34" charset="0"/>
              <a:buNone/>
            </a:pPr>
            <a:endParaRPr lang="zh-CN" altLang="en-US" sz="3733">
              <a:solidFill>
                <a:srgbClr val="080808"/>
              </a:solidFill>
              <a:latin typeface="Arial" pitchFamily="34" charset="0"/>
              <a:cs typeface="+mn-ea"/>
            </a:endParaRPr>
          </a:p>
        </p:txBody>
      </p:sp>
      <p:sp>
        <p:nvSpPr>
          <p:cNvPr id="36" name="未知"/>
          <p:cNvSpPr>
            <a:spLocks/>
          </p:cNvSpPr>
          <p:nvPr/>
        </p:nvSpPr>
        <p:spPr bwMode="auto">
          <a:xfrm>
            <a:off x="5326096" y="3417194"/>
            <a:ext cx="5588000" cy="2364316"/>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solidFill>
            <a:srgbClr val="254061"/>
          </a:solidFill>
          <a:ln w="28575">
            <a:solidFill>
              <a:srgbClr val="F2F2F2"/>
            </a:solidFill>
          </a:ln>
          <a:effectLst>
            <a:outerShdw blurRad="88900" dist="75434" dir="2699985" rotWithShape="0">
              <a:scrgbClr r="0" g="0" b="0">
                <a:alpha val="23000"/>
              </a:scrgbClr>
            </a:outerShdw>
          </a:effectLst>
        </p:spPr>
        <p:txBody>
          <a:bodyPr/>
          <a:lstStyle/>
          <a:p>
            <a:pPr fontAlgn="base">
              <a:spcBef>
                <a:spcPct val="0"/>
              </a:spcBef>
              <a:spcAft>
                <a:spcPct val="0"/>
              </a:spcAft>
              <a:buFont typeface="Arial" pitchFamily="34" charset="0"/>
              <a:buNone/>
            </a:pPr>
            <a:endParaRPr lang="zh-CN" altLang="en-US" sz="3733"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rial" pitchFamily="34" charset="0"/>
              <a:cs typeface="+mn-ea"/>
            </a:endParaRPr>
          </a:p>
        </p:txBody>
      </p:sp>
      <p:sp>
        <p:nvSpPr>
          <p:cNvPr id="37" name="AutoShape 10"/>
          <p:cNvSpPr>
            <a:spLocks/>
          </p:cNvSpPr>
          <p:nvPr/>
        </p:nvSpPr>
        <p:spPr bwMode="auto">
          <a:xfrm>
            <a:off x="2303497" y="5519045"/>
            <a:ext cx="2827867" cy="694267"/>
          </a:xfrm>
          <a:prstGeom prst="accentCallout1">
            <a:avLst>
              <a:gd name="adj1" fmla="val 21949"/>
              <a:gd name="adj2" fmla="val 103593"/>
              <a:gd name="adj3" fmla="val 1523"/>
              <a:gd name="adj4" fmla="val 134880"/>
            </a:avLst>
          </a:prstGeom>
          <a:noFill/>
          <a:ln w="19050" cmpd="sng">
            <a:solidFill>
              <a:srgbClr val="254061"/>
            </a:solidFill>
            <a:miter lim="800000"/>
            <a:headEnd/>
            <a:tailEnd/>
          </a:ln>
          <a:effectLst/>
          <a:extLst>
            <a:ext uri="{909E8E84-426E-40DD-AFC4-6F175D3DCCD1}">
              <a14:hiddenFill xmlns:a14="http://schemas.microsoft.com/office/drawing/2010/main">
                <a:solidFill>
                  <a:srgbClr val="25406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fontAlgn="base">
              <a:spcBef>
                <a:spcPct val="0"/>
              </a:spcBef>
              <a:spcAft>
                <a:spcPct val="0"/>
              </a:spcAft>
              <a:buFont typeface="Arial" pitchFamily="34" charset="0"/>
              <a:buNone/>
            </a:pPr>
            <a:r>
              <a:rPr lang="zh-CN" altLang="zh-CN" sz="2133">
                <a:solidFill>
                  <a:srgbClr val="080808"/>
                </a:solidFill>
                <a:ea typeface="+mn-ea"/>
                <a:cs typeface="+mn-ea"/>
              </a:rPr>
              <a:t>单击添加段落文字单击添加段落文字</a:t>
            </a:r>
          </a:p>
        </p:txBody>
      </p:sp>
      <p:sp>
        <p:nvSpPr>
          <p:cNvPr id="11"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2" name="文本框 11"/>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63078102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0-#ppt_w/2"/>
                                          </p:val>
                                        </p:tav>
                                        <p:tav tm="100000">
                                          <p:val>
                                            <p:strVal val="#ppt_x"/>
                                          </p:val>
                                        </p:tav>
                                      </p:tavLst>
                                    </p:anim>
                                    <p:anim calcmode="lin" valueType="num">
                                      <p:cBhvr additive="base">
                                        <p:cTn id="18" dur="500" fill="hold"/>
                                        <p:tgtEl>
                                          <p:spTgt spid="3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41" presetClass="entr" presetSubtype="0" fill="hold" grpId="1" nodeType="afterEffect">
                                  <p:stCondLst>
                                    <p:cond delay="0"/>
                                  </p:stCondLst>
                                  <p:iterate type="lt">
                                    <p:tmPct val="10000"/>
                                  </p:iterate>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0"/>
                                        </p:tgtEl>
                                        <p:attrNameLst>
                                          <p:attrName>ppt_y</p:attrName>
                                        </p:attrNameLst>
                                      </p:cBhvr>
                                      <p:tavLst>
                                        <p:tav tm="0">
                                          <p:val>
                                            <p:strVal val="#ppt_y"/>
                                          </p:val>
                                        </p:tav>
                                        <p:tav tm="100000">
                                          <p:val>
                                            <p:strVal val="#ppt_y"/>
                                          </p:val>
                                        </p:tav>
                                      </p:tavLst>
                                    </p:anim>
                                    <p:anim calcmode="lin" valueType="num">
                                      <p:cBhvr>
                                        <p:cTn id="24"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p:tgtEl>
                                          <p:spTgt spid="30"/>
                                        </p:tgtEl>
                                      </p:cBhvr>
                                    </p:animEffect>
                                  </p:childTnLst>
                                </p:cTn>
                              </p:par>
                            </p:childTnLst>
                          </p:cTn>
                        </p:par>
                        <p:par>
                          <p:cTn id="27" fill="hold">
                            <p:stCondLst>
                              <p:cond delay="2750"/>
                            </p:stCondLst>
                            <p:childTnLst>
                              <p:par>
                                <p:cTn id="28" presetID="41" presetClass="entr" presetSubtype="0" fill="hold" grpId="1" nodeType="afterEffect">
                                  <p:stCondLst>
                                    <p:cond delay="0"/>
                                  </p:stCondLst>
                                  <p:iterate type="lt">
                                    <p:tmPct val="10000"/>
                                  </p:iterate>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9"/>
                                        </p:tgtEl>
                                        <p:attrNameLst>
                                          <p:attrName>ppt_y</p:attrName>
                                        </p:attrNameLst>
                                      </p:cBhvr>
                                      <p:tavLst>
                                        <p:tav tm="0">
                                          <p:val>
                                            <p:strVal val="#ppt_y"/>
                                          </p:val>
                                        </p:tav>
                                        <p:tav tm="100000">
                                          <p:val>
                                            <p:strVal val="#ppt_y"/>
                                          </p:val>
                                        </p:tav>
                                      </p:tavLst>
                                    </p:anim>
                                    <p:anim calcmode="lin" valueType="num">
                                      <p:cBhvr>
                                        <p:cTn id="32"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p:tgtEl>
                                          <p:spTgt spid="29"/>
                                        </p:tgtEl>
                                      </p:cBhvr>
                                    </p:animEffect>
                                  </p:childTnLst>
                                </p:cTn>
                              </p:par>
                            </p:childTnLst>
                          </p:cTn>
                        </p:par>
                        <p:par>
                          <p:cTn id="35" fill="hold">
                            <p:stCondLst>
                              <p:cond delay="4000"/>
                            </p:stCondLst>
                            <p:childTnLst>
                              <p:par>
                                <p:cTn id="36" presetID="41" presetClass="entr" presetSubtype="0" fill="hold" grpId="1" nodeType="afterEffect">
                                  <p:stCondLst>
                                    <p:cond delay="0"/>
                                  </p:stCondLst>
                                  <p:iterate type="lt">
                                    <p:tmPct val="10000"/>
                                  </p:iterate>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7"/>
                                        </p:tgtEl>
                                        <p:attrNameLst>
                                          <p:attrName>ppt_y</p:attrName>
                                        </p:attrNameLst>
                                      </p:cBhvr>
                                      <p:tavLst>
                                        <p:tav tm="0">
                                          <p:val>
                                            <p:strVal val="#ppt_y"/>
                                          </p:val>
                                        </p:tav>
                                        <p:tav tm="100000">
                                          <p:val>
                                            <p:strVal val="#ppt_y"/>
                                          </p:val>
                                        </p:tav>
                                      </p:tavLst>
                                    </p:anim>
                                    <p:anim calcmode="lin" valueType="num">
                                      <p:cBhvr>
                                        <p:cTn id="4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p:tgtEl>
                                          <p:spTgt spid="37"/>
                                        </p:tgtEl>
                                      </p:cBhvr>
                                    </p:animEffect>
                                  </p:childTnLst>
                                </p:cTn>
                              </p:par>
                            </p:childTnLst>
                          </p:cTn>
                        </p:par>
                        <p:par>
                          <p:cTn id="43" fill="hold">
                            <p:stCondLst>
                              <p:cond delay="5250"/>
                            </p:stCondLst>
                            <p:childTnLst>
                              <p:par>
                                <p:cTn id="44" presetID="2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down)">
                                      <p:cBhvr>
                                        <p:cTn id="46"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utoUpdateAnimBg="0"/>
      <p:bldP spid="29" grpId="1" bldLvl="0" animBg="1" autoUpdateAnimBg="0"/>
      <p:bldP spid="30" grpId="0" bldLvl="0" autoUpdateAnimBg="0"/>
      <p:bldP spid="30" grpId="1" bldLvl="0" animBg="1" autoUpdateAnimBg="0"/>
      <p:bldP spid="34" grpId="0" animBg="1"/>
      <p:bldP spid="35" grpId="0" animBg="1"/>
      <p:bldP spid="36" grpId="0" animBg="1"/>
      <p:bldP spid="37" grpId="0" bldLvl="0" autoUpdateAnimBg="0"/>
      <p:bldP spid="37" grpId="1" bldLvl="0" animBg="1" autoUpdateAnimBg="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六边形 28"/>
          <p:cNvSpPr/>
          <p:nvPr/>
        </p:nvSpPr>
        <p:spPr>
          <a:xfrm>
            <a:off x="1847852" y="1629835"/>
            <a:ext cx="1837267" cy="1583267"/>
          </a:xfrm>
          <a:prstGeom prst="hexagon">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2800" dirty="0">
                <a:solidFill>
                  <a:srgbClr val="FFFFFF"/>
                </a:solidFill>
                <a:latin typeface="Impact" panose="020B0806030902050204" pitchFamily="34" charset="0"/>
                <a:cs typeface="+mn-ea"/>
              </a:rPr>
              <a:t>50%</a:t>
            </a:r>
            <a:endParaRPr lang="zh-CN" altLang="en-US" sz="2800" dirty="0">
              <a:solidFill>
                <a:srgbClr val="FFFFFF"/>
              </a:solidFill>
              <a:latin typeface="Impact" panose="020B0806030902050204" pitchFamily="34" charset="0"/>
              <a:cs typeface="+mn-ea"/>
            </a:endParaRPr>
          </a:p>
        </p:txBody>
      </p:sp>
      <p:sp>
        <p:nvSpPr>
          <p:cNvPr id="30" name="六边形 29"/>
          <p:cNvSpPr/>
          <p:nvPr/>
        </p:nvSpPr>
        <p:spPr>
          <a:xfrm>
            <a:off x="3805767" y="2817286"/>
            <a:ext cx="2362200" cy="2038349"/>
          </a:xfrm>
          <a:prstGeom prst="hexagon">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4800" dirty="0">
                <a:solidFill>
                  <a:srgbClr val="FFFFFF"/>
                </a:solidFill>
                <a:latin typeface="Impact" panose="020B0806030902050204" pitchFamily="34" charset="0"/>
                <a:cs typeface="+mn-ea"/>
              </a:rPr>
              <a:t>75%</a:t>
            </a:r>
            <a:endParaRPr lang="zh-CN" altLang="en-US" sz="4800" dirty="0">
              <a:solidFill>
                <a:srgbClr val="FFFFFF"/>
              </a:solidFill>
              <a:latin typeface="Impact" panose="020B0806030902050204" pitchFamily="34" charset="0"/>
              <a:cs typeface="+mn-ea"/>
            </a:endParaRPr>
          </a:p>
        </p:txBody>
      </p:sp>
      <p:sp>
        <p:nvSpPr>
          <p:cNvPr id="34" name="六边形 33"/>
          <p:cNvSpPr/>
          <p:nvPr/>
        </p:nvSpPr>
        <p:spPr>
          <a:xfrm>
            <a:off x="2220384" y="4222754"/>
            <a:ext cx="1464733" cy="1263649"/>
          </a:xfrm>
          <a:prstGeom prst="hexagon">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600" dirty="0">
                <a:solidFill>
                  <a:srgbClr val="FFFFFF"/>
                </a:solidFill>
                <a:latin typeface="Impact" panose="020B0806030902050204" pitchFamily="34" charset="0"/>
                <a:cs typeface="+mn-ea"/>
              </a:rPr>
              <a:t>45%</a:t>
            </a:r>
            <a:endParaRPr lang="zh-CN" altLang="en-US" sz="3600" dirty="0">
              <a:solidFill>
                <a:srgbClr val="FFFFFF"/>
              </a:solidFill>
              <a:latin typeface="Impact" panose="020B0806030902050204" pitchFamily="34" charset="0"/>
              <a:cs typeface="+mn-ea"/>
            </a:endParaRPr>
          </a:p>
        </p:txBody>
      </p:sp>
      <p:sp>
        <p:nvSpPr>
          <p:cNvPr id="35" name="六边形 34"/>
          <p:cNvSpPr/>
          <p:nvPr/>
        </p:nvSpPr>
        <p:spPr>
          <a:xfrm>
            <a:off x="982136" y="3376086"/>
            <a:ext cx="1071033" cy="920749"/>
          </a:xfrm>
          <a:prstGeom prst="hexagon">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2400" dirty="0">
                <a:solidFill>
                  <a:srgbClr val="FFFFFF"/>
                </a:solidFill>
                <a:latin typeface="Impact" panose="020B0806030902050204" pitchFamily="34" charset="0"/>
                <a:cs typeface="+mn-ea"/>
              </a:rPr>
              <a:t>30%</a:t>
            </a:r>
            <a:endParaRPr lang="zh-CN" altLang="en-US" sz="2400" dirty="0">
              <a:solidFill>
                <a:srgbClr val="FFFFFF"/>
              </a:solidFill>
              <a:latin typeface="Impact" panose="020B0806030902050204" pitchFamily="34" charset="0"/>
              <a:cs typeface="+mn-ea"/>
            </a:endParaRPr>
          </a:p>
        </p:txBody>
      </p:sp>
      <p:grpSp>
        <p:nvGrpSpPr>
          <p:cNvPr id="36" name="组合 35"/>
          <p:cNvGrpSpPr>
            <a:grpSpLocks/>
          </p:cNvGrpSpPr>
          <p:nvPr/>
        </p:nvGrpSpPr>
        <p:grpSpPr bwMode="auto">
          <a:xfrm>
            <a:off x="7239002" y="1346201"/>
            <a:ext cx="3723217" cy="3775153"/>
            <a:chOff x="7239000" y="1346200"/>
            <a:chExt cx="3722688" cy="3775995"/>
          </a:xfrm>
        </p:grpSpPr>
        <p:sp>
          <p:nvSpPr>
            <p:cNvPr id="37" name="矩形 38"/>
            <p:cNvSpPr>
              <a:spLocks noChangeArrowheads="1"/>
            </p:cNvSpPr>
            <p:nvPr/>
          </p:nvSpPr>
          <p:spPr bwMode="auto">
            <a:xfrm>
              <a:off x="7239000" y="1346200"/>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38" name="矩形 39"/>
            <p:cNvSpPr>
              <a:spLocks noChangeArrowheads="1"/>
            </p:cNvSpPr>
            <p:nvPr/>
          </p:nvSpPr>
          <p:spPr bwMode="auto">
            <a:xfrm>
              <a:off x="7239000" y="2819399"/>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39" name="矩形 40"/>
            <p:cNvSpPr>
              <a:spLocks noChangeArrowheads="1"/>
            </p:cNvSpPr>
            <p:nvPr/>
          </p:nvSpPr>
          <p:spPr bwMode="auto">
            <a:xfrm>
              <a:off x="7239000" y="4291013"/>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grpSp>
      <p:sp>
        <p:nvSpPr>
          <p:cNvPr id="13"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4" name="文本框 1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9402042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1+#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4" grpId="0" animBg="1"/>
      <p:bldP spid="35" grpId="0" animBg="1"/>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654052" y="1743342"/>
            <a:ext cx="5568949" cy="3959377"/>
            <a:chOff x="654050" y="1341438"/>
            <a:chExt cx="5568950" cy="3960543"/>
          </a:xfrm>
        </p:grpSpPr>
        <p:sp>
          <p:nvSpPr>
            <p:cNvPr id="6" name="空心弧 5"/>
            <p:cNvSpPr>
              <a:spLocks noChangeAspect="1"/>
            </p:cNvSpPr>
            <p:nvPr/>
          </p:nvSpPr>
          <p:spPr>
            <a:xfrm>
              <a:off x="654050" y="1341438"/>
              <a:ext cx="2880783" cy="2879515"/>
            </a:xfrm>
            <a:prstGeom prst="blockArc">
              <a:avLst>
                <a:gd name="adj1" fmla="val 10800000"/>
                <a:gd name="adj2" fmla="val 38981"/>
                <a:gd name="adj3" fmla="val 6924"/>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7" name="空心弧 6"/>
            <p:cNvSpPr>
              <a:spLocks noChangeAspect="1"/>
            </p:cNvSpPr>
            <p:nvPr/>
          </p:nvSpPr>
          <p:spPr>
            <a:xfrm flipV="1">
              <a:off x="3344333" y="1341438"/>
              <a:ext cx="2878667" cy="2879515"/>
            </a:xfrm>
            <a:prstGeom prst="blockArc">
              <a:avLst>
                <a:gd name="adj1" fmla="val 10800000"/>
                <a:gd name="adj2" fmla="val 38981"/>
                <a:gd name="adj3" fmla="val 6924"/>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8" name="Freeform 466"/>
            <p:cNvSpPr>
              <a:spLocks/>
            </p:cNvSpPr>
            <p:nvPr/>
          </p:nvSpPr>
          <p:spPr bwMode="auto">
            <a:xfrm>
              <a:off x="1927225" y="2006600"/>
              <a:ext cx="458788" cy="1270000"/>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E46C0A"/>
            </a:solidFill>
            <a:ln w="28575">
              <a:solidFill>
                <a:srgbClr val="F2F2F2"/>
              </a:solidFill>
              <a:round/>
              <a:headEnd/>
              <a:tailEnd/>
            </a:ln>
            <a:effectLst>
              <a:outerShdw blurRad="88900" dist="75434" dir="2699985" rotWithShape="0">
                <a:scrgbClr r="0" g="0" b="0">
                  <a:alpha val="23000"/>
                </a:scrgbClr>
              </a:outerShdw>
            </a:effectLst>
            <a:extLst/>
          </p:spPr>
          <p:txBody>
            <a:bodyPr/>
            <a:lstStyle/>
            <a:p>
              <a:endParaRPr lang="zh-CN" altLang="en-US" sz="2400">
                <a:solidFill>
                  <a:srgbClr val="000000"/>
                </a:solidFill>
                <a:cs typeface="+mn-ea"/>
              </a:endParaRPr>
            </a:p>
          </p:txBody>
        </p:sp>
        <p:grpSp>
          <p:nvGrpSpPr>
            <p:cNvPr id="9" name="组合 8"/>
            <p:cNvGrpSpPr/>
            <p:nvPr/>
          </p:nvGrpSpPr>
          <p:grpSpPr>
            <a:xfrm>
              <a:off x="4614322" y="2006529"/>
              <a:ext cx="538462" cy="1270618"/>
              <a:chOff x="4967412" y="68003"/>
              <a:chExt cx="638068" cy="1566170"/>
            </a:xfrm>
            <a:solidFill>
              <a:srgbClr val="135707"/>
            </a:solidFill>
          </p:grpSpPr>
          <p:sp>
            <p:nvSpPr>
              <p:cNvPr id="12" name="Freeform 468"/>
              <p:cNvSpPr>
                <a:spLocks/>
              </p:cNvSpPr>
              <p:nvPr/>
            </p:nvSpPr>
            <p:spPr bwMode="auto">
              <a:xfrm>
                <a:off x="5004048" y="68003"/>
                <a:ext cx="564797" cy="1566170"/>
              </a:xfrm>
              <a:custGeom>
                <a:avLst/>
                <a:gdLst>
                  <a:gd name="T0" fmla="*/ 0 w 6132"/>
                  <a:gd name="T1" fmla="*/ 0 h 16980"/>
                  <a:gd name="T2" fmla="*/ 0 w 6132"/>
                  <a:gd name="T3" fmla="*/ 0 h 16980"/>
                  <a:gd name="T4" fmla="*/ 0 w 6132"/>
                  <a:gd name="T5" fmla="*/ 0 h 16980"/>
                  <a:gd name="T6" fmla="*/ 0 w 6132"/>
                  <a:gd name="T7" fmla="*/ 0 h 16980"/>
                  <a:gd name="T8" fmla="*/ 0 w 6132"/>
                  <a:gd name="T9" fmla="*/ 0 h 16980"/>
                  <a:gd name="T10" fmla="*/ 0 w 6132"/>
                  <a:gd name="T11" fmla="*/ 0 h 16980"/>
                  <a:gd name="T12" fmla="*/ 0 w 6132"/>
                  <a:gd name="T13" fmla="*/ 0 h 16980"/>
                  <a:gd name="T14" fmla="*/ 0 w 6132"/>
                  <a:gd name="T15" fmla="*/ 0 h 16980"/>
                  <a:gd name="T16" fmla="*/ 0 w 6132"/>
                  <a:gd name="T17" fmla="*/ 0 h 16980"/>
                  <a:gd name="T18" fmla="*/ 0 w 6132"/>
                  <a:gd name="T19" fmla="*/ 0 h 16980"/>
                  <a:gd name="T20" fmla="*/ 0 w 6132"/>
                  <a:gd name="T21" fmla="*/ 0 h 16980"/>
                  <a:gd name="T22" fmla="*/ 0 w 6132"/>
                  <a:gd name="T23" fmla="*/ 0 h 16980"/>
                  <a:gd name="T24" fmla="*/ 0 w 6132"/>
                  <a:gd name="T25" fmla="*/ 0 h 16980"/>
                  <a:gd name="T26" fmla="*/ 0 w 6132"/>
                  <a:gd name="T27" fmla="*/ 0 h 16980"/>
                  <a:gd name="T28" fmla="*/ 0 w 6132"/>
                  <a:gd name="T29" fmla="*/ 0 h 16980"/>
                  <a:gd name="T30" fmla="*/ 0 w 6132"/>
                  <a:gd name="T31" fmla="*/ 0 h 16980"/>
                  <a:gd name="T32" fmla="*/ 0 w 6132"/>
                  <a:gd name="T33" fmla="*/ 0 h 16980"/>
                  <a:gd name="T34" fmla="*/ 0 w 6132"/>
                  <a:gd name="T35" fmla="*/ 0 h 16980"/>
                  <a:gd name="T36" fmla="*/ 0 w 6132"/>
                  <a:gd name="T37" fmla="*/ 0 h 16980"/>
                  <a:gd name="T38" fmla="*/ 0 w 6132"/>
                  <a:gd name="T39" fmla="*/ 0 h 16980"/>
                  <a:gd name="T40" fmla="*/ 0 w 6132"/>
                  <a:gd name="T41" fmla="*/ 0 h 16980"/>
                  <a:gd name="T42" fmla="*/ 0 w 6132"/>
                  <a:gd name="T43" fmla="*/ 0 h 16980"/>
                  <a:gd name="T44" fmla="*/ 0 w 6132"/>
                  <a:gd name="T45" fmla="*/ 0 h 16980"/>
                  <a:gd name="T46" fmla="*/ 0 w 6132"/>
                  <a:gd name="T47" fmla="*/ 0 h 16980"/>
                  <a:gd name="T48" fmla="*/ 0 w 6132"/>
                  <a:gd name="T49" fmla="*/ 0 h 16980"/>
                  <a:gd name="T50" fmla="*/ 0 w 6132"/>
                  <a:gd name="T51" fmla="*/ 0 h 16980"/>
                  <a:gd name="T52" fmla="*/ 0 w 6132"/>
                  <a:gd name="T53" fmla="*/ 0 h 16980"/>
                  <a:gd name="T54" fmla="*/ 0 w 6132"/>
                  <a:gd name="T55" fmla="*/ 0 h 16980"/>
                  <a:gd name="T56" fmla="*/ 0 w 6132"/>
                  <a:gd name="T57" fmla="*/ 0 h 16980"/>
                  <a:gd name="T58" fmla="*/ 0 w 6132"/>
                  <a:gd name="T59" fmla="*/ 0 h 16980"/>
                  <a:gd name="T60" fmla="*/ 0 w 6132"/>
                  <a:gd name="T61" fmla="*/ 0 h 16980"/>
                  <a:gd name="T62" fmla="*/ 0 w 6132"/>
                  <a:gd name="T63" fmla="*/ 0 h 16980"/>
                  <a:gd name="T64" fmla="*/ 0 w 6132"/>
                  <a:gd name="T65" fmla="*/ 0 h 16980"/>
                  <a:gd name="T66" fmla="*/ 0 w 6132"/>
                  <a:gd name="T67" fmla="*/ 0 h 16980"/>
                  <a:gd name="T68" fmla="*/ 0 w 6132"/>
                  <a:gd name="T69" fmla="*/ 0 h 16980"/>
                  <a:gd name="T70" fmla="*/ 0 w 6132"/>
                  <a:gd name="T71" fmla="*/ 0 h 16980"/>
                  <a:gd name="T72" fmla="*/ 0 w 6132"/>
                  <a:gd name="T73" fmla="*/ 0 h 16980"/>
                  <a:gd name="T74" fmla="*/ 0 w 6132"/>
                  <a:gd name="T75" fmla="*/ 0 h 16980"/>
                  <a:gd name="T76" fmla="*/ 0 w 6132"/>
                  <a:gd name="T77" fmla="*/ 0 h 16980"/>
                  <a:gd name="T78" fmla="*/ 0 w 6132"/>
                  <a:gd name="T79" fmla="*/ 0 h 16980"/>
                  <a:gd name="T80" fmla="*/ 0 w 6132"/>
                  <a:gd name="T81" fmla="*/ 0 h 16980"/>
                  <a:gd name="T82" fmla="*/ 0 w 6132"/>
                  <a:gd name="T83" fmla="*/ 0 h 16980"/>
                  <a:gd name="T84" fmla="*/ 0 w 6132"/>
                  <a:gd name="T85" fmla="*/ 0 h 16980"/>
                  <a:gd name="T86" fmla="*/ 0 w 6132"/>
                  <a:gd name="T87" fmla="*/ 0 h 16980"/>
                  <a:gd name="T88" fmla="*/ 0 w 6132"/>
                  <a:gd name="T89" fmla="*/ 0 h 16980"/>
                  <a:gd name="T90" fmla="*/ 0 w 6132"/>
                  <a:gd name="T91" fmla="*/ 0 h 16980"/>
                  <a:gd name="T92" fmla="*/ 0 w 6132"/>
                  <a:gd name="T93" fmla="*/ 0 h 16980"/>
                  <a:gd name="T94" fmla="*/ 0 w 6132"/>
                  <a:gd name="T95" fmla="*/ 0 h 16980"/>
                  <a:gd name="T96" fmla="*/ 0 w 6132"/>
                  <a:gd name="T97" fmla="*/ 0 h 16980"/>
                  <a:gd name="T98" fmla="*/ 0 w 6132"/>
                  <a:gd name="T99" fmla="*/ 0 h 16980"/>
                  <a:gd name="T100" fmla="*/ 0 w 6132"/>
                  <a:gd name="T101" fmla="*/ 0 h 16980"/>
                  <a:gd name="T102" fmla="*/ 0 w 6132"/>
                  <a:gd name="T103" fmla="*/ 0 h 16980"/>
                  <a:gd name="T104" fmla="*/ 0 w 6132"/>
                  <a:gd name="T105" fmla="*/ 0 h 16980"/>
                  <a:gd name="T106" fmla="*/ 0 w 6132"/>
                  <a:gd name="T107" fmla="*/ 0 h 16980"/>
                  <a:gd name="T108" fmla="*/ 0 w 6132"/>
                  <a:gd name="T109" fmla="*/ 0 h 16980"/>
                  <a:gd name="T110" fmla="*/ 0 w 6132"/>
                  <a:gd name="T111" fmla="*/ 0 h 16980"/>
                  <a:gd name="T112" fmla="*/ 0 w 6132"/>
                  <a:gd name="T113" fmla="*/ 0 h 16980"/>
                  <a:gd name="T114" fmla="*/ 0 w 6132"/>
                  <a:gd name="T115" fmla="*/ 0 h 16980"/>
                  <a:gd name="T116" fmla="*/ 0 w 6132"/>
                  <a:gd name="T117" fmla="*/ 0 h 16980"/>
                  <a:gd name="T118" fmla="*/ 0 w 6132"/>
                  <a:gd name="T119" fmla="*/ 0 h 16980"/>
                  <a:gd name="T120" fmla="*/ 0 w 6132"/>
                  <a:gd name="T121" fmla="*/ 0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254061"/>
              </a:solidFill>
              <a:ln w="28575">
                <a:solidFill>
                  <a:srgbClr val="F2F2F2"/>
                </a:solidFill>
                <a:round/>
                <a:headEnd/>
                <a:tailEnd/>
              </a:ln>
              <a:effectLst>
                <a:outerShdw blurRad="88900" dist="75434" dir="2699985" rotWithShape="0">
                  <a:scrgbClr r="0" g="0" b="0">
                    <a:alpha val="23000"/>
                  </a:scrgbClr>
                </a:outerShdw>
              </a:effectLst>
            </p:spPr>
            <p:txBody>
              <a:bodyPr/>
              <a:lstStyle/>
              <a:p>
                <a:pPr>
                  <a:defRPr/>
                </a:pPr>
                <a:endParaRPr lang="zh-CN" altLang="en-US" sz="2400">
                  <a:solidFill>
                    <a:srgbClr val="000000"/>
                  </a:solidFill>
                  <a:cs typeface="+mn-ea"/>
                </a:endParaRPr>
              </a:p>
            </p:txBody>
          </p:sp>
          <p:sp>
            <p:nvSpPr>
              <p:cNvPr id="13" name="AutoShape 469"/>
              <p:cNvSpPr>
                <a:spLocks noChangeArrowheads="1"/>
              </p:cNvSpPr>
              <p:nvPr/>
            </p:nvSpPr>
            <p:spPr bwMode="auto">
              <a:xfrm rot="10800000">
                <a:off x="4967412" y="887856"/>
                <a:ext cx="638068" cy="40299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47 w 21600"/>
                  <a:gd name="T13" fmla="*/ 4582 h 21600"/>
                  <a:gd name="T14" fmla="*/ 17053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25406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a:cs typeface="+mn-ea"/>
                </a:endParaRPr>
              </a:p>
            </p:txBody>
          </p:sp>
        </p:grpSp>
        <p:sp>
          <p:nvSpPr>
            <p:cNvPr id="10" name="文本框 6"/>
            <p:cNvSpPr txBox="1">
              <a:spLocks noChangeArrowheads="1"/>
            </p:cNvSpPr>
            <p:nvPr/>
          </p:nvSpPr>
          <p:spPr bwMode="auto">
            <a:xfrm>
              <a:off x="665163" y="4532313"/>
              <a:ext cx="2678112" cy="769668"/>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400">
                  <a:solidFill>
                    <a:srgbClr val="FFFFFF"/>
                  </a:solidFill>
                  <a:latin typeface="Impact" pitchFamily="34" charset="0"/>
                  <a:ea typeface="+mn-ea"/>
                  <a:cs typeface="+mn-ea"/>
                </a:rPr>
                <a:t>25%</a:t>
              </a:r>
              <a:endParaRPr lang="zh-CN" altLang="en-US" sz="4400">
                <a:solidFill>
                  <a:srgbClr val="FFFFFF"/>
                </a:solidFill>
                <a:latin typeface="Impact" pitchFamily="34" charset="0"/>
                <a:ea typeface="+mn-ea"/>
                <a:cs typeface="+mn-ea"/>
              </a:endParaRPr>
            </a:p>
          </p:txBody>
        </p:sp>
        <p:sp>
          <p:nvSpPr>
            <p:cNvPr id="11" name="文本框 54"/>
            <p:cNvSpPr txBox="1">
              <a:spLocks noChangeArrowheads="1"/>
            </p:cNvSpPr>
            <p:nvPr/>
          </p:nvSpPr>
          <p:spPr bwMode="auto">
            <a:xfrm>
              <a:off x="3544888" y="4529138"/>
              <a:ext cx="2678112" cy="769668"/>
            </a:xfrm>
            <a:prstGeom prst="rect">
              <a:avLst/>
            </a:prstGeom>
            <a:solidFill>
              <a:srgbClr val="25406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400">
                  <a:solidFill>
                    <a:srgbClr val="FFFFFF"/>
                  </a:solidFill>
                  <a:latin typeface="Impact" pitchFamily="34" charset="0"/>
                  <a:ea typeface="+mn-ea"/>
                  <a:cs typeface="+mn-ea"/>
                </a:rPr>
                <a:t>25%</a:t>
              </a:r>
              <a:endParaRPr lang="zh-CN" altLang="en-US" sz="4400">
                <a:solidFill>
                  <a:srgbClr val="FFFFFF"/>
                </a:solidFill>
                <a:latin typeface="Impact" pitchFamily="34" charset="0"/>
                <a:ea typeface="+mn-ea"/>
                <a:cs typeface="+mn-ea"/>
              </a:endParaRPr>
            </a:p>
          </p:txBody>
        </p:sp>
      </p:grpSp>
      <p:grpSp>
        <p:nvGrpSpPr>
          <p:cNvPr id="14" name="组合 13"/>
          <p:cNvGrpSpPr>
            <a:grpSpLocks/>
          </p:cNvGrpSpPr>
          <p:nvPr/>
        </p:nvGrpSpPr>
        <p:grpSpPr bwMode="auto">
          <a:xfrm>
            <a:off x="7689851" y="1722175"/>
            <a:ext cx="3721100" cy="3800551"/>
            <a:chOff x="7689850" y="1320800"/>
            <a:chExt cx="3721100" cy="3801394"/>
          </a:xfrm>
        </p:grpSpPr>
        <p:sp>
          <p:nvSpPr>
            <p:cNvPr id="15" name="矩形 42"/>
            <p:cNvSpPr>
              <a:spLocks noChangeArrowheads="1"/>
            </p:cNvSpPr>
            <p:nvPr/>
          </p:nvSpPr>
          <p:spPr bwMode="auto">
            <a:xfrm>
              <a:off x="7689850" y="1320800"/>
              <a:ext cx="3721100" cy="83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16" name="矩形 43"/>
            <p:cNvSpPr>
              <a:spLocks noChangeArrowheads="1"/>
            </p:cNvSpPr>
            <p:nvPr/>
          </p:nvSpPr>
          <p:spPr bwMode="auto">
            <a:xfrm>
              <a:off x="7689850" y="2792413"/>
              <a:ext cx="3721100" cy="83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17" name="矩形 44"/>
            <p:cNvSpPr>
              <a:spLocks noChangeArrowheads="1"/>
            </p:cNvSpPr>
            <p:nvPr/>
          </p:nvSpPr>
          <p:spPr bwMode="auto">
            <a:xfrm>
              <a:off x="7689850" y="4291013"/>
              <a:ext cx="3721100" cy="83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grpSp>
      <p:sp>
        <p:nvSpPr>
          <p:cNvPr id="18"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9" name="文本框 18"/>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552900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957523" y="1445995"/>
            <a:ext cx="287692" cy="4626868"/>
            <a:chOff x="2563371" y="1931386"/>
            <a:chExt cx="262016" cy="4213920"/>
          </a:xfrm>
        </p:grpSpPr>
        <p:cxnSp>
          <p:nvCxnSpPr>
            <p:cNvPr id="19" name="直接连接符 18"/>
            <p:cNvCxnSpPr/>
            <p:nvPr/>
          </p:nvCxnSpPr>
          <p:spPr>
            <a:xfrm>
              <a:off x="2697640" y="1931386"/>
              <a:ext cx="0" cy="4213920"/>
            </a:xfrm>
            <a:prstGeom prst="line">
              <a:avLst/>
            </a:prstGeom>
            <a:ln>
              <a:solidFill>
                <a:srgbClr val="254061"/>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2569893" y="2447365"/>
              <a:ext cx="255494" cy="255494"/>
            </a:xfrm>
            <a:prstGeom prst="ellipse">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4267" dirty="0">
                <a:latin typeface="+mn-ea"/>
                <a:cs typeface="+mn-ea"/>
              </a:endParaRPr>
            </a:p>
          </p:txBody>
        </p:sp>
        <p:sp>
          <p:nvSpPr>
            <p:cNvPr id="21" name="椭圆 20"/>
            <p:cNvSpPr/>
            <p:nvPr/>
          </p:nvSpPr>
          <p:spPr>
            <a:xfrm>
              <a:off x="2569893" y="4040841"/>
              <a:ext cx="255494" cy="255494"/>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4267" dirty="0">
                <a:solidFill>
                  <a:schemeClr val="bg1"/>
                </a:solidFill>
                <a:latin typeface="+mn-ea"/>
                <a:cs typeface="+mn-ea"/>
              </a:endParaRPr>
            </a:p>
          </p:txBody>
        </p:sp>
        <p:sp>
          <p:nvSpPr>
            <p:cNvPr id="22" name="椭圆 21"/>
            <p:cNvSpPr/>
            <p:nvPr/>
          </p:nvSpPr>
          <p:spPr>
            <a:xfrm>
              <a:off x="2563371" y="5634317"/>
              <a:ext cx="255494" cy="255494"/>
            </a:xfrm>
            <a:prstGeom prst="ellipse">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4267" dirty="0">
                <a:latin typeface="+mn-ea"/>
                <a:cs typeface="+mn-ea"/>
              </a:endParaRPr>
            </a:p>
          </p:txBody>
        </p:sp>
      </p:grpSp>
      <p:sp>
        <p:nvSpPr>
          <p:cNvPr id="23" name="泪滴形 22"/>
          <p:cNvSpPr/>
          <p:nvPr/>
        </p:nvSpPr>
        <p:spPr>
          <a:xfrm rot="2700000">
            <a:off x="1209595" y="1524358"/>
            <a:ext cx="1256891" cy="1256891"/>
          </a:xfrm>
          <a:prstGeom prst="teardrop">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zh-CN" altLang="en-US" sz="2400" dirty="0">
                <a:solidFill>
                  <a:srgbClr val="FFFFFF"/>
                </a:solidFill>
                <a:latin typeface="+mn-ea"/>
                <a:cs typeface="+mn-ea"/>
              </a:rPr>
              <a:t>标题</a:t>
            </a:r>
          </a:p>
        </p:txBody>
      </p:sp>
      <p:sp>
        <p:nvSpPr>
          <p:cNvPr id="24" name="泪滴形 23"/>
          <p:cNvSpPr/>
          <p:nvPr/>
        </p:nvSpPr>
        <p:spPr>
          <a:xfrm rot="2700000">
            <a:off x="1199457" y="5052430"/>
            <a:ext cx="1256891" cy="1256891"/>
          </a:xfrm>
          <a:prstGeom prst="teardrop">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zh-CN" altLang="en-US" sz="2400" dirty="0">
                <a:solidFill>
                  <a:srgbClr val="FFFFFF"/>
                </a:solidFill>
                <a:latin typeface="+mn-ea"/>
                <a:cs typeface="+mn-ea"/>
              </a:rPr>
              <a:t>标题</a:t>
            </a:r>
          </a:p>
        </p:txBody>
      </p:sp>
      <p:sp>
        <p:nvSpPr>
          <p:cNvPr id="25" name="泪滴形 24"/>
          <p:cNvSpPr/>
          <p:nvPr/>
        </p:nvSpPr>
        <p:spPr>
          <a:xfrm rot="2700000">
            <a:off x="1209595" y="3273990"/>
            <a:ext cx="1256891" cy="1256891"/>
          </a:xfrm>
          <a:prstGeom prst="teardrop">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zh-CN" altLang="en-US" sz="2400" dirty="0">
                <a:solidFill>
                  <a:srgbClr val="FFFFFF"/>
                </a:solidFill>
                <a:latin typeface="+mn-ea"/>
                <a:cs typeface="+mn-ea"/>
              </a:rPr>
              <a:t>标题</a:t>
            </a:r>
          </a:p>
        </p:txBody>
      </p:sp>
      <p:sp>
        <p:nvSpPr>
          <p:cNvPr id="26" name="矩形 25"/>
          <p:cNvSpPr/>
          <p:nvPr/>
        </p:nvSpPr>
        <p:spPr>
          <a:xfrm>
            <a:off x="3914035" y="1797482"/>
            <a:ext cx="6886488" cy="892360"/>
          </a:xfrm>
          <a:prstGeom prst="rect">
            <a:avLst/>
          </a:prstGeom>
        </p:spPr>
        <p:txBody>
          <a:bodyPr wrap="square">
            <a:spAutoFit/>
          </a:bodyPr>
          <a:lstStyle/>
          <a:p>
            <a:r>
              <a:rPr lang="zh-CN" altLang="en-US" sz="1733" dirty="0">
                <a:solidFill>
                  <a:srgbClr val="969696"/>
                </a:solidFill>
                <a:latin typeface="+mn-ea"/>
                <a:cs typeface="+mn-ea"/>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27" name="矩形 26"/>
          <p:cNvSpPr/>
          <p:nvPr/>
        </p:nvSpPr>
        <p:spPr>
          <a:xfrm>
            <a:off x="3914035" y="3440770"/>
            <a:ext cx="6886488" cy="892360"/>
          </a:xfrm>
          <a:prstGeom prst="rect">
            <a:avLst/>
          </a:prstGeom>
        </p:spPr>
        <p:txBody>
          <a:bodyPr wrap="square">
            <a:spAutoFit/>
          </a:bodyPr>
          <a:lstStyle/>
          <a:p>
            <a:r>
              <a:rPr lang="zh-CN" altLang="en-US" sz="1733" dirty="0">
                <a:solidFill>
                  <a:srgbClr val="969696"/>
                </a:solidFill>
                <a:latin typeface="+mn-ea"/>
                <a:cs typeface="+mn-ea"/>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28" name="矩形 27"/>
          <p:cNvSpPr/>
          <p:nvPr/>
        </p:nvSpPr>
        <p:spPr>
          <a:xfrm>
            <a:off x="3914035" y="5199403"/>
            <a:ext cx="6886488" cy="892360"/>
          </a:xfrm>
          <a:prstGeom prst="rect">
            <a:avLst/>
          </a:prstGeom>
        </p:spPr>
        <p:txBody>
          <a:bodyPr wrap="square">
            <a:spAutoFit/>
          </a:bodyPr>
          <a:lstStyle/>
          <a:p>
            <a:r>
              <a:rPr lang="zh-CN" altLang="en-US" sz="1733" dirty="0">
                <a:solidFill>
                  <a:srgbClr val="969696"/>
                </a:solidFill>
                <a:latin typeface="+mn-ea"/>
                <a:cs typeface="+mn-ea"/>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16"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7" name="文本框 1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2577871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0-#ppt_w/2"/>
                                          </p:val>
                                        </p:tav>
                                        <p:tav tm="100000">
                                          <p:val>
                                            <p:strVal val="#ppt_x"/>
                                          </p:val>
                                        </p:tav>
                                      </p:tavLst>
                                    </p:anim>
                                    <p:anim calcmode="lin" valueType="num">
                                      <p:cBhvr additive="base">
                                        <p:cTn id="22" dur="500" fill="hold"/>
                                        <p:tgtEl>
                                          <p:spTgt spid="2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1+#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hangdongying\Desktop\City-Of-Paris-Frankreich-Eiffelturm.jpg"/>
          <p:cNvPicPr preferRelativeResize="0">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06" y="2496"/>
            <a:ext cx="12196708" cy="6859200"/>
          </a:xfrm>
          <a:prstGeom prst="rect">
            <a:avLst/>
          </a:prstGeom>
          <a:noFill/>
        </p:spPr>
      </p:pic>
      <p:sp>
        <p:nvSpPr>
          <p:cNvPr id="10" name="梯形 9"/>
          <p:cNvSpPr/>
          <p:nvPr/>
        </p:nvSpPr>
        <p:spPr>
          <a:xfrm rot="5400000">
            <a:off x="2667000" y="-2667000"/>
            <a:ext cx="6858000" cy="12192000"/>
          </a:xfrm>
          <a:prstGeom prst="trapezoid">
            <a:avLst>
              <a:gd name="adj" fmla="val 27989"/>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1" name="直角三角形 10"/>
          <p:cNvSpPr/>
          <p:nvPr/>
        </p:nvSpPr>
        <p:spPr>
          <a:xfrm flipH="1">
            <a:off x="0" y="4773151"/>
            <a:ext cx="12192000" cy="208485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2" name="直角三角形 11"/>
          <p:cNvSpPr/>
          <p:nvPr/>
        </p:nvSpPr>
        <p:spPr>
          <a:xfrm flipH="1" flipV="1">
            <a:off x="0" y="0"/>
            <a:ext cx="12192000" cy="198884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9" name="TextBox 18"/>
          <p:cNvSpPr txBox="1"/>
          <p:nvPr/>
        </p:nvSpPr>
        <p:spPr>
          <a:xfrm>
            <a:off x="527381" y="1700811"/>
            <a:ext cx="2016224" cy="2533899"/>
          </a:xfrm>
          <a:prstGeom prst="rect">
            <a:avLst/>
          </a:prstGeom>
          <a:noFill/>
        </p:spPr>
        <p:txBody>
          <a:bodyPr wrap="square" rtlCol="0">
            <a:spAutoFit/>
          </a:bodyPr>
          <a:lstStyle/>
          <a:p>
            <a:r>
              <a:rPr lang="en-US" altLang="zh-CN" sz="15866" dirty="0">
                <a:solidFill>
                  <a:schemeClr val="bg1"/>
                </a:solidFill>
                <a:latin typeface="+mn-ea"/>
                <a:cs typeface="+mn-ea"/>
              </a:rPr>
              <a:t>P</a:t>
            </a:r>
            <a:endParaRPr lang="zh-CN" altLang="en-US" sz="15866" dirty="0">
              <a:solidFill>
                <a:schemeClr val="bg1"/>
              </a:solidFill>
              <a:latin typeface="+mn-ea"/>
              <a:cs typeface="+mn-ea"/>
            </a:endParaRPr>
          </a:p>
        </p:txBody>
      </p:sp>
      <p:sp>
        <p:nvSpPr>
          <p:cNvPr id="20" name="TextBox 19"/>
          <p:cNvSpPr txBox="1"/>
          <p:nvPr/>
        </p:nvSpPr>
        <p:spPr>
          <a:xfrm>
            <a:off x="1535494" y="2328991"/>
            <a:ext cx="3360373" cy="1733680"/>
          </a:xfrm>
          <a:prstGeom prst="rect">
            <a:avLst/>
          </a:prstGeom>
          <a:noFill/>
        </p:spPr>
        <p:txBody>
          <a:bodyPr wrap="square" rtlCol="0">
            <a:spAutoFit/>
          </a:bodyPr>
          <a:lstStyle/>
          <a:p>
            <a:r>
              <a:rPr lang="en-US" altLang="zh-CN" sz="10666" dirty="0">
                <a:solidFill>
                  <a:schemeClr val="bg1"/>
                </a:solidFill>
                <a:latin typeface="+mn-ea"/>
                <a:cs typeface="+mn-ea"/>
              </a:rPr>
              <a:t>art</a:t>
            </a:r>
            <a:endParaRPr lang="zh-CN" altLang="en-US" sz="10666" dirty="0">
              <a:solidFill>
                <a:schemeClr val="bg1"/>
              </a:solidFill>
              <a:latin typeface="+mn-ea"/>
              <a:cs typeface="+mn-ea"/>
            </a:endParaRPr>
          </a:p>
        </p:txBody>
      </p:sp>
      <p:sp>
        <p:nvSpPr>
          <p:cNvPr id="21" name="TextBox 20"/>
          <p:cNvSpPr txBox="1"/>
          <p:nvPr/>
        </p:nvSpPr>
        <p:spPr>
          <a:xfrm>
            <a:off x="3599724" y="2336490"/>
            <a:ext cx="4224469" cy="1733680"/>
          </a:xfrm>
          <a:prstGeom prst="rect">
            <a:avLst/>
          </a:prstGeom>
          <a:noFill/>
        </p:spPr>
        <p:txBody>
          <a:bodyPr wrap="square" rtlCol="0">
            <a:spAutoFit/>
          </a:bodyPr>
          <a:lstStyle/>
          <a:p>
            <a:r>
              <a:rPr lang="en-US" altLang="zh-CN" sz="10666" dirty="0">
                <a:solidFill>
                  <a:schemeClr val="bg1"/>
                </a:solidFill>
                <a:latin typeface="+mn-ea"/>
                <a:cs typeface="+mn-ea"/>
              </a:rPr>
              <a:t>one</a:t>
            </a:r>
            <a:endParaRPr lang="zh-CN" altLang="en-US" sz="10666" dirty="0">
              <a:solidFill>
                <a:schemeClr val="bg1"/>
              </a:solidFill>
              <a:latin typeface="+mn-ea"/>
              <a:cs typeface="+mn-ea"/>
            </a:endParaRPr>
          </a:p>
        </p:txBody>
      </p:sp>
      <p:sp>
        <p:nvSpPr>
          <p:cNvPr id="29" name="直角三角形 28"/>
          <p:cNvSpPr/>
          <p:nvPr/>
        </p:nvSpPr>
        <p:spPr>
          <a:xfrm rot="10800000">
            <a:off x="0" y="-3"/>
            <a:ext cx="12192000" cy="20848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nvGrpSpPr>
          <p:cNvPr id="2" name="组合 1"/>
          <p:cNvGrpSpPr/>
          <p:nvPr/>
        </p:nvGrpSpPr>
        <p:grpSpPr>
          <a:xfrm>
            <a:off x="8592276" y="2"/>
            <a:ext cx="3599725" cy="6316257"/>
            <a:chOff x="8592275" y="0"/>
            <a:chExt cx="3599725" cy="6316257"/>
          </a:xfrm>
        </p:grpSpPr>
        <p:sp>
          <p:nvSpPr>
            <p:cNvPr id="41" name="平行四边形 40"/>
            <p:cNvSpPr/>
            <p:nvPr/>
          </p:nvSpPr>
          <p:spPr>
            <a:xfrm rot="5400000" flipH="1">
              <a:off x="8197585" y="394692"/>
              <a:ext cx="4389107" cy="3599723"/>
            </a:xfrm>
            <a:prstGeom prst="parallelogram">
              <a:avLst>
                <a:gd name="adj" fmla="val 63758"/>
              </a:avLst>
            </a:prstGeom>
            <a:solidFill>
              <a:schemeClr val="accent6">
                <a:lumMod val="50000"/>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42" name="平行四边形 41"/>
            <p:cNvSpPr/>
            <p:nvPr/>
          </p:nvSpPr>
          <p:spPr>
            <a:xfrm rot="5400000">
              <a:off x="8380937" y="2505195"/>
              <a:ext cx="4022400" cy="3599723"/>
            </a:xfrm>
            <a:prstGeom prst="parallelogram">
              <a:avLst>
                <a:gd name="adj" fmla="val 54036"/>
              </a:avLst>
            </a:pr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sp>
        <p:nvSpPr>
          <p:cNvPr id="13" name="TextBox 51"/>
          <p:cNvSpPr txBox="1"/>
          <p:nvPr/>
        </p:nvSpPr>
        <p:spPr>
          <a:xfrm>
            <a:off x="719403" y="815657"/>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14" name="文本框 1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2472621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500"/>
                                        <p:tgtEl>
                                          <p:spTgt spid="2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1000"/>
                                        <p:tgtEl>
                                          <p:spTgt spid="2"/>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a:grpSpLocks/>
          </p:cNvGrpSpPr>
          <p:nvPr/>
        </p:nvGrpSpPr>
        <p:grpSpPr bwMode="auto">
          <a:xfrm>
            <a:off x="4929719" y="1856117"/>
            <a:ext cx="6951133" cy="685798"/>
            <a:chOff x="4929188" y="1638396"/>
            <a:chExt cx="6951663" cy="684940"/>
          </a:xfrm>
        </p:grpSpPr>
        <p:grpSp>
          <p:nvGrpSpPr>
            <p:cNvPr id="34" name="组合 12"/>
            <p:cNvGrpSpPr>
              <a:grpSpLocks/>
            </p:cNvGrpSpPr>
            <p:nvPr/>
          </p:nvGrpSpPr>
          <p:grpSpPr bwMode="auto">
            <a:xfrm>
              <a:off x="4929188" y="1746210"/>
              <a:ext cx="5762006" cy="577126"/>
              <a:chOff x="4439816" y="1844785"/>
              <a:chExt cx="5761609" cy="576927"/>
            </a:xfrm>
          </p:grpSpPr>
          <p:sp>
            <p:nvSpPr>
              <p:cNvPr id="36" name="矩形 35"/>
              <p:cNvSpPr/>
              <p:nvPr/>
            </p:nvSpPr>
            <p:spPr>
              <a:xfrm>
                <a:off x="4439816" y="1988490"/>
                <a:ext cx="1655245" cy="433223"/>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endParaRPr>
              </a:p>
            </p:txBody>
          </p:sp>
          <p:sp>
            <p:nvSpPr>
              <p:cNvPr id="37" name="矩形 36"/>
              <p:cNvSpPr/>
              <p:nvPr/>
            </p:nvSpPr>
            <p:spPr>
              <a:xfrm>
                <a:off x="5836826" y="1844786"/>
                <a:ext cx="4364599" cy="433223"/>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endParaRPr>
              </a:p>
            </p:txBody>
          </p:sp>
        </p:grpSp>
        <p:sp>
          <p:nvSpPr>
            <p:cNvPr id="35" name="文本框 8"/>
            <p:cNvSpPr txBox="1">
              <a:spLocks noChangeArrowheads="1"/>
            </p:cNvSpPr>
            <p:nvPr/>
          </p:nvSpPr>
          <p:spPr bwMode="auto">
            <a:xfrm>
              <a:off x="10367962" y="1638396"/>
              <a:ext cx="1512889" cy="665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3733">
                  <a:solidFill>
                    <a:srgbClr val="254061"/>
                  </a:solidFill>
                  <a:latin typeface="Impact" pitchFamily="34" charset="0"/>
                  <a:ea typeface="+mn-ea"/>
                  <a:cs typeface="+mn-ea"/>
                </a:rPr>
                <a:t>75%</a:t>
              </a:r>
              <a:endParaRPr lang="zh-CN" altLang="en-US" sz="3733">
                <a:solidFill>
                  <a:srgbClr val="254061"/>
                </a:solidFill>
                <a:latin typeface="Impact" pitchFamily="34" charset="0"/>
                <a:ea typeface="+mn-ea"/>
                <a:cs typeface="+mn-ea"/>
              </a:endParaRPr>
            </a:p>
          </p:txBody>
        </p:sp>
      </p:grpSp>
      <p:grpSp>
        <p:nvGrpSpPr>
          <p:cNvPr id="38" name="组合 37"/>
          <p:cNvGrpSpPr>
            <a:grpSpLocks/>
          </p:cNvGrpSpPr>
          <p:nvPr/>
        </p:nvGrpSpPr>
        <p:grpSpPr bwMode="auto">
          <a:xfrm>
            <a:off x="4929720" y="2802270"/>
            <a:ext cx="6242049" cy="685797"/>
            <a:chOff x="4929188" y="2584546"/>
            <a:chExt cx="6242050" cy="684939"/>
          </a:xfrm>
          <a:solidFill>
            <a:schemeClr val="accent2"/>
          </a:solidFill>
        </p:grpSpPr>
        <p:grpSp>
          <p:nvGrpSpPr>
            <p:cNvPr id="39" name="组合 13"/>
            <p:cNvGrpSpPr>
              <a:grpSpLocks/>
            </p:cNvGrpSpPr>
            <p:nvPr/>
          </p:nvGrpSpPr>
          <p:grpSpPr bwMode="auto">
            <a:xfrm>
              <a:off x="4929188" y="2683902"/>
              <a:ext cx="5039782" cy="585583"/>
              <a:chOff x="4439816" y="2782938"/>
              <a:chExt cx="5040030" cy="584590"/>
            </a:xfrm>
            <a:grpFill/>
          </p:grpSpPr>
          <p:sp>
            <p:nvSpPr>
              <p:cNvPr id="41" name="矩形 40"/>
              <p:cNvSpPr/>
              <p:nvPr/>
            </p:nvSpPr>
            <p:spPr>
              <a:xfrm>
                <a:off x="4439816" y="2934892"/>
                <a:ext cx="1655315" cy="432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2"/>
                  </a:solidFill>
                  <a:cs typeface="+mn-ea"/>
                </a:endParaRPr>
              </a:p>
            </p:txBody>
          </p:sp>
          <p:sp>
            <p:nvSpPr>
              <p:cNvPr id="42" name="矩形 41"/>
              <p:cNvSpPr/>
              <p:nvPr/>
            </p:nvSpPr>
            <p:spPr>
              <a:xfrm>
                <a:off x="5834767" y="2782941"/>
                <a:ext cx="3645080" cy="432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2"/>
                  </a:solidFill>
                  <a:cs typeface="+mn-ea"/>
                </a:endParaRPr>
              </a:p>
            </p:txBody>
          </p:sp>
        </p:grpSp>
        <p:sp>
          <p:nvSpPr>
            <p:cNvPr id="40" name="文本框 65"/>
            <p:cNvSpPr txBox="1">
              <a:spLocks noChangeArrowheads="1"/>
            </p:cNvSpPr>
            <p:nvPr/>
          </p:nvSpPr>
          <p:spPr bwMode="auto">
            <a:xfrm>
              <a:off x="9659938" y="2584546"/>
              <a:ext cx="1511300" cy="6659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3733" dirty="0">
                  <a:solidFill>
                    <a:srgbClr val="E46C0A"/>
                  </a:solidFill>
                  <a:latin typeface="Impact" pitchFamily="34" charset="0"/>
                  <a:ea typeface="+mn-ea"/>
                  <a:cs typeface="+mn-ea"/>
                </a:rPr>
                <a:t>65%</a:t>
              </a:r>
              <a:endParaRPr lang="zh-CN" altLang="en-US" sz="3733" dirty="0">
                <a:solidFill>
                  <a:srgbClr val="E46C0A"/>
                </a:solidFill>
                <a:latin typeface="Impact" pitchFamily="34" charset="0"/>
                <a:ea typeface="+mn-ea"/>
                <a:cs typeface="+mn-ea"/>
              </a:endParaRPr>
            </a:p>
          </p:txBody>
        </p:sp>
      </p:grpSp>
      <p:grpSp>
        <p:nvGrpSpPr>
          <p:cNvPr id="43" name="组合 42"/>
          <p:cNvGrpSpPr>
            <a:grpSpLocks/>
          </p:cNvGrpSpPr>
          <p:nvPr/>
        </p:nvGrpSpPr>
        <p:grpSpPr bwMode="auto">
          <a:xfrm>
            <a:off x="4929719" y="3737838"/>
            <a:ext cx="5518149" cy="694268"/>
            <a:chOff x="4929188" y="3519327"/>
            <a:chExt cx="5518150" cy="695507"/>
          </a:xfrm>
        </p:grpSpPr>
        <p:grpSp>
          <p:nvGrpSpPr>
            <p:cNvPr id="44" name="组合 16"/>
            <p:cNvGrpSpPr>
              <a:grpSpLocks/>
            </p:cNvGrpSpPr>
            <p:nvPr/>
          </p:nvGrpSpPr>
          <p:grpSpPr bwMode="auto">
            <a:xfrm>
              <a:off x="4929188" y="3623229"/>
              <a:ext cx="4322233" cy="591605"/>
              <a:chOff x="4439816" y="3722222"/>
              <a:chExt cx="4321538" cy="590323"/>
            </a:xfrm>
          </p:grpSpPr>
          <p:sp>
            <p:nvSpPr>
              <p:cNvPr id="46" name="矩形 45"/>
              <p:cNvSpPr/>
              <p:nvPr/>
            </p:nvSpPr>
            <p:spPr>
              <a:xfrm>
                <a:off x="4439816" y="3878794"/>
                <a:ext cx="1654968" cy="433750"/>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endParaRPr>
              </a:p>
            </p:txBody>
          </p:sp>
          <p:sp>
            <p:nvSpPr>
              <p:cNvPr id="47" name="矩形 46"/>
              <p:cNvSpPr/>
              <p:nvPr/>
            </p:nvSpPr>
            <p:spPr>
              <a:xfrm>
                <a:off x="5836592" y="3722221"/>
                <a:ext cx="2924764" cy="433750"/>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endParaRPr>
              </a:p>
            </p:txBody>
          </p:sp>
        </p:grpSp>
        <p:sp>
          <p:nvSpPr>
            <p:cNvPr id="45" name="文本框 69"/>
            <p:cNvSpPr txBox="1">
              <a:spLocks noChangeArrowheads="1"/>
            </p:cNvSpPr>
            <p:nvPr/>
          </p:nvSpPr>
          <p:spPr bwMode="auto">
            <a:xfrm>
              <a:off x="8934450" y="3519327"/>
              <a:ext cx="1512888" cy="66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3733">
                  <a:solidFill>
                    <a:srgbClr val="254061"/>
                  </a:solidFill>
                  <a:latin typeface="Impact" pitchFamily="34" charset="0"/>
                  <a:ea typeface="+mn-ea"/>
                  <a:cs typeface="+mn-ea"/>
                </a:rPr>
                <a:t>55%</a:t>
              </a:r>
              <a:endParaRPr lang="zh-CN" altLang="en-US" sz="3733">
                <a:solidFill>
                  <a:srgbClr val="254061"/>
                </a:solidFill>
                <a:latin typeface="Impact" pitchFamily="34" charset="0"/>
                <a:ea typeface="+mn-ea"/>
                <a:cs typeface="+mn-ea"/>
              </a:endParaRPr>
            </a:p>
          </p:txBody>
        </p:sp>
      </p:grpSp>
      <p:grpSp>
        <p:nvGrpSpPr>
          <p:cNvPr id="48" name="组合 47"/>
          <p:cNvGrpSpPr>
            <a:grpSpLocks/>
          </p:cNvGrpSpPr>
          <p:nvPr/>
        </p:nvGrpSpPr>
        <p:grpSpPr bwMode="auto">
          <a:xfrm>
            <a:off x="4929717" y="4673400"/>
            <a:ext cx="5130800" cy="692150"/>
            <a:chOff x="4929188" y="4465477"/>
            <a:chExt cx="5130800" cy="693386"/>
          </a:xfrm>
          <a:solidFill>
            <a:schemeClr val="accent2"/>
          </a:solidFill>
        </p:grpSpPr>
        <p:grpSp>
          <p:nvGrpSpPr>
            <p:cNvPr id="49" name="组合 18"/>
            <p:cNvGrpSpPr>
              <a:grpSpLocks/>
            </p:cNvGrpSpPr>
            <p:nvPr/>
          </p:nvGrpSpPr>
          <p:grpSpPr bwMode="auto">
            <a:xfrm>
              <a:off x="4929188" y="4582103"/>
              <a:ext cx="3890433" cy="576760"/>
              <a:chOff x="4439816" y="4681266"/>
              <a:chExt cx="3889490" cy="576562"/>
            </a:xfrm>
            <a:grpFill/>
          </p:grpSpPr>
          <p:sp>
            <p:nvSpPr>
              <p:cNvPr id="51" name="矩形 50"/>
              <p:cNvSpPr/>
              <p:nvPr/>
            </p:nvSpPr>
            <p:spPr>
              <a:xfrm>
                <a:off x="4439816" y="4825404"/>
                <a:ext cx="1656947" cy="432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2"/>
                  </a:solidFill>
                  <a:cs typeface="+mn-ea"/>
                </a:endParaRPr>
              </a:p>
            </p:txBody>
          </p:sp>
          <p:sp>
            <p:nvSpPr>
              <p:cNvPr id="52" name="矩形 51"/>
              <p:cNvSpPr/>
              <p:nvPr/>
            </p:nvSpPr>
            <p:spPr>
              <a:xfrm>
                <a:off x="5836477" y="4681263"/>
                <a:ext cx="2492829" cy="432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2"/>
                  </a:solidFill>
                  <a:cs typeface="+mn-ea"/>
                </a:endParaRPr>
              </a:p>
            </p:txBody>
          </p:sp>
        </p:grpSp>
        <p:sp>
          <p:nvSpPr>
            <p:cNvPr id="50" name="文本框 73"/>
            <p:cNvSpPr txBox="1">
              <a:spLocks noChangeArrowheads="1"/>
            </p:cNvSpPr>
            <p:nvPr/>
          </p:nvSpPr>
          <p:spPr bwMode="auto">
            <a:xfrm>
              <a:off x="8547100" y="4465477"/>
              <a:ext cx="1512888" cy="667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3733">
                  <a:solidFill>
                    <a:srgbClr val="E46C0A"/>
                  </a:solidFill>
                  <a:latin typeface="Impact" pitchFamily="34" charset="0"/>
                  <a:ea typeface="+mn-ea"/>
                  <a:cs typeface="+mn-ea"/>
                </a:rPr>
                <a:t>45%</a:t>
              </a:r>
              <a:endParaRPr lang="zh-CN" altLang="en-US" sz="3733">
                <a:solidFill>
                  <a:srgbClr val="E46C0A"/>
                </a:solidFill>
                <a:latin typeface="Impact" pitchFamily="34" charset="0"/>
                <a:ea typeface="+mn-ea"/>
                <a:cs typeface="+mn-ea"/>
              </a:endParaRPr>
            </a:p>
          </p:txBody>
        </p:sp>
      </p:grpSp>
      <p:grpSp>
        <p:nvGrpSpPr>
          <p:cNvPr id="53" name="组合 52"/>
          <p:cNvGrpSpPr>
            <a:grpSpLocks/>
          </p:cNvGrpSpPr>
          <p:nvPr/>
        </p:nvGrpSpPr>
        <p:grpSpPr bwMode="auto">
          <a:xfrm>
            <a:off x="683686" y="1652919"/>
            <a:ext cx="3721100" cy="3857342"/>
            <a:chOff x="682625" y="1435100"/>
            <a:chExt cx="3721100" cy="3856458"/>
          </a:xfrm>
        </p:grpSpPr>
        <p:sp>
          <p:nvSpPr>
            <p:cNvPr id="54" name="矩形 41"/>
            <p:cNvSpPr>
              <a:spLocks noChangeArrowheads="1"/>
            </p:cNvSpPr>
            <p:nvPr/>
          </p:nvSpPr>
          <p:spPr bwMode="auto">
            <a:xfrm>
              <a:off x="682625" y="1435100"/>
              <a:ext cx="3721100" cy="830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单击此处添加段落文本单击此处添加段落文本单击此处添加段落文本单击</a:t>
              </a:r>
            </a:p>
          </p:txBody>
        </p:sp>
        <p:sp>
          <p:nvSpPr>
            <p:cNvPr id="55" name="矩形 41"/>
            <p:cNvSpPr>
              <a:spLocks noChangeArrowheads="1"/>
            </p:cNvSpPr>
            <p:nvPr/>
          </p:nvSpPr>
          <p:spPr bwMode="auto">
            <a:xfrm>
              <a:off x="682625" y="3011487"/>
              <a:ext cx="3721100" cy="830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单击此处添加段落文本单击此处添加段落文本单击此处添加段落文本单击</a:t>
              </a:r>
            </a:p>
          </p:txBody>
        </p:sp>
        <p:sp>
          <p:nvSpPr>
            <p:cNvPr id="56" name="矩形 41"/>
            <p:cNvSpPr>
              <a:spLocks noChangeArrowheads="1"/>
            </p:cNvSpPr>
            <p:nvPr/>
          </p:nvSpPr>
          <p:spPr bwMode="auto">
            <a:xfrm>
              <a:off x="682625" y="4460752"/>
              <a:ext cx="3721100" cy="830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单击此处添加段落文本单击此处添加段落文本单击此处添加段落文本单击</a:t>
              </a:r>
            </a:p>
          </p:txBody>
        </p:sp>
      </p:grpSp>
      <p:sp>
        <p:nvSpPr>
          <p:cNvPr id="29"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57" name="文本框 5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2267897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p:tgtEl>
                                          <p:spTgt spid="38"/>
                                        </p:tgtEl>
                                        <p:attrNameLst>
                                          <p:attrName>ppt_x</p:attrName>
                                        </p:attrNameLst>
                                      </p:cBhvr>
                                      <p:tavLst>
                                        <p:tav tm="0">
                                          <p:val>
                                            <p:strVal val="#ppt_x-#ppt_w*1.125000"/>
                                          </p:val>
                                        </p:tav>
                                        <p:tav tm="100000">
                                          <p:val>
                                            <p:strVal val="#ppt_x"/>
                                          </p:val>
                                        </p:tav>
                                      </p:tavLst>
                                    </p:anim>
                                    <p:animEffect transition="in" filter="wipe(right)">
                                      <p:cBhvr>
                                        <p:cTn id="18" dur="500"/>
                                        <p:tgtEl>
                                          <p:spTgt spid="38"/>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p:tgtEl>
                                          <p:spTgt spid="43"/>
                                        </p:tgtEl>
                                        <p:attrNameLst>
                                          <p:attrName>ppt_x</p:attrName>
                                        </p:attrNameLst>
                                      </p:cBhvr>
                                      <p:tavLst>
                                        <p:tav tm="0">
                                          <p:val>
                                            <p:strVal val="#ppt_x-#ppt_w*1.125000"/>
                                          </p:val>
                                        </p:tav>
                                        <p:tav tm="100000">
                                          <p:val>
                                            <p:strVal val="#ppt_x"/>
                                          </p:val>
                                        </p:tav>
                                      </p:tavLst>
                                    </p:anim>
                                    <p:animEffect transition="in" filter="wipe(right)">
                                      <p:cBhvr>
                                        <p:cTn id="23" dur="500"/>
                                        <p:tgtEl>
                                          <p:spTgt spid="43"/>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p:tgtEl>
                                          <p:spTgt spid="48"/>
                                        </p:tgtEl>
                                        <p:attrNameLst>
                                          <p:attrName>ppt_x</p:attrName>
                                        </p:attrNameLst>
                                      </p:cBhvr>
                                      <p:tavLst>
                                        <p:tav tm="0">
                                          <p:val>
                                            <p:strVal val="#ppt_x-#ppt_w*1.125000"/>
                                          </p:val>
                                        </p:tav>
                                        <p:tav tm="100000">
                                          <p:val>
                                            <p:strVal val="#ppt_x"/>
                                          </p:val>
                                        </p:tav>
                                      </p:tavLst>
                                    </p:anim>
                                    <p:animEffect transition="in" filter="wipe(right)">
                                      <p:cBhvr>
                                        <p:cTn id="28" dur="500"/>
                                        <p:tgtEl>
                                          <p:spTgt spid="48"/>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wipe(down)">
                                      <p:cBhvr>
                                        <p:cTn id="32" dur="1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5683252" y="1239576"/>
            <a:ext cx="1835149" cy="2067983"/>
            <a:chOff x="5683250" y="1052513"/>
            <a:chExt cx="1835150" cy="2066925"/>
          </a:xfrm>
        </p:grpSpPr>
        <p:sp>
          <p:nvSpPr>
            <p:cNvPr id="6" name="剪去对角的矩形 5"/>
            <p:cNvSpPr/>
            <p:nvPr/>
          </p:nvSpPr>
          <p:spPr>
            <a:xfrm rot="5400000">
              <a:off x="5567362" y="1168401"/>
              <a:ext cx="2066925" cy="1835150"/>
            </a:xfrm>
            <a:prstGeom prst="snip2Diag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7" name="文本框 7"/>
            <p:cNvSpPr txBox="1">
              <a:spLocks noChangeArrowheads="1"/>
            </p:cNvSpPr>
            <p:nvPr/>
          </p:nvSpPr>
          <p:spPr bwMode="auto">
            <a:xfrm>
              <a:off x="5948363" y="1268413"/>
              <a:ext cx="1296988" cy="3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FFFFFF"/>
                  </a:solidFill>
                  <a:latin typeface="+mn-ea"/>
                  <a:ea typeface="+mn-ea"/>
                  <a:cs typeface="+mn-ea"/>
                </a:rPr>
                <a:t>75%</a:t>
              </a:r>
              <a:endParaRPr lang="zh-CN" altLang="en-US" sz="1867">
                <a:solidFill>
                  <a:srgbClr val="FFFFFF"/>
                </a:solidFill>
                <a:latin typeface="+mn-ea"/>
                <a:ea typeface="+mn-ea"/>
                <a:cs typeface="+mn-ea"/>
              </a:endParaRPr>
            </a:p>
          </p:txBody>
        </p:sp>
        <p:sp>
          <p:nvSpPr>
            <p:cNvPr id="8" name="文本框 8"/>
            <p:cNvSpPr txBox="1">
              <a:spLocks noChangeArrowheads="1"/>
            </p:cNvSpPr>
            <p:nvPr/>
          </p:nvSpPr>
          <p:spPr bwMode="auto">
            <a:xfrm>
              <a:off x="5948363" y="2420938"/>
              <a:ext cx="1296988" cy="338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a:solidFill>
                    <a:srgbClr val="FFFFFF"/>
                  </a:solidFill>
                  <a:latin typeface="+mn-ea"/>
                  <a:ea typeface="+mn-ea"/>
                  <a:cs typeface="+mn-ea"/>
                </a:rPr>
                <a:t>标题文字</a:t>
              </a:r>
            </a:p>
          </p:txBody>
        </p:sp>
      </p:grpSp>
      <p:grpSp>
        <p:nvGrpSpPr>
          <p:cNvPr id="9" name="组合 8"/>
          <p:cNvGrpSpPr>
            <a:grpSpLocks/>
          </p:cNvGrpSpPr>
          <p:nvPr/>
        </p:nvGrpSpPr>
        <p:grpSpPr bwMode="auto">
          <a:xfrm>
            <a:off x="7859184" y="1239577"/>
            <a:ext cx="1837267" cy="2067983"/>
            <a:chOff x="7859712" y="1052514"/>
            <a:chExt cx="1836737" cy="2066925"/>
          </a:xfrm>
        </p:grpSpPr>
        <p:sp>
          <p:nvSpPr>
            <p:cNvPr id="10" name="剪去对角的矩形 9"/>
            <p:cNvSpPr/>
            <p:nvPr/>
          </p:nvSpPr>
          <p:spPr>
            <a:xfrm rot="5400000">
              <a:off x="7744618" y="1167608"/>
              <a:ext cx="2066925" cy="1836737"/>
            </a:xfrm>
            <a:prstGeom prst="snip2DiagRect">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1" name="文本框 293"/>
            <p:cNvSpPr txBox="1">
              <a:spLocks noChangeArrowheads="1"/>
            </p:cNvSpPr>
            <p:nvPr/>
          </p:nvSpPr>
          <p:spPr bwMode="auto">
            <a:xfrm>
              <a:off x="8129589" y="1268413"/>
              <a:ext cx="1296986" cy="3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FFFFFF"/>
                  </a:solidFill>
                  <a:latin typeface="+mn-ea"/>
                  <a:ea typeface="+mn-ea"/>
                  <a:cs typeface="+mn-ea"/>
                </a:rPr>
                <a:t>75%</a:t>
              </a:r>
              <a:endParaRPr lang="zh-CN" altLang="en-US" sz="1867">
                <a:solidFill>
                  <a:srgbClr val="FFFFFF"/>
                </a:solidFill>
                <a:latin typeface="+mn-ea"/>
                <a:ea typeface="+mn-ea"/>
                <a:cs typeface="+mn-ea"/>
              </a:endParaRPr>
            </a:p>
          </p:txBody>
        </p:sp>
        <p:sp>
          <p:nvSpPr>
            <p:cNvPr id="12" name="文本框 295"/>
            <p:cNvSpPr txBox="1">
              <a:spLocks noChangeArrowheads="1"/>
            </p:cNvSpPr>
            <p:nvPr/>
          </p:nvSpPr>
          <p:spPr bwMode="auto">
            <a:xfrm>
              <a:off x="8129588" y="2420938"/>
              <a:ext cx="1296986" cy="338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a:solidFill>
                    <a:srgbClr val="FFFFFF"/>
                  </a:solidFill>
                  <a:latin typeface="+mn-ea"/>
                  <a:ea typeface="+mn-ea"/>
                  <a:cs typeface="+mn-ea"/>
                </a:rPr>
                <a:t>标题文字</a:t>
              </a:r>
            </a:p>
          </p:txBody>
        </p:sp>
      </p:grpSp>
      <p:grpSp>
        <p:nvGrpSpPr>
          <p:cNvPr id="13" name="组合 12"/>
          <p:cNvGrpSpPr>
            <a:grpSpLocks/>
          </p:cNvGrpSpPr>
          <p:nvPr/>
        </p:nvGrpSpPr>
        <p:grpSpPr bwMode="auto">
          <a:xfrm>
            <a:off x="10030885" y="1262859"/>
            <a:ext cx="1837267" cy="2065867"/>
            <a:chOff x="10031413" y="1074738"/>
            <a:chExt cx="1836737" cy="2065337"/>
          </a:xfrm>
        </p:grpSpPr>
        <p:sp>
          <p:nvSpPr>
            <p:cNvPr id="14" name="剪去对角的矩形 13"/>
            <p:cNvSpPr/>
            <p:nvPr/>
          </p:nvSpPr>
          <p:spPr>
            <a:xfrm rot="5400000">
              <a:off x="9917113" y="1189038"/>
              <a:ext cx="2065337" cy="1836737"/>
            </a:xfrm>
            <a:prstGeom prst="snip2Diag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5" name="文本框 294"/>
            <p:cNvSpPr txBox="1">
              <a:spLocks noChangeArrowheads="1"/>
            </p:cNvSpPr>
            <p:nvPr/>
          </p:nvSpPr>
          <p:spPr bwMode="auto">
            <a:xfrm>
              <a:off x="10301289" y="1268414"/>
              <a:ext cx="1296986" cy="37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FFFFFF"/>
                  </a:solidFill>
                  <a:latin typeface="+mn-ea"/>
                  <a:ea typeface="+mn-ea"/>
                  <a:cs typeface="+mn-ea"/>
                </a:rPr>
                <a:t>75%</a:t>
              </a:r>
              <a:endParaRPr lang="zh-CN" altLang="en-US" sz="1867">
                <a:solidFill>
                  <a:srgbClr val="FFFFFF"/>
                </a:solidFill>
                <a:latin typeface="+mn-ea"/>
                <a:ea typeface="+mn-ea"/>
                <a:cs typeface="+mn-ea"/>
              </a:endParaRPr>
            </a:p>
          </p:txBody>
        </p:sp>
        <p:sp>
          <p:nvSpPr>
            <p:cNvPr id="16" name="文本框 296"/>
            <p:cNvSpPr txBox="1">
              <a:spLocks noChangeArrowheads="1"/>
            </p:cNvSpPr>
            <p:nvPr/>
          </p:nvSpPr>
          <p:spPr bwMode="auto">
            <a:xfrm>
              <a:off x="10301289" y="2416175"/>
              <a:ext cx="1296986" cy="338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a:solidFill>
                    <a:srgbClr val="FFFFFF"/>
                  </a:solidFill>
                  <a:latin typeface="+mn-ea"/>
                  <a:ea typeface="+mn-ea"/>
                  <a:cs typeface="+mn-ea"/>
                </a:rPr>
                <a:t>标题文字</a:t>
              </a:r>
            </a:p>
          </p:txBody>
        </p:sp>
      </p:grpSp>
      <p:grpSp>
        <p:nvGrpSpPr>
          <p:cNvPr id="17" name="组合 16"/>
          <p:cNvGrpSpPr>
            <a:grpSpLocks/>
          </p:cNvGrpSpPr>
          <p:nvPr/>
        </p:nvGrpSpPr>
        <p:grpSpPr bwMode="auto">
          <a:xfrm>
            <a:off x="673100" y="4202909"/>
            <a:ext cx="4157133" cy="1521883"/>
            <a:chOff x="7245350" y="4310063"/>
            <a:chExt cx="4156075" cy="1522412"/>
          </a:xfrm>
        </p:grpSpPr>
        <p:sp>
          <p:nvSpPr>
            <p:cNvPr id="18" name="矩形 17"/>
            <p:cNvSpPr/>
            <p:nvPr/>
          </p:nvSpPr>
          <p:spPr>
            <a:xfrm>
              <a:off x="7245350" y="5256541"/>
              <a:ext cx="884541" cy="575934"/>
            </a:xfrm>
            <a:prstGeom prst="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9" name="矩形 18"/>
            <p:cNvSpPr/>
            <p:nvPr/>
          </p:nvSpPr>
          <p:spPr>
            <a:xfrm>
              <a:off x="8335156" y="4680608"/>
              <a:ext cx="884541" cy="1151867"/>
            </a:xfrm>
            <a:prstGeom prst="rect">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20" name="矩形 19"/>
            <p:cNvSpPr/>
            <p:nvPr/>
          </p:nvSpPr>
          <p:spPr>
            <a:xfrm>
              <a:off x="9427078" y="4968575"/>
              <a:ext cx="884541" cy="863900"/>
            </a:xfrm>
            <a:prstGeom prst="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21" name="矩形 20"/>
            <p:cNvSpPr/>
            <p:nvPr/>
          </p:nvSpPr>
          <p:spPr>
            <a:xfrm>
              <a:off x="10514768" y="5472517"/>
              <a:ext cx="886657" cy="359958"/>
            </a:xfrm>
            <a:prstGeom prst="rect">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22" name="文本框 16"/>
            <p:cNvSpPr txBox="1">
              <a:spLocks noChangeArrowheads="1"/>
            </p:cNvSpPr>
            <p:nvPr/>
          </p:nvSpPr>
          <p:spPr bwMode="auto">
            <a:xfrm>
              <a:off x="7245350" y="4886326"/>
              <a:ext cx="884237" cy="3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254061"/>
                  </a:solidFill>
                  <a:latin typeface="+mn-ea"/>
                  <a:ea typeface="+mn-ea"/>
                  <a:cs typeface="+mn-ea"/>
                </a:rPr>
                <a:t>197</a:t>
              </a:r>
              <a:endParaRPr lang="zh-CN" altLang="en-US" sz="1867">
                <a:solidFill>
                  <a:srgbClr val="254061"/>
                </a:solidFill>
                <a:latin typeface="+mn-ea"/>
                <a:ea typeface="+mn-ea"/>
                <a:cs typeface="+mn-ea"/>
              </a:endParaRPr>
            </a:p>
          </p:txBody>
        </p:sp>
        <p:sp>
          <p:nvSpPr>
            <p:cNvPr id="23" name="文本框 300"/>
            <p:cNvSpPr txBox="1">
              <a:spLocks noChangeArrowheads="1"/>
            </p:cNvSpPr>
            <p:nvPr/>
          </p:nvSpPr>
          <p:spPr bwMode="auto">
            <a:xfrm>
              <a:off x="8335963" y="4310063"/>
              <a:ext cx="884237" cy="3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254061"/>
                  </a:solidFill>
                  <a:latin typeface="+mn-ea"/>
                  <a:ea typeface="+mn-ea"/>
                  <a:cs typeface="+mn-ea"/>
                </a:rPr>
                <a:t>197</a:t>
              </a:r>
              <a:endParaRPr lang="zh-CN" altLang="en-US" sz="1867">
                <a:solidFill>
                  <a:srgbClr val="254061"/>
                </a:solidFill>
                <a:latin typeface="+mn-ea"/>
                <a:ea typeface="+mn-ea"/>
                <a:cs typeface="+mn-ea"/>
              </a:endParaRPr>
            </a:p>
          </p:txBody>
        </p:sp>
        <p:sp>
          <p:nvSpPr>
            <p:cNvPr id="24" name="文本框 301"/>
            <p:cNvSpPr txBox="1">
              <a:spLocks noChangeArrowheads="1"/>
            </p:cNvSpPr>
            <p:nvPr/>
          </p:nvSpPr>
          <p:spPr bwMode="auto">
            <a:xfrm>
              <a:off x="9426576" y="4598987"/>
              <a:ext cx="884237" cy="3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254061"/>
                  </a:solidFill>
                  <a:latin typeface="+mn-ea"/>
                  <a:ea typeface="+mn-ea"/>
                  <a:cs typeface="+mn-ea"/>
                </a:rPr>
                <a:t>197</a:t>
              </a:r>
              <a:endParaRPr lang="zh-CN" altLang="en-US" sz="1867">
                <a:solidFill>
                  <a:srgbClr val="254061"/>
                </a:solidFill>
                <a:latin typeface="+mn-ea"/>
                <a:ea typeface="+mn-ea"/>
                <a:cs typeface="+mn-ea"/>
              </a:endParaRPr>
            </a:p>
          </p:txBody>
        </p:sp>
        <p:sp>
          <p:nvSpPr>
            <p:cNvPr id="25" name="文本框 302"/>
            <p:cNvSpPr txBox="1">
              <a:spLocks noChangeArrowheads="1"/>
            </p:cNvSpPr>
            <p:nvPr/>
          </p:nvSpPr>
          <p:spPr bwMode="auto">
            <a:xfrm>
              <a:off x="10507665" y="5102226"/>
              <a:ext cx="884237" cy="3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867">
                  <a:solidFill>
                    <a:srgbClr val="254061"/>
                  </a:solidFill>
                  <a:latin typeface="+mn-ea"/>
                  <a:ea typeface="+mn-ea"/>
                  <a:cs typeface="+mn-ea"/>
                </a:rPr>
                <a:t>197</a:t>
              </a:r>
              <a:endParaRPr lang="zh-CN" altLang="en-US" sz="1867">
                <a:solidFill>
                  <a:srgbClr val="254061"/>
                </a:solidFill>
                <a:latin typeface="+mn-ea"/>
                <a:ea typeface="+mn-ea"/>
                <a:cs typeface="+mn-ea"/>
              </a:endParaRPr>
            </a:p>
          </p:txBody>
        </p:sp>
      </p:grpSp>
      <p:grpSp>
        <p:nvGrpSpPr>
          <p:cNvPr id="26" name="组合 25"/>
          <p:cNvGrpSpPr>
            <a:grpSpLocks/>
          </p:cNvGrpSpPr>
          <p:nvPr/>
        </p:nvGrpSpPr>
        <p:grpSpPr bwMode="auto">
          <a:xfrm>
            <a:off x="673101" y="1730641"/>
            <a:ext cx="10320867" cy="3972340"/>
            <a:chOff x="673100" y="1543050"/>
            <a:chExt cx="10320866" cy="3971521"/>
          </a:xfrm>
        </p:grpSpPr>
        <p:sp>
          <p:nvSpPr>
            <p:cNvPr id="27" name="矩形 45"/>
            <p:cNvSpPr>
              <a:spLocks noChangeArrowheads="1"/>
            </p:cNvSpPr>
            <p:nvPr/>
          </p:nvSpPr>
          <p:spPr bwMode="auto">
            <a:xfrm>
              <a:off x="673100" y="1543050"/>
              <a:ext cx="2216151" cy="1446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单击此处添加段落文本单击此处添加段落文本单击此处添加段落文本单击此</a:t>
              </a:r>
            </a:p>
          </p:txBody>
        </p:sp>
        <p:sp>
          <p:nvSpPr>
            <p:cNvPr id="28" name="矩形 45"/>
            <p:cNvSpPr>
              <a:spLocks noChangeArrowheads="1"/>
            </p:cNvSpPr>
            <p:nvPr/>
          </p:nvSpPr>
          <p:spPr bwMode="auto">
            <a:xfrm>
              <a:off x="3073400" y="1543050"/>
              <a:ext cx="2216151" cy="1446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单击此处添加段落文本单击此处添加段落文本单击此处添加段落文本单击此</a:t>
              </a:r>
            </a:p>
          </p:txBody>
        </p:sp>
        <p:sp>
          <p:nvSpPr>
            <p:cNvPr id="29" name="矩形 45"/>
            <p:cNvSpPr>
              <a:spLocks noChangeArrowheads="1"/>
            </p:cNvSpPr>
            <p:nvPr/>
          </p:nvSpPr>
          <p:spPr bwMode="auto">
            <a:xfrm>
              <a:off x="6377517" y="4067806"/>
              <a:ext cx="2216151" cy="1446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单击此处添加段落文本单击此处添加段落文本单击此处添加段落文本单击此</a:t>
              </a:r>
            </a:p>
          </p:txBody>
        </p:sp>
        <p:sp>
          <p:nvSpPr>
            <p:cNvPr id="30" name="矩形 45"/>
            <p:cNvSpPr>
              <a:spLocks noChangeArrowheads="1"/>
            </p:cNvSpPr>
            <p:nvPr/>
          </p:nvSpPr>
          <p:spPr bwMode="auto">
            <a:xfrm>
              <a:off x="8777815" y="4067805"/>
              <a:ext cx="2216151" cy="1446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单击此处添加段落文本单击此处添加段落文本单击此处添加段落文本单击此</a:t>
              </a:r>
            </a:p>
          </p:txBody>
        </p:sp>
      </p:grpSp>
      <p:sp>
        <p:nvSpPr>
          <p:cNvPr id="34"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5" name="文本框 34"/>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95143187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down)">
                                      <p:cBhvr>
                                        <p:cTn id="30" dur="1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5"/>
          <p:cNvSpPr>
            <a:spLocks noChangeArrowheads="1"/>
          </p:cNvSpPr>
          <p:nvPr/>
        </p:nvSpPr>
        <p:spPr bwMode="auto">
          <a:xfrm>
            <a:off x="5198799" y="2371893"/>
            <a:ext cx="2396789" cy="2379133"/>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cap="rnd">
            <a:solidFill>
              <a:srgbClr val="F2F2F2"/>
            </a:solidFill>
            <a:prstDash val="sysDot"/>
            <a:round/>
            <a:headEnd/>
            <a:tailEnd/>
          </a:ln>
          <a:effectLst>
            <a:outerShdw blurRad="88900" dist="75434" dir="2699985" rotWithShape="0">
              <a:scrgbClr r="0" g="0" b="0">
                <a:alpha val="23000"/>
              </a:scrgbClr>
            </a:outerShdw>
          </a:effec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zh-CN" sz="2667" dirty="0">
                <a:solidFill>
                  <a:srgbClr val="254061"/>
                </a:solidFill>
                <a:latin typeface="+mn-ea"/>
                <a:ea typeface="+mn-ea"/>
                <a:cs typeface="+mn-ea"/>
              </a:rPr>
              <a:t>单击此处</a:t>
            </a:r>
          </a:p>
          <a:p>
            <a:pPr algn="ctr" eaLnBrk="1" hangingPunct="1"/>
            <a:r>
              <a:rPr lang="zh-CN" altLang="zh-CN" sz="2667" dirty="0">
                <a:solidFill>
                  <a:srgbClr val="254061"/>
                </a:solidFill>
                <a:latin typeface="+mn-ea"/>
                <a:ea typeface="+mn-ea"/>
                <a:cs typeface="+mn-ea"/>
              </a:rPr>
              <a:t>添加文字</a:t>
            </a:r>
          </a:p>
        </p:txBody>
      </p:sp>
      <p:grpSp>
        <p:nvGrpSpPr>
          <p:cNvPr id="35" name="组合 34"/>
          <p:cNvGrpSpPr/>
          <p:nvPr/>
        </p:nvGrpSpPr>
        <p:grpSpPr>
          <a:xfrm>
            <a:off x="4237831" y="1076491"/>
            <a:ext cx="4279900" cy="4991100"/>
            <a:chOff x="3178373" y="807368"/>
            <a:chExt cx="3209925" cy="3743325"/>
          </a:xfrm>
        </p:grpSpPr>
        <p:grpSp>
          <p:nvGrpSpPr>
            <p:cNvPr id="36" name="组合 35"/>
            <p:cNvGrpSpPr/>
            <p:nvPr/>
          </p:nvGrpSpPr>
          <p:grpSpPr>
            <a:xfrm>
              <a:off x="3178373" y="807368"/>
              <a:ext cx="3209925" cy="3743325"/>
              <a:chOff x="3178373" y="807368"/>
              <a:chExt cx="3209925" cy="3743325"/>
            </a:xfrm>
          </p:grpSpPr>
          <p:grpSp>
            <p:nvGrpSpPr>
              <p:cNvPr id="38" name="Group 6"/>
              <p:cNvGrpSpPr>
                <a:grpSpLocks/>
              </p:cNvGrpSpPr>
              <p:nvPr/>
            </p:nvGrpSpPr>
            <p:grpSpPr bwMode="auto">
              <a:xfrm rot="5400000">
                <a:off x="2911673" y="1074068"/>
                <a:ext cx="3743325" cy="3209925"/>
                <a:chOff x="0" y="0"/>
                <a:chExt cx="3140" cy="2691"/>
              </a:xfrm>
            </p:grpSpPr>
            <p:sp>
              <p:nvSpPr>
                <p:cNvPr id="40" name="未知"/>
                <p:cNvSpPr>
                  <a:spLocks/>
                </p:cNvSpPr>
                <p:nvPr/>
              </p:nvSpPr>
              <p:spPr bwMode="auto">
                <a:xfrm>
                  <a:off x="0" y="896"/>
                  <a:ext cx="2848" cy="1795"/>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8"/>
                    <a:gd name="T181" fmla="*/ 0 h 1795"/>
                    <a:gd name="T182" fmla="*/ 2848 w 2848"/>
                    <a:gd name="T183" fmla="*/ 1795 h 179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1" y="994"/>
                      </a:lnTo>
                      <a:lnTo>
                        <a:pt x="2711" y="999"/>
                      </a:lnTo>
                      <a:lnTo>
                        <a:pt x="2702" y="1002"/>
                      </a:lnTo>
                      <a:lnTo>
                        <a:pt x="2691" y="1003"/>
                      </a:lnTo>
                      <a:lnTo>
                        <a:pt x="2681" y="1002"/>
                      </a:lnTo>
                      <a:lnTo>
                        <a:pt x="2671" y="999"/>
                      </a:lnTo>
                      <a:lnTo>
                        <a:pt x="2662" y="994"/>
                      </a:lnTo>
                      <a:lnTo>
                        <a:pt x="2653" y="987"/>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25406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cs typeface="+mn-ea"/>
                  </a:endParaRPr>
                </a:p>
              </p:txBody>
            </p:sp>
            <p:sp>
              <p:nvSpPr>
                <p:cNvPr id="41" name="未知"/>
                <p:cNvSpPr>
                  <a:spLocks/>
                </p:cNvSpPr>
                <p:nvPr/>
              </p:nvSpPr>
              <p:spPr bwMode="auto">
                <a:xfrm>
                  <a:off x="291" y="0"/>
                  <a:ext cx="2849" cy="1794"/>
                </a:xfrm>
                <a:custGeom>
                  <a:avLst/>
                  <a:gdLst>
                    <a:gd name="T0" fmla="*/ 2623 w 2849"/>
                    <a:gd name="T1" fmla="*/ 1311 h 1794"/>
                    <a:gd name="T2" fmla="*/ 2618 w 2849"/>
                    <a:gd name="T3" fmla="*/ 1208 h 1794"/>
                    <a:gd name="T4" fmla="*/ 2603 w 2849"/>
                    <a:gd name="T5" fmla="*/ 1106 h 1794"/>
                    <a:gd name="T6" fmla="*/ 2582 w 2849"/>
                    <a:gd name="T7" fmla="*/ 1008 h 1794"/>
                    <a:gd name="T8" fmla="*/ 2554 w 2849"/>
                    <a:gd name="T9" fmla="*/ 914 h 1794"/>
                    <a:gd name="T10" fmla="*/ 2518 w 2849"/>
                    <a:gd name="T11" fmla="*/ 822 h 1794"/>
                    <a:gd name="T12" fmla="*/ 2477 w 2849"/>
                    <a:gd name="T13" fmla="*/ 732 h 1794"/>
                    <a:gd name="T14" fmla="*/ 2430 w 2849"/>
                    <a:gd name="T15" fmla="*/ 647 h 1794"/>
                    <a:gd name="T16" fmla="*/ 2377 w 2849"/>
                    <a:gd name="T17" fmla="*/ 567 h 1794"/>
                    <a:gd name="T18" fmla="*/ 2318 w 2849"/>
                    <a:gd name="T19" fmla="*/ 489 h 1794"/>
                    <a:gd name="T20" fmla="*/ 2253 w 2849"/>
                    <a:gd name="T21" fmla="*/ 417 h 1794"/>
                    <a:gd name="T22" fmla="*/ 2183 w 2849"/>
                    <a:gd name="T23" fmla="*/ 350 h 1794"/>
                    <a:gd name="T24" fmla="*/ 2110 w 2849"/>
                    <a:gd name="T25" fmla="*/ 287 h 1794"/>
                    <a:gd name="T26" fmla="*/ 2031 w 2849"/>
                    <a:gd name="T27" fmla="*/ 229 h 1794"/>
                    <a:gd name="T28" fmla="*/ 1948 w 2849"/>
                    <a:gd name="T29" fmla="*/ 178 h 1794"/>
                    <a:gd name="T30" fmla="*/ 1862 w 2849"/>
                    <a:gd name="T31" fmla="*/ 132 h 1794"/>
                    <a:gd name="T32" fmla="*/ 1772 w 2849"/>
                    <a:gd name="T33" fmla="*/ 93 h 1794"/>
                    <a:gd name="T34" fmla="*/ 1679 w 2849"/>
                    <a:gd name="T35" fmla="*/ 60 h 1794"/>
                    <a:gd name="T36" fmla="*/ 1583 w 2849"/>
                    <a:gd name="T37" fmla="*/ 34 h 1794"/>
                    <a:gd name="T38" fmla="*/ 1484 w 2849"/>
                    <a:gd name="T39" fmla="*/ 15 h 1794"/>
                    <a:gd name="T40" fmla="*/ 1382 w 2849"/>
                    <a:gd name="T41" fmla="*/ 4 h 1794"/>
                    <a:gd name="T42" fmla="*/ 1278 w 2849"/>
                    <a:gd name="T43" fmla="*/ 0 h 1794"/>
                    <a:gd name="T44" fmla="*/ 1167 w 2849"/>
                    <a:gd name="T45" fmla="*/ 4 h 1794"/>
                    <a:gd name="T46" fmla="*/ 1007 w 2849"/>
                    <a:gd name="T47" fmla="*/ 27 h 1794"/>
                    <a:gd name="T48" fmla="*/ 852 w 2849"/>
                    <a:gd name="T49" fmla="*/ 68 h 1794"/>
                    <a:gd name="T50" fmla="*/ 704 w 2849"/>
                    <a:gd name="T51" fmla="*/ 128 h 1794"/>
                    <a:gd name="T52" fmla="*/ 568 w 2849"/>
                    <a:gd name="T53" fmla="*/ 203 h 1794"/>
                    <a:gd name="T54" fmla="*/ 440 w 2849"/>
                    <a:gd name="T55" fmla="*/ 293 h 1794"/>
                    <a:gd name="T56" fmla="*/ 324 w 2849"/>
                    <a:gd name="T57" fmla="*/ 397 h 1794"/>
                    <a:gd name="T58" fmla="*/ 222 w 2849"/>
                    <a:gd name="T59" fmla="*/ 514 h 1794"/>
                    <a:gd name="T60" fmla="*/ 132 w 2849"/>
                    <a:gd name="T61" fmla="*/ 641 h 1794"/>
                    <a:gd name="T62" fmla="*/ 57 w 2849"/>
                    <a:gd name="T63" fmla="*/ 779 h 1794"/>
                    <a:gd name="T64" fmla="*/ 0 w 2849"/>
                    <a:gd name="T65" fmla="*/ 927 h 1794"/>
                    <a:gd name="T66" fmla="*/ 128 w 2849"/>
                    <a:gd name="T67" fmla="*/ 801 h 1794"/>
                    <a:gd name="T68" fmla="*/ 158 w 2849"/>
                    <a:gd name="T69" fmla="*/ 791 h 1794"/>
                    <a:gd name="T70" fmla="*/ 178 w 2849"/>
                    <a:gd name="T71" fmla="*/ 795 h 1794"/>
                    <a:gd name="T72" fmla="*/ 433 w 2849"/>
                    <a:gd name="T73" fmla="*/ 1045 h 1794"/>
                    <a:gd name="T74" fmla="*/ 459 w 2849"/>
                    <a:gd name="T75" fmla="*/ 981 h 1794"/>
                    <a:gd name="T76" fmla="*/ 506 w 2849"/>
                    <a:gd name="T77" fmla="*/ 890 h 1794"/>
                    <a:gd name="T78" fmla="*/ 563 w 2849"/>
                    <a:gd name="T79" fmla="*/ 805 h 1794"/>
                    <a:gd name="T80" fmla="*/ 628 w 2849"/>
                    <a:gd name="T81" fmla="*/ 727 h 1794"/>
                    <a:gd name="T82" fmla="*/ 702 w 2849"/>
                    <a:gd name="T83" fmla="*/ 658 h 1794"/>
                    <a:gd name="T84" fmla="*/ 784 w 2849"/>
                    <a:gd name="T85" fmla="*/ 596 h 1794"/>
                    <a:gd name="T86" fmla="*/ 872 w 2849"/>
                    <a:gd name="T87" fmla="*/ 546 h 1794"/>
                    <a:gd name="T88" fmla="*/ 967 w 2849"/>
                    <a:gd name="T89" fmla="*/ 504 h 1794"/>
                    <a:gd name="T90" fmla="*/ 1066 w 2849"/>
                    <a:gd name="T91" fmla="*/ 473 h 1794"/>
                    <a:gd name="T92" fmla="*/ 1171 w 2849"/>
                    <a:gd name="T93" fmla="*/ 455 h 1794"/>
                    <a:gd name="T94" fmla="*/ 1278 w 2849"/>
                    <a:gd name="T95" fmla="*/ 448 h 1794"/>
                    <a:gd name="T96" fmla="*/ 1371 w 2849"/>
                    <a:gd name="T97" fmla="*/ 452 h 1794"/>
                    <a:gd name="T98" fmla="*/ 1503 w 2849"/>
                    <a:gd name="T99" fmla="*/ 476 h 1794"/>
                    <a:gd name="T100" fmla="*/ 1628 w 2849"/>
                    <a:gd name="T101" fmla="*/ 518 h 1794"/>
                    <a:gd name="T102" fmla="*/ 1744 w 2849"/>
                    <a:gd name="T103" fmla="*/ 577 h 1794"/>
                    <a:gd name="T104" fmla="*/ 1850 w 2849"/>
                    <a:gd name="T105" fmla="*/ 653 h 1794"/>
                    <a:gd name="T106" fmla="*/ 1943 w 2849"/>
                    <a:gd name="T107" fmla="*/ 742 h 1794"/>
                    <a:gd name="T108" fmla="*/ 2022 w 2849"/>
                    <a:gd name="T109" fmla="*/ 843 h 1794"/>
                    <a:gd name="T110" fmla="*/ 2087 w 2849"/>
                    <a:gd name="T111" fmla="*/ 956 h 1794"/>
                    <a:gd name="T112" fmla="*/ 2136 w 2849"/>
                    <a:gd name="T113" fmla="*/ 1078 h 1794"/>
                    <a:gd name="T114" fmla="*/ 2165 w 2849"/>
                    <a:gd name="T115" fmla="*/ 1208 h 1794"/>
                    <a:gd name="T116" fmla="*/ 2176 w 2849"/>
                    <a:gd name="T117" fmla="*/ 1345 h 1794"/>
                    <a:gd name="T118" fmla="*/ 2849 w 2849"/>
                    <a:gd name="T119" fmla="*/ 1345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cs typeface="+mn-ea"/>
                  </a:endParaRPr>
                </a:p>
              </p:txBody>
            </p:sp>
          </p:grpSp>
          <p:sp>
            <p:nvSpPr>
              <p:cNvPr id="39" name="WordArt 10"/>
              <p:cNvSpPr>
                <a:spLocks noChangeArrowheads="1" noChangeShapeType="1"/>
              </p:cNvSpPr>
              <p:nvPr/>
            </p:nvSpPr>
            <p:spPr bwMode="auto">
              <a:xfrm rot="16200000">
                <a:off x="3348236" y="1670968"/>
                <a:ext cx="2130425" cy="19843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75980"/>
                  </a:avLst>
                </a:prstTxWarp>
              </a:bodyPr>
              <a:lstStyle/>
              <a:p>
                <a:pPr algn="ctr"/>
                <a:r>
                  <a:rPr lang="zh-CN" altLang="en-US" sz="1067" kern="10" dirty="0">
                    <a:solidFill>
                      <a:srgbClr val="FFFFFF"/>
                    </a:solidFill>
                    <a:latin typeface="+mn-ea"/>
                    <a:cs typeface="+mn-ea"/>
                  </a:rPr>
                  <a:t>双击此处添加标题文字</a:t>
                </a:r>
              </a:p>
            </p:txBody>
          </p:sp>
        </p:grpSp>
        <p:sp>
          <p:nvSpPr>
            <p:cNvPr id="37" name="WordArt 9"/>
            <p:cNvSpPr>
              <a:spLocks noChangeArrowheads="1" noChangeShapeType="1"/>
            </p:cNvSpPr>
            <p:nvPr/>
          </p:nvSpPr>
          <p:spPr bwMode="auto">
            <a:xfrm rot="5400000">
              <a:off x="3760986" y="1553492"/>
              <a:ext cx="2414588" cy="22844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3041412"/>
                </a:avLst>
              </a:prstTxWarp>
            </a:bodyPr>
            <a:lstStyle/>
            <a:p>
              <a:pPr algn="ctr"/>
              <a:r>
                <a:rPr lang="zh-CN" altLang="en-US" sz="1067" kern="10" dirty="0">
                  <a:solidFill>
                    <a:srgbClr val="FFFFFF"/>
                  </a:solidFill>
                  <a:latin typeface="+mn-ea"/>
                  <a:cs typeface="+mn-ea"/>
                </a:rPr>
                <a:t>双击此处添加标题文字</a:t>
              </a:r>
            </a:p>
          </p:txBody>
        </p:sp>
      </p:grpSp>
      <p:grpSp>
        <p:nvGrpSpPr>
          <p:cNvPr id="42" name="组合 41"/>
          <p:cNvGrpSpPr/>
          <p:nvPr/>
        </p:nvGrpSpPr>
        <p:grpSpPr>
          <a:xfrm>
            <a:off x="8661666" y="2996307"/>
            <a:ext cx="2810935" cy="1611613"/>
            <a:chOff x="6496248" y="2247230"/>
            <a:chExt cx="2108200" cy="1208710"/>
          </a:xfrm>
        </p:grpSpPr>
        <p:sp>
          <p:nvSpPr>
            <p:cNvPr id="43" name="Line 11"/>
            <p:cNvSpPr>
              <a:spLocks noChangeShapeType="1"/>
            </p:cNvSpPr>
            <p:nvPr/>
          </p:nvSpPr>
          <p:spPr bwMode="auto">
            <a:xfrm rot="10800000">
              <a:off x="6496248" y="2661568"/>
              <a:ext cx="2108200" cy="0"/>
            </a:xfrm>
            <a:prstGeom prst="line">
              <a:avLst/>
            </a:prstGeom>
            <a:noFill/>
            <a:ln w="19050" cap="rnd">
              <a:solidFill>
                <a:srgbClr val="E46C0A"/>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latin typeface="+mn-ea"/>
                <a:cs typeface="+mn-ea"/>
              </a:endParaRPr>
            </a:p>
          </p:txBody>
        </p:sp>
        <p:sp>
          <p:nvSpPr>
            <p:cNvPr id="44" name="AutoShape 13"/>
            <p:cNvSpPr>
              <a:spLocks noChangeArrowheads="1"/>
            </p:cNvSpPr>
            <p:nvPr/>
          </p:nvSpPr>
          <p:spPr bwMode="auto">
            <a:xfrm>
              <a:off x="6732786" y="2247230"/>
              <a:ext cx="1704975" cy="358775"/>
            </a:xfrm>
            <a:prstGeom prst="roundRect">
              <a:avLst>
                <a:gd name="adj" fmla="val 16667"/>
              </a:avLst>
            </a:prstGeom>
            <a:solidFill>
              <a:srgbClr val="E46C0A"/>
            </a:solidFill>
            <a:ln w="28575">
              <a:solidFill>
                <a:srgbClr val="F2F2F2"/>
              </a:solidFill>
              <a:round/>
              <a:headEnd/>
              <a:tailEnd/>
            </a:ln>
            <a:effectLst>
              <a:outerShdw blurRad="88900" dist="75434" dir="2699985" rotWithShape="0">
                <a:scrgbClr r="0" g="0" b="0">
                  <a:alpha val="23000"/>
                </a:scrgbClr>
              </a:outerShdw>
            </a:effectLst>
          </p:spPr>
          <p:txBody>
            <a:bodyPr wrap="none" anchor="ctr"/>
            <a:lstStyle/>
            <a:p>
              <a:pPr algn="ctr">
                <a:defRPr/>
              </a:pPr>
              <a:r>
                <a:rPr lang="zh-CN" altLang="en-US" sz="1867" dirty="0">
                  <a:solidFill>
                    <a:srgbClr val="FFFFFF"/>
                  </a:solidFill>
                  <a:latin typeface="+mn-ea"/>
                  <a:cs typeface="+mn-ea"/>
                </a:rPr>
                <a:t>单击此处添加文字</a:t>
              </a:r>
            </a:p>
          </p:txBody>
        </p:sp>
        <p:sp>
          <p:nvSpPr>
            <p:cNvPr id="45" name="Rectangle 17"/>
            <p:cNvSpPr>
              <a:spLocks noChangeArrowheads="1"/>
            </p:cNvSpPr>
            <p:nvPr/>
          </p:nvSpPr>
          <p:spPr bwMode="auto">
            <a:xfrm>
              <a:off x="6768807" y="2721893"/>
              <a:ext cx="1677382"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0000"/>
                </a:lnSpc>
              </a:pPr>
              <a:r>
                <a:rPr lang="zh-CN" altLang="zh-CN" sz="1600" dirty="0">
                  <a:solidFill>
                    <a:srgbClr val="080808"/>
                  </a:solidFill>
                  <a:latin typeface="+mn-ea"/>
                  <a:ea typeface="+mn-ea"/>
                  <a:cs typeface="+mn-ea"/>
                </a:rPr>
                <a:t>单击此处添加内容文字</a:t>
              </a:r>
            </a:p>
            <a:p>
              <a:pPr algn="ctr" eaLnBrk="1" hangingPunct="1">
                <a:lnSpc>
                  <a:spcPct val="120000"/>
                </a:lnSpc>
              </a:pPr>
              <a:r>
                <a:rPr lang="zh-CN" altLang="zh-CN" sz="1600" dirty="0">
                  <a:solidFill>
                    <a:srgbClr val="080808"/>
                  </a:solidFill>
                  <a:latin typeface="+mn-ea"/>
                  <a:ea typeface="+mn-ea"/>
                  <a:cs typeface="+mn-ea"/>
                </a:rPr>
                <a:t>单击此处添加内容文字</a:t>
              </a:r>
            </a:p>
            <a:p>
              <a:pPr algn="ctr" eaLnBrk="1" hangingPunct="1">
                <a:lnSpc>
                  <a:spcPct val="120000"/>
                </a:lnSpc>
              </a:pPr>
              <a:r>
                <a:rPr lang="zh-CN" altLang="zh-CN" sz="1600" dirty="0">
                  <a:solidFill>
                    <a:srgbClr val="080808"/>
                  </a:solidFill>
                  <a:latin typeface="+mn-ea"/>
                  <a:ea typeface="+mn-ea"/>
                  <a:cs typeface="+mn-ea"/>
                </a:rPr>
                <a:t>单击此处添加内容文字</a:t>
              </a:r>
            </a:p>
          </p:txBody>
        </p:sp>
      </p:grpSp>
      <p:grpSp>
        <p:nvGrpSpPr>
          <p:cNvPr id="46" name="组合 45"/>
          <p:cNvGrpSpPr/>
          <p:nvPr/>
        </p:nvGrpSpPr>
        <p:grpSpPr>
          <a:xfrm>
            <a:off x="1071300" y="2994192"/>
            <a:ext cx="3037417" cy="1613729"/>
            <a:chOff x="803473" y="2245643"/>
            <a:chExt cx="2278063" cy="1210297"/>
          </a:xfrm>
        </p:grpSpPr>
        <p:sp>
          <p:nvSpPr>
            <p:cNvPr id="47" name="AutoShape 14"/>
            <p:cNvSpPr>
              <a:spLocks noChangeArrowheads="1"/>
            </p:cNvSpPr>
            <p:nvPr/>
          </p:nvSpPr>
          <p:spPr bwMode="auto">
            <a:xfrm>
              <a:off x="1066998" y="2245643"/>
              <a:ext cx="1704975" cy="358775"/>
            </a:xfrm>
            <a:prstGeom prst="roundRect">
              <a:avLst>
                <a:gd name="adj" fmla="val 16667"/>
              </a:avLst>
            </a:prstGeom>
            <a:solidFill>
              <a:srgbClr val="254061"/>
            </a:solidFill>
            <a:ln w="28575">
              <a:solidFill>
                <a:srgbClr val="F2F2F2"/>
              </a:solidFill>
              <a:round/>
              <a:headEnd/>
              <a:tailEnd/>
            </a:ln>
            <a:effectLst>
              <a:outerShdw blurRad="88900" dist="75434" dir="2699985" rotWithShape="0">
                <a:scrgbClr r="0" g="0" b="0">
                  <a:alpha val="23000"/>
                </a:scrgbClr>
              </a:outerShdw>
            </a:effectLst>
          </p:spPr>
          <p:txBody>
            <a:bodyPr wrap="none" anchor="ctr"/>
            <a:lstStyle/>
            <a:p>
              <a:pPr algn="ctr">
                <a:defRPr/>
              </a:pPr>
              <a:r>
                <a:rPr lang="zh-CN" altLang="en-US" sz="1867" dirty="0">
                  <a:solidFill>
                    <a:srgbClr val="FFFFFF"/>
                  </a:solidFill>
                  <a:latin typeface="+mn-ea"/>
                  <a:cs typeface="+mn-ea"/>
                </a:rPr>
                <a:t>单击此处添加文字</a:t>
              </a:r>
            </a:p>
          </p:txBody>
        </p:sp>
        <p:sp>
          <p:nvSpPr>
            <p:cNvPr id="48" name="Line 15"/>
            <p:cNvSpPr>
              <a:spLocks noChangeShapeType="1"/>
            </p:cNvSpPr>
            <p:nvPr/>
          </p:nvSpPr>
          <p:spPr bwMode="auto">
            <a:xfrm>
              <a:off x="803473" y="2659980"/>
              <a:ext cx="2278063" cy="0"/>
            </a:xfrm>
            <a:prstGeom prst="line">
              <a:avLst/>
            </a:prstGeom>
            <a:noFill/>
            <a:ln w="19050" cap="rnd">
              <a:solidFill>
                <a:srgbClr val="254061"/>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latin typeface="+mn-ea"/>
                <a:cs typeface="+mn-ea"/>
              </a:endParaRPr>
            </a:p>
          </p:txBody>
        </p:sp>
        <p:sp>
          <p:nvSpPr>
            <p:cNvPr id="49" name="Rectangle 18"/>
            <p:cNvSpPr>
              <a:spLocks noChangeArrowheads="1"/>
            </p:cNvSpPr>
            <p:nvPr/>
          </p:nvSpPr>
          <p:spPr bwMode="auto">
            <a:xfrm>
              <a:off x="1091907" y="2721893"/>
              <a:ext cx="1677383"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0000"/>
                </a:lnSpc>
              </a:pPr>
              <a:r>
                <a:rPr lang="zh-CN" altLang="zh-CN" sz="1600" dirty="0">
                  <a:solidFill>
                    <a:srgbClr val="080808"/>
                  </a:solidFill>
                  <a:latin typeface="+mn-ea"/>
                  <a:ea typeface="+mn-ea"/>
                  <a:cs typeface="+mn-ea"/>
                </a:rPr>
                <a:t>单击此处添加内容文字</a:t>
              </a:r>
            </a:p>
            <a:p>
              <a:pPr algn="ctr" eaLnBrk="1" hangingPunct="1">
                <a:lnSpc>
                  <a:spcPct val="120000"/>
                </a:lnSpc>
              </a:pPr>
              <a:r>
                <a:rPr lang="zh-CN" altLang="zh-CN" sz="1600" dirty="0">
                  <a:solidFill>
                    <a:srgbClr val="080808"/>
                  </a:solidFill>
                  <a:latin typeface="+mn-ea"/>
                  <a:ea typeface="+mn-ea"/>
                  <a:cs typeface="+mn-ea"/>
                </a:rPr>
                <a:t>单击此处添加内容文字</a:t>
              </a:r>
            </a:p>
            <a:p>
              <a:pPr algn="ctr" eaLnBrk="1" hangingPunct="1">
                <a:lnSpc>
                  <a:spcPct val="120000"/>
                </a:lnSpc>
              </a:pPr>
              <a:r>
                <a:rPr lang="zh-CN" altLang="zh-CN" sz="1600" dirty="0">
                  <a:solidFill>
                    <a:srgbClr val="080808"/>
                  </a:solidFill>
                  <a:latin typeface="+mn-ea"/>
                  <a:ea typeface="+mn-ea"/>
                  <a:cs typeface="+mn-ea"/>
                </a:rPr>
                <a:t>单击此处添加内容文字</a:t>
              </a:r>
            </a:p>
          </p:txBody>
        </p:sp>
      </p:grpSp>
      <p:sp>
        <p:nvSpPr>
          <p:cNvPr id="21"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2" name="文本框 21"/>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0171780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8" presetClass="emph" presetSubtype="0" fill="hold" nodeType="afterEffect">
                                  <p:stCondLst>
                                    <p:cond delay="0"/>
                                  </p:stCondLst>
                                  <p:childTnLst>
                                    <p:animRot by="21600000">
                                      <p:cBhvr>
                                        <p:cTn id="18" dur="2000" fill="hold"/>
                                        <p:tgtEl>
                                          <p:spTgt spid="35"/>
                                        </p:tgtEl>
                                        <p:attrNameLst>
                                          <p:attrName>r</p:attrName>
                                        </p:attrNameLst>
                                      </p:cBhvr>
                                    </p:animRot>
                                  </p:childTnLst>
                                </p:cTn>
                              </p:par>
                              <p:par>
                                <p:cTn id="19" presetID="2" presetClass="entr" presetSubtype="2"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1+#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2" presetClass="entr" presetSubtype="4"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1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893484" y="4891419"/>
            <a:ext cx="5975349" cy="0"/>
          </a:xfrm>
          <a:prstGeom prst="line">
            <a:avLst/>
          </a:prstGeom>
          <a:ln w="9525">
            <a:solidFill>
              <a:srgbClr val="25406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a:grpSpLocks/>
          </p:cNvGrpSpPr>
          <p:nvPr/>
        </p:nvGrpSpPr>
        <p:grpSpPr bwMode="auto">
          <a:xfrm>
            <a:off x="2207686" y="3678568"/>
            <a:ext cx="1367367" cy="1831663"/>
            <a:chOff x="2208213" y="3624263"/>
            <a:chExt cx="1366837" cy="1830363"/>
          </a:xfrm>
        </p:grpSpPr>
        <p:sp>
          <p:nvSpPr>
            <p:cNvPr id="7" name="椭圆 6"/>
            <p:cNvSpPr>
              <a:spLocks noChangeAspect="1"/>
            </p:cNvSpPr>
            <p:nvPr/>
          </p:nvSpPr>
          <p:spPr>
            <a:xfrm>
              <a:off x="2826040" y="4772798"/>
              <a:ext cx="131182" cy="129024"/>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8" name="TextBox 160"/>
            <p:cNvSpPr txBox="1">
              <a:spLocks noChangeArrowheads="1"/>
            </p:cNvSpPr>
            <p:nvPr/>
          </p:nvSpPr>
          <p:spPr bwMode="auto">
            <a:xfrm>
              <a:off x="2580602" y="4863749"/>
              <a:ext cx="581857" cy="276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2008</a:t>
              </a:r>
              <a:endParaRPr lang="zh-CN" altLang="en-US" sz="1200">
                <a:solidFill>
                  <a:srgbClr val="969696"/>
                </a:solidFill>
                <a:latin typeface="+mn-ea"/>
                <a:ea typeface="+mn-ea"/>
                <a:cs typeface="+mn-ea"/>
              </a:endParaRPr>
            </a:p>
          </p:txBody>
        </p:sp>
        <p:sp>
          <p:nvSpPr>
            <p:cNvPr id="9" name="饼形 3"/>
            <p:cNvSpPr/>
            <p:nvPr/>
          </p:nvSpPr>
          <p:spPr>
            <a:xfrm rot="10800000">
              <a:off x="2267457" y="4229200"/>
              <a:ext cx="1248350" cy="357463"/>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10" name="三十二角星 9"/>
            <p:cNvSpPr/>
            <p:nvPr/>
          </p:nvSpPr>
          <p:spPr>
            <a:xfrm>
              <a:off x="2608107" y="3624263"/>
              <a:ext cx="488761" cy="486488"/>
            </a:xfrm>
            <a:prstGeom prst="star32">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dirty="0">
                <a:solidFill>
                  <a:schemeClr val="tx1"/>
                </a:solidFill>
                <a:latin typeface="+mn-ea"/>
                <a:cs typeface="+mn-ea"/>
              </a:endParaRPr>
            </a:p>
          </p:txBody>
        </p:sp>
        <p:sp>
          <p:nvSpPr>
            <p:cNvPr id="11" name="文本框 30"/>
            <p:cNvSpPr txBox="1">
              <a:spLocks noChangeArrowheads="1"/>
            </p:cNvSpPr>
            <p:nvPr/>
          </p:nvSpPr>
          <p:spPr bwMode="auto">
            <a:xfrm>
              <a:off x="2208213" y="5075239"/>
              <a:ext cx="1366837" cy="3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grpSp>
        <p:nvGrpSpPr>
          <p:cNvPr id="12" name="组合 11"/>
          <p:cNvGrpSpPr>
            <a:grpSpLocks/>
          </p:cNvGrpSpPr>
          <p:nvPr/>
        </p:nvGrpSpPr>
        <p:grpSpPr bwMode="auto">
          <a:xfrm>
            <a:off x="3405719" y="3858487"/>
            <a:ext cx="1367367" cy="1651842"/>
            <a:chOff x="3406775" y="3803650"/>
            <a:chExt cx="1366838" cy="1651064"/>
          </a:xfrm>
        </p:grpSpPr>
        <p:sp>
          <p:nvSpPr>
            <p:cNvPr id="13" name="椭圆 12"/>
            <p:cNvSpPr>
              <a:spLocks noChangeAspect="1"/>
            </p:cNvSpPr>
            <p:nvPr/>
          </p:nvSpPr>
          <p:spPr>
            <a:xfrm>
              <a:off x="4024603" y="4757817"/>
              <a:ext cx="131183" cy="131172"/>
            </a:xfrm>
            <a:prstGeom prst="ellipse">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14" name="TextBox 161"/>
            <p:cNvSpPr txBox="1">
              <a:spLocks noChangeArrowheads="1"/>
            </p:cNvSpPr>
            <p:nvPr/>
          </p:nvSpPr>
          <p:spPr bwMode="auto">
            <a:xfrm>
              <a:off x="3817250" y="4882642"/>
              <a:ext cx="583974" cy="27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2009</a:t>
              </a:r>
              <a:endParaRPr lang="zh-CN" altLang="en-US" sz="1200">
                <a:solidFill>
                  <a:srgbClr val="969696"/>
                </a:solidFill>
                <a:latin typeface="+mn-ea"/>
                <a:ea typeface="+mn-ea"/>
                <a:cs typeface="+mn-ea"/>
              </a:endParaRPr>
            </a:p>
          </p:txBody>
        </p:sp>
        <p:sp>
          <p:nvSpPr>
            <p:cNvPr id="15" name="饼形 3"/>
            <p:cNvSpPr/>
            <p:nvPr/>
          </p:nvSpPr>
          <p:spPr>
            <a:xfrm rot="10800000">
              <a:off x="3466019" y="3803650"/>
              <a:ext cx="1248350" cy="782798"/>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16" name="文本框 31"/>
            <p:cNvSpPr txBox="1">
              <a:spLocks noChangeArrowheads="1"/>
            </p:cNvSpPr>
            <p:nvPr/>
          </p:nvSpPr>
          <p:spPr bwMode="auto">
            <a:xfrm>
              <a:off x="3406775" y="5075237"/>
              <a:ext cx="1366838" cy="37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grpSp>
        <p:nvGrpSpPr>
          <p:cNvPr id="17" name="组合 16"/>
          <p:cNvGrpSpPr>
            <a:grpSpLocks/>
          </p:cNvGrpSpPr>
          <p:nvPr/>
        </p:nvGrpSpPr>
        <p:grpSpPr bwMode="auto">
          <a:xfrm>
            <a:off x="4603752" y="3358953"/>
            <a:ext cx="1369483" cy="2151520"/>
            <a:chOff x="4603750" y="3303588"/>
            <a:chExt cx="1368425" cy="2151260"/>
          </a:xfrm>
        </p:grpSpPr>
        <p:sp>
          <p:nvSpPr>
            <p:cNvPr id="18" name="椭圆 17"/>
            <p:cNvSpPr>
              <a:spLocks noChangeAspect="1"/>
            </p:cNvSpPr>
            <p:nvPr/>
          </p:nvSpPr>
          <p:spPr>
            <a:xfrm>
              <a:off x="5223454" y="4757562"/>
              <a:ext cx="129018" cy="131217"/>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19" name="TextBox 162"/>
            <p:cNvSpPr txBox="1">
              <a:spLocks noChangeArrowheads="1"/>
            </p:cNvSpPr>
            <p:nvPr/>
          </p:nvSpPr>
          <p:spPr bwMode="auto">
            <a:xfrm>
              <a:off x="5014066" y="4863382"/>
              <a:ext cx="585863" cy="276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2010</a:t>
              </a:r>
              <a:endParaRPr lang="zh-CN" altLang="en-US" sz="1200">
                <a:solidFill>
                  <a:srgbClr val="969696"/>
                </a:solidFill>
                <a:latin typeface="+mn-ea"/>
                <a:ea typeface="+mn-ea"/>
                <a:cs typeface="+mn-ea"/>
              </a:endParaRPr>
            </a:p>
          </p:txBody>
        </p:sp>
        <p:sp>
          <p:nvSpPr>
            <p:cNvPr id="20" name="饼形 3"/>
            <p:cNvSpPr/>
            <p:nvPr/>
          </p:nvSpPr>
          <p:spPr>
            <a:xfrm rot="10800000">
              <a:off x="4665085" y="3303588"/>
              <a:ext cx="1247869" cy="1282545"/>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21" name="文本框 32"/>
            <p:cNvSpPr txBox="1">
              <a:spLocks noChangeArrowheads="1"/>
            </p:cNvSpPr>
            <p:nvPr/>
          </p:nvSpPr>
          <p:spPr bwMode="auto">
            <a:xfrm>
              <a:off x="4603750" y="5075238"/>
              <a:ext cx="1368425" cy="37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grpSp>
        <p:nvGrpSpPr>
          <p:cNvPr id="22" name="组合 21"/>
          <p:cNvGrpSpPr>
            <a:grpSpLocks/>
          </p:cNvGrpSpPr>
          <p:nvPr/>
        </p:nvGrpSpPr>
        <p:grpSpPr bwMode="auto">
          <a:xfrm>
            <a:off x="5801785" y="2715488"/>
            <a:ext cx="1369483" cy="2794921"/>
            <a:chOff x="5802313" y="2660650"/>
            <a:chExt cx="1368425" cy="2794138"/>
          </a:xfrm>
        </p:grpSpPr>
        <p:sp>
          <p:nvSpPr>
            <p:cNvPr id="23" name="椭圆 22"/>
            <p:cNvSpPr>
              <a:spLocks noChangeAspect="1"/>
            </p:cNvSpPr>
            <p:nvPr/>
          </p:nvSpPr>
          <p:spPr>
            <a:xfrm>
              <a:off x="6422017" y="4766142"/>
              <a:ext cx="129018" cy="129081"/>
            </a:xfrm>
            <a:prstGeom prst="ellipse">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24" name="TextBox 163"/>
            <p:cNvSpPr txBox="1">
              <a:spLocks noChangeArrowheads="1"/>
            </p:cNvSpPr>
            <p:nvPr/>
          </p:nvSpPr>
          <p:spPr bwMode="auto">
            <a:xfrm>
              <a:off x="6212629" y="4882527"/>
              <a:ext cx="583749" cy="276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2011</a:t>
              </a:r>
              <a:endParaRPr lang="zh-CN" altLang="en-US" sz="1200">
                <a:solidFill>
                  <a:srgbClr val="969696"/>
                </a:solidFill>
                <a:latin typeface="+mn-ea"/>
                <a:ea typeface="+mn-ea"/>
                <a:cs typeface="+mn-ea"/>
              </a:endParaRPr>
            </a:p>
          </p:txBody>
        </p:sp>
        <p:sp>
          <p:nvSpPr>
            <p:cNvPr id="25" name="饼形 3"/>
            <p:cNvSpPr/>
            <p:nvPr/>
          </p:nvSpPr>
          <p:spPr>
            <a:xfrm rot="10800000">
              <a:off x="5863648" y="2660650"/>
              <a:ext cx="1247869" cy="1925627"/>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26" name="文本框 33"/>
            <p:cNvSpPr txBox="1">
              <a:spLocks noChangeArrowheads="1"/>
            </p:cNvSpPr>
            <p:nvPr/>
          </p:nvSpPr>
          <p:spPr bwMode="auto">
            <a:xfrm>
              <a:off x="5802313" y="5075238"/>
              <a:ext cx="1368425" cy="3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grpSp>
        <p:nvGrpSpPr>
          <p:cNvPr id="27" name="组合 26"/>
          <p:cNvGrpSpPr>
            <a:grpSpLocks/>
          </p:cNvGrpSpPr>
          <p:nvPr/>
        </p:nvGrpSpPr>
        <p:grpSpPr bwMode="auto">
          <a:xfrm>
            <a:off x="7001935" y="2359887"/>
            <a:ext cx="1367367" cy="3150535"/>
            <a:chOff x="7000875" y="2305050"/>
            <a:chExt cx="1368425" cy="3149751"/>
          </a:xfrm>
        </p:grpSpPr>
        <p:sp>
          <p:nvSpPr>
            <p:cNvPr id="28" name="椭圆 27"/>
            <p:cNvSpPr>
              <a:spLocks noChangeAspect="1"/>
            </p:cNvSpPr>
            <p:nvPr/>
          </p:nvSpPr>
          <p:spPr>
            <a:xfrm>
              <a:off x="7619420" y="4772469"/>
              <a:ext cx="131335" cy="129084"/>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29" name="TextBox 164"/>
            <p:cNvSpPr txBox="1">
              <a:spLocks noChangeArrowheads="1"/>
            </p:cNvSpPr>
            <p:nvPr/>
          </p:nvSpPr>
          <p:spPr bwMode="auto">
            <a:xfrm>
              <a:off x="7394880" y="4882508"/>
              <a:ext cx="582535" cy="276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2012</a:t>
              </a:r>
              <a:endParaRPr lang="zh-CN" altLang="en-US" sz="1200">
                <a:solidFill>
                  <a:srgbClr val="969696"/>
                </a:solidFill>
                <a:latin typeface="+mn-ea"/>
                <a:ea typeface="+mn-ea"/>
                <a:cs typeface="+mn-ea"/>
              </a:endParaRPr>
            </a:p>
          </p:txBody>
        </p:sp>
        <p:sp>
          <p:nvSpPr>
            <p:cNvPr id="30" name="饼形 3"/>
            <p:cNvSpPr/>
            <p:nvPr/>
          </p:nvSpPr>
          <p:spPr>
            <a:xfrm rot="10800000">
              <a:off x="7060188" y="2305050"/>
              <a:ext cx="1249800" cy="2281198"/>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34" name="文本框 34"/>
            <p:cNvSpPr txBox="1">
              <a:spLocks noChangeArrowheads="1"/>
            </p:cNvSpPr>
            <p:nvPr/>
          </p:nvSpPr>
          <p:spPr bwMode="auto">
            <a:xfrm>
              <a:off x="7000875" y="5075239"/>
              <a:ext cx="1368425" cy="3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grpSp>
        <p:nvGrpSpPr>
          <p:cNvPr id="35" name="组合 34"/>
          <p:cNvGrpSpPr>
            <a:grpSpLocks/>
          </p:cNvGrpSpPr>
          <p:nvPr/>
        </p:nvGrpSpPr>
        <p:grpSpPr bwMode="auto">
          <a:xfrm>
            <a:off x="8185153" y="890920"/>
            <a:ext cx="1367367" cy="4619486"/>
            <a:chOff x="8185150" y="836613"/>
            <a:chExt cx="1366838" cy="4618173"/>
          </a:xfrm>
        </p:grpSpPr>
        <p:sp>
          <p:nvSpPr>
            <p:cNvPr id="36" name="椭圆 35"/>
            <p:cNvSpPr>
              <a:spLocks noChangeAspect="1"/>
            </p:cNvSpPr>
            <p:nvPr/>
          </p:nvSpPr>
          <p:spPr>
            <a:xfrm>
              <a:off x="8802978" y="4766145"/>
              <a:ext cx="131183" cy="129081"/>
            </a:xfrm>
            <a:prstGeom prst="ellipse">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37" name="TextBox 165"/>
            <p:cNvSpPr txBox="1">
              <a:spLocks noChangeArrowheads="1"/>
            </p:cNvSpPr>
            <p:nvPr/>
          </p:nvSpPr>
          <p:spPr bwMode="auto">
            <a:xfrm>
              <a:off x="8576581" y="4882529"/>
              <a:ext cx="583974" cy="276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1200">
                  <a:solidFill>
                    <a:srgbClr val="969696"/>
                  </a:solidFill>
                  <a:latin typeface="+mn-ea"/>
                  <a:ea typeface="+mn-ea"/>
                  <a:cs typeface="+mn-ea"/>
                </a:rPr>
                <a:t>2013</a:t>
              </a:r>
              <a:endParaRPr lang="zh-CN" altLang="en-US" sz="1200">
                <a:solidFill>
                  <a:srgbClr val="969696"/>
                </a:solidFill>
                <a:latin typeface="+mn-ea"/>
                <a:ea typeface="+mn-ea"/>
                <a:cs typeface="+mn-ea"/>
              </a:endParaRPr>
            </a:p>
          </p:txBody>
        </p:sp>
        <p:sp>
          <p:nvSpPr>
            <p:cNvPr id="38" name="饼形 3"/>
            <p:cNvSpPr/>
            <p:nvPr/>
          </p:nvSpPr>
          <p:spPr>
            <a:xfrm rot="10800000">
              <a:off x="8244394" y="1376209"/>
              <a:ext cx="1248350" cy="3212187"/>
            </a:xfrm>
            <a:custGeom>
              <a:avLst/>
              <a:gdLst/>
              <a:ahLst/>
              <a:cxnLst/>
              <a:rect l="l" t="t" r="r" b="b"/>
              <a:pathLst>
                <a:path w="939558" h="2732921">
                  <a:moveTo>
                    <a:pt x="469574" y="2732900"/>
                  </a:moveTo>
                  <a:cubicBezTo>
                    <a:pt x="366411" y="2728370"/>
                    <a:pt x="263486" y="2011705"/>
                    <a:pt x="238155" y="586285"/>
                  </a:cubicBezTo>
                  <a:lnTo>
                    <a:pt x="238030" y="586285"/>
                  </a:lnTo>
                  <a:lnTo>
                    <a:pt x="237908" y="586285"/>
                  </a:lnTo>
                  <a:lnTo>
                    <a:pt x="237908" y="583478"/>
                  </a:lnTo>
                  <a:cubicBezTo>
                    <a:pt x="236491" y="260766"/>
                    <a:pt x="130614" y="401"/>
                    <a:pt x="243" y="401"/>
                  </a:cubicBezTo>
                  <a:lnTo>
                    <a:pt x="0" y="461"/>
                  </a:lnTo>
                  <a:lnTo>
                    <a:pt x="0" y="0"/>
                  </a:lnTo>
                  <a:lnTo>
                    <a:pt x="237908" y="0"/>
                  </a:lnTo>
                  <a:lnTo>
                    <a:pt x="472303" y="0"/>
                  </a:lnTo>
                  <a:lnTo>
                    <a:pt x="475816" y="0"/>
                  </a:lnTo>
                  <a:lnTo>
                    <a:pt x="475816" y="227"/>
                  </a:lnTo>
                  <a:lnTo>
                    <a:pt x="701650" y="227"/>
                  </a:lnTo>
                  <a:lnTo>
                    <a:pt x="939558" y="227"/>
                  </a:lnTo>
                  <a:lnTo>
                    <a:pt x="939558" y="689"/>
                  </a:lnTo>
                  <a:lnTo>
                    <a:pt x="939315" y="628"/>
                  </a:lnTo>
                  <a:cubicBezTo>
                    <a:pt x="814690" y="628"/>
                    <a:pt x="712449" y="238872"/>
                    <a:pt x="703543" y="542189"/>
                  </a:cubicBezTo>
                  <a:cubicBezTo>
                    <a:pt x="679240" y="2008441"/>
                    <a:pt x="574285" y="2737497"/>
                    <a:pt x="469574" y="2732900"/>
                  </a:cubicBezTo>
                  <a:close/>
                </a:path>
              </a:pathLst>
            </a:cu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solidFill>
                <a:latin typeface="+mn-ea"/>
                <a:cs typeface="+mn-ea"/>
              </a:endParaRPr>
            </a:p>
          </p:txBody>
        </p:sp>
        <p:sp>
          <p:nvSpPr>
            <p:cNvPr id="39" name="三十二角星 38"/>
            <p:cNvSpPr/>
            <p:nvPr/>
          </p:nvSpPr>
          <p:spPr>
            <a:xfrm>
              <a:off x="8625246" y="836613"/>
              <a:ext cx="486645" cy="488810"/>
            </a:xfrm>
            <a:prstGeom prst="star32">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dirty="0">
                <a:solidFill>
                  <a:schemeClr val="tx1"/>
                </a:solidFill>
                <a:latin typeface="+mn-ea"/>
                <a:cs typeface="+mn-ea"/>
              </a:endParaRPr>
            </a:p>
          </p:txBody>
        </p:sp>
        <p:sp>
          <p:nvSpPr>
            <p:cNvPr id="40" name="文本框 35"/>
            <p:cNvSpPr txBox="1">
              <a:spLocks noChangeArrowheads="1"/>
            </p:cNvSpPr>
            <p:nvPr/>
          </p:nvSpPr>
          <p:spPr bwMode="auto">
            <a:xfrm>
              <a:off x="8185150" y="5075238"/>
              <a:ext cx="1366838" cy="379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969696"/>
                  </a:solidFill>
                  <a:latin typeface="+mn-ea"/>
                  <a:ea typeface="+mn-ea"/>
                  <a:cs typeface="+mn-ea"/>
                </a:rPr>
                <a:t>标题文字</a:t>
              </a:r>
            </a:p>
          </p:txBody>
        </p:sp>
      </p:grpSp>
      <p:sp>
        <p:nvSpPr>
          <p:cNvPr id="41"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42" name="文本框 41"/>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5237829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1000"/>
                                        <p:tgtEl>
                                          <p:spTgt spid="35"/>
                                        </p:tgtEl>
                                      </p:cBhvr>
                                    </p:animEffect>
                                    <p:anim calcmode="lin" valueType="num">
                                      <p:cBhvr>
                                        <p:cTn id="44" dur="1000" fill="hold"/>
                                        <p:tgtEl>
                                          <p:spTgt spid="35"/>
                                        </p:tgtEl>
                                        <p:attrNameLst>
                                          <p:attrName>ppt_x</p:attrName>
                                        </p:attrNameLst>
                                      </p:cBhvr>
                                      <p:tavLst>
                                        <p:tav tm="0">
                                          <p:val>
                                            <p:strVal val="#ppt_x"/>
                                          </p:val>
                                        </p:tav>
                                        <p:tav tm="100000">
                                          <p:val>
                                            <p:strVal val="#ppt_x"/>
                                          </p:val>
                                        </p:tav>
                                      </p:tavLst>
                                    </p:anim>
                                    <p:anim calcmode="lin" valueType="num">
                                      <p:cBhvr>
                                        <p:cTn id="45" dur="1000" fill="hold"/>
                                        <p:tgtEl>
                                          <p:spTgt spid="3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22" presetClass="entr" presetSubtype="4"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down)">
                                      <p:cBhvr>
                                        <p:cTn id="49" dur="1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48"/>
          <p:cNvGrpSpPr>
            <a:grpSpLocks/>
          </p:cNvGrpSpPr>
          <p:nvPr>
            <p:custDataLst>
              <p:tags r:id="rId1"/>
            </p:custDataLst>
          </p:nvPr>
        </p:nvGrpSpPr>
        <p:grpSpPr bwMode="auto">
          <a:xfrm>
            <a:off x="1578252" y="1367072"/>
            <a:ext cx="9001000" cy="4654216"/>
            <a:chOff x="1556" y="1661"/>
            <a:chExt cx="4066" cy="2204"/>
          </a:xfrm>
          <a:solidFill>
            <a:schemeClr val="bg1">
              <a:lumMod val="65000"/>
            </a:schemeClr>
          </a:solidFill>
        </p:grpSpPr>
        <p:grpSp>
          <p:nvGrpSpPr>
            <p:cNvPr id="6" name="Group 249"/>
            <p:cNvGrpSpPr>
              <a:grpSpLocks/>
            </p:cNvGrpSpPr>
            <p:nvPr/>
          </p:nvGrpSpPr>
          <p:grpSpPr bwMode="auto">
            <a:xfrm>
              <a:off x="3926" y="1661"/>
              <a:ext cx="1696" cy="2204"/>
              <a:chOff x="1136" y="1661"/>
              <a:chExt cx="1696" cy="2204"/>
            </a:xfrm>
            <a:grpFill/>
          </p:grpSpPr>
          <p:sp>
            <p:nvSpPr>
              <p:cNvPr id="188" name="Freeform 250"/>
              <p:cNvSpPr>
                <a:spLocks/>
              </p:cNvSpPr>
              <p:nvPr/>
            </p:nvSpPr>
            <p:spPr bwMode="auto">
              <a:xfrm>
                <a:off x="2233" y="2849"/>
                <a:ext cx="16" cy="5"/>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9" name="Freeform 251"/>
              <p:cNvSpPr>
                <a:spLocks/>
              </p:cNvSpPr>
              <p:nvPr/>
            </p:nvSpPr>
            <p:spPr bwMode="auto">
              <a:xfrm>
                <a:off x="2166" y="3361"/>
                <a:ext cx="214" cy="446"/>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0" name="Freeform 252"/>
              <p:cNvSpPr>
                <a:spLocks/>
              </p:cNvSpPr>
              <p:nvPr/>
            </p:nvSpPr>
            <p:spPr bwMode="auto">
              <a:xfrm>
                <a:off x="2218" y="3814"/>
                <a:ext cx="37" cy="37"/>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1" name="Freeform 253"/>
              <p:cNvSpPr>
                <a:spLocks/>
              </p:cNvSpPr>
              <p:nvPr/>
            </p:nvSpPr>
            <p:spPr bwMode="auto">
              <a:xfrm>
                <a:off x="2207" y="3204"/>
                <a:ext cx="129" cy="172"/>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2" name="Freeform 254"/>
              <p:cNvSpPr>
                <a:spLocks/>
              </p:cNvSpPr>
              <p:nvPr/>
            </p:nvSpPr>
            <p:spPr bwMode="auto">
              <a:xfrm>
                <a:off x="2161" y="3019"/>
                <a:ext cx="424" cy="50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3" name="Freeform 255"/>
              <p:cNvSpPr>
                <a:spLocks/>
              </p:cNvSpPr>
              <p:nvPr/>
            </p:nvSpPr>
            <p:spPr bwMode="auto">
              <a:xfrm>
                <a:off x="1995" y="2849"/>
                <a:ext cx="8" cy="33"/>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4" name="Freeform 256"/>
              <p:cNvSpPr>
                <a:spLocks/>
              </p:cNvSpPr>
              <p:nvPr/>
            </p:nvSpPr>
            <p:spPr bwMode="auto">
              <a:xfrm>
                <a:off x="1430" y="1975"/>
                <a:ext cx="929" cy="549"/>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5" name="Freeform 257"/>
              <p:cNvSpPr>
                <a:spLocks/>
              </p:cNvSpPr>
              <p:nvPr/>
            </p:nvSpPr>
            <p:spPr bwMode="auto">
              <a:xfrm>
                <a:off x="1569" y="2386"/>
                <a:ext cx="54" cy="36"/>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6" name="Freeform 258"/>
              <p:cNvSpPr>
                <a:spLocks/>
              </p:cNvSpPr>
              <p:nvPr/>
            </p:nvSpPr>
            <p:spPr bwMode="auto">
              <a:xfrm>
                <a:off x="1594" y="1911"/>
                <a:ext cx="114" cy="83"/>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7" name="Freeform 259"/>
              <p:cNvSpPr>
                <a:spLocks/>
              </p:cNvSpPr>
              <p:nvPr/>
            </p:nvSpPr>
            <p:spPr bwMode="auto">
              <a:xfrm>
                <a:off x="1628" y="1835"/>
                <a:ext cx="79" cy="46"/>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8" name="Freeform 260"/>
              <p:cNvSpPr>
                <a:spLocks/>
              </p:cNvSpPr>
              <p:nvPr/>
            </p:nvSpPr>
            <p:spPr bwMode="auto">
              <a:xfrm>
                <a:off x="1670" y="1941"/>
                <a:ext cx="195" cy="1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9" name="Freeform 261"/>
              <p:cNvSpPr>
                <a:spLocks/>
              </p:cNvSpPr>
              <p:nvPr/>
            </p:nvSpPr>
            <p:spPr bwMode="auto">
              <a:xfrm>
                <a:off x="1683" y="1853"/>
                <a:ext cx="134" cy="62"/>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0" name="Freeform 262"/>
              <p:cNvSpPr>
                <a:spLocks/>
              </p:cNvSpPr>
              <p:nvPr/>
            </p:nvSpPr>
            <p:spPr bwMode="auto">
              <a:xfrm>
                <a:off x="1817" y="1788"/>
                <a:ext cx="69" cy="38"/>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1" name="Freeform 263"/>
              <p:cNvSpPr>
                <a:spLocks/>
              </p:cNvSpPr>
              <p:nvPr/>
            </p:nvSpPr>
            <p:spPr bwMode="auto">
              <a:xfrm>
                <a:off x="1848" y="1861"/>
                <a:ext cx="56" cy="39"/>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2" name="Freeform 264"/>
              <p:cNvSpPr>
                <a:spLocks/>
              </p:cNvSpPr>
              <p:nvPr/>
            </p:nvSpPr>
            <p:spPr bwMode="auto">
              <a:xfrm>
                <a:off x="1849" y="1929"/>
                <a:ext cx="65" cy="61"/>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3" name="Freeform 265"/>
              <p:cNvSpPr>
                <a:spLocks/>
              </p:cNvSpPr>
              <p:nvPr/>
            </p:nvSpPr>
            <p:spPr bwMode="auto">
              <a:xfrm>
                <a:off x="1895" y="1798"/>
                <a:ext cx="39" cy="31"/>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4" name="Freeform 266"/>
              <p:cNvSpPr>
                <a:spLocks/>
              </p:cNvSpPr>
              <p:nvPr/>
            </p:nvSpPr>
            <p:spPr bwMode="auto">
              <a:xfrm>
                <a:off x="1909" y="1846"/>
                <a:ext cx="188" cy="69"/>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5" name="Freeform 267"/>
              <p:cNvSpPr>
                <a:spLocks/>
              </p:cNvSpPr>
              <p:nvPr/>
            </p:nvSpPr>
            <p:spPr bwMode="auto">
              <a:xfrm>
                <a:off x="1917" y="1728"/>
                <a:ext cx="121" cy="92"/>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6" name="Freeform 268"/>
              <p:cNvSpPr>
                <a:spLocks/>
              </p:cNvSpPr>
              <p:nvPr/>
            </p:nvSpPr>
            <p:spPr bwMode="auto">
              <a:xfrm>
                <a:off x="1917" y="1886"/>
                <a:ext cx="29" cy="24"/>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7" name="Freeform 269"/>
              <p:cNvSpPr>
                <a:spLocks/>
              </p:cNvSpPr>
              <p:nvPr/>
            </p:nvSpPr>
            <p:spPr bwMode="auto">
              <a:xfrm>
                <a:off x="1918" y="1829"/>
                <a:ext cx="32" cy="8"/>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8" name="Freeform 270"/>
              <p:cNvSpPr>
                <a:spLocks/>
              </p:cNvSpPr>
              <p:nvPr/>
            </p:nvSpPr>
            <p:spPr bwMode="auto">
              <a:xfrm>
                <a:off x="1924" y="1925"/>
                <a:ext cx="58" cy="50"/>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9" name="Freeform 271"/>
              <p:cNvSpPr>
                <a:spLocks/>
              </p:cNvSpPr>
              <p:nvPr/>
            </p:nvSpPr>
            <p:spPr bwMode="auto">
              <a:xfrm>
                <a:off x="1963" y="1674"/>
                <a:ext cx="334" cy="198"/>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0" name="Freeform 272"/>
              <p:cNvSpPr>
                <a:spLocks/>
              </p:cNvSpPr>
              <p:nvPr/>
            </p:nvSpPr>
            <p:spPr bwMode="auto">
              <a:xfrm>
                <a:off x="1984" y="1930"/>
                <a:ext cx="312" cy="257"/>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1" name="Freeform 273"/>
              <p:cNvSpPr>
                <a:spLocks/>
              </p:cNvSpPr>
              <p:nvPr/>
            </p:nvSpPr>
            <p:spPr bwMode="auto">
              <a:xfrm>
                <a:off x="2016" y="2107"/>
                <a:ext cx="72" cy="5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2" name="Freeform 274"/>
              <p:cNvSpPr>
                <a:spLocks/>
              </p:cNvSpPr>
              <p:nvPr/>
            </p:nvSpPr>
            <p:spPr bwMode="auto">
              <a:xfrm>
                <a:off x="2319" y="2371"/>
                <a:ext cx="72" cy="83"/>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3" name="Freeform 275"/>
              <p:cNvSpPr>
                <a:spLocks/>
              </p:cNvSpPr>
              <p:nvPr/>
            </p:nvSpPr>
            <p:spPr bwMode="auto">
              <a:xfrm>
                <a:off x="2143" y="3305"/>
                <a:ext cx="90" cy="527"/>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4" name="Freeform 276"/>
              <p:cNvSpPr>
                <a:spLocks/>
              </p:cNvSpPr>
              <p:nvPr/>
            </p:nvSpPr>
            <p:spPr bwMode="auto">
              <a:xfrm>
                <a:off x="2147" y="3748"/>
                <a:ext cx="7" cy="20"/>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5" name="Freeform 277"/>
              <p:cNvSpPr>
                <a:spLocks/>
              </p:cNvSpPr>
              <p:nvPr/>
            </p:nvSpPr>
            <p:spPr bwMode="auto">
              <a:xfrm>
                <a:off x="2155" y="3641"/>
                <a:ext cx="6" cy="24"/>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6" name="Freeform 278"/>
              <p:cNvSpPr>
                <a:spLocks/>
              </p:cNvSpPr>
              <p:nvPr/>
            </p:nvSpPr>
            <p:spPr bwMode="auto">
              <a:xfrm>
                <a:off x="2162" y="3826"/>
                <a:ext cx="15" cy="11"/>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7" name="Freeform 279"/>
              <p:cNvSpPr>
                <a:spLocks/>
              </p:cNvSpPr>
              <p:nvPr/>
            </p:nvSpPr>
            <p:spPr bwMode="auto">
              <a:xfrm>
                <a:off x="2165" y="3802"/>
                <a:ext cx="21" cy="25"/>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8" name="Freeform 280"/>
              <p:cNvSpPr>
                <a:spLocks/>
              </p:cNvSpPr>
              <p:nvPr/>
            </p:nvSpPr>
            <p:spPr bwMode="auto">
              <a:xfrm>
                <a:off x="2181" y="3834"/>
                <a:ext cx="11" cy="7"/>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9" name="Freeform 281"/>
              <p:cNvSpPr>
                <a:spLocks/>
              </p:cNvSpPr>
              <p:nvPr/>
            </p:nvSpPr>
            <p:spPr bwMode="auto">
              <a:xfrm>
                <a:off x="2189" y="3814"/>
                <a:ext cx="30" cy="37"/>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0" name="Freeform 282"/>
              <p:cNvSpPr>
                <a:spLocks/>
              </p:cNvSpPr>
              <p:nvPr/>
            </p:nvSpPr>
            <p:spPr bwMode="auto">
              <a:xfrm>
                <a:off x="2204" y="3857"/>
                <a:ext cx="22" cy="8"/>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1" name="Freeform 283"/>
              <p:cNvSpPr>
                <a:spLocks/>
              </p:cNvSpPr>
              <p:nvPr/>
            </p:nvSpPr>
            <p:spPr bwMode="auto">
              <a:xfrm>
                <a:off x="2225" y="3852"/>
                <a:ext cx="11" cy="5"/>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2" name="Freeform 284"/>
              <p:cNvSpPr>
                <a:spLocks/>
              </p:cNvSpPr>
              <p:nvPr/>
            </p:nvSpPr>
            <p:spPr bwMode="auto">
              <a:xfrm>
                <a:off x="2107" y="2928"/>
                <a:ext cx="130" cy="208"/>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3" name="Freeform 285"/>
              <p:cNvSpPr>
                <a:spLocks/>
              </p:cNvSpPr>
              <p:nvPr/>
            </p:nvSpPr>
            <p:spPr bwMode="auto">
              <a:xfrm>
                <a:off x="2032" y="2945"/>
                <a:ext cx="34" cy="34"/>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4" name="Freeform 286"/>
              <p:cNvSpPr>
                <a:spLocks/>
              </p:cNvSpPr>
              <p:nvPr/>
            </p:nvSpPr>
            <p:spPr bwMode="auto">
              <a:xfrm>
                <a:off x="2040" y="2789"/>
                <a:ext cx="117" cy="42"/>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5" name="Freeform 287"/>
              <p:cNvSpPr>
                <a:spLocks/>
              </p:cNvSpPr>
              <p:nvPr/>
            </p:nvSpPr>
            <p:spPr bwMode="auto">
              <a:xfrm>
                <a:off x="2184" y="2831"/>
                <a:ext cx="35" cy="23"/>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6" name="Freeform 288"/>
              <p:cNvSpPr>
                <a:spLocks/>
              </p:cNvSpPr>
              <p:nvPr/>
            </p:nvSpPr>
            <p:spPr bwMode="auto">
              <a:xfrm>
                <a:off x="2085" y="3066"/>
                <a:ext cx="61" cy="79"/>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7" name="Freeform 289"/>
              <p:cNvSpPr>
                <a:spLocks/>
              </p:cNvSpPr>
              <p:nvPr/>
            </p:nvSpPr>
            <p:spPr bwMode="auto">
              <a:xfrm>
                <a:off x="1984" y="2901"/>
                <a:ext cx="26" cy="13"/>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8" name="Freeform 290"/>
              <p:cNvSpPr>
                <a:spLocks/>
              </p:cNvSpPr>
              <p:nvPr/>
            </p:nvSpPr>
            <p:spPr bwMode="auto">
              <a:xfrm>
                <a:off x="2302" y="3791"/>
                <a:ext cx="17" cy="12"/>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9" name="Freeform 291"/>
              <p:cNvSpPr>
                <a:spLocks/>
              </p:cNvSpPr>
              <p:nvPr/>
            </p:nvSpPr>
            <p:spPr bwMode="auto">
              <a:xfrm>
                <a:off x="2315" y="3791"/>
                <a:ext cx="19" cy="12"/>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0" name="Freeform 292"/>
              <p:cNvSpPr>
                <a:spLocks/>
              </p:cNvSpPr>
              <p:nvPr/>
            </p:nvSpPr>
            <p:spPr bwMode="auto">
              <a:xfrm>
                <a:off x="2373" y="3014"/>
                <a:ext cx="31" cy="44"/>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1" name="Freeform 293"/>
              <p:cNvSpPr>
                <a:spLocks/>
              </p:cNvSpPr>
              <p:nvPr/>
            </p:nvSpPr>
            <p:spPr bwMode="auto">
              <a:xfrm>
                <a:off x="2171" y="1661"/>
                <a:ext cx="661" cy="5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2" name="Freeform 294"/>
              <p:cNvSpPr>
                <a:spLocks/>
              </p:cNvSpPr>
              <p:nvPr/>
            </p:nvSpPr>
            <p:spPr bwMode="auto">
              <a:xfrm>
                <a:off x="1960" y="2856"/>
                <a:ext cx="43" cy="5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3" name="Freeform 295"/>
              <p:cNvSpPr>
                <a:spLocks/>
              </p:cNvSpPr>
              <p:nvPr/>
            </p:nvSpPr>
            <p:spPr bwMode="auto">
              <a:xfrm>
                <a:off x="2298" y="2979"/>
                <a:ext cx="51" cy="86"/>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4" name="Freeform 296"/>
              <p:cNvSpPr>
                <a:spLocks/>
              </p:cNvSpPr>
              <p:nvPr/>
            </p:nvSpPr>
            <p:spPr bwMode="auto">
              <a:xfrm>
                <a:off x="2155" y="2831"/>
                <a:ext cx="29" cy="23"/>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5" name="Freeform 297"/>
              <p:cNvSpPr>
                <a:spLocks/>
              </p:cNvSpPr>
              <p:nvPr/>
            </p:nvSpPr>
            <p:spPr bwMode="auto">
              <a:xfrm>
                <a:off x="1992" y="2882"/>
                <a:ext cx="66" cy="38"/>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6" name="Freeform 298"/>
              <p:cNvSpPr>
                <a:spLocks/>
              </p:cNvSpPr>
              <p:nvPr/>
            </p:nvSpPr>
            <p:spPr bwMode="auto">
              <a:xfrm>
                <a:off x="2697" y="2094"/>
                <a:ext cx="120" cy="65"/>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7" name="Freeform 299"/>
              <p:cNvSpPr>
                <a:spLocks/>
              </p:cNvSpPr>
              <p:nvPr/>
            </p:nvSpPr>
            <p:spPr bwMode="auto">
              <a:xfrm>
                <a:off x="1691" y="2659"/>
                <a:ext cx="328" cy="242"/>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8" name="Freeform 300"/>
              <p:cNvSpPr>
                <a:spLocks/>
              </p:cNvSpPr>
              <p:nvPr/>
            </p:nvSpPr>
            <p:spPr bwMode="auto">
              <a:xfrm>
                <a:off x="2014" y="2894"/>
                <a:ext cx="44" cy="53"/>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39" name="Freeform 301"/>
              <p:cNvSpPr>
                <a:spLocks/>
              </p:cNvSpPr>
              <p:nvPr/>
            </p:nvSpPr>
            <p:spPr bwMode="auto">
              <a:xfrm>
                <a:off x="2060" y="2962"/>
                <a:ext cx="62" cy="32"/>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0" name="Freeform 302"/>
              <p:cNvSpPr>
                <a:spLocks/>
              </p:cNvSpPr>
              <p:nvPr/>
            </p:nvSpPr>
            <p:spPr bwMode="auto">
              <a:xfrm>
                <a:off x="2284" y="3328"/>
                <a:ext cx="89" cy="107"/>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1" name="Freeform 303"/>
              <p:cNvSpPr>
                <a:spLocks/>
              </p:cNvSpPr>
              <p:nvPr/>
            </p:nvSpPr>
            <p:spPr bwMode="auto">
              <a:xfrm>
                <a:off x="2080" y="3085"/>
                <a:ext cx="135" cy="229"/>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2" name="Freeform 304"/>
              <p:cNvSpPr>
                <a:spLocks/>
              </p:cNvSpPr>
              <p:nvPr/>
            </p:nvSpPr>
            <p:spPr bwMode="auto">
              <a:xfrm>
                <a:off x="2332" y="3011"/>
                <a:ext cx="46" cy="49"/>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3" name="Freeform 305"/>
              <p:cNvSpPr>
                <a:spLocks/>
              </p:cNvSpPr>
              <p:nvPr/>
            </p:nvSpPr>
            <p:spPr bwMode="auto">
              <a:xfrm>
                <a:off x="2290" y="2949"/>
                <a:ext cx="11" cy="9"/>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4" name="Freeform 306"/>
              <p:cNvSpPr>
                <a:spLocks/>
              </p:cNvSpPr>
              <p:nvPr/>
            </p:nvSpPr>
            <p:spPr bwMode="auto">
              <a:xfrm>
                <a:off x="1136" y="1988"/>
                <a:ext cx="324" cy="328"/>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5" name="Freeform 307"/>
              <p:cNvSpPr>
                <a:spLocks/>
              </p:cNvSpPr>
              <p:nvPr/>
            </p:nvSpPr>
            <p:spPr bwMode="auto">
              <a:xfrm>
                <a:off x="1268" y="2829"/>
                <a:ext cx="13" cy="17"/>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6" name="Freeform 308"/>
              <p:cNvSpPr>
                <a:spLocks/>
              </p:cNvSpPr>
              <p:nvPr/>
            </p:nvSpPr>
            <p:spPr bwMode="auto">
              <a:xfrm>
                <a:off x="1280" y="2264"/>
                <a:ext cx="28" cy="19"/>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7" name="Freeform 309"/>
              <p:cNvSpPr>
                <a:spLocks/>
              </p:cNvSpPr>
              <p:nvPr/>
            </p:nvSpPr>
            <p:spPr bwMode="auto">
              <a:xfrm>
                <a:off x="1462" y="2228"/>
                <a:ext cx="87" cy="90"/>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8" name="Freeform 310"/>
              <p:cNvSpPr>
                <a:spLocks/>
              </p:cNvSpPr>
              <p:nvPr/>
            </p:nvSpPr>
            <p:spPr bwMode="auto">
              <a:xfrm>
                <a:off x="1481" y="2257"/>
                <a:ext cx="14" cy="14"/>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9" name="Freeform 311"/>
              <p:cNvSpPr>
                <a:spLocks/>
              </p:cNvSpPr>
              <p:nvPr/>
            </p:nvSpPr>
            <p:spPr bwMode="auto">
              <a:xfrm>
                <a:off x="1487" y="2269"/>
                <a:ext cx="9" cy="23"/>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0" name="Freeform 312"/>
              <p:cNvSpPr>
                <a:spLocks/>
              </p:cNvSpPr>
              <p:nvPr/>
            </p:nvSpPr>
            <p:spPr bwMode="auto">
              <a:xfrm>
                <a:off x="1497" y="2258"/>
                <a:ext cx="11" cy="13"/>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1" name="Freeform 313"/>
              <p:cNvSpPr>
                <a:spLocks/>
              </p:cNvSpPr>
              <p:nvPr/>
            </p:nvSpPr>
            <p:spPr bwMode="auto">
              <a:xfrm>
                <a:off x="1506" y="2277"/>
                <a:ext cx="10" cy="11"/>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2" name="Freeform 314"/>
              <p:cNvSpPr>
                <a:spLocks/>
              </p:cNvSpPr>
              <p:nvPr/>
            </p:nvSpPr>
            <p:spPr bwMode="auto">
              <a:xfrm>
                <a:off x="1509" y="2291"/>
                <a:ext cx="15" cy="23"/>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3" name="Freeform 315"/>
              <p:cNvSpPr>
                <a:spLocks/>
              </p:cNvSpPr>
              <p:nvPr/>
            </p:nvSpPr>
            <p:spPr bwMode="auto">
              <a:xfrm>
                <a:off x="1533" y="2297"/>
                <a:ext cx="7" cy="15"/>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4" name="Freeform 316"/>
              <p:cNvSpPr>
                <a:spLocks/>
              </p:cNvSpPr>
              <p:nvPr/>
            </p:nvSpPr>
            <p:spPr bwMode="auto">
              <a:xfrm>
                <a:off x="1608" y="2408"/>
                <a:ext cx="628" cy="352"/>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5" name="Freeform 317"/>
              <p:cNvSpPr>
                <a:spLocks/>
              </p:cNvSpPr>
              <p:nvPr/>
            </p:nvSpPr>
            <p:spPr bwMode="auto">
              <a:xfrm>
                <a:off x="2329" y="3472"/>
                <a:ext cx="56" cy="68"/>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6" name="Freeform 318"/>
              <p:cNvSpPr>
                <a:spLocks/>
              </p:cNvSpPr>
              <p:nvPr/>
            </p:nvSpPr>
            <p:spPr bwMode="auto">
              <a:xfrm>
                <a:off x="2168" y="2929"/>
                <a:ext cx="146" cy="144"/>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grpSp>
        <p:grpSp>
          <p:nvGrpSpPr>
            <p:cNvPr id="7" name="Group 319"/>
            <p:cNvGrpSpPr>
              <a:grpSpLocks/>
            </p:cNvGrpSpPr>
            <p:nvPr/>
          </p:nvGrpSpPr>
          <p:grpSpPr bwMode="auto">
            <a:xfrm>
              <a:off x="1556" y="1727"/>
              <a:ext cx="2270" cy="1988"/>
              <a:chOff x="1556" y="1727"/>
              <a:chExt cx="2270" cy="1988"/>
            </a:xfrm>
            <a:grpFill/>
          </p:grpSpPr>
          <p:sp>
            <p:nvSpPr>
              <p:cNvPr id="8" name="Freeform 320"/>
              <p:cNvSpPr>
                <a:spLocks/>
              </p:cNvSpPr>
              <p:nvPr/>
            </p:nvSpPr>
            <p:spPr bwMode="auto">
              <a:xfrm>
                <a:off x="2406" y="2576"/>
                <a:ext cx="154" cy="128"/>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 name="Freeform 321"/>
              <p:cNvSpPr>
                <a:spLocks/>
              </p:cNvSpPr>
              <p:nvPr/>
            </p:nvSpPr>
            <p:spPr bwMode="auto">
              <a:xfrm>
                <a:off x="1956" y="2515"/>
                <a:ext cx="20" cy="43"/>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 name="Freeform 322"/>
              <p:cNvSpPr>
                <a:spLocks/>
              </p:cNvSpPr>
              <p:nvPr/>
            </p:nvSpPr>
            <p:spPr bwMode="auto">
              <a:xfrm>
                <a:off x="1652" y="2598"/>
                <a:ext cx="222" cy="244"/>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 name="Freeform 323"/>
              <p:cNvSpPr>
                <a:spLocks/>
              </p:cNvSpPr>
              <p:nvPr/>
            </p:nvSpPr>
            <p:spPr bwMode="auto">
              <a:xfrm>
                <a:off x="2978" y="3219"/>
                <a:ext cx="439" cy="383"/>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 name="Freeform 324"/>
              <p:cNvSpPr>
                <a:spLocks/>
              </p:cNvSpPr>
              <p:nvPr/>
            </p:nvSpPr>
            <p:spPr bwMode="auto">
              <a:xfrm>
                <a:off x="3322" y="3624"/>
                <a:ext cx="39" cy="43"/>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 name="Freeform 325"/>
              <p:cNvSpPr>
                <a:spLocks/>
              </p:cNvSpPr>
              <p:nvPr/>
            </p:nvSpPr>
            <p:spPr bwMode="auto">
              <a:xfrm>
                <a:off x="1849" y="2418"/>
                <a:ext cx="84" cy="36"/>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 name="Freeform 326"/>
              <p:cNvSpPr>
                <a:spLocks/>
              </p:cNvSpPr>
              <p:nvPr/>
            </p:nvSpPr>
            <p:spPr bwMode="auto">
              <a:xfrm>
                <a:off x="2703" y="2743"/>
                <a:ext cx="52" cy="75"/>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 name="Freeform 327"/>
              <p:cNvSpPr>
                <a:spLocks/>
              </p:cNvSpPr>
              <p:nvPr/>
            </p:nvSpPr>
            <p:spPr bwMode="auto">
              <a:xfrm>
                <a:off x="1777" y="2375"/>
                <a:ext cx="36" cy="29"/>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 name="Freeform 328"/>
              <p:cNvSpPr>
                <a:spLocks/>
              </p:cNvSpPr>
              <p:nvPr/>
            </p:nvSpPr>
            <p:spPr bwMode="auto">
              <a:xfrm>
                <a:off x="2713" y="2719"/>
                <a:ext cx="36" cy="22"/>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 name="Freeform 329"/>
              <p:cNvSpPr>
                <a:spLocks/>
              </p:cNvSpPr>
              <p:nvPr/>
            </p:nvSpPr>
            <p:spPr bwMode="auto">
              <a:xfrm>
                <a:off x="2988" y="3020"/>
                <a:ext cx="13" cy="13"/>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 name="Freeform 330"/>
              <p:cNvSpPr>
                <a:spLocks/>
              </p:cNvSpPr>
              <p:nvPr/>
            </p:nvSpPr>
            <p:spPr bwMode="auto">
              <a:xfrm>
                <a:off x="1991" y="2489"/>
                <a:ext cx="67" cy="45"/>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9" name="Freeform 331"/>
              <p:cNvSpPr>
                <a:spLocks/>
              </p:cNvSpPr>
              <p:nvPr/>
            </p:nvSpPr>
            <p:spPr bwMode="auto">
              <a:xfrm>
                <a:off x="2750" y="2722"/>
                <a:ext cx="99" cy="234"/>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0" name="Freeform 332"/>
              <p:cNvSpPr>
                <a:spLocks/>
              </p:cNvSpPr>
              <p:nvPr/>
            </p:nvSpPr>
            <p:spPr bwMode="auto">
              <a:xfrm>
                <a:off x="2863" y="2898"/>
                <a:ext cx="54" cy="5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1" name="Freeform 333"/>
              <p:cNvSpPr>
                <a:spLocks/>
              </p:cNvSpPr>
              <p:nvPr/>
            </p:nvSpPr>
            <p:spPr bwMode="auto">
              <a:xfrm>
                <a:off x="2616" y="2960"/>
                <a:ext cx="20" cy="48"/>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2" name="Freeform 334"/>
              <p:cNvSpPr>
                <a:spLocks/>
              </p:cNvSpPr>
              <p:nvPr/>
            </p:nvSpPr>
            <p:spPr bwMode="auto">
              <a:xfrm>
                <a:off x="2548" y="2340"/>
                <a:ext cx="667" cy="486"/>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solidFill>
                <a:srgbClr val="254061"/>
              </a:solidFill>
              <a:ln w="28575">
                <a:solidFill>
                  <a:srgbClr val="F2F2F2"/>
                </a:solidFill>
                <a:round/>
                <a:headEnd/>
                <a:tailEnd/>
              </a:ln>
              <a:effectLst>
                <a:outerShdw blurRad="88900" dist="75434" dir="2699985" rotWithShape="0">
                  <a:scrgbClr r="0" g="0" b="0">
                    <a:alpha val="23000"/>
                  </a:scrgbClr>
                </a:outerShdw>
              </a:effectLst>
            </p:spPr>
            <p:txBody>
              <a:bodyPr/>
              <a:lstStyle/>
              <a:p>
                <a:pPr>
                  <a:defRPr/>
                </a:pPr>
                <a:endParaRPr lang="en-US" sz="2400" kern="0">
                  <a:solidFill>
                    <a:srgbClr val="000000"/>
                  </a:solidFill>
                  <a:latin typeface="Arial Narrow" pitchFamily="34" charset="0"/>
                  <a:cs typeface="+mn-ea"/>
                </a:endParaRPr>
              </a:p>
            </p:txBody>
          </p:sp>
          <p:sp>
            <p:nvSpPr>
              <p:cNvPr id="23" name="Freeform 335"/>
              <p:cNvSpPr>
                <a:spLocks/>
              </p:cNvSpPr>
              <p:nvPr/>
            </p:nvSpPr>
            <p:spPr bwMode="auto">
              <a:xfrm>
                <a:off x="2931" y="2830"/>
                <a:ext cx="24" cy="22"/>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4" name="Freeform 336"/>
              <p:cNvSpPr>
                <a:spLocks/>
              </p:cNvSpPr>
              <p:nvPr/>
            </p:nvSpPr>
            <p:spPr bwMode="auto">
              <a:xfrm>
                <a:off x="3054" y="2763"/>
                <a:ext cx="19" cy="41"/>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5" name="Freeform 337"/>
              <p:cNvSpPr>
                <a:spLocks/>
              </p:cNvSpPr>
              <p:nvPr/>
            </p:nvSpPr>
            <p:spPr bwMode="auto">
              <a:xfrm>
                <a:off x="1875" y="2380"/>
                <a:ext cx="116" cy="5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6" name="Freeform 338"/>
              <p:cNvSpPr>
                <a:spLocks/>
              </p:cNvSpPr>
              <p:nvPr/>
            </p:nvSpPr>
            <p:spPr bwMode="auto">
              <a:xfrm>
                <a:off x="1835" y="2266"/>
                <a:ext cx="29" cy="50"/>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7" name="Freeform 339"/>
              <p:cNvSpPr>
                <a:spLocks/>
              </p:cNvSpPr>
              <p:nvPr/>
            </p:nvSpPr>
            <p:spPr bwMode="auto">
              <a:xfrm>
                <a:off x="1854" y="2304"/>
                <a:ext cx="10" cy="6"/>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8" name="Freeform 340"/>
              <p:cNvSpPr>
                <a:spLocks/>
              </p:cNvSpPr>
              <p:nvPr/>
            </p:nvSpPr>
            <p:spPr bwMode="auto">
              <a:xfrm>
                <a:off x="1868" y="2293"/>
                <a:ext cx="17" cy="21"/>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29" name="Freeform 341"/>
              <p:cNvSpPr>
                <a:spLocks/>
              </p:cNvSpPr>
              <p:nvPr/>
            </p:nvSpPr>
            <p:spPr bwMode="auto">
              <a:xfrm>
                <a:off x="1970" y="2019"/>
                <a:ext cx="119" cy="207"/>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0" name="Freeform 342"/>
              <p:cNvSpPr>
                <a:spLocks/>
              </p:cNvSpPr>
              <p:nvPr/>
            </p:nvSpPr>
            <p:spPr bwMode="auto">
              <a:xfrm>
                <a:off x="1698" y="2380"/>
                <a:ext cx="137" cy="138"/>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4" name="Freeform 343"/>
              <p:cNvSpPr>
                <a:spLocks/>
              </p:cNvSpPr>
              <p:nvPr/>
            </p:nvSpPr>
            <p:spPr bwMode="auto">
              <a:xfrm>
                <a:off x="1840" y="2508"/>
                <a:ext cx="9" cy="25"/>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5" name="Freeform 344"/>
              <p:cNvSpPr>
                <a:spLocks/>
              </p:cNvSpPr>
              <p:nvPr/>
            </p:nvSpPr>
            <p:spPr bwMode="auto">
              <a:xfrm>
                <a:off x="1811" y="2316"/>
                <a:ext cx="96" cy="122"/>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6" name="Freeform 345"/>
              <p:cNvSpPr>
                <a:spLocks/>
              </p:cNvSpPr>
              <p:nvPr/>
            </p:nvSpPr>
            <p:spPr bwMode="auto">
              <a:xfrm>
                <a:off x="1966" y="2527"/>
                <a:ext cx="68" cy="79"/>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7" name="Freeform 346"/>
              <p:cNvSpPr>
                <a:spLocks/>
              </p:cNvSpPr>
              <p:nvPr/>
            </p:nvSpPr>
            <p:spPr bwMode="auto">
              <a:xfrm>
                <a:off x="2003" y="2619"/>
                <a:ext cx="31" cy="5"/>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8" name="Freeform 347"/>
              <p:cNvSpPr>
                <a:spLocks/>
              </p:cNvSpPr>
              <p:nvPr/>
            </p:nvSpPr>
            <p:spPr bwMode="auto">
              <a:xfrm>
                <a:off x="1922" y="2422"/>
                <a:ext cx="72" cy="44"/>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39" name="Freeform 348"/>
              <p:cNvSpPr>
                <a:spLocks/>
              </p:cNvSpPr>
              <p:nvPr/>
            </p:nvSpPr>
            <p:spPr bwMode="auto">
              <a:xfrm>
                <a:off x="2488" y="2613"/>
                <a:ext cx="318" cy="369"/>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0" name="Freeform 349"/>
              <p:cNvSpPr>
                <a:spLocks/>
              </p:cNvSpPr>
              <p:nvPr/>
            </p:nvSpPr>
            <p:spPr bwMode="auto">
              <a:xfrm>
                <a:off x="2783" y="3013"/>
                <a:ext cx="119" cy="143"/>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1" name="Freeform 350"/>
              <p:cNvSpPr>
                <a:spLocks/>
              </p:cNvSpPr>
              <p:nvPr/>
            </p:nvSpPr>
            <p:spPr bwMode="auto">
              <a:xfrm>
                <a:off x="2895" y="3159"/>
                <a:ext cx="98" cy="36"/>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2" name="Freeform 351"/>
              <p:cNvSpPr>
                <a:spLocks/>
              </p:cNvSpPr>
              <p:nvPr/>
            </p:nvSpPr>
            <p:spPr bwMode="auto">
              <a:xfrm>
                <a:off x="2934" y="3030"/>
                <a:ext cx="107" cy="106"/>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3" name="Freeform 352"/>
              <p:cNvSpPr>
                <a:spLocks/>
              </p:cNvSpPr>
              <p:nvPr/>
            </p:nvSpPr>
            <p:spPr bwMode="auto">
              <a:xfrm>
                <a:off x="3019" y="3190"/>
                <a:ext cx="25" cy="8"/>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4" name="Freeform 353"/>
              <p:cNvSpPr>
                <a:spLocks/>
              </p:cNvSpPr>
              <p:nvPr/>
            </p:nvSpPr>
            <p:spPr bwMode="auto">
              <a:xfrm>
                <a:off x="3041" y="3061"/>
                <a:ext cx="68" cy="94"/>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5" name="Freeform 354"/>
              <p:cNvSpPr>
                <a:spLocks/>
              </p:cNvSpPr>
              <p:nvPr/>
            </p:nvSpPr>
            <p:spPr bwMode="auto">
              <a:xfrm>
                <a:off x="3094" y="3190"/>
                <a:ext cx="38" cy="24"/>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6" name="Freeform 355"/>
              <p:cNvSpPr>
                <a:spLocks/>
              </p:cNvSpPr>
              <p:nvPr/>
            </p:nvSpPr>
            <p:spPr bwMode="auto">
              <a:xfrm>
                <a:off x="3133" y="3057"/>
                <a:ext cx="14" cy="37"/>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7" name="Freeform 356"/>
              <p:cNvSpPr>
                <a:spLocks/>
              </p:cNvSpPr>
              <p:nvPr/>
            </p:nvSpPr>
            <p:spPr bwMode="auto">
              <a:xfrm>
                <a:off x="3139" y="3118"/>
                <a:ext cx="31" cy="12"/>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8" name="Freeform 357"/>
              <p:cNvSpPr>
                <a:spLocks/>
              </p:cNvSpPr>
              <p:nvPr/>
            </p:nvSpPr>
            <p:spPr bwMode="auto">
              <a:xfrm>
                <a:off x="3171" y="3089"/>
                <a:ext cx="114" cy="109"/>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49" name="Freeform 358"/>
              <p:cNvSpPr>
                <a:spLocks/>
              </p:cNvSpPr>
              <p:nvPr/>
            </p:nvSpPr>
            <p:spPr bwMode="auto">
              <a:xfrm>
                <a:off x="3174" y="3173"/>
                <a:ext cx="6" cy="10"/>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0" name="Freeform 359"/>
              <p:cNvSpPr>
                <a:spLocks/>
              </p:cNvSpPr>
              <p:nvPr/>
            </p:nvSpPr>
            <p:spPr bwMode="auto">
              <a:xfrm>
                <a:off x="2227" y="2555"/>
                <a:ext cx="208" cy="207"/>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1" name="Freeform 360"/>
              <p:cNvSpPr>
                <a:spLocks/>
              </p:cNvSpPr>
              <p:nvPr/>
            </p:nvSpPr>
            <p:spPr bwMode="auto">
              <a:xfrm>
                <a:off x="2167" y="2594"/>
                <a:ext cx="109" cy="11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2" name="Freeform 361"/>
              <p:cNvSpPr>
                <a:spLocks/>
              </p:cNvSpPr>
              <p:nvPr/>
            </p:nvSpPr>
            <p:spPr bwMode="auto">
              <a:xfrm>
                <a:off x="1820" y="2445"/>
                <a:ext cx="127" cy="138"/>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3" name="Freeform 362"/>
              <p:cNvSpPr>
                <a:spLocks/>
              </p:cNvSpPr>
              <p:nvPr/>
            </p:nvSpPr>
            <p:spPr bwMode="auto">
              <a:xfrm>
                <a:off x="1836" y="2534"/>
                <a:ext cx="15" cy="34"/>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4" name="Freeform 363"/>
              <p:cNvSpPr>
                <a:spLocks/>
              </p:cNvSpPr>
              <p:nvPr/>
            </p:nvSpPr>
            <p:spPr bwMode="auto">
              <a:xfrm>
                <a:off x="1883" y="2579"/>
                <a:ext cx="33" cy="22"/>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5" name="Freeform 364"/>
              <p:cNvSpPr>
                <a:spLocks/>
              </p:cNvSpPr>
              <p:nvPr/>
            </p:nvSpPr>
            <p:spPr bwMode="auto">
              <a:xfrm>
                <a:off x="3158" y="2643"/>
                <a:ext cx="26" cy="35"/>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6" name="Freeform 365"/>
              <p:cNvSpPr>
                <a:spLocks/>
              </p:cNvSpPr>
              <p:nvPr/>
            </p:nvSpPr>
            <p:spPr bwMode="auto">
              <a:xfrm>
                <a:off x="3171" y="2533"/>
                <a:ext cx="123" cy="11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7" name="Freeform 366"/>
              <p:cNvSpPr>
                <a:spLocks/>
              </p:cNvSpPr>
              <p:nvPr/>
            </p:nvSpPr>
            <p:spPr bwMode="auto">
              <a:xfrm>
                <a:off x="3185" y="2638"/>
                <a:ext cx="26" cy="21"/>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8" name="Freeform 367"/>
              <p:cNvSpPr>
                <a:spLocks/>
              </p:cNvSpPr>
              <p:nvPr/>
            </p:nvSpPr>
            <p:spPr bwMode="auto">
              <a:xfrm>
                <a:off x="3269" y="2472"/>
                <a:ext cx="64" cy="61"/>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59" name="Freeform 368"/>
              <p:cNvSpPr>
                <a:spLocks/>
              </p:cNvSpPr>
              <p:nvPr/>
            </p:nvSpPr>
            <p:spPr bwMode="auto">
              <a:xfrm>
                <a:off x="3101" y="2512"/>
                <a:ext cx="68" cy="76"/>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0" name="Freeform 369"/>
              <p:cNvSpPr>
                <a:spLocks/>
              </p:cNvSpPr>
              <p:nvPr/>
            </p:nvSpPr>
            <p:spPr bwMode="auto">
              <a:xfrm>
                <a:off x="3121" y="2575"/>
                <a:ext cx="36" cy="61"/>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1" name="Freeform 370"/>
              <p:cNvSpPr>
                <a:spLocks/>
              </p:cNvSpPr>
              <p:nvPr/>
            </p:nvSpPr>
            <p:spPr bwMode="auto">
              <a:xfrm>
                <a:off x="2838" y="2797"/>
                <a:ext cx="78" cy="105"/>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2" name="Freeform 371"/>
              <p:cNvSpPr>
                <a:spLocks/>
              </p:cNvSpPr>
              <p:nvPr/>
            </p:nvSpPr>
            <p:spPr bwMode="auto">
              <a:xfrm>
                <a:off x="1810" y="2395"/>
                <a:ext cx="5" cy="11"/>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3" name="Freeform 372"/>
              <p:cNvSpPr>
                <a:spLocks/>
              </p:cNvSpPr>
              <p:nvPr/>
            </p:nvSpPr>
            <p:spPr bwMode="auto">
              <a:xfrm>
                <a:off x="2838" y="3002"/>
                <a:ext cx="41" cy="63"/>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4" name="Freeform 373"/>
              <p:cNvSpPr>
                <a:spLocks/>
              </p:cNvSpPr>
              <p:nvPr/>
            </p:nvSpPr>
            <p:spPr bwMode="auto">
              <a:xfrm>
                <a:off x="2941" y="2996"/>
                <a:ext cx="103" cy="76"/>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5" name="Freeform 374"/>
              <p:cNvSpPr>
                <a:spLocks/>
              </p:cNvSpPr>
              <p:nvPr/>
            </p:nvSpPr>
            <p:spPr bwMode="auto">
              <a:xfrm>
                <a:off x="2702" y="2363"/>
                <a:ext cx="345" cy="16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6" name="Freeform 375"/>
              <p:cNvSpPr>
                <a:spLocks/>
              </p:cNvSpPr>
              <p:nvPr/>
            </p:nvSpPr>
            <p:spPr bwMode="auto">
              <a:xfrm>
                <a:off x="2313" y="2765"/>
                <a:ext cx="84" cy="109"/>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7" name="Freeform 376"/>
              <p:cNvSpPr>
                <a:spLocks/>
              </p:cNvSpPr>
              <p:nvPr/>
            </p:nvSpPr>
            <p:spPr bwMode="auto">
              <a:xfrm>
                <a:off x="2619" y="2692"/>
                <a:ext cx="86" cy="52"/>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8" name="Freeform 377"/>
              <p:cNvSpPr>
                <a:spLocks/>
              </p:cNvSpPr>
              <p:nvPr/>
            </p:nvSpPr>
            <p:spPr bwMode="auto">
              <a:xfrm>
                <a:off x="1785" y="2344"/>
                <a:ext cx="39" cy="43"/>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69" name="Freeform 378"/>
              <p:cNvSpPr>
                <a:spLocks/>
              </p:cNvSpPr>
              <p:nvPr/>
            </p:nvSpPr>
            <p:spPr bwMode="auto">
              <a:xfrm>
                <a:off x="3558" y="3624"/>
                <a:ext cx="85" cy="91"/>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0" name="Freeform 379"/>
              <p:cNvSpPr>
                <a:spLocks/>
              </p:cNvSpPr>
              <p:nvPr/>
            </p:nvSpPr>
            <p:spPr bwMode="auto">
              <a:xfrm>
                <a:off x="3625" y="3534"/>
                <a:ext cx="63" cy="101"/>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1" name="Freeform 380"/>
              <p:cNvSpPr>
                <a:spLocks/>
              </p:cNvSpPr>
              <p:nvPr/>
            </p:nvSpPr>
            <p:spPr bwMode="auto">
              <a:xfrm>
                <a:off x="1802" y="1995"/>
                <a:ext cx="281" cy="263"/>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2" name="Freeform 381"/>
              <p:cNvSpPr>
                <a:spLocks/>
              </p:cNvSpPr>
              <p:nvPr/>
            </p:nvSpPr>
            <p:spPr bwMode="auto">
              <a:xfrm>
                <a:off x="2410" y="2596"/>
                <a:ext cx="181" cy="184"/>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3" name="Freeform 382"/>
              <p:cNvSpPr>
                <a:spLocks/>
              </p:cNvSpPr>
              <p:nvPr/>
            </p:nvSpPr>
            <p:spPr bwMode="auto">
              <a:xfrm>
                <a:off x="3283" y="3117"/>
                <a:ext cx="109" cy="97"/>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4" name="Freeform 383"/>
              <p:cNvSpPr>
                <a:spLocks/>
              </p:cNvSpPr>
              <p:nvPr/>
            </p:nvSpPr>
            <p:spPr bwMode="auto">
              <a:xfrm>
                <a:off x="3362" y="3137"/>
                <a:ext cx="45" cy="25"/>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5" name="Freeform 384"/>
              <p:cNvSpPr>
                <a:spLocks/>
              </p:cNvSpPr>
              <p:nvPr/>
            </p:nvSpPr>
            <p:spPr bwMode="auto">
              <a:xfrm>
                <a:off x="3389" y="3118"/>
                <a:ext cx="23" cy="25"/>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6" name="Freeform 385"/>
              <p:cNvSpPr>
                <a:spLocks/>
              </p:cNvSpPr>
              <p:nvPr/>
            </p:nvSpPr>
            <p:spPr bwMode="auto">
              <a:xfrm>
                <a:off x="3022" y="2941"/>
                <a:ext cx="26" cy="36"/>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7" name="Freeform 386"/>
              <p:cNvSpPr>
                <a:spLocks/>
              </p:cNvSpPr>
              <p:nvPr/>
            </p:nvSpPr>
            <p:spPr bwMode="auto">
              <a:xfrm>
                <a:off x="3052" y="2848"/>
                <a:ext cx="45" cy="77"/>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8" name="Freeform 387"/>
              <p:cNvSpPr>
                <a:spLocks/>
              </p:cNvSpPr>
              <p:nvPr/>
            </p:nvSpPr>
            <p:spPr bwMode="auto">
              <a:xfrm>
                <a:off x="3056" y="2913"/>
                <a:ext cx="12" cy="16"/>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79" name="Freeform 388"/>
              <p:cNvSpPr>
                <a:spLocks/>
              </p:cNvSpPr>
              <p:nvPr/>
            </p:nvSpPr>
            <p:spPr bwMode="auto">
              <a:xfrm>
                <a:off x="3073" y="2933"/>
                <a:ext cx="12" cy="20"/>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0" name="Freeform 389"/>
              <p:cNvSpPr>
                <a:spLocks/>
              </p:cNvSpPr>
              <p:nvPr/>
            </p:nvSpPr>
            <p:spPr bwMode="auto">
              <a:xfrm>
                <a:off x="3075" y="2960"/>
                <a:ext cx="47" cy="53"/>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1" name="Freeform 390"/>
              <p:cNvSpPr>
                <a:spLocks/>
              </p:cNvSpPr>
              <p:nvPr/>
            </p:nvSpPr>
            <p:spPr bwMode="auto">
              <a:xfrm>
                <a:off x="3080" y="2948"/>
                <a:ext cx="11" cy="21"/>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2" name="Freeform 391"/>
              <p:cNvSpPr>
                <a:spLocks/>
              </p:cNvSpPr>
              <p:nvPr/>
            </p:nvSpPr>
            <p:spPr bwMode="auto">
              <a:xfrm>
                <a:off x="1899" y="2318"/>
                <a:ext cx="110" cy="95"/>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3" name="Freeform 392"/>
              <p:cNvSpPr>
                <a:spLocks/>
              </p:cNvSpPr>
              <p:nvPr/>
            </p:nvSpPr>
            <p:spPr bwMode="auto">
              <a:xfrm>
                <a:off x="1647" y="2527"/>
                <a:ext cx="33" cy="69"/>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4" name="Freeform 393"/>
              <p:cNvSpPr>
                <a:spLocks/>
              </p:cNvSpPr>
              <p:nvPr/>
            </p:nvSpPr>
            <p:spPr bwMode="auto">
              <a:xfrm>
                <a:off x="1966" y="2426"/>
                <a:ext cx="104" cy="70"/>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5" name="Freeform 394"/>
              <p:cNvSpPr>
                <a:spLocks/>
              </p:cNvSpPr>
              <p:nvPr/>
            </p:nvSpPr>
            <p:spPr bwMode="auto">
              <a:xfrm>
                <a:off x="2123" y="2666"/>
                <a:ext cx="230" cy="221"/>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6" name="Freeform 395"/>
              <p:cNvSpPr>
                <a:spLocks/>
              </p:cNvSpPr>
              <p:nvPr/>
            </p:nvSpPr>
            <p:spPr bwMode="auto">
              <a:xfrm>
                <a:off x="1960" y="1831"/>
                <a:ext cx="1858" cy="693"/>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7" name="Freeform 396"/>
              <p:cNvSpPr>
                <a:spLocks/>
              </p:cNvSpPr>
              <p:nvPr/>
            </p:nvSpPr>
            <p:spPr bwMode="auto">
              <a:xfrm>
                <a:off x="2254" y="1741"/>
                <a:ext cx="54" cy="28"/>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8" name="Freeform 397"/>
              <p:cNvSpPr>
                <a:spLocks/>
              </p:cNvSpPr>
              <p:nvPr/>
            </p:nvSpPr>
            <p:spPr bwMode="auto">
              <a:xfrm>
                <a:off x="2270" y="2032"/>
                <a:ext cx="22" cy="14"/>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89" name="Freeform 398"/>
              <p:cNvSpPr>
                <a:spLocks/>
              </p:cNvSpPr>
              <p:nvPr/>
            </p:nvSpPr>
            <p:spPr bwMode="auto">
              <a:xfrm>
                <a:off x="2308" y="1945"/>
                <a:ext cx="66" cy="5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0" name="Freeform 399"/>
              <p:cNvSpPr>
                <a:spLocks/>
              </p:cNvSpPr>
              <p:nvPr/>
            </p:nvSpPr>
            <p:spPr bwMode="auto">
              <a:xfrm>
                <a:off x="2330" y="1851"/>
                <a:ext cx="168" cy="94"/>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1" name="Freeform 400"/>
              <p:cNvSpPr>
                <a:spLocks/>
              </p:cNvSpPr>
              <p:nvPr/>
            </p:nvSpPr>
            <p:spPr bwMode="auto">
              <a:xfrm>
                <a:off x="2427" y="1727"/>
                <a:ext cx="32" cy="19"/>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2" name="Freeform 401"/>
              <p:cNvSpPr>
                <a:spLocks/>
              </p:cNvSpPr>
              <p:nvPr/>
            </p:nvSpPr>
            <p:spPr bwMode="auto">
              <a:xfrm>
                <a:off x="2737" y="1765"/>
                <a:ext cx="29" cy="12"/>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3" name="Freeform 402"/>
              <p:cNvSpPr>
                <a:spLocks/>
              </p:cNvSpPr>
              <p:nvPr/>
            </p:nvSpPr>
            <p:spPr bwMode="auto">
              <a:xfrm>
                <a:off x="2743" y="1731"/>
                <a:ext cx="69" cy="35"/>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4" name="Freeform 403"/>
              <p:cNvSpPr>
                <a:spLocks/>
              </p:cNvSpPr>
              <p:nvPr/>
            </p:nvSpPr>
            <p:spPr bwMode="auto">
              <a:xfrm>
                <a:off x="2757" y="1762"/>
                <a:ext cx="78" cy="40"/>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5" name="Freeform 404"/>
              <p:cNvSpPr>
                <a:spLocks/>
              </p:cNvSpPr>
              <p:nvPr/>
            </p:nvSpPr>
            <p:spPr bwMode="auto">
              <a:xfrm>
                <a:off x="2830" y="1782"/>
                <a:ext cx="65" cy="42"/>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6" name="Freeform 405"/>
              <p:cNvSpPr>
                <a:spLocks/>
              </p:cNvSpPr>
              <p:nvPr/>
            </p:nvSpPr>
            <p:spPr bwMode="auto">
              <a:xfrm>
                <a:off x="3233" y="1870"/>
                <a:ext cx="74" cy="40"/>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7" name="Freeform 406"/>
              <p:cNvSpPr>
                <a:spLocks/>
              </p:cNvSpPr>
              <p:nvPr/>
            </p:nvSpPr>
            <p:spPr bwMode="auto">
              <a:xfrm>
                <a:off x="3285" y="1872"/>
                <a:ext cx="45" cy="27"/>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8" name="Freeform 407"/>
              <p:cNvSpPr>
                <a:spLocks/>
              </p:cNvSpPr>
              <p:nvPr/>
            </p:nvSpPr>
            <p:spPr bwMode="auto">
              <a:xfrm>
                <a:off x="3290" y="2325"/>
                <a:ext cx="32" cy="138"/>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99" name="Freeform 408"/>
              <p:cNvSpPr>
                <a:spLocks/>
              </p:cNvSpPr>
              <p:nvPr/>
            </p:nvSpPr>
            <p:spPr bwMode="auto">
              <a:xfrm>
                <a:off x="3339" y="1887"/>
                <a:ext cx="50" cy="20"/>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0" name="Freeform 409"/>
              <p:cNvSpPr>
                <a:spLocks/>
              </p:cNvSpPr>
              <p:nvPr/>
            </p:nvSpPr>
            <p:spPr bwMode="auto">
              <a:xfrm>
                <a:off x="1649" y="2499"/>
                <a:ext cx="133" cy="1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1" name="Freeform 410"/>
              <p:cNvSpPr>
                <a:spLocks/>
              </p:cNvSpPr>
              <p:nvPr/>
            </p:nvSpPr>
            <p:spPr bwMode="auto">
              <a:xfrm>
                <a:off x="1864" y="1765"/>
                <a:ext cx="115" cy="95"/>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2" name="Freeform 411"/>
              <p:cNvSpPr>
                <a:spLocks/>
              </p:cNvSpPr>
              <p:nvPr/>
            </p:nvSpPr>
            <p:spPr bwMode="auto">
              <a:xfrm>
                <a:off x="1938" y="1752"/>
                <a:ext cx="104" cy="40"/>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3" name="Freeform 412"/>
              <p:cNvSpPr>
                <a:spLocks/>
              </p:cNvSpPr>
              <p:nvPr/>
            </p:nvSpPr>
            <p:spPr bwMode="auto">
              <a:xfrm>
                <a:off x="1974" y="1817"/>
                <a:ext cx="44" cy="26"/>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4" name="Freeform 413"/>
              <p:cNvSpPr>
                <a:spLocks/>
              </p:cNvSpPr>
              <p:nvPr/>
            </p:nvSpPr>
            <p:spPr bwMode="auto">
              <a:xfrm>
                <a:off x="1869" y="2041"/>
                <a:ext cx="140" cy="266"/>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5" name="Freeform 414"/>
              <p:cNvSpPr>
                <a:spLocks/>
              </p:cNvSpPr>
              <p:nvPr/>
            </p:nvSpPr>
            <p:spPr bwMode="auto">
              <a:xfrm>
                <a:off x="1812" y="2436"/>
                <a:ext cx="48" cy="28"/>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6" name="Freeform 415"/>
              <p:cNvSpPr>
                <a:spLocks/>
              </p:cNvSpPr>
              <p:nvPr/>
            </p:nvSpPr>
            <p:spPr bwMode="auto">
              <a:xfrm>
                <a:off x="2133" y="2595"/>
                <a:ext cx="78" cy="69"/>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7" name="Freeform 416"/>
              <p:cNvSpPr>
                <a:spLocks/>
              </p:cNvSpPr>
              <p:nvPr/>
            </p:nvSpPr>
            <p:spPr bwMode="auto">
              <a:xfrm>
                <a:off x="2808" y="2820"/>
                <a:ext cx="87" cy="193"/>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8" name="Freeform 417"/>
              <p:cNvSpPr>
                <a:spLocks/>
              </p:cNvSpPr>
              <p:nvPr/>
            </p:nvSpPr>
            <p:spPr bwMode="auto">
              <a:xfrm>
                <a:off x="2302" y="2748"/>
                <a:ext cx="57" cy="46"/>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09" name="Freeform 418"/>
              <p:cNvSpPr>
                <a:spLocks/>
              </p:cNvSpPr>
              <p:nvPr/>
            </p:nvSpPr>
            <p:spPr bwMode="auto">
              <a:xfrm>
                <a:off x="1827" y="2596"/>
                <a:ext cx="42" cy="96"/>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0" name="Freeform 419"/>
              <p:cNvSpPr>
                <a:spLocks/>
              </p:cNvSpPr>
              <p:nvPr/>
            </p:nvSpPr>
            <p:spPr bwMode="auto">
              <a:xfrm>
                <a:off x="2030" y="2525"/>
                <a:ext cx="31" cy="27"/>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1" name="Freeform 420"/>
              <p:cNvSpPr>
                <a:spLocks/>
              </p:cNvSpPr>
              <p:nvPr/>
            </p:nvSpPr>
            <p:spPr bwMode="auto">
              <a:xfrm>
                <a:off x="2034" y="2523"/>
                <a:ext cx="201" cy="90"/>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2" name="Freeform 421"/>
              <p:cNvSpPr>
                <a:spLocks/>
              </p:cNvSpPr>
              <p:nvPr/>
            </p:nvSpPr>
            <p:spPr bwMode="auto">
              <a:xfrm>
                <a:off x="1637" y="2312"/>
                <a:ext cx="43" cy="59"/>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3" name="Freeform 422"/>
              <p:cNvSpPr>
                <a:spLocks/>
              </p:cNvSpPr>
              <p:nvPr/>
            </p:nvSpPr>
            <p:spPr bwMode="auto">
              <a:xfrm>
                <a:off x="1660" y="2308"/>
                <a:ext cx="27" cy="23"/>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4" name="Freeform 423"/>
              <p:cNvSpPr>
                <a:spLocks/>
              </p:cNvSpPr>
              <p:nvPr/>
            </p:nvSpPr>
            <p:spPr bwMode="auto">
              <a:xfrm>
                <a:off x="1672" y="2256"/>
                <a:ext cx="8" cy="9"/>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5" name="Freeform 424"/>
              <p:cNvSpPr>
                <a:spLocks/>
              </p:cNvSpPr>
              <p:nvPr/>
            </p:nvSpPr>
            <p:spPr bwMode="auto">
              <a:xfrm>
                <a:off x="1675" y="2266"/>
                <a:ext cx="6" cy="7"/>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6" name="Freeform 425"/>
              <p:cNvSpPr>
                <a:spLocks/>
              </p:cNvSpPr>
              <p:nvPr/>
            </p:nvSpPr>
            <p:spPr bwMode="auto">
              <a:xfrm>
                <a:off x="1681" y="2250"/>
                <a:ext cx="85" cy="149"/>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7" name="Freeform 426"/>
              <p:cNvSpPr>
                <a:spLocks/>
              </p:cNvSpPr>
              <p:nvPr/>
            </p:nvSpPr>
            <p:spPr bwMode="auto">
              <a:xfrm>
                <a:off x="3793" y="2153"/>
                <a:ext cx="33" cy="12"/>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8" name="Freeform 427"/>
              <p:cNvSpPr>
                <a:spLocks/>
              </p:cNvSpPr>
              <p:nvPr/>
            </p:nvSpPr>
            <p:spPr bwMode="auto">
              <a:xfrm>
                <a:off x="2859" y="2788"/>
                <a:ext cx="77" cy="188"/>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19" name="Freeform 428"/>
              <p:cNvSpPr>
                <a:spLocks/>
              </p:cNvSpPr>
              <p:nvPr/>
            </p:nvSpPr>
            <p:spPr bwMode="auto">
              <a:xfrm>
                <a:off x="2219" y="2842"/>
                <a:ext cx="105" cy="83"/>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0" name="Freeform 429"/>
              <p:cNvSpPr>
                <a:spLocks/>
              </p:cNvSpPr>
              <p:nvPr/>
            </p:nvSpPr>
            <p:spPr bwMode="auto">
              <a:xfrm>
                <a:off x="2211" y="2864"/>
                <a:ext cx="39" cy="61"/>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1" name="Freeform 430"/>
              <p:cNvSpPr>
                <a:spLocks/>
              </p:cNvSpPr>
              <p:nvPr/>
            </p:nvSpPr>
            <p:spPr bwMode="auto">
              <a:xfrm>
                <a:off x="1896" y="2448"/>
                <a:ext cx="102" cy="92"/>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2" name="Freeform 431"/>
              <p:cNvSpPr>
                <a:spLocks/>
              </p:cNvSpPr>
              <p:nvPr/>
            </p:nvSpPr>
            <p:spPr bwMode="auto">
              <a:xfrm>
                <a:off x="1872" y="3156"/>
                <a:ext cx="139" cy="157"/>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3" name="Freeform 432"/>
              <p:cNvSpPr>
                <a:spLocks/>
              </p:cNvSpPr>
              <p:nvPr/>
            </p:nvSpPr>
            <p:spPr bwMode="auto">
              <a:xfrm>
                <a:off x="1876" y="3143"/>
                <a:ext cx="11" cy="13"/>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4" name="Freeform 433"/>
              <p:cNvSpPr>
                <a:spLocks/>
              </p:cNvSpPr>
              <p:nvPr/>
            </p:nvSpPr>
            <p:spPr bwMode="auto">
              <a:xfrm>
                <a:off x="1963" y="3309"/>
                <a:ext cx="102" cy="117"/>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5" name="Freeform 434"/>
              <p:cNvSpPr>
                <a:spLocks/>
              </p:cNvSpPr>
              <p:nvPr/>
            </p:nvSpPr>
            <p:spPr bwMode="auto">
              <a:xfrm>
                <a:off x="2063" y="3113"/>
                <a:ext cx="19" cy="24"/>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6" name="Freeform 435"/>
              <p:cNvSpPr>
                <a:spLocks/>
              </p:cNvSpPr>
              <p:nvPr/>
            </p:nvSpPr>
            <p:spPr bwMode="auto">
              <a:xfrm>
                <a:off x="1839" y="2923"/>
                <a:ext cx="83" cy="142"/>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7" name="Freeform 436"/>
              <p:cNvSpPr>
                <a:spLocks/>
              </p:cNvSpPr>
              <p:nvPr/>
            </p:nvSpPr>
            <p:spPr bwMode="auto">
              <a:xfrm>
                <a:off x="1905" y="2945"/>
                <a:ext cx="142" cy="102"/>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8" name="Freeform 437"/>
              <p:cNvSpPr>
                <a:spLocks/>
              </p:cNvSpPr>
              <p:nvPr/>
            </p:nvSpPr>
            <p:spPr bwMode="auto">
              <a:xfrm>
                <a:off x="1893" y="2784"/>
                <a:ext cx="116" cy="206"/>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29" name="Freeform 438"/>
              <p:cNvSpPr>
                <a:spLocks/>
              </p:cNvSpPr>
              <p:nvPr/>
            </p:nvSpPr>
            <p:spPr bwMode="auto">
              <a:xfrm>
                <a:off x="1868" y="3037"/>
                <a:ext cx="82" cy="11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0" name="Freeform 439"/>
              <p:cNvSpPr>
                <a:spLocks/>
              </p:cNvSpPr>
              <p:nvPr/>
            </p:nvSpPr>
            <p:spPr bwMode="auto">
              <a:xfrm>
                <a:off x="1881" y="3019"/>
                <a:ext cx="206" cy="231"/>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1" name="Freeform 440"/>
              <p:cNvSpPr>
                <a:spLocks/>
              </p:cNvSpPr>
              <p:nvPr/>
            </p:nvSpPr>
            <p:spPr bwMode="auto">
              <a:xfrm>
                <a:off x="2099" y="2617"/>
                <a:ext cx="25" cy="15"/>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2" name="Freeform 441"/>
              <p:cNvSpPr>
                <a:spLocks/>
              </p:cNvSpPr>
              <p:nvPr/>
            </p:nvSpPr>
            <p:spPr bwMode="auto">
              <a:xfrm>
                <a:off x="1757" y="2927"/>
                <a:ext cx="29" cy="78"/>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3" name="Freeform 442"/>
              <p:cNvSpPr>
                <a:spLocks/>
              </p:cNvSpPr>
              <p:nvPr/>
            </p:nvSpPr>
            <p:spPr bwMode="auto">
              <a:xfrm>
                <a:off x="1849" y="3056"/>
                <a:ext cx="20" cy="16"/>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4" name="Freeform 443"/>
              <p:cNvSpPr>
                <a:spLocks/>
              </p:cNvSpPr>
              <p:nvPr/>
            </p:nvSpPr>
            <p:spPr bwMode="auto">
              <a:xfrm>
                <a:off x="2106" y="2854"/>
                <a:ext cx="164" cy="186"/>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5" name="Freeform 444"/>
              <p:cNvSpPr>
                <a:spLocks/>
              </p:cNvSpPr>
              <p:nvPr/>
            </p:nvSpPr>
            <p:spPr bwMode="auto">
              <a:xfrm>
                <a:off x="2202" y="2923"/>
                <a:ext cx="17" cy="24"/>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6" name="Freeform 445"/>
              <p:cNvSpPr>
                <a:spLocks/>
              </p:cNvSpPr>
              <p:nvPr/>
            </p:nvSpPr>
            <p:spPr bwMode="auto">
              <a:xfrm>
                <a:off x="1841" y="3056"/>
                <a:ext cx="61" cy="76"/>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7" name="Freeform 446"/>
              <p:cNvSpPr>
                <a:spLocks/>
              </p:cNvSpPr>
              <p:nvPr/>
            </p:nvSpPr>
            <p:spPr bwMode="auto">
              <a:xfrm>
                <a:off x="1564" y="2912"/>
                <a:ext cx="33" cy="7"/>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8" name="Freeform 447"/>
              <p:cNvSpPr>
                <a:spLocks/>
              </p:cNvSpPr>
              <p:nvPr/>
            </p:nvSpPr>
            <p:spPr bwMode="auto">
              <a:xfrm>
                <a:off x="1714" y="2943"/>
                <a:ext cx="46" cy="81"/>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39" name="Freeform 448"/>
              <p:cNvSpPr>
                <a:spLocks/>
              </p:cNvSpPr>
              <p:nvPr/>
            </p:nvSpPr>
            <p:spPr bwMode="auto">
              <a:xfrm>
                <a:off x="1583" y="2923"/>
                <a:ext cx="80" cy="68"/>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0" name="Freeform 449"/>
              <p:cNvSpPr>
                <a:spLocks/>
              </p:cNvSpPr>
              <p:nvPr/>
            </p:nvSpPr>
            <p:spPr bwMode="auto">
              <a:xfrm>
                <a:off x="2235" y="2707"/>
                <a:ext cx="18" cy="6"/>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1" name="Freeform 450"/>
              <p:cNvSpPr>
                <a:spLocks/>
              </p:cNvSpPr>
              <p:nvPr/>
            </p:nvSpPr>
            <p:spPr bwMode="auto">
              <a:xfrm>
                <a:off x="2117" y="2651"/>
                <a:ext cx="17" cy="5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2" name="Freeform 451"/>
              <p:cNvSpPr>
                <a:spLocks/>
              </p:cNvSpPr>
              <p:nvPr/>
            </p:nvSpPr>
            <p:spPr bwMode="auto">
              <a:xfrm>
                <a:off x="1654" y="2949"/>
                <a:ext cx="65" cy="79"/>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3" name="Freeform 452"/>
              <p:cNvSpPr>
                <a:spLocks/>
              </p:cNvSpPr>
              <p:nvPr/>
            </p:nvSpPr>
            <p:spPr bwMode="auto">
              <a:xfrm>
                <a:off x="2125" y="2649"/>
                <a:ext cx="47" cy="59"/>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4" name="Freeform 453"/>
              <p:cNvSpPr>
                <a:spLocks/>
              </p:cNvSpPr>
              <p:nvPr/>
            </p:nvSpPr>
            <p:spPr bwMode="auto">
              <a:xfrm>
                <a:off x="2117" y="3026"/>
                <a:ext cx="86" cy="116"/>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5" name="Freeform 454"/>
              <p:cNvSpPr>
                <a:spLocks/>
              </p:cNvSpPr>
              <p:nvPr/>
            </p:nvSpPr>
            <p:spPr bwMode="auto">
              <a:xfrm>
                <a:off x="2253" y="2696"/>
                <a:ext cx="20" cy="19"/>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6" name="Freeform 455"/>
              <p:cNvSpPr>
                <a:spLocks/>
              </p:cNvSpPr>
              <p:nvPr/>
            </p:nvSpPr>
            <p:spPr bwMode="auto">
              <a:xfrm>
                <a:off x="2128" y="2630"/>
                <a:ext cx="17" cy="22"/>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7" name="Freeform 456"/>
              <p:cNvSpPr>
                <a:spLocks/>
              </p:cNvSpPr>
              <p:nvPr/>
            </p:nvSpPr>
            <p:spPr bwMode="auto">
              <a:xfrm>
                <a:off x="1622" y="2978"/>
                <a:ext cx="43" cy="50"/>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8" name="Freeform 457"/>
              <p:cNvSpPr>
                <a:spLocks/>
              </p:cNvSpPr>
              <p:nvPr/>
            </p:nvSpPr>
            <p:spPr bwMode="auto">
              <a:xfrm>
                <a:off x="1848" y="2652"/>
                <a:ext cx="170" cy="185"/>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49" name="Freeform 458"/>
              <p:cNvSpPr>
                <a:spLocks/>
              </p:cNvSpPr>
              <p:nvPr/>
            </p:nvSpPr>
            <p:spPr bwMode="auto">
              <a:xfrm>
                <a:off x="2215" y="3237"/>
                <a:ext cx="77" cy="175"/>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0" name="Freeform 459"/>
              <p:cNvSpPr>
                <a:spLocks/>
              </p:cNvSpPr>
              <p:nvPr/>
            </p:nvSpPr>
            <p:spPr bwMode="auto">
              <a:xfrm>
                <a:off x="2103" y="3202"/>
                <a:ext cx="36" cy="99"/>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1" name="Freeform 460"/>
              <p:cNvSpPr>
                <a:spLocks/>
              </p:cNvSpPr>
              <p:nvPr/>
            </p:nvSpPr>
            <p:spPr bwMode="auto">
              <a:xfrm>
                <a:off x="1615" y="2764"/>
                <a:ext cx="177" cy="191"/>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2" name="Freeform 461"/>
              <p:cNvSpPr>
                <a:spLocks/>
              </p:cNvSpPr>
              <p:nvPr/>
            </p:nvSpPr>
            <p:spPr bwMode="auto">
              <a:xfrm>
                <a:off x="1562" y="2733"/>
                <a:ext cx="133" cy="164"/>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3" name="Freeform 462"/>
              <p:cNvSpPr>
                <a:spLocks/>
              </p:cNvSpPr>
              <p:nvPr/>
            </p:nvSpPr>
            <p:spPr bwMode="auto">
              <a:xfrm>
                <a:off x="1606" y="2617"/>
                <a:ext cx="127" cy="11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4" name="Freeform 463"/>
              <p:cNvSpPr>
                <a:spLocks/>
              </p:cNvSpPr>
              <p:nvPr/>
            </p:nvSpPr>
            <p:spPr bwMode="auto">
              <a:xfrm>
                <a:off x="2074" y="3215"/>
                <a:ext cx="114" cy="211"/>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5" name="Freeform 464"/>
              <p:cNvSpPr>
                <a:spLocks/>
              </p:cNvSpPr>
              <p:nvPr/>
            </p:nvSpPr>
            <p:spPr bwMode="auto">
              <a:xfrm>
                <a:off x="1749" y="2784"/>
                <a:ext cx="173" cy="152"/>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6" name="Freeform 465"/>
              <p:cNvSpPr>
                <a:spLocks/>
              </p:cNvSpPr>
              <p:nvPr/>
            </p:nvSpPr>
            <p:spPr bwMode="auto">
              <a:xfrm>
                <a:off x="1777" y="2908"/>
                <a:ext cx="127" cy="123"/>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7" name="Freeform 466"/>
              <p:cNvSpPr>
                <a:spLocks/>
              </p:cNvSpPr>
              <p:nvPr/>
            </p:nvSpPr>
            <p:spPr bwMode="auto">
              <a:xfrm>
                <a:off x="1564" y="2923"/>
                <a:ext cx="33" cy="23"/>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8" name="Freeform 467"/>
              <p:cNvSpPr>
                <a:spLocks/>
              </p:cNvSpPr>
              <p:nvPr/>
            </p:nvSpPr>
            <p:spPr bwMode="auto">
              <a:xfrm>
                <a:off x="2300" y="2748"/>
                <a:ext cx="6" cy="22"/>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59" name="Freeform 468"/>
              <p:cNvSpPr>
                <a:spLocks/>
              </p:cNvSpPr>
              <p:nvPr/>
            </p:nvSpPr>
            <p:spPr bwMode="auto">
              <a:xfrm>
                <a:off x="2063" y="3096"/>
                <a:ext cx="19" cy="21"/>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0" name="Freeform 469"/>
              <p:cNvSpPr>
                <a:spLocks/>
              </p:cNvSpPr>
              <p:nvPr/>
            </p:nvSpPr>
            <p:spPr bwMode="auto">
              <a:xfrm>
                <a:off x="1556" y="2873"/>
                <a:ext cx="67" cy="52"/>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1" name="Freeform 470"/>
              <p:cNvSpPr>
                <a:spLocks/>
              </p:cNvSpPr>
              <p:nvPr/>
            </p:nvSpPr>
            <p:spPr bwMode="auto">
              <a:xfrm>
                <a:off x="1603" y="2959"/>
                <a:ext cx="34" cy="37"/>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2" name="Freeform 471"/>
              <p:cNvSpPr>
                <a:spLocks/>
              </p:cNvSpPr>
              <p:nvPr/>
            </p:nvSpPr>
            <p:spPr bwMode="auto">
              <a:xfrm>
                <a:off x="2194" y="2933"/>
                <a:ext cx="111" cy="172"/>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3" name="Freeform 472"/>
              <p:cNvSpPr>
                <a:spLocks/>
              </p:cNvSpPr>
              <p:nvPr/>
            </p:nvSpPr>
            <p:spPr bwMode="auto">
              <a:xfrm>
                <a:off x="2020" y="3281"/>
                <a:ext cx="86" cy="91"/>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4" name="Freeform 473"/>
              <p:cNvSpPr>
                <a:spLocks/>
              </p:cNvSpPr>
              <p:nvPr/>
            </p:nvSpPr>
            <p:spPr bwMode="auto">
              <a:xfrm>
                <a:off x="1872" y="3297"/>
                <a:ext cx="148" cy="161"/>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5" name="Freeform 474"/>
              <p:cNvSpPr>
                <a:spLocks/>
              </p:cNvSpPr>
              <p:nvPr/>
            </p:nvSpPr>
            <p:spPr bwMode="auto">
              <a:xfrm>
                <a:off x="1562" y="2727"/>
                <a:ext cx="92" cy="88"/>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6" name="Freeform 475"/>
              <p:cNvSpPr>
                <a:spLocks/>
              </p:cNvSpPr>
              <p:nvPr/>
            </p:nvSpPr>
            <p:spPr bwMode="auto">
              <a:xfrm>
                <a:off x="1986" y="2789"/>
                <a:ext cx="180" cy="249"/>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7" name="Freeform 476"/>
              <p:cNvSpPr>
                <a:spLocks/>
              </p:cNvSpPr>
              <p:nvPr/>
            </p:nvSpPr>
            <p:spPr bwMode="auto">
              <a:xfrm>
                <a:off x="2082" y="3413"/>
                <a:ext cx="14" cy="20"/>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8" name="Freeform 477"/>
              <p:cNvSpPr>
                <a:spLocks/>
              </p:cNvSpPr>
              <p:nvPr/>
            </p:nvSpPr>
            <p:spPr bwMode="auto">
              <a:xfrm>
                <a:off x="2070" y="3095"/>
                <a:ext cx="118" cy="136"/>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69" name="Freeform 478"/>
              <p:cNvSpPr>
                <a:spLocks/>
              </p:cNvSpPr>
              <p:nvPr/>
            </p:nvSpPr>
            <p:spPr bwMode="auto">
              <a:xfrm>
                <a:off x="1745" y="2943"/>
                <a:ext cx="24" cy="65"/>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0" name="Freeform 479"/>
              <p:cNvSpPr>
                <a:spLocks/>
              </p:cNvSpPr>
              <p:nvPr/>
            </p:nvSpPr>
            <p:spPr bwMode="auto">
              <a:xfrm>
                <a:off x="2071" y="3033"/>
                <a:ext cx="57" cy="67"/>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1" name="Freeform 480"/>
              <p:cNvSpPr>
                <a:spLocks/>
              </p:cNvSpPr>
              <p:nvPr/>
            </p:nvSpPr>
            <p:spPr bwMode="auto">
              <a:xfrm>
                <a:off x="2014" y="2673"/>
                <a:ext cx="122" cy="133"/>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2" name="Freeform 481"/>
              <p:cNvSpPr>
                <a:spLocks/>
              </p:cNvSpPr>
              <p:nvPr/>
            </p:nvSpPr>
            <p:spPr bwMode="auto">
              <a:xfrm>
                <a:off x="1690" y="2894"/>
                <a:ext cx="81" cy="69"/>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3" name="Freeform 482"/>
              <p:cNvSpPr>
                <a:spLocks/>
              </p:cNvSpPr>
              <p:nvPr/>
            </p:nvSpPr>
            <p:spPr bwMode="auto">
              <a:xfrm>
                <a:off x="1986" y="3186"/>
                <a:ext cx="128" cy="123"/>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4" name="Freeform 483"/>
              <p:cNvSpPr>
                <a:spLocks/>
              </p:cNvSpPr>
              <p:nvPr/>
            </p:nvSpPr>
            <p:spPr bwMode="auto">
              <a:xfrm>
                <a:off x="1926" y="3366"/>
                <a:ext cx="178" cy="16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5" name="Freeform 484"/>
              <p:cNvSpPr>
                <a:spLocks/>
              </p:cNvSpPr>
              <p:nvPr/>
            </p:nvSpPr>
            <p:spPr bwMode="auto">
              <a:xfrm>
                <a:off x="2040" y="3455"/>
                <a:ext cx="25" cy="30"/>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6" name="Freeform 485"/>
              <p:cNvSpPr>
                <a:spLocks/>
              </p:cNvSpPr>
              <p:nvPr/>
            </p:nvSpPr>
            <p:spPr bwMode="auto">
              <a:xfrm>
                <a:off x="2000" y="2304"/>
                <a:ext cx="86" cy="77"/>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7" name="Freeform 486"/>
              <p:cNvSpPr>
                <a:spLocks/>
              </p:cNvSpPr>
              <p:nvPr/>
            </p:nvSpPr>
            <p:spPr bwMode="auto">
              <a:xfrm>
                <a:off x="1987" y="2359"/>
                <a:ext cx="192" cy="128"/>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8" name="Freeform 487"/>
              <p:cNvSpPr>
                <a:spLocks/>
              </p:cNvSpPr>
              <p:nvPr/>
            </p:nvSpPr>
            <p:spPr bwMode="auto">
              <a:xfrm>
                <a:off x="2036" y="2424"/>
                <a:ext cx="37" cy="47"/>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79" name="Freeform 488"/>
              <p:cNvSpPr>
                <a:spLocks/>
              </p:cNvSpPr>
              <p:nvPr/>
            </p:nvSpPr>
            <p:spPr bwMode="auto">
              <a:xfrm>
                <a:off x="2167" y="2487"/>
                <a:ext cx="80" cy="42"/>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0" name="Freeform 489"/>
              <p:cNvSpPr>
                <a:spLocks/>
              </p:cNvSpPr>
              <p:nvPr/>
            </p:nvSpPr>
            <p:spPr bwMode="auto">
              <a:xfrm>
                <a:off x="2227" y="2512"/>
                <a:ext cx="67" cy="63"/>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1" name="Freeform 490"/>
              <p:cNvSpPr>
                <a:spLocks/>
              </p:cNvSpPr>
              <p:nvPr/>
            </p:nvSpPr>
            <p:spPr bwMode="auto">
              <a:xfrm>
                <a:off x="2213" y="2524"/>
                <a:ext cx="45" cy="39"/>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2" name="Freeform 491"/>
              <p:cNvSpPr>
                <a:spLocks/>
              </p:cNvSpPr>
              <p:nvPr/>
            </p:nvSpPr>
            <p:spPr bwMode="auto">
              <a:xfrm>
                <a:off x="2238" y="2308"/>
                <a:ext cx="455" cy="22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3" name="Freeform 492"/>
              <p:cNvSpPr>
                <a:spLocks/>
              </p:cNvSpPr>
              <p:nvPr/>
            </p:nvSpPr>
            <p:spPr bwMode="auto">
              <a:xfrm>
                <a:off x="2347" y="2454"/>
                <a:ext cx="200" cy="141"/>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4" name="Freeform 493"/>
              <p:cNvSpPr>
                <a:spLocks/>
              </p:cNvSpPr>
              <p:nvPr/>
            </p:nvSpPr>
            <p:spPr bwMode="auto">
              <a:xfrm>
                <a:off x="2322" y="2500"/>
                <a:ext cx="152" cy="123"/>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5" name="Freeform 494"/>
              <p:cNvSpPr>
                <a:spLocks/>
              </p:cNvSpPr>
              <p:nvPr/>
            </p:nvSpPr>
            <p:spPr bwMode="auto">
              <a:xfrm>
                <a:off x="2492" y="2499"/>
                <a:ext cx="127" cy="62"/>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6" name="Freeform 495"/>
              <p:cNvSpPr>
                <a:spLocks/>
              </p:cNvSpPr>
              <p:nvPr/>
            </p:nvSpPr>
            <p:spPr bwMode="auto">
              <a:xfrm>
                <a:off x="2479" y="2536"/>
                <a:ext cx="81" cy="65"/>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sp>
            <p:nvSpPr>
              <p:cNvPr id="187" name="Freeform 496"/>
              <p:cNvSpPr>
                <a:spLocks/>
              </p:cNvSpPr>
              <p:nvPr/>
            </p:nvSpPr>
            <p:spPr bwMode="auto">
              <a:xfrm>
                <a:off x="2998" y="2793"/>
                <a:ext cx="6" cy="10"/>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a:defRPr/>
                </a:pPr>
                <a:endParaRPr lang="en-US" sz="2400" kern="0">
                  <a:solidFill>
                    <a:sysClr val="windowText" lastClr="000000"/>
                  </a:solidFill>
                  <a:latin typeface="Arial Narrow" pitchFamily="34" charset="0"/>
                  <a:cs typeface="+mn-ea"/>
                </a:endParaRPr>
              </a:p>
            </p:txBody>
          </p:sp>
        </p:grpSp>
      </p:grpSp>
      <p:sp>
        <p:nvSpPr>
          <p:cNvPr id="25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58" name="文本框 25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0442089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58"/>
                                        </p:tgtEl>
                                        <p:attrNameLst>
                                          <p:attrName>style.visibility</p:attrName>
                                        </p:attrNameLst>
                                      </p:cBhvr>
                                      <p:to>
                                        <p:strVal val="visible"/>
                                      </p:to>
                                    </p:set>
                                    <p:animEffect transition="in" filter="wipe(down)">
                                      <p:cBhvr>
                                        <p:cTn id="13" dur="125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shangdongying\Desktop\Chicago-City-192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p:spPr>
      </p:pic>
      <p:sp>
        <p:nvSpPr>
          <p:cNvPr id="5" name="梯形 4"/>
          <p:cNvSpPr/>
          <p:nvPr/>
        </p:nvSpPr>
        <p:spPr>
          <a:xfrm rot="5400000">
            <a:off x="2667000" y="-2667000"/>
            <a:ext cx="6858000" cy="12192000"/>
          </a:xfrm>
          <a:prstGeom prst="trapezoid">
            <a:avLst>
              <a:gd name="adj" fmla="val 27989"/>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6" name="直角三角形 5"/>
          <p:cNvSpPr/>
          <p:nvPr/>
        </p:nvSpPr>
        <p:spPr>
          <a:xfrm flipH="1">
            <a:off x="0" y="4773151"/>
            <a:ext cx="12192000" cy="208485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7" name="直角三角形 6"/>
          <p:cNvSpPr/>
          <p:nvPr/>
        </p:nvSpPr>
        <p:spPr>
          <a:xfrm flipH="1" flipV="1">
            <a:off x="0" y="0"/>
            <a:ext cx="12192000" cy="198884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8" name="TextBox 7"/>
          <p:cNvSpPr txBox="1"/>
          <p:nvPr/>
        </p:nvSpPr>
        <p:spPr>
          <a:xfrm>
            <a:off x="527381" y="1700811"/>
            <a:ext cx="2016224" cy="2533899"/>
          </a:xfrm>
          <a:prstGeom prst="rect">
            <a:avLst/>
          </a:prstGeom>
          <a:noFill/>
        </p:spPr>
        <p:txBody>
          <a:bodyPr wrap="square" rtlCol="0">
            <a:spAutoFit/>
          </a:bodyPr>
          <a:lstStyle/>
          <a:p>
            <a:r>
              <a:rPr lang="en-US" altLang="zh-CN" sz="15866" dirty="0">
                <a:solidFill>
                  <a:schemeClr val="bg1"/>
                </a:solidFill>
                <a:latin typeface="+mn-ea"/>
                <a:cs typeface="+mn-ea"/>
              </a:rPr>
              <a:t>P</a:t>
            </a:r>
            <a:endParaRPr lang="zh-CN" altLang="en-US" sz="15866" dirty="0">
              <a:solidFill>
                <a:schemeClr val="bg1"/>
              </a:solidFill>
              <a:latin typeface="+mn-ea"/>
              <a:cs typeface="+mn-ea"/>
            </a:endParaRPr>
          </a:p>
        </p:txBody>
      </p:sp>
      <p:sp>
        <p:nvSpPr>
          <p:cNvPr id="9" name="TextBox 8"/>
          <p:cNvSpPr txBox="1"/>
          <p:nvPr/>
        </p:nvSpPr>
        <p:spPr>
          <a:xfrm>
            <a:off x="1487488" y="2334931"/>
            <a:ext cx="3360373" cy="1733680"/>
          </a:xfrm>
          <a:prstGeom prst="rect">
            <a:avLst/>
          </a:prstGeom>
          <a:noFill/>
        </p:spPr>
        <p:txBody>
          <a:bodyPr wrap="square" rtlCol="0">
            <a:spAutoFit/>
          </a:bodyPr>
          <a:lstStyle/>
          <a:p>
            <a:r>
              <a:rPr lang="en-US" altLang="zh-CN" sz="10666" dirty="0">
                <a:solidFill>
                  <a:schemeClr val="bg1"/>
                </a:solidFill>
                <a:latin typeface="+mn-ea"/>
                <a:cs typeface="+mn-ea"/>
              </a:rPr>
              <a:t>art</a:t>
            </a:r>
            <a:endParaRPr lang="zh-CN" altLang="en-US" sz="10666" dirty="0">
              <a:solidFill>
                <a:schemeClr val="bg1"/>
              </a:solidFill>
              <a:latin typeface="+mn-ea"/>
              <a:cs typeface="+mn-ea"/>
            </a:endParaRPr>
          </a:p>
        </p:txBody>
      </p:sp>
      <p:sp>
        <p:nvSpPr>
          <p:cNvPr id="10" name="TextBox 9"/>
          <p:cNvSpPr txBox="1"/>
          <p:nvPr/>
        </p:nvSpPr>
        <p:spPr>
          <a:xfrm>
            <a:off x="3599724" y="2336490"/>
            <a:ext cx="4224469" cy="1733680"/>
          </a:xfrm>
          <a:prstGeom prst="rect">
            <a:avLst/>
          </a:prstGeom>
          <a:noFill/>
        </p:spPr>
        <p:txBody>
          <a:bodyPr wrap="square" rtlCol="0">
            <a:spAutoFit/>
          </a:bodyPr>
          <a:lstStyle/>
          <a:p>
            <a:r>
              <a:rPr lang="en-US" altLang="zh-CN" sz="10666" dirty="0">
                <a:solidFill>
                  <a:schemeClr val="bg1"/>
                </a:solidFill>
                <a:latin typeface="+mn-ea"/>
                <a:cs typeface="+mn-ea"/>
              </a:rPr>
              <a:t>four</a:t>
            </a:r>
            <a:endParaRPr lang="zh-CN" altLang="en-US" sz="10666" dirty="0">
              <a:solidFill>
                <a:schemeClr val="bg1"/>
              </a:solidFill>
              <a:latin typeface="+mn-ea"/>
              <a:cs typeface="+mn-ea"/>
            </a:endParaRPr>
          </a:p>
        </p:txBody>
      </p:sp>
      <p:sp>
        <p:nvSpPr>
          <p:cNvPr id="11" name="直角三角形 10"/>
          <p:cNvSpPr/>
          <p:nvPr/>
        </p:nvSpPr>
        <p:spPr>
          <a:xfrm rot="10800000">
            <a:off x="0" y="-3"/>
            <a:ext cx="12192000" cy="20848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nvGrpSpPr>
          <p:cNvPr id="2" name="组合 1"/>
          <p:cNvGrpSpPr/>
          <p:nvPr/>
        </p:nvGrpSpPr>
        <p:grpSpPr>
          <a:xfrm>
            <a:off x="8592276" y="2"/>
            <a:ext cx="3599725" cy="6316257"/>
            <a:chOff x="8592275" y="0"/>
            <a:chExt cx="3599725" cy="6316257"/>
          </a:xfrm>
        </p:grpSpPr>
        <p:sp>
          <p:nvSpPr>
            <p:cNvPr id="13" name="平行四边形 12"/>
            <p:cNvSpPr/>
            <p:nvPr/>
          </p:nvSpPr>
          <p:spPr>
            <a:xfrm rot="5400000" flipH="1">
              <a:off x="8197585" y="394692"/>
              <a:ext cx="4389107" cy="3599723"/>
            </a:xfrm>
            <a:prstGeom prst="parallelogram">
              <a:avLst>
                <a:gd name="adj" fmla="val 63758"/>
              </a:avLst>
            </a:prstGeom>
            <a:solidFill>
              <a:schemeClr val="accent6">
                <a:lumMod val="50000"/>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4" name="平行四边形 13"/>
            <p:cNvSpPr/>
            <p:nvPr/>
          </p:nvSpPr>
          <p:spPr>
            <a:xfrm rot="5400000">
              <a:off x="8380937" y="2505195"/>
              <a:ext cx="4022400" cy="3599723"/>
            </a:xfrm>
            <a:prstGeom prst="parallelogram">
              <a:avLst>
                <a:gd name="adj" fmla="val 54036"/>
              </a:avLst>
            </a:pr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grpSp>
      <p:sp>
        <p:nvSpPr>
          <p:cNvPr id="15" name="TextBox 51"/>
          <p:cNvSpPr txBox="1"/>
          <p:nvPr/>
        </p:nvSpPr>
        <p:spPr>
          <a:xfrm>
            <a:off x="719403" y="883548"/>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16" name="文本框 15"/>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9434369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500"/>
                                        <p:tgtEl>
                                          <p:spTgt spid="15"/>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5" name="Group 29"/>
          <p:cNvGrpSpPr>
            <a:grpSpLocks/>
          </p:cNvGrpSpPr>
          <p:nvPr/>
        </p:nvGrpSpPr>
        <p:grpSpPr bwMode="auto">
          <a:xfrm>
            <a:off x="3407833" y="2743236"/>
            <a:ext cx="7681384" cy="3353817"/>
            <a:chOff x="1519" y="1661"/>
            <a:chExt cx="3629" cy="1633"/>
          </a:xfrm>
        </p:grpSpPr>
        <p:sp>
          <p:nvSpPr>
            <p:cNvPr id="6"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cs typeface="+mn-ea"/>
              </a:endParaRPr>
            </a:p>
          </p:txBody>
        </p:sp>
        <p:sp>
          <p:nvSpPr>
            <p:cNvPr id="7"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cs typeface="+mn-ea"/>
              </a:endParaRPr>
            </a:p>
          </p:txBody>
        </p:sp>
        <p:sp>
          <p:nvSpPr>
            <p:cNvPr id="8"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cs typeface="+mn-ea"/>
              </a:endParaRPr>
            </a:p>
          </p:txBody>
        </p:sp>
        <p:sp>
          <p:nvSpPr>
            <p:cNvPr id="9"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cs typeface="+mn-ea"/>
              </a:endParaRPr>
            </a:p>
          </p:txBody>
        </p:sp>
        <p:sp>
          <p:nvSpPr>
            <p:cNvPr id="10" name="Line 34"/>
            <p:cNvSpPr>
              <a:spLocks noChangeShapeType="1"/>
            </p:cNvSpPr>
            <p:nvPr/>
          </p:nvSpPr>
          <p:spPr bwMode="auto">
            <a:xfrm flipH="1">
              <a:off x="1519" y="3294"/>
              <a:ext cx="726" cy="0"/>
            </a:xfrm>
            <a:prstGeom prst="line">
              <a:avLst/>
            </a:prstGeom>
            <a:noFill/>
            <a:ln w="25400">
              <a:solidFill>
                <a:srgbClr val="9E9E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cs typeface="+mn-ea"/>
              </a:endParaRPr>
            </a:p>
          </p:txBody>
        </p:sp>
      </p:grpSp>
      <p:sp>
        <p:nvSpPr>
          <p:cNvPr id="11" name="Text Box 41"/>
          <p:cNvSpPr txBox="1">
            <a:spLocks noChangeArrowheads="1"/>
          </p:cNvSpPr>
          <p:nvPr/>
        </p:nvSpPr>
        <p:spPr bwMode="auto">
          <a:xfrm>
            <a:off x="910168" y="1028735"/>
            <a:ext cx="3793067" cy="222670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1217054" eaLnBrk="0" hangingPunct="0">
              <a:buClr>
                <a:srgbClr val="0070C0"/>
              </a:buClr>
              <a:buSzPct val="80000"/>
              <a:tabLst>
                <a:tab pos="182029" algn="l"/>
              </a:tabLst>
              <a:defRPr/>
            </a:pP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2133" b="1" dirty="0">
                <a:solidFill>
                  <a:srgbClr val="080808"/>
                </a:solidFill>
                <a:latin typeface="+mn-ea"/>
                <a:cs typeface="+mn-ea"/>
              </a:rPr>
              <a:t>单击填加标题</a:t>
            </a:r>
            <a:endParaRPr lang="en-US" altLang="ko-KR" sz="2133" b="1" dirty="0">
              <a:solidFill>
                <a:srgbClr val="080808"/>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1467" spc="67" dirty="0">
                <a:ln w="11430"/>
                <a:solidFill>
                  <a:srgbClr val="080808"/>
                </a:solidFill>
                <a:latin typeface="+mn-ea"/>
                <a:cs typeface="+mn-ea"/>
              </a:rPr>
              <a:t>点击添加文本点击添加文本</a:t>
            </a: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1467" spc="67" dirty="0">
                <a:ln w="11430"/>
                <a:solidFill>
                  <a:srgbClr val="080808"/>
                </a:solidFill>
                <a:latin typeface="+mn-ea"/>
                <a:cs typeface="+mn-ea"/>
              </a:rPr>
              <a:t>点击添加文本点击添加文本</a:t>
            </a: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endParaRPr lang="en-US" altLang="zh-CN" sz="1467" spc="67" dirty="0">
              <a:ln w="1143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1467" spc="67" dirty="0">
                <a:ln w="11430"/>
                <a:solidFill>
                  <a:srgbClr val="080808"/>
                </a:solidFill>
                <a:latin typeface="+mn-ea"/>
                <a:cs typeface="+mn-ea"/>
              </a:rPr>
              <a:t>点击添加文本点击添加文本</a:t>
            </a:r>
            <a:endParaRPr lang="en-US" altLang="zh-CN" sz="1467" spc="67" dirty="0">
              <a:ln w="11430"/>
              <a:solidFill>
                <a:srgbClr val="080808"/>
              </a:solidFill>
              <a:latin typeface="+mn-ea"/>
              <a:cs typeface="+mn-ea"/>
            </a:endParaRPr>
          </a:p>
        </p:txBody>
      </p:sp>
      <p:sp>
        <p:nvSpPr>
          <p:cNvPr id="12" name="AutoShape 44"/>
          <p:cNvSpPr>
            <a:spLocks noChangeArrowheads="1"/>
          </p:cNvSpPr>
          <p:nvPr/>
        </p:nvSpPr>
        <p:spPr bwMode="auto">
          <a:xfrm rot="17429801">
            <a:off x="8475137" y="1430460"/>
            <a:ext cx="1211727" cy="1248833"/>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254061"/>
          </a:solidFill>
          <a:ln>
            <a:noFill/>
          </a:ln>
          <a:effectLst/>
          <a:extLst/>
        </p:spPr>
        <p:txBody>
          <a:bodyPr wrap="none" anchor="ctr"/>
          <a:lstStyle/>
          <a:p>
            <a:endParaRPr lang="zh-CN" altLang="en-US" sz="2400">
              <a:cs typeface="+mn-ea"/>
            </a:endParaRPr>
          </a:p>
        </p:txBody>
      </p:sp>
      <p:sp>
        <p:nvSpPr>
          <p:cNvPr id="13" name="Text Box 45"/>
          <p:cNvSpPr txBox="1">
            <a:spLocks noChangeArrowheads="1"/>
          </p:cNvSpPr>
          <p:nvPr/>
        </p:nvSpPr>
        <p:spPr bwMode="auto">
          <a:xfrm>
            <a:off x="6766984" y="4760417"/>
            <a:ext cx="4993216" cy="132363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867" b="1" dirty="0">
                <a:solidFill>
                  <a:srgbClr val="080808"/>
                </a:solidFill>
                <a:latin typeface="+mn-ea"/>
                <a:cs typeface="+mn-ea"/>
              </a:rPr>
              <a:t>单击填加标题</a:t>
            </a:r>
            <a:endParaRPr lang="en-US" altLang="ko-KR" sz="1867" b="1" dirty="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1467" spc="67" dirty="0">
                <a:ln w="11430"/>
                <a:solidFill>
                  <a:srgbClr val="080808"/>
                </a:solidFill>
                <a:latin typeface="+mn-ea"/>
                <a:cs typeface="+mn-ea"/>
              </a:rPr>
              <a:t>点击添加文本点击添加文本</a:t>
            </a:r>
            <a:endParaRPr lang="en-US" altLang="zh-CN" sz="1467" spc="67" dirty="0">
              <a:ln w="11430"/>
              <a:solidFill>
                <a:srgbClr val="080808"/>
              </a:solidFill>
              <a:latin typeface="+mn-ea"/>
              <a:cs typeface="+mn-ea"/>
            </a:endParaRPr>
          </a:p>
          <a:p>
            <a:endParaRPr lang="en-US" altLang="ko-KR" sz="1333" dirty="0">
              <a:solidFill>
                <a:srgbClr val="080808"/>
              </a:solidFill>
              <a:latin typeface="Arial" charset="0"/>
              <a:cs typeface="+mn-ea"/>
            </a:endParaRPr>
          </a:p>
          <a:p>
            <a:r>
              <a:rPr lang="zh-CN" altLang="en-US" sz="1867" b="1" dirty="0">
                <a:solidFill>
                  <a:srgbClr val="080808"/>
                </a:solidFill>
                <a:latin typeface="+mn-ea"/>
                <a:cs typeface="+mn-ea"/>
              </a:rPr>
              <a:t>单击填加标题</a:t>
            </a:r>
            <a:endParaRPr lang="en-US" altLang="ko-KR" sz="1867" b="1" dirty="0">
              <a:solidFill>
                <a:srgbClr val="080808"/>
              </a:solidFill>
              <a:latin typeface="+mn-ea"/>
              <a:cs typeface="+mn-ea"/>
            </a:endParaRPr>
          </a:p>
          <a:p>
            <a:pPr marL="0" lvl="2" defTabSz="1217054" eaLnBrk="0" hangingPunct="0">
              <a:buClr>
                <a:srgbClr val="0070C0"/>
              </a:buClr>
              <a:buSzPct val="80000"/>
              <a:tabLst>
                <a:tab pos="182029" algn="l"/>
              </a:tabLst>
              <a:defRPr/>
            </a:pPr>
            <a:r>
              <a:rPr lang="zh-CN" altLang="en-US" sz="1467" spc="67" dirty="0">
                <a:ln w="11430"/>
                <a:solidFill>
                  <a:srgbClr val="080808"/>
                </a:solidFill>
                <a:latin typeface="+mn-ea"/>
                <a:cs typeface="+mn-ea"/>
              </a:rPr>
              <a:t>点击添加文本点击添加文本</a:t>
            </a:r>
            <a:endParaRPr lang="en-US" altLang="zh-CN" sz="1467" spc="67" dirty="0">
              <a:ln w="11430"/>
              <a:solidFill>
                <a:srgbClr val="080808"/>
              </a:solidFill>
              <a:latin typeface="+mn-ea"/>
              <a:cs typeface="+mn-ea"/>
            </a:endParaRPr>
          </a:p>
        </p:txBody>
      </p:sp>
      <p:grpSp>
        <p:nvGrpSpPr>
          <p:cNvPr id="14" name="组合 13"/>
          <p:cNvGrpSpPr/>
          <p:nvPr/>
        </p:nvGrpSpPr>
        <p:grpSpPr>
          <a:xfrm>
            <a:off x="5039787" y="3989954"/>
            <a:ext cx="1297516" cy="1258965"/>
            <a:chOff x="3779838" y="2992462"/>
            <a:chExt cx="973137" cy="973138"/>
          </a:xfrm>
          <a:solidFill>
            <a:schemeClr val="bg1"/>
          </a:solidFill>
        </p:grpSpPr>
        <p:sp>
          <p:nvSpPr>
            <p:cNvPr id="15" name="Oval 10"/>
            <p:cNvSpPr>
              <a:spLocks noChangeArrowheads="1"/>
            </p:cNvSpPr>
            <p:nvPr/>
          </p:nvSpPr>
          <p:spPr bwMode="auto">
            <a:xfrm>
              <a:off x="3779838" y="2992462"/>
              <a:ext cx="973137" cy="973138"/>
            </a:xfrm>
            <a:prstGeom prst="ellipse">
              <a:avLst/>
            </a:prstGeom>
            <a:solidFill>
              <a:srgbClr val="E46C0A"/>
            </a:solidFill>
            <a:ln w="28575" algn="ctr">
              <a:solidFill>
                <a:srgbClr val="F2F2F2"/>
              </a:solidFill>
              <a:round/>
              <a:headEnd/>
              <a:tailEnd/>
            </a:ln>
            <a:effectLst>
              <a:outerShdw blurRad="88900" dist="75434" dir="2699997" algn="ctr" rotWithShape="0">
                <a:schemeClr val="bg2">
                  <a:alpha val="23000"/>
                </a:schemeClr>
              </a:outerShdw>
            </a:effectLst>
            <a:extLst/>
          </p:spPr>
          <p:txBody>
            <a:bodyPr wrap="none" anchor="ctr"/>
            <a:lstStyle/>
            <a:p>
              <a:endParaRPr lang="zh-CN" altLang="en-US" sz="2400">
                <a:solidFill>
                  <a:srgbClr val="000000"/>
                </a:solidFill>
                <a:cs typeface="+mn-ea"/>
              </a:endParaRPr>
            </a:p>
          </p:txBody>
        </p:sp>
        <p:sp>
          <p:nvSpPr>
            <p:cNvPr id="16" name="Text Box 46"/>
            <p:cNvSpPr txBox="1">
              <a:spLocks noChangeArrowheads="1"/>
            </p:cNvSpPr>
            <p:nvPr/>
          </p:nvSpPr>
          <p:spPr bwMode="auto">
            <a:xfrm>
              <a:off x="4059937" y="3265512"/>
              <a:ext cx="446276" cy="452012"/>
            </a:xfrm>
            <a:prstGeom prst="rect">
              <a:avLst/>
            </a:prstGeom>
            <a:noFill/>
            <a:ln w="9525"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rgbClr val="FFFFFF"/>
                  </a:solidFill>
                  <a:latin typeface="+mn-ea"/>
                  <a:cs typeface="+mn-ea"/>
                </a:rPr>
                <a:t>填加</a:t>
              </a:r>
              <a:endParaRPr lang="en-US" altLang="zh-CN" sz="1600" b="1" dirty="0">
                <a:solidFill>
                  <a:srgbClr val="FFFFFF"/>
                </a:solidFill>
                <a:latin typeface="+mn-ea"/>
                <a:cs typeface="+mn-ea"/>
              </a:endParaRPr>
            </a:p>
            <a:p>
              <a:pPr algn="ctr"/>
              <a:r>
                <a:rPr lang="zh-CN" altLang="en-US" sz="1600" b="1" dirty="0">
                  <a:solidFill>
                    <a:srgbClr val="FFFFFF"/>
                  </a:solidFill>
                  <a:latin typeface="+mn-ea"/>
                  <a:cs typeface="+mn-ea"/>
                </a:rPr>
                <a:t>标题</a:t>
              </a:r>
              <a:endParaRPr lang="en-US" altLang="ko-KR" sz="1600" b="1" dirty="0">
                <a:solidFill>
                  <a:srgbClr val="FFFFFF"/>
                </a:solidFill>
                <a:latin typeface="+mn-ea"/>
                <a:cs typeface="+mn-ea"/>
              </a:endParaRPr>
            </a:p>
          </p:txBody>
        </p:sp>
      </p:grpSp>
      <p:grpSp>
        <p:nvGrpSpPr>
          <p:cNvPr id="17" name="组合 16"/>
          <p:cNvGrpSpPr/>
          <p:nvPr/>
        </p:nvGrpSpPr>
        <p:grpSpPr>
          <a:xfrm>
            <a:off x="3505200" y="4855669"/>
            <a:ext cx="1297517" cy="1258964"/>
            <a:chOff x="2628900" y="3641749"/>
            <a:chExt cx="973138" cy="973137"/>
          </a:xfrm>
        </p:grpSpPr>
        <p:sp>
          <p:nvSpPr>
            <p:cNvPr id="18" name="Oval 5"/>
            <p:cNvSpPr>
              <a:spLocks noChangeArrowheads="1"/>
            </p:cNvSpPr>
            <p:nvPr/>
          </p:nvSpPr>
          <p:spPr bwMode="auto">
            <a:xfrm>
              <a:off x="2628900" y="3641749"/>
              <a:ext cx="973138" cy="973137"/>
            </a:xfrm>
            <a:prstGeom prst="ellipse">
              <a:avLst/>
            </a:prstGeom>
            <a:solidFill>
              <a:srgbClr val="254061"/>
            </a:solidFill>
            <a:ln w="28575" algn="ctr">
              <a:solidFill>
                <a:srgbClr val="F2F2F2"/>
              </a:solidFill>
              <a:round/>
              <a:headEnd/>
              <a:tailEnd/>
            </a:ln>
            <a:effectLst>
              <a:outerShdw blurRad="88900" dist="75434" dir="2699997" algn="ctr" rotWithShape="0">
                <a:schemeClr val="tx1">
                  <a:alpha val="23000"/>
                </a:schemeClr>
              </a:outerShdw>
            </a:effectLst>
            <a:extLst/>
          </p:spPr>
          <p:txBody>
            <a:bodyPr wrap="none" anchor="ctr"/>
            <a:lstStyle/>
            <a:p>
              <a:endParaRPr lang="zh-CN" altLang="en-US" sz="2400">
                <a:solidFill>
                  <a:srgbClr val="000000"/>
                </a:solidFill>
                <a:cs typeface="+mn-ea"/>
              </a:endParaRPr>
            </a:p>
          </p:txBody>
        </p:sp>
        <p:sp>
          <p:nvSpPr>
            <p:cNvPr id="19" name="Text Box 47"/>
            <p:cNvSpPr txBox="1">
              <a:spLocks noChangeArrowheads="1"/>
            </p:cNvSpPr>
            <p:nvPr/>
          </p:nvSpPr>
          <p:spPr bwMode="auto">
            <a:xfrm>
              <a:off x="2888362" y="3914800"/>
              <a:ext cx="446276" cy="45201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rgbClr val="FFFFFF"/>
                  </a:solidFill>
                  <a:latin typeface="+mn-ea"/>
                  <a:cs typeface="+mn-ea"/>
                </a:rPr>
                <a:t>填加</a:t>
              </a:r>
              <a:endParaRPr lang="en-US" altLang="zh-CN" sz="1600" b="1" dirty="0">
                <a:solidFill>
                  <a:srgbClr val="FFFFFF"/>
                </a:solidFill>
                <a:latin typeface="+mn-ea"/>
                <a:cs typeface="+mn-ea"/>
              </a:endParaRPr>
            </a:p>
            <a:p>
              <a:pPr algn="ctr"/>
              <a:r>
                <a:rPr lang="zh-CN" altLang="en-US" sz="1600" b="1" dirty="0">
                  <a:solidFill>
                    <a:srgbClr val="FFFFFF"/>
                  </a:solidFill>
                  <a:latin typeface="+mn-ea"/>
                  <a:cs typeface="+mn-ea"/>
                </a:rPr>
                <a:t>标题</a:t>
              </a:r>
              <a:endParaRPr lang="en-US" altLang="ko-KR" sz="1600" b="1" dirty="0">
                <a:solidFill>
                  <a:srgbClr val="FFFFFF"/>
                </a:solidFill>
                <a:latin typeface="+mn-ea"/>
                <a:cs typeface="+mn-ea"/>
              </a:endParaRPr>
            </a:p>
          </p:txBody>
        </p:sp>
      </p:grpSp>
      <p:grpSp>
        <p:nvGrpSpPr>
          <p:cNvPr id="20" name="组合 19"/>
          <p:cNvGrpSpPr/>
          <p:nvPr/>
        </p:nvGrpSpPr>
        <p:grpSpPr>
          <a:xfrm>
            <a:off x="8113187" y="2264870"/>
            <a:ext cx="1297516" cy="1258964"/>
            <a:chOff x="6084888" y="1698650"/>
            <a:chExt cx="973137" cy="973137"/>
          </a:xfrm>
        </p:grpSpPr>
        <p:sp>
          <p:nvSpPr>
            <p:cNvPr id="21" name="Oval 20"/>
            <p:cNvSpPr>
              <a:spLocks noChangeArrowheads="1"/>
            </p:cNvSpPr>
            <p:nvPr/>
          </p:nvSpPr>
          <p:spPr bwMode="auto">
            <a:xfrm>
              <a:off x="6084888" y="1698650"/>
              <a:ext cx="973137" cy="973137"/>
            </a:xfrm>
            <a:prstGeom prst="ellipse">
              <a:avLst/>
            </a:prstGeom>
            <a:solidFill>
              <a:srgbClr val="E46C0A"/>
            </a:solidFill>
            <a:ln w="28575" algn="ctr">
              <a:solidFill>
                <a:srgbClr val="F2F2F2"/>
              </a:solidFill>
              <a:round/>
              <a:headEnd/>
              <a:tailEnd/>
            </a:ln>
            <a:effectLst>
              <a:outerShdw blurRad="88900" dist="75434" dir="2699997" algn="ctr" rotWithShape="0">
                <a:schemeClr val="bg2">
                  <a:alpha val="23000"/>
                </a:schemeClr>
              </a:outerShdw>
            </a:effectLst>
            <a:extLst/>
          </p:spPr>
          <p:txBody>
            <a:bodyPr wrap="none" anchor="ctr"/>
            <a:lstStyle/>
            <a:p>
              <a:endParaRPr lang="zh-CN" altLang="en-US" sz="2400">
                <a:solidFill>
                  <a:srgbClr val="000000"/>
                </a:solidFill>
                <a:cs typeface="+mn-ea"/>
              </a:endParaRPr>
            </a:p>
          </p:txBody>
        </p:sp>
        <p:sp>
          <p:nvSpPr>
            <p:cNvPr id="22" name="Text Box 48"/>
            <p:cNvSpPr txBox="1">
              <a:spLocks noChangeArrowheads="1"/>
            </p:cNvSpPr>
            <p:nvPr/>
          </p:nvSpPr>
          <p:spPr bwMode="auto">
            <a:xfrm>
              <a:off x="6353875" y="1970112"/>
              <a:ext cx="446276" cy="45201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rgbClr val="FFFFFF"/>
                  </a:solidFill>
                  <a:latin typeface="+mn-ea"/>
                  <a:cs typeface="+mn-ea"/>
                </a:rPr>
                <a:t>填加</a:t>
              </a:r>
              <a:endParaRPr lang="en-US" altLang="zh-CN" sz="1600" b="1" dirty="0">
                <a:solidFill>
                  <a:srgbClr val="FFFFFF"/>
                </a:solidFill>
                <a:latin typeface="+mn-ea"/>
                <a:cs typeface="+mn-ea"/>
              </a:endParaRPr>
            </a:p>
            <a:p>
              <a:pPr algn="ctr"/>
              <a:r>
                <a:rPr lang="zh-CN" altLang="en-US" sz="1600" b="1" dirty="0">
                  <a:solidFill>
                    <a:srgbClr val="FFFFFF"/>
                  </a:solidFill>
                  <a:latin typeface="+mn-ea"/>
                  <a:cs typeface="+mn-ea"/>
                </a:rPr>
                <a:t>标题</a:t>
              </a:r>
              <a:endParaRPr lang="en-US" altLang="ko-KR" sz="1600" b="1" dirty="0">
                <a:solidFill>
                  <a:srgbClr val="FFFFFF"/>
                </a:solidFill>
                <a:latin typeface="+mn-ea"/>
                <a:cs typeface="+mn-ea"/>
              </a:endParaRPr>
            </a:p>
          </p:txBody>
        </p:sp>
      </p:grpSp>
      <p:grpSp>
        <p:nvGrpSpPr>
          <p:cNvPr id="23" name="组合 22"/>
          <p:cNvGrpSpPr/>
          <p:nvPr/>
        </p:nvGrpSpPr>
        <p:grpSpPr>
          <a:xfrm>
            <a:off x="6574368" y="3126353"/>
            <a:ext cx="1297517" cy="1258965"/>
            <a:chOff x="4930775" y="2344762"/>
            <a:chExt cx="973138" cy="973138"/>
          </a:xfrm>
        </p:grpSpPr>
        <p:sp>
          <p:nvSpPr>
            <p:cNvPr id="24" name="Oval 15"/>
            <p:cNvSpPr>
              <a:spLocks noChangeArrowheads="1"/>
            </p:cNvSpPr>
            <p:nvPr/>
          </p:nvSpPr>
          <p:spPr bwMode="auto">
            <a:xfrm>
              <a:off x="4930775" y="2344762"/>
              <a:ext cx="973138" cy="973138"/>
            </a:xfrm>
            <a:prstGeom prst="ellipse">
              <a:avLst/>
            </a:prstGeom>
            <a:solidFill>
              <a:srgbClr val="254061"/>
            </a:solidFill>
            <a:ln w="28575" algn="ctr">
              <a:solidFill>
                <a:srgbClr val="F2F2F2"/>
              </a:solidFill>
              <a:round/>
              <a:headEnd/>
              <a:tailEnd/>
            </a:ln>
            <a:effectLst>
              <a:outerShdw blurRad="88900" dist="75434" dir="2699997" algn="ctr" rotWithShape="0">
                <a:schemeClr val="bg2">
                  <a:alpha val="23000"/>
                </a:schemeClr>
              </a:outerShdw>
            </a:effectLst>
            <a:extLst/>
          </p:spPr>
          <p:txBody>
            <a:bodyPr wrap="none" anchor="ctr"/>
            <a:lstStyle/>
            <a:p>
              <a:endParaRPr lang="zh-CN" altLang="en-US" sz="2400">
                <a:solidFill>
                  <a:srgbClr val="000000"/>
                </a:solidFill>
                <a:cs typeface="+mn-ea"/>
              </a:endParaRPr>
            </a:p>
          </p:txBody>
        </p:sp>
        <p:sp>
          <p:nvSpPr>
            <p:cNvPr id="25" name="Text Box 49"/>
            <p:cNvSpPr txBox="1">
              <a:spLocks noChangeArrowheads="1"/>
            </p:cNvSpPr>
            <p:nvPr/>
          </p:nvSpPr>
          <p:spPr bwMode="auto">
            <a:xfrm>
              <a:off x="5194999" y="2617812"/>
              <a:ext cx="446276" cy="45201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rgbClr val="FFFFFF"/>
                  </a:solidFill>
                  <a:latin typeface="+mn-ea"/>
                  <a:cs typeface="+mn-ea"/>
                </a:rPr>
                <a:t>填加</a:t>
              </a:r>
              <a:endParaRPr lang="en-US" altLang="zh-CN" sz="1600" b="1" dirty="0">
                <a:solidFill>
                  <a:srgbClr val="FFFFFF"/>
                </a:solidFill>
                <a:latin typeface="+mn-ea"/>
                <a:cs typeface="+mn-ea"/>
              </a:endParaRPr>
            </a:p>
            <a:p>
              <a:pPr algn="ctr"/>
              <a:r>
                <a:rPr lang="zh-CN" altLang="en-US" sz="1600" b="1" dirty="0">
                  <a:solidFill>
                    <a:srgbClr val="FFFFFF"/>
                  </a:solidFill>
                  <a:latin typeface="+mn-ea"/>
                  <a:cs typeface="+mn-ea"/>
                </a:rPr>
                <a:t>标题</a:t>
              </a:r>
              <a:endParaRPr lang="en-US" altLang="ko-KR" sz="1600" b="1" dirty="0">
                <a:solidFill>
                  <a:srgbClr val="FFFFFF"/>
                </a:solidFill>
                <a:latin typeface="+mn-ea"/>
                <a:cs typeface="+mn-ea"/>
              </a:endParaRPr>
            </a:p>
          </p:txBody>
        </p:sp>
      </p:grpSp>
      <p:grpSp>
        <p:nvGrpSpPr>
          <p:cNvPr id="26" name="组合 25"/>
          <p:cNvGrpSpPr/>
          <p:nvPr/>
        </p:nvGrpSpPr>
        <p:grpSpPr>
          <a:xfrm>
            <a:off x="9647768" y="1399152"/>
            <a:ext cx="1297517" cy="1258965"/>
            <a:chOff x="7235825" y="1049362"/>
            <a:chExt cx="973138" cy="973138"/>
          </a:xfrm>
        </p:grpSpPr>
        <p:sp>
          <p:nvSpPr>
            <p:cNvPr id="27" name="Oval 25"/>
            <p:cNvSpPr>
              <a:spLocks noChangeArrowheads="1"/>
            </p:cNvSpPr>
            <p:nvPr/>
          </p:nvSpPr>
          <p:spPr bwMode="auto">
            <a:xfrm>
              <a:off x="7235825" y="1049362"/>
              <a:ext cx="973138" cy="973138"/>
            </a:xfrm>
            <a:prstGeom prst="ellipse">
              <a:avLst/>
            </a:prstGeom>
            <a:solidFill>
              <a:srgbClr val="254061"/>
            </a:solidFill>
            <a:ln w="28575" algn="ctr">
              <a:solidFill>
                <a:srgbClr val="F2F2F2"/>
              </a:solidFill>
              <a:round/>
              <a:headEnd/>
              <a:tailEnd/>
            </a:ln>
            <a:effectLst>
              <a:outerShdw blurRad="88900" dist="75434" dir="2699997" algn="ctr" rotWithShape="0">
                <a:schemeClr val="bg2">
                  <a:alpha val="23000"/>
                </a:schemeClr>
              </a:outerShdw>
            </a:effectLst>
            <a:extLst/>
          </p:spPr>
          <p:txBody>
            <a:bodyPr wrap="none" anchor="ctr"/>
            <a:lstStyle/>
            <a:p>
              <a:endParaRPr lang="zh-CN" altLang="en-US" sz="2400">
                <a:solidFill>
                  <a:srgbClr val="000000"/>
                </a:solidFill>
                <a:cs typeface="+mn-ea"/>
              </a:endParaRPr>
            </a:p>
          </p:txBody>
        </p:sp>
        <p:sp>
          <p:nvSpPr>
            <p:cNvPr id="28" name="Text Box 50"/>
            <p:cNvSpPr txBox="1">
              <a:spLocks noChangeArrowheads="1"/>
            </p:cNvSpPr>
            <p:nvPr/>
          </p:nvSpPr>
          <p:spPr bwMode="auto">
            <a:xfrm>
              <a:off x="7482586" y="1322412"/>
              <a:ext cx="446276" cy="45201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rgbClr val="FFFFFF"/>
                  </a:solidFill>
                  <a:latin typeface="+mn-ea"/>
                  <a:cs typeface="+mn-ea"/>
                </a:rPr>
                <a:t>填加</a:t>
              </a:r>
              <a:endParaRPr lang="en-US" altLang="zh-CN" sz="1600" b="1" dirty="0">
                <a:solidFill>
                  <a:srgbClr val="FFFFFF"/>
                </a:solidFill>
                <a:latin typeface="+mn-ea"/>
                <a:cs typeface="+mn-ea"/>
              </a:endParaRPr>
            </a:p>
            <a:p>
              <a:pPr algn="ctr"/>
              <a:r>
                <a:rPr lang="zh-CN" altLang="en-US" sz="1600" b="1" dirty="0">
                  <a:solidFill>
                    <a:srgbClr val="FFFFFF"/>
                  </a:solidFill>
                  <a:latin typeface="+mn-ea"/>
                  <a:cs typeface="+mn-ea"/>
                </a:rPr>
                <a:t>标题</a:t>
              </a:r>
              <a:endParaRPr lang="en-US" altLang="ko-KR" sz="1600" b="1" dirty="0">
                <a:solidFill>
                  <a:srgbClr val="FFFFFF"/>
                </a:solidFill>
                <a:latin typeface="+mn-ea"/>
                <a:cs typeface="+mn-ea"/>
              </a:endParaRPr>
            </a:p>
          </p:txBody>
        </p:sp>
      </p:grpSp>
      <p:sp>
        <p:nvSpPr>
          <p:cNvPr id="29"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0" name="文本框 29"/>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60902619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4000"/>
                            </p:stCondLst>
                            <p:childTnLst>
                              <p:par>
                                <p:cTn id="47" presetID="16" presetClass="entr" presetSubtype="2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barn(inVertical)">
                                      <p:cBhvr>
                                        <p:cTn id="49" dur="500"/>
                                        <p:tgtEl>
                                          <p:spTgt spid="13"/>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down)">
                                      <p:cBhvr>
                                        <p:cTn id="53"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P spid="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a:grpSpLocks/>
          </p:cNvGrpSpPr>
          <p:nvPr/>
        </p:nvGrpSpPr>
        <p:grpSpPr bwMode="auto">
          <a:xfrm>
            <a:off x="2506136" y="1761069"/>
            <a:ext cx="6949017" cy="3735917"/>
            <a:chOff x="2505075" y="1760538"/>
            <a:chExt cx="6950075" cy="3736975"/>
          </a:xfrm>
        </p:grpSpPr>
        <p:sp>
          <p:nvSpPr>
            <p:cNvPr id="16" name="文本框 35"/>
            <p:cNvSpPr txBox="1">
              <a:spLocks noChangeArrowheads="1"/>
            </p:cNvSpPr>
            <p:nvPr/>
          </p:nvSpPr>
          <p:spPr bwMode="auto">
            <a:xfrm>
              <a:off x="7870825" y="2208213"/>
              <a:ext cx="1584325" cy="37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254061"/>
                  </a:solidFill>
                  <a:latin typeface="Impact" pitchFamily="34" charset="0"/>
                  <a:ea typeface="+mn-ea"/>
                  <a:cs typeface="+mn-ea"/>
                </a:rPr>
                <a:t>标题文字</a:t>
              </a:r>
            </a:p>
          </p:txBody>
        </p:sp>
        <p:sp>
          <p:nvSpPr>
            <p:cNvPr id="17" name="文本框 37"/>
            <p:cNvSpPr txBox="1">
              <a:spLocks noChangeArrowheads="1"/>
            </p:cNvSpPr>
            <p:nvPr/>
          </p:nvSpPr>
          <p:spPr bwMode="auto">
            <a:xfrm>
              <a:off x="7870825" y="4483101"/>
              <a:ext cx="1584325" cy="37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254061"/>
                  </a:solidFill>
                  <a:latin typeface="Impact" pitchFamily="34" charset="0"/>
                  <a:ea typeface="+mn-ea"/>
                  <a:cs typeface="+mn-ea"/>
                </a:rPr>
                <a:t>标题文字</a:t>
              </a:r>
            </a:p>
          </p:txBody>
        </p:sp>
        <p:grpSp>
          <p:nvGrpSpPr>
            <p:cNvPr id="18" name="组合 6"/>
            <p:cNvGrpSpPr>
              <a:grpSpLocks/>
            </p:cNvGrpSpPr>
            <p:nvPr/>
          </p:nvGrpSpPr>
          <p:grpSpPr bwMode="auto">
            <a:xfrm>
              <a:off x="3891703" y="1760538"/>
              <a:ext cx="3738602" cy="3736975"/>
              <a:chOff x="843803" y="2055535"/>
              <a:chExt cx="3738291" cy="3736664"/>
            </a:xfrm>
          </p:grpSpPr>
          <p:sp>
            <p:nvSpPr>
              <p:cNvPr id="25" name="椭圆 24"/>
              <p:cNvSpPr/>
              <p:nvPr/>
            </p:nvSpPr>
            <p:spPr>
              <a:xfrm>
                <a:off x="843803" y="2055535"/>
                <a:ext cx="3738291" cy="373666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grpSp>
            <p:nvGrpSpPr>
              <p:cNvPr id="23" name="组合 17"/>
              <p:cNvGrpSpPr>
                <a:grpSpLocks/>
              </p:cNvGrpSpPr>
              <p:nvPr/>
            </p:nvGrpSpPr>
            <p:grpSpPr bwMode="auto">
              <a:xfrm>
                <a:off x="1343371" y="2555168"/>
                <a:ext cx="2739155" cy="2737399"/>
                <a:chOff x="1271344" y="1485710"/>
                <a:chExt cx="3240520" cy="3238443"/>
              </a:xfrm>
            </p:grpSpPr>
            <p:sp>
              <p:nvSpPr>
                <p:cNvPr id="26" name="空心弧 25"/>
                <p:cNvSpPr/>
                <p:nvPr/>
              </p:nvSpPr>
              <p:spPr>
                <a:xfrm>
                  <a:off x="1271344" y="1485710"/>
                  <a:ext cx="3240520" cy="3238441"/>
                </a:xfrm>
                <a:prstGeom prst="blockArc">
                  <a:avLst>
                    <a:gd name="adj1" fmla="val 17182313"/>
                    <a:gd name="adj2" fmla="val 21420822"/>
                    <a:gd name="adj3" fmla="val 10566"/>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7" name="空心弧 26"/>
                <p:cNvSpPr/>
                <p:nvPr/>
              </p:nvSpPr>
              <p:spPr>
                <a:xfrm>
                  <a:off x="1271344" y="1485710"/>
                  <a:ext cx="3240520" cy="3238441"/>
                </a:xfrm>
                <a:prstGeom prst="blockArc">
                  <a:avLst>
                    <a:gd name="adj1" fmla="val 4021826"/>
                    <a:gd name="adj2" fmla="val 16961960"/>
                    <a:gd name="adj3" fmla="val 11041"/>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8" name="空心弧 27"/>
                <p:cNvSpPr/>
                <p:nvPr/>
              </p:nvSpPr>
              <p:spPr>
                <a:xfrm>
                  <a:off x="1271344" y="1485710"/>
                  <a:ext cx="3240520" cy="3238441"/>
                </a:xfrm>
                <a:prstGeom prst="blockArc">
                  <a:avLst>
                    <a:gd name="adj1" fmla="val 21560640"/>
                    <a:gd name="adj2" fmla="val 3879543"/>
                    <a:gd name="adj3" fmla="val 10788"/>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grpSp>
          <p:sp>
            <p:nvSpPr>
              <p:cNvPr id="24" name="文本框 38"/>
              <p:cNvSpPr txBox="1">
                <a:spLocks noChangeArrowheads="1"/>
              </p:cNvSpPr>
              <p:nvPr/>
            </p:nvSpPr>
            <p:spPr bwMode="auto">
              <a:xfrm>
                <a:off x="1920895" y="3739199"/>
                <a:ext cx="1584176" cy="37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254061"/>
                    </a:solidFill>
                    <a:latin typeface="Impact" pitchFamily="34" charset="0"/>
                    <a:ea typeface="+mn-ea"/>
                    <a:cs typeface="+mn-ea"/>
                  </a:rPr>
                  <a:t>标题 文字</a:t>
                </a:r>
              </a:p>
            </p:txBody>
          </p:sp>
        </p:grpSp>
        <p:sp>
          <p:nvSpPr>
            <p:cNvPr id="19" name="任意多边形 18"/>
            <p:cNvSpPr/>
            <p:nvPr/>
          </p:nvSpPr>
          <p:spPr>
            <a:xfrm>
              <a:off x="6775042" y="2391483"/>
              <a:ext cx="1350639" cy="351466"/>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25406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0" name="任意多边形 19"/>
            <p:cNvSpPr/>
            <p:nvPr/>
          </p:nvSpPr>
          <p:spPr>
            <a:xfrm flipV="1">
              <a:off x="6775042" y="4316079"/>
              <a:ext cx="1350639" cy="353583"/>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25406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1" name="任意多边形 20"/>
            <p:cNvSpPr/>
            <p:nvPr/>
          </p:nvSpPr>
          <p:spPr>
            <a:xfrm>
              <a:off x="3794322" y="2194578"/>
              <a:ext cx="1223620" cy="438273"/>
            </a:xfrm>
            <a:custGeom>
              <a:avLst/>
              <a:gdLst>
                <a:gd name="connsiteX0" fmla="*/ 1223889 w 1223889"/>
                <a:gd name="connsiteY0" fmla="*/ 436098 h 436098"/>
                <a:gd name="connsiteX1" fmla="*/ 787791 w 1223889"/>
                <a:gd name="connsiteY1" fmla="*/ 0 h 436098"/>
                <a:gd name="connsiteX2" fmla="*/ 0 w 1223889"/>
                <a:gd name="connsiteY2" fmla="*/ 0 h 436098"/>
              </a:gdLst>
              <a:ahLst/>
              <a:cxnLst>
                <a:cxn ang="0">
                  <a:pos x="connsiteX0" y="connsiteY0"/>
                </a:cxn>
                <a:cxn ang="0">
                  <a:pos x="connsiteX1" y="connsiteY1"/>
                </a:cxn>
                <a:cxn ang="0">
                  <a:pos x="connsiteX2" y="connsiteY2"/>
                </a:cxn>
              </a:cxnLst>
              <a:rect l="l" t="t" r="r" b="b"/>
              <a:pathLst>
                <a:path w="1223889" h="436098">
                  <a:moveTo>
                    <a:pt x="1223889" y="436098"/>
                  </a:moveTo>
                  <a:lnTo>
                    <a:pt x="787791" y="0"/>
                  </a:lnTo>
                  <a:lnTo>
                    <a:pt x="0" y="0"/>
                  </a:lnTo>
                </a:path>
              </a:pathLst>
            </a:custGeom>
            <a:noFill/>
            <a:ln w="3175">
              <a:solidFill>
                <a:srgbClr val="25406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cs typeface="+mn-ea"/>
              </a:endParaRPr>
            </a:p>
          </p:txBody>
        </p:sp>
        <p:sp>
          <p:nvSpPr>
            <p:cNvPr id="22" name="文本框 39"/>
            <p:cNvSpPr txBox="1">
              <a:spLocks noChangeArrowheads="1"/>
            </p:cNvSpPr>
            <p:nvPr/>
          </p:nvSpPr>
          <p:spPr bwMode="auto">
            <a:xfrm>
              <a:off x="2505075" y="2022475"/>
              <a:ext cx="1584325" cy="37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867">
                  <a:solidFill>
                    <a:srgbClr val="254061"/>
                  </a:solidFill>
                  <a:latin typeface="Impact" pitchFamily="34" charset="0"/>
                  <a:ea typeface="+mn-ea"/>
                  <a:cs typeface="+mn-ea"/>
                </a:rPr>
                <a:t>标题文字</a:t>
              </a:r>
            </a:p>
          </p:txBody>
        </p:sp>
      </p:grpSp>
      <p:grpSp>
        <p:nvGrpSpPr>
          <p:cNvPr id="29" name="组合 28"/>
          <p:cNvGrpSpPr>
            <a:grpSpLocks/>
          </p:cNvGrpSpPr>
          <p:nvPr/>
        </p:nvGrpSpPr>
        <p:grpSpPr bwMode="auto">
          <a:xfrm>
            <a:off x="664635" y="1699684"/>
            <a:ext cx="10797117" cy="3546919"/>
            <a:chOff x="664483" y="1699070"/>
            <a:chExt cx="10796362" cy="3547375"/>
          </a:xfrm>
        </p:grpSpPr>
        <p:sp>
          <p:nvSpPr>
            <p:cNvPr id="30" name="矩形 33"/>
            <p:cNvSpPr>
              <a:spLocks noChangeArrowheads="1"/>
            </p:cNvSpPr>
            <p:nvPr/>
          </p:nvSpPr>
          <p:spPr bwMode="auto">
            <a:xfrm>
              <a:off x="664483" y="1699070"/>
              <a:ext cx="2174875" cy="110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a:t>
              </a:r>
            </a:p>
          </p:txBody>
        </p:sp>
        <p:sp>
          <p:nvSpPr>
            <p:cNvPr id="34" name="矩形 33"/>
            <p:cNvSpPr>
              <a:spLocks noChangeArrowheads="1"/>
            </p:cNvSpPr>
            <p:nvPr/>
          </p:nvSpPr>
          <p:spPr bwMode="auto">
            <a:xfrm>
              <a:off x="9285970" y="1861450"/>
              <a:ext cx="2174875" cy="110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a:t>
              </a:r>
            </a:p>
          </p:txBody>
        </p:sp>
        <p:sp>
          <p:nvSpPr>
            <p:cNvPr id="35" name="矩形 33"/>
            <p:cNvSpPr>
              <a:spLocks noChangeArrowheads="1"/>
            </p:cNvSpPr>
            <p:nvPr/>
          </p:nvSpPr>
          <p:spPr bwMode="auto">
            <a:xfrm>
              <a:off x="9285970" y="4137923"/>
              <a:ext cx="2174875" cy="110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单击此处添加段落文本单击此处添加段落文本单击此处添加段落文本</a:t>
              </a:r>
            </a:p>
          </p:txBody>
        </p:sp>
      </p:grpSp>
      <p:sp>
        <p:nvSpPr>
          <p:cNvPr id="36"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7" name="文本框 3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8064001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down)">
                                      <p:cBhvr>
                                        <p:cTn id="19" dur="1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1631951" y="1650968"/>
            <a:ext cx="2167468" cy="2233082"/>
            <a:chOff x="1631950" y="1268413"/>
            <a:chExt cx="2166939" cy="2232025"/>
          </a:xfrm>
        </p:grpSpPr>
        <p:sp>
          <p:nvSpPr>
            <p:cNvPr id="6" name="矩形 5"/>
            <p:cNvSpPr/>
            <p:nvPr/>
          </p:nvSpPr>
          <p:spPr>
            <a:xfrm flipV="1">
              <a:off x="1631950" y="3140775"/>
              <a:ext cx="2158473" cy="359663"/>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7" name="泪滴形 6"/>
            <p:cNvSpPr/>
            <p:nvPr/>
          </p:nvSpPr>
          <p:spPr>
            <a:xfrm rot="16200000" flipH="1">
              <a:off x="1998252" y="1268205"/>
              <a:ext cx="1800430" cy="1800845"/>
            </a:xfrm>
            <a:prstGeom prst="teardrop">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8" name="文本框 54"/>
            <p:cNvSpPr txBox="1">
              <a:spLocks noChangeArrowheads="1"/>
            </p:cNvSpPr>
            <p:nvPr/>
          </p:nvSpPr>
          <p:spPr bwMode="auto">
            <a:xfrm>
              <a:off x="2425700" y="1443038"/>
              <a:ext cx="1008062" cy="42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133" dirty="0">
                  <a:solidFill>
                    <a:srgbClr val="FFFFFF"/>
                  </a:solidFill>
                  <a:latin typeface="+mn-ea"/>
                  <a:ea typeface="+mn-ea"/>
                  <a:cs typeface="+mn-ea"/>
                </a:rPr>
                <a:t>28%</a:t>
              </a:r>
              <a:endParaRPr lang="zh-CN" altLang="en-US" sz="2133" dirty="0">
                <a:solidFill>
                  <a:srgbClr val="FFFFFF"/>
                </a:solidFill>
                <a:latin typeface="+mn-ea"/>
                <a:ea typeface="+mn-ea"/>
                <a:cs typeface="+mn-ea"/>
              </a:endParaRPr>
            </a:p>
          </p:txBody>
        </p:sp>
        <p:sp>
          <p:nvSpPr>
            <p:cNvPr id="9" name="文本框 55"/>
            <p:cNvSpPr txBox="1">
              <a:spLocks noChangeArrowheads="1"/>
            </p:cNvSpPr>
            <p:nvPr/>
          </p:nvSpPr>
          <p:spPr bwMode="auto">
            <a:xfrm>
              <a:off x="1998663" y="2016125"/>
              <a:ext cx="1679575" cy="92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lnSpc>
                  <a:spcPct val="150000"/>
                </a:lnSpc>
                <a:spcBef>
                  <a:spcPts val="1333"/>
                </a:spcBef>
                <a:buFont typeface="Arial" charset="0"/>
                <a:buChar char="•"/>
              </a:pPr>
              <a:r>
                <a:rPr lang="zh-CN" altLang="en-US" sz="1200">
                  <a:solidFill>
                    <a:srgbClr val="FFFFFF"/>
                  </a:solidFill>
                  <a:latin typeface="+mn-ea"/>
                  <a:ea typeface="+mn-ea"/>
                  <a:cs typeface="+mn-ea"/>
                </a:rPr>
                <a:t>单击此处添加段落文本单击此处添加段落文本单击</a:t>
              </a:r>
            </a:p>
          </p:txBody>
        </p:sp>
      </p:grpSp>
      <p:grpSp>
        <p:nvGrpSpPr>
          <p:cNvPr id="10" name="组合 9"/>
          <p:cNvGrpSpPr>
            <a:grpSpLocks/>
          </p:cNvGrpSpPr>
          <p:nvPr/>
        </p:nvGrpSpPr>
        <p:grpSpPr bwMode="auto">
          <a:xfrm>
            <a:off x="3839633" y="1650968"/>
            <a:ext cx="2159000" cy="2233082"/>
            <a:chOff x="3840163" y="1268413"/>
            <a:chExt cx="2159000" cy="2232025"/>
          </a:xfrm>
        </p:grpSpPr>
        <p:sp>
          <p:nvSpPr>
            <p:cNvPr id="11" name="矩形 10"/>
            <p:cNvSpPr/>
            <p:nvPr/>
          </p:nvSpPr>
          <p:spPr>
            <a:xfrm flipV="1">
              <a:off x="3840163" y="3140775"/>
              <a:ext cx="2159000" cy="359663"/>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12" name="泪滴形 11"/>
            <p:cNvSpPr/>
            <p:nvPr/>
          </p:nvSpPr>
          <p:spPr>
            <a:xfrm rot="16200000" flipH="1">
              <a:off x="4171850" y="1269044"/>
              <a:ext cx="1800430" cy="1799167"/>
            </a:xfrm>
            <a:prstGeom prst="teardrop">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3" name="文本框 56"/>
            <p:cNvSpPr txBox="1">
              <a:spLocks noChangeArrowheads="1"/>
            </p:cNvSpPr>
            <p:nvPr/>
          </p:nvSpPr>
          <p:spPr bwMode="auto">
            <a:xfrm>
              <a:off x="4591050" y="1443038"/>
              <a:ext cx="1008063" cy="42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133" dirty="0">
                  <a:solidFill>
                    <a:srgbClr val="FFFFFF"/>
                  </a:solidFill>
                  <a:latin typeface="+mn-ea"/>
                  <a:ea typeface="+mn-ea"/>
                  <a:cs typeface="+mn-ea"/>
                </a:rPr>
                <a:t>28%</a:t>
              </a:r>
              <a:endParaRPr lang="zh-CN" altLang="en-US" sz="2133" dirty="0">
                <a:solidFill>
                  <a:srgbClr val="FFFFFF"/>
                </a:solidFill>
                <a:latin typeface="+mn-ea"/>
                <a:ea typeface="+mn-ea"/>
                <a:cs typeface="+mn-ea"/>
              </a:endParaRPr>
            </a:p>
          </p:txBody>
        </p:sp>
        <p:sp>
          <p:nvSpPr>
            <p:cNvPr id="14" name="文本框 55"/>
            <p:cNvSpPr txBox="1">
              <a:spLocks noChangeArrowheads="1"/>
            </p:cNvSpPr>
            <p:nvPr/>
          </p:nvSpPr>
          <p:spPr bwMode="auto">
            <a:xfrm>
              <a:off x="4171950" y="2016125"/>
              <a:ext cx="1679575" cy="92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lnSpc>
                  <a:spcPct val="150000"/>
                </a:lnSpc>
                <a:spcBef>
                  <a:spcPts val="1333"/>
                </a:spcBef>
                <a:buFont typeface="Arial" charset="0"/>
                <a:buChar char="•"/>
              </a:pPr>
              <a:r>
                <a:rPr lang="zh-CN" altLang="en-US" sz="1200">
                  <a:solidFill>
                    <a:srgbClr val="FFFFFF"/>
                  </a:solidFill>
                  <a:latin typeface="+mn-ea"/>
                  <a:ea typeface="+mn-ea"/>
                  <a:cs typeface="+mn-ea"/>
                </a:rPr>
                <a:t>单击此处添加段落文本单击此处添加段落文本单击</a:t>
              </a:r>
            </a:p>
          </p:txBody>
        </p:sp>
      </p:grpSp>
      <p:grpSp>
        <p:nvGrpSpPr>
          <p:cNvPr id="15" name="组合 14"/>
          <p:cNvGrpSpPr>
            <a:grpSpLocks/>
          </p:cNvGrpSpPr>
          <p:nvPr/>
        </p:nvGrpSpPr>
        <p:grpSpPr bwMode="auto">
          <a:xfrm>
            <a:off x="6047317" y="1650968"/>
            <a:ext cx="2159000" cy="2233082"/>
            <a:chOff x="6048375" y="1268413"/>
            <a:chExt cx="2159000" cy="2232025"/>
          </a:xfrm>
        </p:grpSpPr>
        <p:sp>
          <p:nvSpPr>
            <p:cNvPr id="16" name="矩形 15"/>
            <p:cNvSpPr/>
            <p:nvPr/>
          </p:nvSpPr>
          <p:spPr>
            <a:xfrm flipV="1">
              <a:off x="6048375" y="3140775"/>
              <a:ext cx="2159000" cy="359663"/>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17" name="泪滴形 16"/>
            <p:cNvSpPr/>
            <p:nvPr/>
          </p:nvSpPr>
          <p:spPr>
            <a:xfrm rot="16200000" flipH="1">
              <a:off x="6337727" y="1269044"/>
              <a:ext cx="1800430" cy="1799167"/>
            </a:xfrm>
            <a:prstGeom prst="teardrop">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latin typeface="+mn-ea"/>
                <a:cs typeface="+mn-ea"/>
              </a:endParaRPr>
            </a:p>
          </p:txBody>
        </p:sp>
        <p:sp>
          <p:nvSpPr>
            <p:cNvPr id="18" name="文本框 58"/>
            <p:cNvSpPr txBox="1">
              <a:spLocks noChangeArrowheads="1"/>
            </p:cNvSpPr>
            <p:nvPr/>
          </p:nvSpPr>
          <p:spPr bwMode="auto">
            <a:xfrm>
              <a:off x="6783388" y="1443038"/>
              <a:ext cx="1008063" cy="42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133" dirty="0">
                  <a:solidFill>
                    <a:srgbClr val="FFFFFF"/>
                  </a:solidFill>
                  <a:latin typeface="+mn-ea"/>
                  <a:ea typeface="+mn-ea"/>
                  <a:cs typeface="+mn-ea"/>
                </a:rPr>
                <a:t>28%</a:t>
              </a:r>
              <a:endParaRPr lang="zh-CN" altLang="en-US" sz="2133" dirty="0">
                <a:solidFill>
                  <a:srgbClr val="FFFFFF"/>
                </a:solidFill>
                <a:latin typeface="+mn-ea"/>
                <a:ea typeface="+mn-ea"/>
                <a:cs typeface="+mn-ea"/>
              </a:endParaRPr>
            </a:p>
          </p:txBody>
        </p:sp>
        <p:sp>
          <p:nvSpPr>
            <p:cNvPr id="19" name="文本框 55"/>
            <p:cNvSpPr txBox="1">
              <a:spLocks noChangeArrowheads="1"/>
            </p:cNvSpPr>
            <p:nvPr/>
          </p:nvSpPr>
          <p:spPr bwMode="auto">
            <a:xfrm>
              <a:off x="6337300" y="2016125"/>
              <a:ext cx="1679575" cy="92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lnSpc>
                  <a:spcPct val="150000"/>
                </a:lnSpc>
                <a:spcBef>
                  <a:spcPts val="1333"/>
                </a:spcBef>
                <a:buFont typeface="Arial" charset="0"/>
                <a:buChar char="•"/>
              </a:pPr>
              <a:r>
                <a:rPr lang="zh-CN" altLang="en-US" sz="1200">
                  <a:solidFill>
                    <a:srgbClr val="FFFFFF"/>
                  </a:solidFill>
                  <a:latin typeface="+mn-ea"/>
                  <a:ea typeface="+mn-ea"/>
                  <a:cs typeface="+mn-ea"/>
                </a:rPr>
                <a:t>单击此处添加段落文本单击此处添加段落文本单击</a:t>
              </a:r>
            </a:p>
          </p:txBody>
        </p:sp>
      </p:grpSp>
      <p:grpSp>
        <p:nvGrpSpPr>
          <p:cNvPr id="20" name="组合 19"/>
          <p:cNvGrpSpPr>
            <a:grpSpLocks/>
          </p:cNvGrpSpPr>
          <p:nvPr/>
        </p:nvGrpSpPr>
        <p:grpSpPr bwMode="auto">
          <a:xfrm>
            <a:off x="8257117" y="1650968"/>
            <a:ext cx="2159000" cy="2233082"/>
            <a:chOff x="8256588" y="1268413"/>
            <a:chExt cx="2159000" cy="2232025"/>
          </a:xfrm>
        </p:grpSpPr>
        <p:sp>
          <p:nvSpPr>
            <p:cNvPr id="21" name="矩形 20"/>
            <p:cNvSpPr/>
            <p:nvPr/>
          </p:nvSpPr>
          <p:spPr>
            <a:xfrm flipV="1">
              <a:off x="8256588" y="3140775"/>
              <a:ext cx="2159000" cy="359663"/>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FF"/>
                </a:solidFill>
                <a:latin typeface="+mn-ea"/>
                <a:cs typeface="+mn-ea"/>
              </a:endParaRPr>
            </a:p>
          </p:txBody>
        </p:sp>
        <p:sp>
          <p:nvSpPr>
            <p:cNvPr id="22" name="泪滴形 21"/>
            <p:cNvSpPr/>
            <p:nvPr/>
          </p:nvSpPr>
          <p:spPr>
            <a:xfrm rot="16200000" flipH="1">
              <a:off x="8503607" y="1269044"/>
              <a:ext cx="1800430" cy="1799167"/>
            </a:xfrm>
            <a:prstGeom prst="teardrop">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000000"/>
                </a:solidFill>
                <a:latin typeface="+mn-ea"/>
                <a:cs typeface="+mn-ea"/>
              </a:endParaRPr>
            </a:p>
          </p:txBody>
        </p:sp>
        <p:sp>
          <p:nvSpPr>
            <p:cNvPr id="23" name="文本框 60"/>
            <p:cNvSpPr txBox="1">
              <a:spLocks noChangeArrowheads="1"/>
            </p:cNvSpPr>
            <p:nvPr/>
          </p:nvSpPr>
          <p:spPr bwMode="auto">
            <a:xfrm>
              <a:off x="8948739" y="1443038"/>
              <a:ext cx="1008063" cy="42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133" dirty="0">
                  <a:solidFill>
                    <a:srgbClr val="FFFFFF"/>
                  </a:solidFill>
                  <a:latin typeface="+mn-ea"/>
                  <a:ea typeface="+mn-ea"/>
                  <a:cs typeface="+mn-ea"/>
                </a:rPr>
                <a:t>28%</a:t>
              </a:r>
              <a:endParaRPr lang="zh-CN" altLang="en-US" sz="2133" dirty="0">
                <a:solidFill>
                  <a:srgbClr val="FFFFFF"/>
                </a:solidFill>
                <a:latin typeface="+mn-ea"/>
                <a:ea typeface="+mn-ea"/>
                <a:cs typeface="+mn-ea"/>
              </a:endParaRPr>
            </a:p>
          </p:txBody>
        </p:sp>
        <p:sp>
          <p:nvSpPr>
            <p:cNvPr id="24" name="文本框 55"/>
            <p:cNvSpPr txBox="1">
              <a:spLocks noChangeArrowheads="1"/>
            </p:cNvSpPr>
            <p:nvPr/>
          </p:nvSpPr>
          <p:spPr bwMode="auto">
            <a:xfrm>
              <a:off x="8504239" y="2016125"/>
              <a:ext cx="1679575" cy="92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lnSpc>
                  <a:spcPct val="150000"/>
                </a:lnSpc>
                <a:spcBef>
                  <a:spcPts val="1333"/>
                </a:spcBef>
                <a:buFont typeface="Arial" charset="0"/>
                <a:buChar char="•"/>
              </a:pPr>
              <a:r>
                <a:rPr lang="zh-CN" altLang="en-US" sz="1200">
                  <a:solidFill>
                    <a:srgbClr val="FFFFFF"/>
                  </a:solidFill>
                  <a:latin typeface="+mn-ea"/>
                  <a:ea typeface="+mn-ea"/>
                  <a:cs typeface="+mn-ea"/>
                </a:rPr>
                <a:t>单击此处添加段落文本单击此处添加段落文本单击</a:t>
              </a:r>
            </a:p>
          </p:txBody>
        </p:sp>
      </p:grpSp>
      <p:grpSp>
        <p:nvGrpSpPr>
          <p:cNvPr id="25" name="组合 24"/>
          <p:cNvGrpSpPr>
            <a:grpSpLocks/>
          </p:cNvGrpSpPr>
          <p:nvPr/>
        </p:nvGrpSpPr>
        <p:grpSpPr bwMode="auto">
          <a:xfrm>
            <a:off x="1631953" y="4229067"/>
            <a:ext cx="8784167" cy="1569805"/>
            <a:chOff x="1631950" y="3844924"/>
            <a:chExt cx="8783638" cy="1570039"/>
          </a:xfrm>
        </p:grpSpPr>
        <p:sp>
          <p:nvSpPr>
            <p:cNvPr id="26" name="文本框 37"/>
            <p:cNvSpPr txBox="1">
              <a:spLocks noChangeArrowheads="1"/>
            </p:cNvSpPr>
            <p:nvPr/>
          </p:nvSpPr>
          <p:spPr bwMode="auto">
            <a:xfrm>
              <a:off x="1631950" y="3844924"/>
              <a:ext cx="1584325" cy="1570039"/>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fontAlgn="base">
                <a:spcBef>
                  <a:spcPct val="20000"/>
                </a:spcBef>
                <a:spcAft>
                  <a:spcPct val="0"/>
                </a:spcAft>
                <a:buClr>
                  <a:schemeClr val="folHlink"/>
                </a:buClr>
                <a:buFont typeface="Wingdings" panose="05000000000000000000" pitchFamily="2" charset="2"/>
                <a:buNone/>
                <a:defRPr sz="1400" b="1">
                  <a:solidFill>
                    <a:schemeClr val="tx2"/>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zh-CN" altLang="en-US" sz="2400" dirty="0">
                  <a:solidFill>
                    <a:schemeClr val="bg1">
                      <a:lumMod val="50000"/>
                    </a:schemeClr>
                  </a:solidFill>
                </a:rPr>
                <a:t>标题</a:t>
              </a:r>
              <a:endParaRPr lang="en-US" altLang="zh-CN" sz="2400" dirty="0">
                <a:solidFill>
                  <a:schemeClr val="bg1">
                    <a:lumMod val="50000"/>
                  </a:schemeClr>
                </a:solidFill>
              </a:endParaRPr>
            </a:p>
            <a:p>
              <a:r>
                <a:rPr lang="zh-CN" altLang="en-US" sz="2400" dirty="0">
                  <a:solidFill>
                    <a:schemeClr val="bg1">
                      <a:lumMod val="50000"/>
                    </a:schemeClr>
                  </a:solidFill>
                </a:rPr>
                <a:t>文字</a:t>
              </a:r>
              <a:endParaRPr lang="en-US" altLang="zh-CN" sz="2400" dirty="0">
                <a:solidFill>
                  <a:schemeClr val="bg1">
                    <a:lumMod val="50000"/>
                  </a:schemeClr>
                </a:solidFill>
              </a:endParaRPr>
            </a:p>
            <a:p>
              <a:r>
                <a:rPr lang="zh-CN" altLang="en-US" sz="2400" dirty="0">
                  <a:solidFill>
                    <a:schemeClr val="bg1">
                      <a:lumMod val="50000"/>
                    </a:schemeClr>
                  </a:solidFill>
                </a:rPr>
                <a:t>内容</a:t>
              </a:r>
            </a:p>
          </p:txBody>
        </p:sp>
        <p:sp>
          <p:nvSpPr>
            <p:cNvPr id="27" name="文本框 38"/>
            <p:cNvSpPr txBox="1">
              <a:spLocks noChangeArrowheads="1"/>
            </p:cNvSpPr>
            <p:nvPr/>
          </p:nvSpPr>
          <p:spPr bwMode="auto">
            <a:xfrm>
              <a:off x="3359150" y="3844925"/>
              <a:ext cx="7056438" cy="1570038"/>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fontAlgn="base">
                <a:spcBef>
                  <a:spcPct val="20000"/>
                </a:spcBef>
                <a:spcAft>
                  <a:spcPct val="0"/>
                </a:spcAft>
                <a:buClr>
                  <a:schemeClr val="folHlink"/>
                </a:buClr>
                <a:buFont typeface="Wingdings" panose="05000000000000000000" pitchFamily="2" charset="2"/>
                <a:buNone/>
                <a:defRPr sz="1400" b="1">
                  <a:solidFill>
                    <a:schemeClr val="tx2"/>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endParaRPr lang="en-US" altLang="zh-CN"/>
            </a:p>
          </p:txBody>
        </p:sp>
        <p:sp>
          <p:nvSpPr>
            <p:cNvPr id="28" name="矩形 62"/>
            <p:cNvSpPr>
              <a:spLocks noChangeArrowheads="1"/>
            </p:cNvSpPr>
            <p:nvPr/>
          </p:nvSpPr>
          <p:spPr bwMode="auto">
            <a:xfrm>
              <a:off x="3886200" y="4097339"/>
              <a:ext cx="1854200" cy="110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a:t>
              </a:r>
            </a:p>
          </p:txBody>
        </p:sp>
        <p:sp>
          <p:nvSpPr>
            <p:cNvPr id="29" name="矩形 62"/>
            <p:cNvSpPr>
              <a:spLocks noChangeArrowheads="1"/>
            </p:cNvSpPr>
            <p:nvPr/>
          </p:nvSpPr>
          <p:spPr bwMode="auto">
            <a:xfrm>
              <a:off x="6200775" y="4097339"/>
              <a:ext cx="1854200" cy="110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a:t>
              </a:r>
            </a:p>
          </p:txBody>
        </p:sp>
        <p:sp>
          <p:nvSpPr>
            <p:cNvPr id="30" name="矩形 62"/>
            <p:cNvSpPr>
              <a:spLocks noChangeArrowheads="1"/>
            </p:cNvSpPr>
            <p:nvPr/>
          </p:nvSpPr>
          <p:spPr bwMode="auto">
            <a:xfrm>
              <a:off x="8329614" y="4097339"/>
              <a:ext cx="1854200" cy="110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467">
                  <a:solidFill>
                    <a:srgbClr val="969696"/>
                  </a:solidFill>
                  <a:latin typeface="+mn-ea"/>
                  <a:ea typeface="+mn-ea"/>
                  <a:cs typeface="+mn-ea"/>
                </a:rPr>
                <a:t>单击此处添加段落文本单击此处添加段落文本单击此处</a:t>
              </a:r>
            </a:p>
          </p:txBody>
        </p:sp>
      </p:grpSp>
      <p:sp>
        <p:nvSpPr>
          <p:cNvPr id="34"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5" name="文本框 34"/>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39505946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ppt_x</p:attrName>
                                        </p:attrNameLst>
                                      </p:cBhvr>
                                      <p:tavLst>
                                        <p:tav tm="0">
                                          <p:val>
                                            <p:strVal val="#ppt_x-#ppt_w*1.125000"/>
                                          </p:val>
                                        </p:tav>
                                        <p:tav tm="100000">
                                          <p:val>
                                            <p:strVal val="#ppt_x"/>
                                          </p:val>
                                        </p:tav>
                                      </p:tavLst>
                                    </p:anim>
                                    <p:animEffect transition="in" filter="wipe(right)">
                                      <p:cBhvr>
                                        <p:cTn id="13" dur="500"/>
                                        <p:tgtEl>
                                          <p:spTgt spid="1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p:tgtEl>
                                          <p:spTgt spid="15"/>
                                        </p:tgtEl>
                                        <p:attrNameLst>
                                          <p:attrName>ppt_x</p:attrName>
                                        </p:attrNameLst>
                                      </p:cBhvr>
                                      <p:tavLst>
                                        <p:tav tm="0">
                                          <p:val>
                                            <p:strVal val="#ppt_x-#ppt_w*1.125000"/>
                                          </p:val>
                                        </p:tav>
                                        <p:tav tm="100000">
                                          <p:val>
                                            <p:strVal val="#ppt_x"/>
                                          </p:val>
                                        </p:tav>
                                      </p:tavLst>
                                    </p:anim>
                                    <p:animEffect transition="in" filter="wipe(right)">
                                      <p:cBhvr>
                                        <p:cTn id="18" dur="500"/>
                                        <p:tgtEl>
                                          <p:spTgt spid="15"/>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right)">
                                      <p:cBhvr>
                                        <p:cTn id="23" dur="500"/>
                                        <p:tgtEl>
                                          <p:spTgt spid="20"/>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down)">
                                      <p:cBhvr>
                                        <p:cTn id="33" dur="1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407208" y="3499409"/>
            <a:ext cx="2429933" cy="2068831"/>
            <a:chOff x="4208894" y="3762612"/>
            <a:chExt cx="1822450" cy="1551623"/>
          </a:xfrm>
        </p:grpSpPr>
        <p:sp>
          <p:nvSpPr>
            <p:cNvPr id="6" name="等腰三角形 5"/>
            <p:cNvSpPr/>
            <p:nvPr/>
          </p:nvSpPr>
          <p:spPr>
            <a:xfrm rot="10800000">
              <a:off x="4208894" y="3762612"/>
              <a:ext cx="1822450" cy="1551623"/>
            </a:xfrm>
            <a:prstGeom prst="triangle">
              <a:avLst/>
            </a:prstGeom>
            <a:solidFill>
              <a:srgbClr val="254061"/>
            </a:solidFill>
            <a:ln w="3175" cap="flat" cmpd="sng" algn="ctr">
              <a:solidFill>
                <a:sysClr val="window" lastClr="FFFFFF"/>
              </a:solidFill>
              <a:prstDash val="solid"/>
            </a:ln>
            <a:effectLst/>
          </p:spPr>
          <p:txBody>
            <a:bodyPr anchor="ctr"/>
            <a:lstStyle/>
            <a:p>
              <a:pPr algn="ctr" defTabSz="1219170">
                <a:defRPr/>
              </a:pPr>
              <a:endParaRPr lang="zh-CN" altLang="en-US" sz="2400" kern="0">
                <a:solidFill>
                  <a:prstClr val="white"/>
                </a:solidFill>
                <a:effectLst>
                  <a:outerShdw blurRad="38100" dist="38100" dir="2700000" algn="tl">
                    <a:srgbClr val="000000">
                      <a:alpha val="43137"/>
                    </a:srgbClr>
                  </a:outerShdw>
                </a:effectLst>
                <a:latin typeface="+mn-ea"/>
                <a:cs typeface="+mn-ea"/>
              </a:endParaRPr>
            </a:p>
          </p:txBody>
        </p:sp>
        <p:sp>
          <p:nvSpPr>
            <p:cNvPr id="7" name="TextBox 6"/>
            <p:cNvSpPr txBox="1"/>
            <p:nvPr/>
          </p:nvSpPr>
          <p:spPr>
            <a:xfrm>
              <a:off x="4711452" y="3969357"/>
              <a:ext cx="824027" cy="807913"/>
            </a:xfrm>
            <a:prstGeom prst="rect">
              <a:avLst/>
            </a:prstGeom>
          </p:spPr>
          <p:txBody>
            <a:bodyPr wrap="square" rtlCol="0">
              <a:spAutoFit/>
            </a:bodyPr>
            <a:lstStyle/>
            <a:p>
              <a:pPr algn="ctr" defTabSz="1219170">
                <a:defRPr/>
              </a:pPr>
              <a:r>
                <a:rPr lang="zh-CN" altLang="en-US" sz="3200" kern="0" dirty="0">
                  <a:solidFill>
                    <a:prstClr val="white">
                      <a:lumMod val="95000"/>
                    </a:prstClr>
                  </a:solidFill>
                  <a:effectLst>
                    <a:outerShdw blurRad="38100" dist="38100" dir="2700000" algn="tl">
                      <a:srgbClr val="000000">
                        <a:alpha val="43137"/>
                      </a:srgbClr>
                    </a:outerShdw>
                  </a:effectLst>
                  <a:latin typeface="+mn-ea"/>
                  <a:cs typeface="+mn-ea"/>
                </a:rPr>
                <a:t>标题文字</a:t>
              </a:r>
            </a:p>
          </p:txBody>
        </p:sp>
      </p:grpSp>
      <p:grpSp>
        <p:nvGrpSpPr>
          <p:cNvPr id="8" name="组合 7"/>
          <p:cNvGrpSpPr/>
          <p:nvPr/>
        </p:nvGrpSpPr>
        <p:grpSpPr>
          <a:xfrm>
            <a:off x="5779137" y="3636440"/>
            <a:ext cx="2353403" cy="2000804"/>
            <a:chOff x="5237842" y="4004098"/>
            <a:chExt cx="1765052" cy="1500603"/>
          </a:xfrm>
        </p:grpSpPr>
        <p:sp>
          <p:nvSpPr>
            <p:cNvPr id="9"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E46C0A"/>
            </a:solidFill>
            <a:ln w="3175" cap="flat" cmpd="sng" algn="ctr">
              <a:solidFill>
                <a:sysClr val="window" lastClr="FFFFFF"/>
              </a:solidFill>
              <a:prstDash val="solid"/>
            </a:ln>
            <a:effectLst/>
          </p:spPr>
          <p:txBody>
            <a:bodyPr anchor="ctr"/>
            <a:lstStyle/>
            <a:p>
              <a:pPr algn="ctr" defTabSz="1219170">
                <a:defRPr/>
              </a:pPr>
              <a:endParaRPr lang="zh-CN" altLang="en-US" sz="2400" kern="0">
                <a:solidFill>
                  <a:prstClr val="white"/>
                </a:solidFill>
                <a:effectLst>
                  <a:outerShdw blurRad="38100" dist="38100" dir="2700000" algn="tl">
                    <a:srgbClr val="000000">
                      <a:alpha val="43137"/>
                    </a:srgbClr>
                  </a:outerShdw>
                </a:effectLst>
                <a:latin typeface="+mn-ea"/>
                <a:cs typeface="+mn-ea"/>
              </a:endParaRPr>
            </a:p>
          </p:txBody>
        </p:sp>
        <p:sp>
          <p:nvSpPr>
            <p:cNvPr id="10" name="TextBox 9"/>
            <p:cNvSpPr txBox="1"/>
            <p:nvPr/>
          </p:nvSpPr>
          <p:spPr>
            <a:xfrm>
              <a:off x="6030815" y="4798893"/>
              <a:ext cx="600164" cy="623248"/>
            </a:xfrm>
            <a:prstGeom prst="rect">
              <a:avLst/>
            </a:prstGeom>
            <a:noFill/>
          </p:spPr>
          <p:txBody>
            <a:bodyPr wrap="none" rtlCol="0">
              <a:spAutoFit/>
            </a:bodyPr>
            <a:lstStyle/>
            <a:p>
              <a:pPr algn="ctr" defTabSz="1219170">
                <a:defRPr/>
              </a:pPr>
              <a:r>
                <a:rPr lang="zh-CN" altLang="en-US" sz="2400" kern="0" dirty="0">
                  <a:solidFill>
                    <a:prstClr val="white">
                      <a:lumMod val="95000"/>
                    </a:prstClr>
                  </a:solidFill>
                  <a:effectLst>
                    <a:outerShdw blurRad="38100" dist="38100" dir="2700000" algn="tl">
                      <a:srgbClr val="000000">
                        <a:alpha val="43137"/>
                      </a:srgbClr>
                    </a:outerShdw>
                  </a:effectLst>
                  <a:latin typeface="+mn-ea"/>
                  <a:cs typeface="+mn-ea"/>
                </a:rPr>
                <a:t>标题</a:t>
              </a:r>
              <a:endParaRPr lang="en-US" altLang="zh-CN" sz="2400" kern="0" dirty="0">
                <a:solidFill>
                  <a:prstClr val="white">
                    <a:lumMod val="95000"/>
                  </a:prstClr>
                </a:solidFill>
                <a:effectLst>
                  <a:outerShdw blurRad="38100" dist="38100" dir="2700000" algn="tl">
                    <a:srgbClr val="000000">
                      <a:alpha val="43137"/>
                    </a:srgbClr>
                  </a:outerShdw>
                </a:effectLst>
                <a:latin typeface="+mn-ea"/>
                <a:cs typeface="+mn-ea"/>
              </a:endParaRPr>
            </a:p>
            <a:p>
              <a:pPr algn="ctr" defTabSz="1219170">
                <a:defRPr/>
              </a:pPr>
              <a:r>
                <a:rPr lang="zh-CN" altLang="en-US" sz="2400" kern="0" dirty="0">
                  <a:solidFill>
                    <a:prstClr val="white">
                      <a:lumMod val="95000"/>
                    </a:prstClr>
                  </a:solidFill>
                  <a:effectLst>
                    <a:outerShdw blurRad="38100" dist="38100" dir="2700000" algn="tl">
                      <a:srgbClr val="000000">
                        <a:alpha val="43137"/>
                      </a:srgbClr>
                    </a:outerShdw>
                  </a:effectLst>
                  <a:latin typeface="+mn-ea"/>
                  <a:cs typeface="+mn-ea"/>
                </a:rPr>
                <a:t>文字</a:t>
              </a:r>
            </a:p>
          </p:txBody>
        </p:sp>
      </p:grpSp>
      <p:grpSp>
        <p:nvGrpSpPr>
          <p:cNvPr id="11" name="组合 10"/>
          <p:cNvGrpSpPr/>
          <p:nvPr/>
        </p:nvGrpSpPr>
        <p:grpSpPr>
          <a:xfrm>
            <a:off x="4454104" y="1422411"/>
            <a:ext cx="2395736" cy="1958763"/>
            <a:chOff x="4244067" y="2343574"/>
            <a:chExt cx="1796802" cy="1469072"/>
          </a:xfrm>
        </p:grpSpPr>
        <p:sp>
          <p:nvSpPr>
            <p:cNvPr id="12"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E46C0A"/>
            </a:solidFill>
            <a:ln w="3175" cap="flat" cmpd="sng" algn="ctr">
              <a:solidFill>
                <a:sysClr val="window" lastClr="FFFFFF"/>
              </a:solidFill>
              <a:prstDash val="solid"/>
            </a:ln>
            <a:effectLst/>
          </p:spPr>
          <p:txBody>
            <a:bodyPr anchor="ctr"/>
            <a:lstStyle/>
            <a:p>
              <a:pPr algn="ctr" defTabSz="1219170">
                <a:defRPr/>
              </a:pPr>
              <a:endParaRPr lang="zh-CN" altLang="en-US" sz="2400" kern="0">
                <a:solidFill>
                  <a:prstClr val="white"/>
                </a:solidFill>
                <a:effectLst>
                  <a:outerShdw blurRad="38100" dist="38100" dir="2700000" algn="tl">
                    <a:srgbClr val="000000">
                      <a:alpha val="43137"/>
                    </a:srgbClr>
                  </a:outerShdw>
                </a:effectLst>
                <a:latin typeface="+mn-ea"/>
                <a:cs typeface="+mn-ea"/>
              </a:endParaRPr>
            </a:p>
          </p:txBody>
        </p:sp>
        <p:sp>
          <p:nvSpPr>
            <p:cNvPr id="13" name="TextBox 12"/>
            <p:cNvSpPr txBox="1"/>
            <p:nvPr/>
          </p:nvSpPr>
          <p:spPr>
            <a:xfrm>
              <a:off x="4719065" y="3047006"/>
              <a:ext cx="830997" cy="346249"/>
            </a:xfrm>
            <a:prstGeom prst="rect">
              <a:avLst/>
            </a:prstGeom>
            <a:noFill/>
          </p:spPr>
          <p:txBody>
            <a:bodyPr wrap="none" rtlCol="0">
              <a:spAutoFit/>
            </a:bodyPr>
            <a:lstStyle/>
            <a:p>
              <a:pPr algn="ctr" defTabSz="1219170">
                <a:defRPr/>
              </a:pPr>
              <a:r>
                <a:rPr lang="zh-CN" altLang="en-US" sz="2400" kern="0" dirty="0">
                  <a:solidFill>
                    <a:prstClr val="white">
                      <a:lumMod val="95000"/>
                    </a:prstClr>
                  </a:solidFill>
                  <a:effectLst>
                    <a:outerShdw blurRad="38100" dist="38100" dir="2700000" algn="tl">
                      <a:srgbClr val="000000">
                        <a:alpha val="43137"/>
                      </a:srgbClr>
                    </a:outerShdw>
                  </a:effectLst>
                  <a:latin typeface="+mn-ea"/>
                  <a:cs typeface="+mn-ea"/>
                </a:rPr>
                <a:t>标题字</a:t>
              </a:r>
            </a:p>
          </p:txBody>
        </p:sp>
      </p:grpSp>
      <p:grpSp>
        <p:nvGrpSpPr>
          <p:cNvPr id="14" name="组合 13"/>
          <p:cNvGrpSpPr/>
          <p:nvPr/>
        </p:nvGrpSpPr>
        <p:grpSpPr>
          <a:xfrm>
            <a:off x="3162937" y="3636441"/>
            <a:ext cx="2353403" cy="2000804"/>
            <a:chOff x="3275692" y="4004098"/>
            <a:chExt cx="1765052" cy="1500603"/>
          </a:xfrm>
        </p:grpSpPr>
        <p:sp>
          <p:nvSpPr>
            <p:cNvPr id="15"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E46C0A"/>
            </a:solidFill>
            <a:ln w="3175" cap="flat" cmpd="sng" algn="ctr">
              <a:solidFill>
                <a:sysClr val="window" lastClr="FFFFFF"/>
              </a:solidFill>
              <a:prstDash val="solid"/>
            </a:ln>
            <a:effectLst/>
          </p:spPr>
          <p:txBody>
            <a:bodyPr anchor="ctr"/>
            <a:lstStyle/>
            <a:p>
              <a:pPr algn="ctr" defTabSz="1219170">
                <a:defRPr/>
              </a:pPr>
              <a:endParaRPr lang="zh-CN" altLang="en-US" sz="2400" kern="0">
                <a:solidFill>
                  <a:prstClr val="white"/>
                </a:solidFill>
                <a:effectLst>
                  <a:outerShdw blurRad="38100" dist="38100" dir="2700000" algn="tl">
                    <a:srgbClr val="000000">
                      <a:alpha val="43137"/>
                    </a:srgbClr>
                  </a:outerShdw>
                </a:effectLst>
                <a:latin typeface="+mn-ea"/>
                <a:cs typeface="+mn-ea"/>
              </a:endParaRPr>
            </a:p>
          </p:txBody>
        </p:sp>
        <p:sp>
          <p:nvSpPr>
            <p:cNvPr id="16" name="TextBox 15"/>
            <p:cNvSpPr txBox="1"/>
            <p:nvPr/>
          </p:nvSpPr>
          <p:spPr>
            <a:xfrm>
              <a:off x="3656018" y="4726885"/>
              <a:ext cx="600164" cy="623248"/>
            </a:xfrm>
            <a:prstGeom prst="rect">
              <a:avLst/>
            </a:prstGeom>
            <a:noFill/>
          </p:spPr>
          <p:txBody>
            <a:bodyPr wrap="none" rtlCol="0">
              <a:spAutoFit/>
            </a:bodyPr>
            <a:lstStyle/>
            <a:p>
              <a:pPr algn="ctr" defTabSz="1219170">
                <a:defRPr/>
              </a:pPr>
              <a:r>
                <a:rPr lang="zh-CN" altLang="en-US" sz="2400" kern="0" dirty="0">
                  <a:solidFill>
                    <a:prstClr val="white">
                      <a:lumMod val="95000"/>
                    </a:prstClr>
                  </a:solidFill>
                  <a:effectLst>
                    <a:outerShdw blurRad="38100" dist="38100" dir="2700000" algn="tl">
                      <a:srgbClr val="000000">
                        <a:alpha val="43137"/>
                      </a:srgbClr>
                    </a:outerShdw>
                  </a:effectLst>
                  <a:latin typeface="+mn-ea"/>
                  <a:cs typeface="+mn-ea"/>
                </a:rPr>
                <a:t>标题</a:t>
              </a:r>
              <a:endParaRPr lang="en-US" altLang="zh-CN" sz="2400" kern="0" dirty="0">
                <a:solidFill>
                  <a:prstClr val="white">
                    <a:lumMod val="95000"/>
                  </a:prstClr>
                </a:solidFill>
                <a:effectLst>
                  <a:outerShdw blurRad="38100" dist="38100" dir="2700000" algn="tl">
                    <a:srgbClr val="000000">
                      <a:alpha val="43137"/>
                    </a:srgbClr>
                  </a:outerShdw>
                </a:effectLst>
                <a:latin typeface="+mn-ea"/>
                <a:cs typeface="+mn-ea"/>
              </a:endParaRPr>
            </a:p>
            <a:p>
              <a:pPr algn="ctr" defTabSz="1219170">
                <a:defRPr/>
              </a:pPr>
              <a:r>
                <a:rPr lang="zh-CN" altLang="en-US" sz="2400" kern="0" dirty="0">
                  <a:solidFill>
                    <a:prstClr val="white">
                      <a:lumMod val="95000"/>
                    </a:prstClr>
                  </a:solidFill>
                  <a:effectLst>
                    <a:outerShdw blurRad="38100" dist="38100" dir="2700000" algn="tl">
                      <a:srgbClr val="000000">
                        <a:alpha val="43137"/>
                      </a:srgbClr>
                    </a:outerShdw>
                  </a:effectLst>
                  <a:latin typeface="+mn-ea"/>
                  <a:cs typeface="+mn-ea"/>
                </a:rPr>
                <a:t>文字</a:t>
              </a:r>
            </a:p>
          </p:txBody>
        </p:sp>
      </p:grpSp>
      <p:grpSp>
        <p:nvGrpSpPr>
          <p:cNvPr id="17" name="组合 16"/>
          <p:cNvGrpSpPr/>
          <p:nvPr/>
        </p:nvGrpSpPr>
        <p:grpSpPr>
          <a:xfrm>
            <a:off x="6384034" y="1700809"/>
            <a:ext cx="3397425" cy="1173691"/>
            <a:chOff x="5770504" y="2725131"/>
            <a:chExt cx="2548069" cy="880268"/>
          </a:xfrm>
        </p:grpSpPr>
        <p:grpSp>
          <p:nvGrpSpPr>
            <p:cNvPr id="18" name="组合 44"/>
            <p:cNvGrpSpPr>
              <a:grpSpLocks/>
            </p:cNvGrpSpPr>
            <p:nvPr/>
          </p:nvGrpSpPr>
          <p:grpSpPr bwMode="auto">
            <a:xfrm flipH="1">
              <a:off x="6042252" y="3141849"/>
              <a:ext cx="2184400" cy="438581"/>
              <a:chOff x="-362770" y="3102960"/>
              <a:chExt cx="2183514" cy="438581"/>
            </a:xfrm>
          </p:grpSpPr>
          <p:sp>
            <p:nvSpPr>
              <p:cNvPr id="21" name="TextBox 11"/>
              <p:cNvSpPr txBox="1">
                <a:spLocks noChangeArrowheads="1"/>
              </p:cNvSpPr>
              <p:nvPr/>
            </p:nvSpPr>
            <p:spPr bwMode="auto">
              <a:xfrm>
                <a:off x="675034"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sp>
            <p:nvSpPr>
              <p:cNvPr id="22" name="TextBox 11"/>
              <p:cNvSpPr txBox="1">
                <a:spLocks noChangeArrowheads="1"/>
              </p:cNvSpPr>
              <p:nvPr/>
            </p:nvSpPr>
            <p:spPr bwMode="auto">
              <a:xfrm>
                <a:off x="-362770"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grpSp>
        <p:sp>
          <p:nvSpPr>
            <p:cNvPr id="19" name="TextBox 11"/>
            <p:cNvSpPr txBox="1">
              <a:spLocks noChangeArrowheads="1"/>
            </p:cNvSpPr>
            <p:nvPr/>
          </p:nvSpPr>
          <p:spPr bwMode="auto">
            <a:xfrm flipH="1">
              <a:off x="6064607" y="2725131"/>
              <a:ext cx="1456585" cy="31542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2133" b="1" kern="0" dirty="0">
                  <a:solidFill>
                    <a:srgbClr val="969696"/>
                  </a:solidFill>
                  <a:latin typeface="+mn-ea"/>
                  <a:ea typeface="+mn-ea"/>
                  <a:cs typeface="+mn-ea"/>
                </a:rPr>
                <a:t>点击添加文本    </a:t>
              </a:r>
              <a:endParaRPr lang="en-US" altLang="zh-CN" sz="2133" b="1" kern="0" dirty="0">
                <a:solidFill>
                  <a:srgbClr val="969696"/>
                </a:solidFill>
                <a:latin typeface="+mn-ea"/>
                <a:ea typeface="+mn-ea"/>
                <a:cs typeface="+mn-ea"/>
              </a:endParaRPr>
            </a:p>
          </p:txBody>
        </p:sp>
        <p:cxnSp>
          <p:nvCxnSpPr>
            <p:cNvPr id="20" name="直接连接符 19"/>
            <p:cNvCxnSpPr/>
            <p:nvPr/>
          </p:nvCxnSpPr>
          <p:spPr>
            <a:xfrm flipH="1">
              <a:off x="5770504" y="3605399"/>
              <a:ext cx="2548069" cy="0"/>
            </a:xfrm>
            <a:prstGeom prst="line">
              <a:avLst/>
            </a:prstGeom>
            <a:noFill/>
            <a:ln w="12700" cap="flat" cmpd="sng" algn="ctr">
              <a:solidFill>
                <a:srgbClr val="E46C0A"/>
              </a:solidFill>
              <a:prstDash val="sysDot"/>
              <a:headEnd type="oval"/>
              <a:tailEnd type="oval"/>
            </a:ln>
            <a:effectLst/>
          </p:spPr>
        </p:cxnSp>
      </p:grpSp>
      <p:grpSp>
        <p:nvGrpSpPr>
          <p:cNvPr id="23" name="组合 22"/>
          <p:cNvGrpSpPr/>
          <p:nvPr/>
        </p:nvGrpSpPr>
        <p:grpSpPr>
          <a:xfrm>
            <a:off x="431373" y="3342950"/>
            <a:ext cx="3519977" cy="1173691"/>
            <a:chOff x="821899" y="3716534"/>
            <a:chExt cx="2639983" cy="880268"/>
          </a:xfrm>
        </p:grpSpPr>
        <p:grpSp>
          <p:nvGrpSpPr>
            <p:cNvPr id="24" name="组合 44"/>
            <p:cNvGrpSpPr>
              <a:grpSpLocks/>
            </p:cNvGrpSpPr>
            <p:nvPr/>
          </p:nvGrpSpPr>
          <p:grpSpPr bwMode="auto">
            <a:xfrm flipH="1">
              <a:off x="821899" y="4133252"/>
              <a:ext cx="2184400" cy="438581"/>
              <a:chOff x="-362770" y="3102960"/>
              <a:chExt cx="2183514" cy="438581"/>
            </a:xfrm>
          </p:grpSpPr>
          <p:sp>
            <p:nvSpPr>
              <p:cNvPr id="27" name="TextBox 11"/>
              <p:cNvSpPr txBox="1">
                <a:spLocks noChangeArrowheads="1"/>
              </p:cNvSpPr>
              <p:nvPr/>
            </p:nvSpPr>
            <p:spPr bwMode="auto">
              <a:xfrm>
                <a:off x="675034"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sp>
            <p:nvSpPr>
              <p:cNvPr id="28" name="TextBox 11"/>
              <p:cNvSpPr txBox="1">
                <a:spLocks noChangeArrowheads="1"/>
              </p:cNvSpPr>
              <p:nvPr/>
            </p:nvSpPr>
            <p:spPr bwMode="auto">
              <a:xfrm>
                <a:off x="-362770"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grpSp>
        <p:sp>
          <p:nvSpPr>
            <p:cNvPr id="25" name="TextBox 11"/>
            <p:cNvSpPr txBox="1">
              <a:spLocks noChangeArrowheads="1"/>
            </p:cNvSpPr>
            <p:nvPr/>
          </p:nvSpPr>
          <p:spPr bwMode="auto">
            <a:xfrm flipH="1">
              <a:off x="844254" y="3716534"/>
              <a:ext cx="1456585" cy="31542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2133" b="1" kern="0" dirty="0">
                  <a:solidFill>
                    <a:srgbClr val="969696"/>
                  </a:solidFill>
                  <a:latin typeface="+mn-ea"/>
                  <a:ea typeface="+mn-ea"/>
                  <a:cs typeface="+mn-ea"/>
                </a:rPr>
                <a:t>点击添加文本    </a:t>
              </a:r>
              <a:endParaRPr lang="en-US" altLang="zh-CN" sz="2133" b="1" kern="0" dirty="0">
                <a:solidFill>
                  <a:srgbClr val="969696"/>
                </a:solidFill>
                <a:latin typeface="+mn-ea"/>
                <a:ea typeface="+mn-ea"/>
                <a:cs typeface="+mn-ea"/>
              </a:endParaRPr>
            </a:p>
          </p:txBody>
        </p:sp>
        <p:cxnSp>
          <p:nvCxnSpPr>
            <p:cNvPr id="26" name="直接连接符 25"/>
            <p:cNvCxnSpPr/>
            <p:nvPr/>
          </p:nvCxnSpPr>
          <p:spPr>
            <a:xfrm flipH="1">
              <a:off x="868640" y="4596802"/>
              <a:ext cx="2593242" cy="0"/>
            </a:xfrm>
            <a:prstGeom prst="line">
              <a:avLst/>
            </a:prstGeom>
            <a:noFill/>
            <a:ln w="12700" cap="flat" cmpd="sng" algn="ctr">
              <a:solidFill>
                <a:srgbClr val="E46C0A"/>
              </a:solidFill>
              <a:prstDash val="sysDot"/>
              <a:headEnd type="oval"/>
              <a:tailEnd type="oval"/>
            </a:ln>
            <a:effectLst/>
          </p:spPr>
        </p:cxnSp>
      </p:grpSp>
      <p:grpSp>
        <p:nvGrpSpPr>
          <p:cNvPr id="29" name="组合 28"/>
          <p:cNvGrpSpPr/>
          <p:nvPr/>
        </p:nvGrpSpPr>
        <p:grpSpPr>
          <a:xfrm>
            <a:off x="7747228" y="3946978"/>
            <a:ext cx="3397425" cy="1173691"/>
            <a:chOff x="5770504" y="2725131"/>
            <a:chExt cx="2548069" cy="880268"/>
          </a:xfrm>
        </p:grpSpPr>
        <p:grpSp>
          <p:nvGrpSpPr>
            <p:cNvPr id="30" name="组合 44"/>
            <p:cNvGrpSpPr>
              <a:grpSpLocks/>
            </p:cNvGrpSpPr>
            <p:nvPr/>
          </p:nvGrpSpPr>
          <p:grpSpPr bwMode="auto">
            <a:xfrm flipH="1">
              <a:off x="6042252" y="3141849"/>
              <a:ext cx="2184400" cy="438581"/>
              <a:chOff x="-362770" y="3102960"/>
              <a:chExt cx="2183514" cy="438581"/>
            </a:xfrm>
          </p:grpSpPr>
          <p:sp>
            <p:nvSpPr>
              <p:cNvPr id="36" name="TextBox 11"/>
              <p:cNvSpPr txBox="1">
                <a:spLocks noChangeArrowheads="1"/>
              </p:cNvSpPr>
              <p:nvPr/>
            </p:nvSpPr>
            <p:spPr bwMode="auto">
              <a:xfrm>
                <a:off x="675034"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sp>
            <p:nvSpPr>
              <p:cNvPr id="37" name="TextBox 11"/>
              <p:cNvSpPr txBox="1">
                <a:spLocks noChangeArrowheads="1"/>
              </p:cNvSpPr>
              <p:nvPr/>
            </p:nvSpPr>
            <p:spPr bwMode="auto">
              <a:xfrm>
                <a:off x="-362770" y="3102960"/>
                <a:ext cx="1145710" cy="43858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    </a:t>
                </a:r>
                <a:endParaRPr lang="en-US" altLang="zh-CN" sz="1600" kern="0" dirty="0">
                  <a:solidFill>
                    <a:sysClr val="windowText" lastClr="000000">
                      <a:lumMod val="85000"/>
                      <a:lumOff val="15000"/>
                    </a:sysClr>
                  </a:solidFill>
                  <a:latin typeface="+mn-ea"/>
                  <a:ea typeface="+mn-ea"/>
                  <a:cs typeface="+mn-ea"/>
                </a:endParaRPr>
              </a:p>
              <a:p>
                <a:pPr defTabSz="1219170" eaLnBrk="1" hangingPunct="1">
                  <a:defRPr/>
                </a:pPr>
                <a:r>
                  <a:rPr lang="zh-CN" altLang="en-US" sz="1600" kern="0" dirty="0">
                    <a:solidFill>
                      <a:sysClr val="windowText" lastClr="000000">
                        <a:lumMod val="85000"/>
                        <a:lumOff val="15000"/>
                      </a:sysClr>
                    </a:solidFill>
                    <a:latin typeface="+mn-ea"/>
                    <a:ea typeface="+mn-ea"/>
                    <a:cs typeface="+mn-ea"/>
                  </a:rPr>
                  <a:t>点击添加文本</a:t>
                </a:r>
                <a:endParaRPr lang="en-US" altLang="zh-CN" sz="1600" kern="0" dirty="0">
                  <a:solidFill>
                    <a:sysClr val="windowText" lastClr="000000">
                      <a:lumMod val="85000"/>
                      <a:lumOff val="15000"/>
                    </a:sysClr>
                  </a:solidFill>
                  <a:latin typeface="+mn-ea"/>
                  <a:ea typeface="+mn-ea"/>
                  <a:cs typeface="+mn-ea"/>
                </a:endParaRPr>
              </a:p>
            </p:txBody>
          </p:sp>
        </p:grpSp>
        <p:sp>
          <p:nvSpPr>
            <p:cNvPr id="34" name="TextBox 11"/>
            <p:cNvSpPr txBox="1">
              <a:spLocks noChangeArrowheads="1"/>
            </p:cNvSpPr>
            <p:nvPr/>
          </p:nvSpPr>
          <p:spPr bwMode="auto">
            <a:xfrm flipH="1">
              <a:off x="6064607" y="2725131"/>
              <a:ext cx="1456585" cy="31542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hangingPunct="1">
                <a:defRPr/>
              </a:pPr>
              <a:r>
                <a:rPr lang="zh-CN" altLang="en-US" sz="2133" b="1" kern="0" dirty="0">
                  <a:solidFill>
                    <a:srgbClr val="969696"/>
                  </a:solidFill>
                  <a:latin typeface="+mn-ea"/>
                  <a:ea typeface="+mn-ea"/>
                  <a:cs typeface="+mn-ea"/>
                </a:rPr>
                <a:t>点击添加文本    </a:t>
              </a:r>
              <a:endParaRPr lang="en-US" altLang="zh-CN" sz="2133" b="1" kern="0" dirty="0">
                <a:solidFill>
                  <a:srgbClr val="969696"/>
                </a:solidFill>
                <a:latin typeface="+mn-ea"/>
                <a:ea typeface="+mn-ea"/>
                <a:cs typeface="+mn-ea"/>
              </a:endParaRPr>
            </a:p>
          </p:txBody>
        </p:sp>
        <p:cxnSp>
          <p:nvCxnSpPr>
            <p:cNvPr id="35" name="直接连接符 34"/>
            <p:cNvCxnSpPr/>
            <p:nvPr/>
          </p:nvCxnSpPr>
          <p:spPr>
            <a:xfrm flipH="1">
              <a:off x="5770504" y="3605399"/>
              <a:ext cx="2548069" cy="0"/>
            </a:xfrm>
            <a:prstGeom prst="line">
              <a:avLst/>
            </a:prstGeom>
            <a:noFill/>
            <a:ln w="12700" cap="flat" cmpd="sng" algn="ctr">
              <a:solidFill>
                <a:srgbClr val="E46C0A"/>
              </a:solidFill>
              <a:prstDash val="sysDot"/>
              <a:headEnd type="oval"/>
              <a:tailEnd type="oval"/>
            </a:ln>
            <a:effectLst/>
          </p:spPr>
        </p:cxnSp>
      </p:grpSp>
      <p:sp>
        <p:nvSpPr>
          <p:cNvPr id="38"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9" name="文本框 38"/>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3242581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49" presetClass="path" presetSubtype="0" accel="50000" decel="50000" fill="hold" nodeType="withEffect">
                                  <p:stCondLst>
                                    <p:cond delay="0"/>
                                  </p:stCondLst>
                                  <p:childTnLst>
                                    <p:animMotion origin="layout" path="M 0.00031 0.00023 L -0.09464 -0.04669 " pathEditMode="relative" rAng="0" ptsTypes="AA">
                                      <p:cBhvr>
                                        <p:cTn id="21" dur="1000" spd="-100000" fill="hold"/>
                                        <p:tgtEl>
                                          <p:spTgt spid="8"/>
                                        </p:tgtEl>
                                        <p:attrNameLst>
                                          <p:attrName>ppt_x</p:attrName>
                                          <p:attrName>ppt_y</p:attrName>
                                        </p:attrNameLst>
                                      </p:cBhvr>
                                      <p:rCtr x="-4755" y="-2358"/>
                                    </p:animMotion>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childTnLst>
                                </p:cTn>
                              </p:par>
                              <p:par>
                                <p:cTn id="27" presetID="49" presetClass="path" presetSubtype="0" accel="50000" decel="50000" fill="hold" nodeType="withEffect">
                                  <p:stCondLst>
                                    <p:cond delay="0"/>
                                  </p:stCondLst>
                                  <p:childTnLst>
                                    <p:animMotion origin="layout" path="M 0.00061 0.00046 L 0.09618 -0.04669 " pathEditMode="relative" rAng="0" ptsTypes="AA">
                                      <p:cBhvr>
                                        <p:cTn id="28" dur="1000" spd="-100000" fill="hold"/>
                                        <p:tgtEl>
                                          <p:spTgt spid="14"/>
                                        </p:tgtEl>
                                        <p:attrNameLst>
                                          <p:attrName>ppt_x</p:attrName>
                                          <p:attrName>ppt_y</p:attrName>
                                        </p:attrNameLst>
                                      </p:cBhvr>
                                      <p:rCtr x="4771" y="-2358"/>
                                    </p:animMotion>
                                  </p:childTnLst>
                                </p:cTn>
                              </p:par>
                            </p:childTnLst>
                          </p:cTn>
                        </p:par>
                        <p:par>
                          <p:cTn id="29" fill="hold">
                            <p:stCondLst>
                              <p:cond delay="1000"/>
                            </p:stCondLst>
                            <p:childTnLst>
                              <p:par>
                                <p:cTn id="30" presetID="12" presetClass="entr" presetSubtype="2"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lide(fromRight)">
                                      <p:cBhvr>
                                        <p:cTn id="32" dur="1000"/>
                                        <p:tgtEl>
                                          <p:spTgt spid="17"/>
                                        </p:tgtEl>
                                      </p:cBhvr>
                                    </p:animEffect>
                                  </p:childTnLst>
                                </p:cTn>
                              </p:par>
                              <p:par>
                                <p:cTn id="33" presetID="12" presetClass="entr" presetSubtype="8"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lide(fromLeft)">
                                      <p:cBhvr>
                                        <p:cTn id="35" dur="1000"/>
                                        <p:tgtEl>
                                          <p:spTgt spid="23"/>
                                        </p:tgtEl>
                                      </p:cBhvr>
                                    </p:animEffect>
                                  </p:childTnLst>
                                </p:cTn>
                              </p:par>
                            </p:childTnLst>
                          </p:cTn>
                        </p:par>
                        <p:par>
                          <p:cTn id="36" fill="hold">
                            <p:stCondLst>
                              <p:cond delay="2000"/>
                            </p:stCondLst>
                            <p:childTnLst>
                              <p:par>
                                <p:cTn id="37" presetID="12" presetClass="entr" presetSubtype="2"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slide(fromRight)">
                                      <p:cBhvr>
                                        <p:cTn id="39" dur="1000"/>
                                        <p:tgtEl>
                                          <p:spTgt spid="29"/>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down)">
                                      <p:cBhvr>
                                        <p:cTn id="43"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21122481">
            <a:off x="3658873" y="2144945"/>
            <a:ext cx="8052343" cy="3841531"/>
          </a:xfrm>
          <a:prstGeom prst="parallelogram">
            <a:avLst>
              <a:gd name="adj" fmla="val 32930"/>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1202645" y="1605988"/>
            <a:ext cx="6908271" cy="1727067"/>
          </a:xfrm>
          <a:prstGeom prst="parallelogram">
            <a:avLst>
              <a:gd name="adj" fmla="val 33657"/>
            </a:avLst>
          </a:prstGeom>
          <a:solidFill>
            <a:srgbClr val="25406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zh-CN"/>
            </a:defPPr>
            <a:lvl1pPr algn="ctr">
              <a:defRPr>
                <a:solidFill>
                  <a:schemeClr val="lt1"/>
                </a:solidFill>
                <a:latin typeface="微软雅黑" panose="020B0503020204020204" pitchFamily="34" charset="-122"/>
                <a:ea typeface="微软雅黑" panose="020B0503020204020204" pitchFamily="34"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sz="2132" i="1" dirty="0">
                <a:ea typeface="+mn-ea"/>
                <a:cs typeface="+mn-ea"/>
              </a:rPr>
              <a:t>    “ </a:t>
            </a:r>
            <a:r>
              <a:rPr lang="zh-CN" altLang="en-US" sz="2132" i="1" dirty="0">
                <a:ea typeface="+mn-ea"/>
                <a:cs typeface="+mn-ea"/>
              </a:rPr>
              <a:t>想象力比知识更重要，因为知识是有限的，而想象力概括着世界上的一切。</a:t>
            </a:r>
            <a:r>
              <a:rPr lang="en-US" sz="2132" i="1" dirty="0">
                <a:ea typeface="+mn-ea"/>
                <a:cs typeface="+mn-ea"/>
              </a:rPr>
              <a:t>”  </a:t>
            </a:r>
          </a:p>
          <a:p>
            <a:r>
              <a:rPr lang="en-US" altLang="zh-CN" sz="1866" i="1" dirty="0">
                <a:ea typeface="+mn-ea"/>
                <a:cs typeface="+mn-ea"/>
              </a:rPr>
              <a:t>                                                      -- </a:t>
            </a:r>
            <a:r>
              <a:rPr lang="zh-CN" altLang="en-US" sz="1866" i="1" dirty="0">
                <a:ea typeface="+mn-ea"/>
                <a:cs typeface="+mn-ea"/>
              </a:rPr>
              <a:t>爱因斯坦</a:t>
            </a:r>
            <a:endParaRPr lang="en-US" altLang="zh-CN" sz="1866" i="1" dirty="0">
              <a:ea typeface="+mn-ea"/>
              <a:cs typeface="+mn-ea"/>
            </a:endParaRPr>
          </a:p>
        </p:txBody>
      </p:sp>
      <p:sp>
        <p:nvSpPr>
          <p:cNvPr id="40"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5" name="文本框 4"/>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016843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0-#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1+#ppt_w/2"/>
                                          </p:val>
                                        </p:tav>
                                        <p:tav tm="100000">
                                          <p:val>
                                            <p:strVal val="#ppt_x"/>
                                          </p:val>
                                        </p:tav>
                                      </p:tavLst>
                                    </p:anim>
                                    <p:anim calcmode="lin" valueType="num">
                                      <p:cBhvr additive="base">
                                        <p:cTn id="13" dur="75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60"/>
          <p:cNvSpPr>
            <a:spLocks noChangeArrowheads="1"/>
          </p:cNvSpPr>
          <p:nvPr/>
        </p:nvSpPr>
        <p:spPr bwMode="auto">
          <a:xfrm>
            <a:off x="6734937" y="3000892"/>
            <a:ext cx="761691" cy="1068281"/>
          </a:xfrm>
          <a:prstGeom prst="rightArrow">
            <a:avLst>
              <a:gd name="adj1" fmla="val 68556"/>
              <a:gd name="adj2" fmla="val 38969"/>
            </a:avLst>
          </a:prstGeom>
          <a:solidFill>
            <a:srgbClr val="254061">
              <a:alpha val="60000"/>
            </a:srgbClr>
          </a:solidFill>
          <a:ln w="25400" cap="flat" cmpd="sng" algn="ctr">
            <a:noFill/>
            <a:prstDash val="solid"/>
          </a:ln>
          <a:effectLst/>
          <a:scene3d>
            <a:camera prst="orthographicFront"/>
            <a:lightRig rig="flat" dir="t"/>
          </a:scene3d>
          <a:sp3d contourW="19050">
            <a:bevelB w="0" h="0"/>
            <a:contourClr>
              <a:srgbClr val="FFFFFF"/>
            </a:contourClr>
          </a:sp3d>
        </p:spPr>
        <p:txBody>
          <a:bodyPr anchor="ctr">
            <a:sp3d/>
          </a:bodyPr>
          <a:lstStyle/>
          <a:p>
            <a:pPr marL="0" lvl="2" algn="ctr" defTabSz="1219170" eaLnBrk="0" fontAlgn="ctr" hangingPunct="0">
              <a:buClr>
                <a:srgbClr val="FF0000"/>
              </a:buClr>
              <a:buSzPct val="70000"/>
              <a:buFont typeface="Wingdings" pitchFamily="2" charset="2"/>
              <a:buChar char="u"/>
              <a:tabLst>
                <a:tab pos="182029" algn="l"/>
              </a:tabLst>
              <a:defRPr/>
            </a:pPr>
            <a:endParaRPr lang="zh-CN" altLang="en-US" sz="1867" kern="0" dirty="0">
              <a:solidFill>
                <a:srgbClr val="FFFFFF"/>
              </a:solidFill>
              <a:latin typeface="+mn-ea"/>
              <a:cs typeface="+mn-ea"/>
            </a:endParaRPr>
          </a:p>
        </p:txBody>
      </p:sp>
      <p:sp>
        <p:nvSpPr>
          <p:cNvPr id="17" name="圆角矩形 16"/>
          <p:cNvSpPr/>
          <p:nvPr/>
        </p:nvSpPr>
        <p:spPr bwMode="auto">
          <a:xfrm>
            <a:off x="1967541" y="4191201"/>
            <a:ext cx="4224867" cy="1824567"/>
          </a:xfrm>
          <a:prstGeom prst="roundRect">
            <a:avLst>
              <a:gd name="adj" fmla="val 7848"/>
            </a:avLst>
          </a:prstGeom>
          <a:noFill/>
          <a:ln w="38100" cap="flat" cmpd="sng" algn="ctr">
            <a:solidFill>
              <a:srgbClr val="254061"/>
            </a:solidFill>
            <a:prstDash val="solid"/>
          </a:ln>
          <a:effectLst/>
        </p:spPr>
        <p:txBody>
          <a:bodyPr anchor="ctr">
            <a:sp3d/>
          </a:bodyPr>
          <a:lstStyle/>
          <a:p>
            <a:pPr marL="0" lvl="2" algn="ctr" defTabSz="1219170" eaLnBrk="0" fontAlgn="ctr" hangingPunct="0">
              <a:buClr>
                <a:srgbClr val="FF0000"/>
              </a:buClr>
              <a:buSzPct val="70000"/>
              <a:buFont typeface="Wingdings" pitchFamily="2" charset="2"/>
              <a:buChar char="n"/>
              <a:tabLst>
                <a:tab pos="182029" algn="l"/>
              </a:tabLst>
              <a:defRPr/>
            </a:pPr>
            <a:endParaRPr lang="zh-CN" altLang="en-US" sz="1867" kern="0" dirty="0">
              <a:solidFill>
                <a:srgbClr val="7F7F7F"/>
              </a:solidFill>
              <a:latin typeface="+mn-ea"/>
              <a:cs typeface="+mn-ea"/>
            </a:endParaRPr>
          </a:p>
        </p:txBody>
      </p:sp>
      <p:sp>
        <p:nvSpPr>
          <p:cNvPr id="18" name="矩形 87"/>
          <p:cNvSpPr>
            <a:spLocks noChangeArrowheads="1"/>
          </p:cNvSpPr>
          <p:nvPr/>
        </p:nvSpPr>
        <p:spPr bwMode="auto">
          <a:xfrm>
            <a:off x="2119643" y="4976046"/>
            <a:ext cx="3920664" cy="666977"/>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867" dirty="0">
                <a:solidFill>
                  <a:srgbClr val="7F7F7F"/>
                </a:solidFill>
                <a:latin typeface="+mn-ea"/>
                <a:cs typeface="+mn-ea"/>
              </a:rPr>
              <a:t>点击添加文本 点击添加文本</a:t>
            </a:r>
          </a:p>
          <a:p>
            <a:pPr algn="ctr" eaLnBrk="0" fontAlgn="ctr" hangingPunct="0">
              <a:buClr>
                <a:srgbClr val="FF0000"/>
              </a:buClr>
              <a:buSzPct val="70000"/>
            </a:pPr>
            <a:r>
              <a:rPr lang="zh-CN" altLang="en-US" sz="1867" dirty="0">
                <a:solidFill>
                  <a:srgbClr val="7F7F7F"/>
                </a:solidFill>
                <a:latin typeface="+mn-ea"/>
                <a:cs typeface="+mn-ea"/>
              </a:rPr>
              <a:t>点击添加文本 点击添加文本</a:t>
            </a:r>
          </a:p>
        </p:txBody>
      </p:sp>
      <p:sp>
        <p:nvSpPr>
          <p:cNvPr id="19" name="圆角矩形 18"/>
          <p:cNvSpPr/>
          <p:nvPr/>
        </p:nvSpPr>
        <p:spPr bwMode="auto">
          <a:xfrm>
            <a:off x="1967541" y="1316770"/>
            <a:ext cx="4224867" cy="1822449"/>
          </a:xfrm>
          <a:prstGeom prst="roundRect">
            <a:avLst>
              <a:gd name="adj" fmla="val 7848"/>
            </a:avLst>
          </a:prstGeom>
          <a:noFill/>
          <a:ln w="38100" cap="flat" cmpd="sng" algn="ctr">
            <a:solidFill>
              <a:srgbClr val="254061"/>
            </a:solidFill>
            <a:prstDash val="solid"/>
          </a:ln>
          <a:effectLst/>
        </p:spPr>
        <p:txBody>
          <a:bodyPr anchor="ctr">
            <a:sp3d/>
          </a:bodyPr>
          <a:lstStyle/>
          <a:p>
            <a:pPr marL="0" lvl="2" algn="ctr" defTabSz="1219170" eaLnBrk="0" fontAlgn="ctr" hangingPunct="0">
              <a:buClr>
                <a:srgbClr val="FF0000"/>
              </a:buClr>
              <a:buSzPct val="70000"/>
              <a:buFont typeface="Wingdings" pitchFamily="2" charset="2"/>
              <a:buChar char="n"/>
              <a:tabLst>
                <a:tab pos="182029" algn="l"/>
              </a:tabLst>
              <a:defRPr/>
            </a:pPr>
            <a:endParaRPr lang="zh-CN" altLang="en-US" sz="1867" kern="0" dirty="0">
              <a:solidFill>
                <a:srgbClr val="FFFFFF"/>
              </a:solidFill>
              <a:latin typeface="+mn-ea"/>
              <a:cs typeface="+mn-ea"/>
            </a:endParaRPr>
          </a:p>
        </p:txBody>
      </p:sp>
      <p:sp>
        <p:nvSpPr>
          <p:cNvPr id="20" name="矩形 87"/>
          <p:cNvSpPr>
            <a:spLocks noChangeArrowheads="1"/>
          </p:cNvSpPr>
          <p:nvPr/>
        </p:nvSpPr>
        <p:spPr bwMode="auto">
          <a:xfrm>
            <a:off x="2007007" y="1646485"/>
            <a:ext cx="4145936" cy="666977"/>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867" dirty="0">
                <a:solidFill>
                  <a:srgbClr val="7F7F7F"/>
                </a:solidFill>
                <a:latin typeface="+mn-ea"/>
                <a:cs typeface="+mn-ea"/>
              </a:rPr>
              <a:t>点击添加文本 点击添加文本</a:t>
            </a:r>
          </a:p>
          <a:p>
            <a:pPr algn="ctr" eaLnBrk="0" fontAlgn="ctr" hangingPunct="0">
              <a:buClr>
                <a:srgbClr val="FF0000"/>
              </a:buClr>
              <a:buSzPct val="70000"/>
            </a:pPr>
            <a:r>
              <a:rPr lang="zh-CN" altLang="en-US" sz="1867" dirty="0">
                <a:solidFill>
                  <a:srgbClr val="7F7F7F"/>
                </a:solidFill>
                <a:latin typeface="+mn-ea"/>
                <a:cs typeface="+mn-ea"/>
              </a:rPr>
              <a:t>点击添加文本 点击添加文本</a:t>
            </a:r>
          </a:p>
        </p:txBody>
      </p:sp>
      <p:grpSp>
        <p:nvGrpSpPr>
          <p:cNvPr id="21" name="组合 26"/>
          <p:cNvGrpSpPr>
            <a:grpSpLocks noChangeAspect="1"/>
          </p:cNvGrpSpPr>
          <p:nvPr/>
        </p:nvGrpSpPr>
        <p:grpSpPr bwMode="auto">
          <a:xfrm>
            <a:off x="2452262" y="2796317"/>
            <a:ext cx="3257551" cy="738717"/>
            <a:chOff x="855540" y="3513439"/>
            <a:chExt cx="1399872" cy="987727"/>
          </a:xfrm>
          <a:scene3d>
            <a:camera prst="orthographicFront">
              <a:rot lat="0" lon="0" rev="0"/>
            </a:camera>
            <a:lightRig rig="balanced" dir="t">
              <a:rot lat="0" lon="0" rev="8700000"/>
            </a:lightRig>
          </a:scene3d>
        </p:grpSpPr>
        <p:sp>
          <p:nvSpPr>
            <p:cNvPr id="22" name="圆角矩形 21"/>
            <p:cNvSpPr/>
            <p:nvPr/>
          </p:nvSpPr>
          <p:spPr>
            <a:xfrm>
              <a:off x="855540" y="3513439"/>
              <a:ext cx="1399872" cy="987727"/>
            </a:xfrm>
            <a:prstGeom prst="roundRect">
              <a:avLst>
                <a:gd name="adj" fmla="val 10568"/>
              </a:avLst>
            </a:prstGeom>
            <a:solidFill>
              <a:srgbClr val="254061"/>
            </a:solidFill>
            <a:ln w="25400" cap="flat" cmpd="sng" algn="ctr">
              <a:noFill/>
              <a:prstDash val="solid"/>
            </a:ln>
            <a:effectLst>
              <a:outerShdw blurRad="44450" dist="27940" dir="5400000" algn="ctr">
                <a:srgbClr val="000000">
                  <a:alpha val="32000"/>
                </a:srgbClr>
              </a:outerShdw>
            </a:effectLst>
            <a:sp3d/>
          </p:spPr>
          <p:txBody>
            <a:bodyPr anchor="ctr">
              <a:sp3d/>
            </a:bodyPr>
            <a:lstStyle/>
            <a:p>
              <a:pPr algn="ctr" defTabSz="1219170" eaLnBrk="0" fontAlgn="ctr" hangingPunct="0">
                <a:buClr>
                  <a:srgbClr val="FF0000"/>
                </a:buClr>
                <a:buSzPct val="70000"/>
                <a:buFont typeface="Wingdings" pitchFamily="2" charset="2"/>
                <a:buChar char="u"/>
                <a:defRPr/>
              </a:pPr>
              <a:endParaRPr lang="zh-CN" altLang="en-US" sz="2133" b="1" kern="0">
                <a:solidFill>
                  <a:srgbClr val="FFFFFF"/>
                </a:solidFill>
                <a:latin typeface="+mn-ea"/>
                <a:cs typeface="+mn-ea"/>
              </a:endParaRPr>
            </a:p>
          </p:txBody>
        </p:sp>
        <p:sp>
          <p:nvSpPr>
            <p:cNvPr id="23" name="矩形 14"/>
            <p:cNvSpPr>
              <a:spLocks noChangeArrowheads="1"/>
            </p:cNvSpPr>
            <p:nvPr/>
          </p:nvSpPr>
          <p:spPr bwMode="auto">
            <a:xfrm>
              <a:off x="1004859" y="3726138"/>
              <a:ext cx="1101235" cy="562330"/>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defTabSz="1219170" fontAlgn="ctr">
                <a:buClr>
                  <a:srgbClr val="FF0000"/>
                </a:buClr>
                <a:buSzPct val="70000"/>
                <a:defRPr/>
              </a:pPr>
              <a:r>
                <a:rPr kumimoji="1" lang="zh-CN" altLang="en-US" sz="2133" kern="0" dirty="0">
                  <a:solidFill>
                    <a:srgbClr val="FFFFFF"/>
                  </a:solidFill>
                  <a:latin typeface="+mn-ea"/>
                  <a:cs typeface="+mn-ea"/>
                </a:rPr>
                <a:t>添加标题</a:t>
              </a:r>
            </a:p>
          </p:txBody>
        </p:sp>
      </p:grpSp>
      <p:grpSp>
        <p:nvGrpSpPr>
          <p:cNvPr id="24" name="组合 26"/>
          <p:cNvGrpSpPr>
            <a:grpSpLocks noChangeAspect="1"/>
          </p:cNvGrpSpPr>
          <p:nvPr/>
        </p:nvGrpSpPr>
        <p:grpSpPr bwMode="auto">
          <a:xfrm>
            <a:off x="2452262" y="3805969"/>
            <a:ext cx="3257551" cy="740833"/>
            <a:chOff x="855540" y="3513439"/>
            <a:chExt cx="1399872" cy="987727"/>
          </a:xfrm>
        </p:grpSpPr>
        <p:sp>
          <p:nvSpPr>
            <p:cNvPr id="25" name="圆角矩形 24"/>
            <p:cNvSpPr/>
            <p:nvPr/>
          </p:nvSpPr>
          <p:spPr>
            <a:xfrm>
              <a:off x="855540" y="3513439"/>
              <a:ext cx="1399872" cy="987727"/>
            </a:xfrm>
            <a:prstGeom prst="roundRect">
              <a:avLst>
                <a:gd name="adj" fmla="val 10568"/>
              </a:avLst>
            </a:prstGeom>
            <a:solidFill>
              <a:srgbClr val="254061"/>
            </a:solidFill>
            <a:ln w="25400" cap="flat" cmpd="sng" algn="ctr">
              <a:noFill/>
              <a:prstDash val="solid"/>
            </a:ln>
            <a:effectLst/>
          </p:spPr>
          <p:txBody>
            <a:bodyPr anchor="ctr">
              <a:sp3d/>
            </a:bodyPr>
            <a:lstStyle/>
            <a:p>
              <a:pPr algn="ctr" defTabSz="1219170" eaLnBrk="0" fontAlgn="ctr" hangingPunct="0">
                <a:buClr>
                  <a:srgbClr val="FF0000"/>
                </a:buClr>
                <a:buSzPct val="70000"/>
                <a:buFont typeface="Wingdings" pitchFamily="2" charset="2"/>
                <a:buChar char="u"/>
                <a:defRPr/>
              </a:pPr>
              <a:endParaRPr lang="zh-CN" altLang="en-US" sz="2133" b="1" kern="0">
                <a:solidFill>
                  <a:srgbClr val="FFFFFF"/>
                </a:solidFill>
                <a:latin typeface="+mn-ea"/>
                <a:cs typeface="+mn-ea"/>
              </a:endParaRPr>
            </a:p>
          </p:txBody>
        </p:sp>
        <p:sp>
          <p:nvSpPr>
            <p:cNvPr id="26" name="矩形 25"/>
            <p:cNvSpPr>
              <a:spLocks noChangeArrowheads="1"/>
            </p:cNvSpPr>
            <p:nvPr/>
          </p:nvSpPr>
          <p:spPr bwMode="auto">
            <a:xfrm>
              <a:off x="930021" y="3726940"/>
              <a:ext cx="1250910" cy="56072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defTabSz="1219170" fontAlgn="ctr">
                <a:buClr>
                  <a:srgbClr val="FF0000"/>
                </a:buClr>
                <a:buSzPct val="70000"/>
                <a:defRPr/>
              </a:pPr>
              <a:r>
                <a:rPr kumimoji="1" lang="zh-CN" altLang="en-US" sz="2133" kern="0" dirty="0">
                  <a:solidFill>
                    <a:srgbClr val="FFFFFF"/>
                  </a:solidFill>
                  <a:latin typeface="+mn-ea"/>
                  <a:cs typeface="+mn-ea"/>
                </a:rPr>
                <a:t>添加标题</a:t>
              </a:r>
            </a:p>
          </p:txBody>
        </p:sp>
      </p:grpSp>
      <p:grpSp>
        <p:nvGrpSpPr>
          <p:cNvPr id="27" name="组合 26"/>
          <p:cNvGrpSpPr/>
          <p:nvPr/>
        </p:nvGrpSpPr>
        <p:grpSpPr>
          <a:xfrm>
            <a:off x="7935881" y="2330649"/>
            <a:ext cx="2639483" cy="2641600"/>
            <a:chOff x="6336804" y="1747987"/>
            <a:chExt cx="1979612" cy="1981200"/>
          </a:xfrm>
        </p:grpSpPr>
        <p:sp>
          <p:nvSpPr>
            <p:cNvPr id="28" name="Oval 2"/>
            <p:cNvSpPr>
              <a:spLocks noChangeAspect="1" noChangeArrowheads="1"/>
            </p:cNvSpPr>
            <p:nvPr/>
          </p:nvSpPr>
          <p:spPr bwMode="auto">
            <a:xfrm>
              <a:off x="6336804" y="1747987"/>
              <a:ext cx="1979612" cy="1981200"/>
            </a:xfrm>
            <a:prstGeom prst="ellipse">
              <a:avLst/>
            </a:prstGeom>
            <a:solidFill>
              <a:srgbClr val="E46C0A"/>
            </a:solidFill>
            <a:ln w="28575" cap="flat" cmpd="sng" algn="ctr">
              <a:solidFill>
                <a:srgbClr val="F2F2F2"/>
              </a:solidFill>
              <a:prstDash val="solid"/>
            </a:ln>
            <a:effectLst>
              <a:outerShdw blurRad="88900" dist="75434" dir="2699985" rotWithShape="0">
                <a:scrgbClr r="0" g="0" b="0">
                  <a:alpha val="23000"/>
                </a:scrgbClr>
              </a:outerShdw>
            </a:effectLst>
          </p:spPr>
          <p:txBody>
            <a:bodyPr anchor="ctr">
              <a:sp3d/>
            </a:bodyPr>
            <a:lstStyle/>
            <a:p>
              <a:pPr algn="ctr" defTabSz="1219170" eaLnBrk="0" fontAlgn="ctr" hangingPunct="0">
                <a:buClr>
                  <a:srgbClr val="FF0000"/>
                </a:buClr>
                <a:buSzPct val="70000"/>
                <a:defRPr/>
              </a:pPr>
              <a:endParaRPr lang="fr-FR" altLang="zh-CN" sz="2133" b="1" kern="0" dirty="0">
                <a:solidFill>
                  <a:srgbClr val="000000"/>
                </a:solidFill>
                <a:latin typeface="+mn-ea"/>
                <a:cs typeface="+mn-ea"/>
              </a:endParaRPr>
            </a:p>
          </p:txBody>
        </p:sp>
        <p:sp>
          <p:nvSpPr>
            <p:cNvPr id="29" name="Text Box 29"/>
            <p:cNvSpPr txBox="1">
              <a:spLocks noChangeArrowheads="1"/>
            </p:cNvSpPr>
            <p:nvPr/>
          </p:nvSpPr>
          <p:spPr bwMode="gray">
            <a:xfrm>
              <a:off x="6560780" y="2355727"/>
              <a:ext cx="1531794" cy="807914"/>
            </a:xfrm>
            <a:prstGeom prst="rect">
              <a:avLst/>
            </a:prstGeom>
            <a:noFill/>
            <a:ln>
              <a:noFill/>
            </a:ln>
            <a:effectLst/>
          </p:spPr>
          <p:txBody>
            <a:bodyPr>
              <a:spAutoFit/>
            </a:bodyPr>
            <a:lstStyle/>
            <a:p>
              <a:pPr algn="ctr">
                <a:buClr>
                  <a:srgbClr val="FFFFFF"/>
                </a:buClr>
                <a:buSzPct val="120000"/>
                <a:defRPr/>
              </a:pPr>
              <a:r>
                <a:rPr lang="zh-CN" altLang="en-US" sz="3200" spc="400" dirty="0">
                  <a:ln w="12700" cmpd="sng">
                    <a:noFill/>
                    <a:prstDash val="solid"/>
                    <a:miter lim="800000"/>
                  </a:ln>
                  <a:solidFill>
                    <a:srgbClr val="FFFFFF"/>
                  </a:solidFill>
                  <a:latin typeface="+mn-ea"/>
                  <a:cs typeface="+mn-ea"/>
                </a:rPr>
                <a:t>点击添加文本</a:t>
              </a:r>
            </a:p>
          </p:txBody>
        </p:sp>
      </p:grpSp>
      <p:sp>
        <p:nvSpPr>
          <p:cNvPr id="30"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34" name="文本框 3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0933921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slide(fromBottom)">
                                      <p:cBhvr>
                                        <p:cTn id="17" dur="500"/>
                                        <p:tgtEl>
                                          <p:spTgt spid="19"/>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lide(fromBottom)">
                                      <p:cBhvr>
                                        <p:cTn id="21" dur="500"/>
                                        <p:tgtEl>
                                          <p:spTgt spid="20"/>
                                        </p:tgtEl>
                                      </p:cBhvr>
                                    </p:animEffect>
                                  </p:childTnLst>
                                </p:cTn>
                              </p:par>
                            </p:childTnLst>
                          </p:cTn>
                        </p:par>
                        <p:par>
                          <p:cTn id="22" fill="hold">
                            <p:stCondLst>
                              <p:cond delay="2000"/>
                            </p:stCondLst>
                            <p:childTnLst>
                              <p:par>
                                <p:cTn id="23" presetID="1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slide(fromTop)">
                                      <p:cBhvr>
                                        <p:cTn id="25" dur="500"/>
                                        <p:tgtEl>
                                          <p:spTgt spid="17"/>
                                        </p:tgtEl>
                                      </p:cBhvr>
                                    </p:animEffect>
                                  </p:childTnLst>
                                </p:cTn>
                              </p:par>
                            </p:childTnLst>
                          </p:cTn>
                        </p:par>
                        <p:par>
                          <p:cTn id="26" fill="hold">
                            <p:stCondLst>
                              <p:cond delay="2500"/>
                            </p:stCondLst>
                            <p:childTnLst>
                              <p:par>
                                <p:cTn id="27" presetID="12" presetClass="entr" presetSubtype="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slide(fromTop)">
                                      <p:cBhvr>
                                        <p:cTn id="29" dur="500"/>
                                        <p:tgtEl>
                                          <p:spTgt spid="18"/>
                                        </p:tgtEl>
                                      </p:cBhvr>
                                    </p:animEffect>
                                  </p:childTnLst>
                                </p:cTn>
                              </p:par>
                            </p:childTnLst>
                          </p:cTn>
                        </p:par>
                        <p:par>
                          <p:cTn id="30" fill="hold">
                            <p:stCondLst>
                              <p:cond delay="3000"/>
                            </p:stCondLst>
                            <p:childTnLst>
                              <p:par>
                                <p:cTn id="31" presetID="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1000" fill="hold"/>
                                        <p:tgtEl>
                                          <p:spTgt spid="16"/>
                                        </p:tgtEl>
                                        <p:attrNameLst>
                                          <p:attrName>ppt_x</p:attrName>
                                        </p:attrNameLst>
                                      </p:cBhvr>
                                      <p:tavLst>
                                        <p:tav tm="0">
                                          <p:val>
                                            <p:strVal val="0-#ppt_w/2"/>
                                          </p:val>
                                        </p:tav>
                                        <p:tav tm="100000">
                                          <p:val>
                                            <p:strVal val="#ppt_x"/>
                                          </p:val>
                                        </p:tav>
                                      </p:tavLst>
                                    </p:anim>
                                    <p:anim calcmode="lin" valueType="num">
                                      <p:cBhvr additive="base">
                                        <p:cTn id="34" dur="1000" fill="hold"/>
                                        <p:tgtEl>
                                          <p:spTgt spid="16"/>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759886" y="2418557"/>
            <a:ext cx="1441449" cy="3314700"/>
            <a:chOff x="760413" y="1916113"/>
            <a:chExt cx="1439862" cy="3313112"/>
          </a:xfrm>
        </p:grpSpPr>
        <p:sp>
          <p:nvSpPr>
            <p:cNvPr id="6" name="矩形 5"/>
            <p:cNvSpPr/>
            <p:nvPr/>
          </p:nvSpPr>
          <p:spPr>
            <a:xfrm>
              <a:off x="760413" y="1916113"/>
              <a:ext cx="1439862" cy="3313112"/>
            </a:xfrm>
            <a:prstGeom prst="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7" name="文本框 2"/>
            <p:cNvSpPr txBox="1">
              <a:spLocks noChangeArrowheads="1"/>
            </p:cNvSpPr>
            <p:nvPr/>
          </p:nvSpPr>
          <p:spPr bwMode="auto">
            <a:xfrm>
              <a:off x="788988" y="1916113"/>
              <a:ext cx="1411287" cy="70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Impact" pitchFamily="34" charset="0"/>
                  <a:ea typeface="+mn-ea"/>
                  <a:cs typeface="+mn-ea"/>
                </a:rPr>
                <a:t>75%</a:t>
              </a:r>
              <a:endParaRPr lang="zh-CN" altLang="en-US" sz="4000">
                <a:solidFill>
                  <a:srgbClr val="FFFFFF"/>
                </a:solidFill>
                <a:latin typeface="Impact" pitchFamily="34" charset="0"/>
                <a:ea typeface="+mn-ea"/>
                <a:cs typeface="+mn-ea"/>
              </a:endParaRPr>
            </a:p>
          </p:txBody>
        </p:sp>
      </p:grpSp>
      <p:grpSp>
        <p:nvGrpSpPr>
          <p:cNvPr id="8" name="组合 7"/>
          <p:cNvGrpSpPr>
            <a:grpSpLocks/>
          </p:cNvGrpSpPr>
          <p:nvPr/>
        </p:nvGrpSpPr>
        <p:grpSpPr bwMode="auto">
          <a:xfrm>
            <a:off x="2393953" y="3756292"/>
            <a:ext cx="1441449" cy="1976967"/>
            <a:chOff x="2393950" y="3252788"/>
            <a:chExt cx="1441450" cy="1976437"/>
          </a:xfrm>
        </p:grpSpPr>
        <p:sp>
          <p:nvSpPr>
            <p:cNvPr id="9" name="矩形 8"/>
            <p:cNvSpPr/>
            <p:nvPr/>
          </p:nvSpPr>
          <p:spPr>
            <a:xfrm>
              <a:off x="2393950" y="3252788"/>
              <a:ext cx="1441450" cy="1976437"/>
            </a:xfrm>
            <a:prstGeom prst="rect">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10" name="文本框 20"/>
            <p:cNvSpPr txBox="1">
              <a:spLocks noChangeArrowheads="1"/>
            </p:cNvSpPr>
            <p:nvPr/>
          </p:nvSpPr>
          <p:spPr bwMode="auto">
            <a:xfrm>
              <a:off x="2393950" y="3252788"/>
              <a:ext cx="1441450" cy="707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Impact" pitchFamily="34" charset="0"/>
                  <a:ea typeface="+mn-ea"/>
                  <a:cs typeface="+mn-ea"/>
                </a:rPr>
                <a:t>45%</a:t>
              </a:r>
              <a:endParaRPr lang="zh-CN" altLang="en-US" sz="4000">
                <a:solidFill>
                  <a:srgbClr val="FFFFFF"/>
                </a:solidFill>
                <a:latin typeface="Impact" pitchFamily="34" charset="0"/>
                <a:ea typeface="+mn-ea"/>
                <a:cs typeface="+mn-ea"/>
              </a:endParaRPr>
            </a:p>
          </p:txBody>
        </p:sp>
      </p:grpSp>
      <p:grpSp>
        <p:nvGrpSpPr>
          <p:cNvPr id="11" name="组合 10"/>
          <p:cNvGrpSpPr>
            <a:grpSpLocks/>
          </p:cNvGrpSpPr>
          <p:nvPr/>
        </p:nvGrpSpPr>
        <p:grpSpPr bwMode="auto">
          <a:xfrm>
            <a:off x="4030135" y="4751125"/>
            <a:ext cx="1439333" cy="982133"/>
            <a:chOff x="4029075" y="4248150"/>
            <a:chExt cx="1439863" cy="981075"/>
          </a:xfrm>
        </p:grpSpPr>
        <p:sp>
          <p:nvSpPr>
            <p:cNvPr id="12" name="矩形 11"/>
            <p:cNvSpPr/>
            <p:nvPr/>
          </p:nvSpPr>
          <p:spPr>
            <a:xfrm>
              <a:off x="4029075" y="4260836"/>
              <a:ext cx="1439863" cy="968389"/>
            </a:xfrm>
            <a:prstGeom prst="rect">
              <a:avLst/>
            </a:prstGeom>
            <a:solidFill>
              <a:srgbClr val="254061"/>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13" name="文本框 21"/>
            <p:cNvSpPr txBox="1">
              <a:spLocks noChangeArrowheads="1"/>
            </p:cNvSpPr>
            <p:nvPr/>
          </p:nvSpPr>
          <p:spPr bwMode="auto">
            <a:xfrm>
              <a:off x="4029075" y="4248150"/>
              <a:ext cx="1439863" cy="70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Impact" pitchFamily="34" charset="0"/>
                  <a:ea typeface="+mn-ea"/>
                  <a:cs typeface="+mn-ea"/>
                </a:rPr>
                <a:t>25%</a:t>
              </a:r>
              <a:endParaRPr lang="zh-CN" altLang="en-US" sz="4000">
                <a:solidFill>
                  <a:srgbClr val="FFFFFF"/>
                </a:solidFill>
                <a:latin typeface="Impact" pitchFamily="34" charset="0"/>
                <a:ea typeface="+mn-ea"/>
                <a:cs typeface="+mn-ea"/>
              </a:endParaRPr>
            </a:p>
          </p:txBody>
        </p:sp>
      </p:grpSp>
      <p:grpSp>
        <p:nvGrpSpPr>
          <p:cNvPr id="14" name="组合 13"/>
          <p:cNvGrpSpPr>
            <a:grpSpLocks/>
          </p:cNvGrpSpPr>
          <p:nvPr/>
        </p:nvGrpSpPr>
        <p:grpSpPr bwMode="auto">
          <a:xfrm>
            <a:off x="5664200" y="3034508"/>
            <a:ext cx="1439333" cy="2698751"/>
            <a:chOff x="5664200" y="2532063"/>
            <a:chExt cx="1439863" cy="2697162"/>
          </a:xfrm>
        </p:grpSpPr>
        <p:sp>
          <p:nvSpPr>
            <p:cNvPr id="15" name="矩形 14"/>
            <p:cNvSpPr/>
            <p:nvPr/>
          </p:nvSpPr>
          <p:spPr>
            <a:xfrm>
              <a:off x="5664200" y="2532063"/>
              <a:ext cx="1439863" cy="2697162"/>
            </a:xfrm>
            <a:prstGeom prst="rect">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0000"/>
                </a:solidFill>
                <a:cs typeface="+mn-ea"/>
              </a:endParaRPr>
            </a:p>
          </p:txBody>
        </p:sp>
        <p:sp>
          <p:nvSpPr>
            <p:cNvPr id="16" name="文本框 22"/>
            <p:cNvSpPr txBox="1">
              <a:spLocks noChangeArrowheads="1"/>
            </p:cNvSpPr>
            <p:nvPr/>
          </p:nvSpPr>
          <p:spPr bwMode="auto">
            <a:xfrm>
              <a:off x="5664200" y="2544764"/>
              <a:ext cx="1439863" cy="707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4000">
                  <a:solidFill>
                    <a:srgbClr val="FFFFFF"/>
                  </a:solidFill>
                  <a:latin typeface="Impact" pitchFamily="34" charset="0"/>
                  <a:ea typeface="+mn-ea"/>
                  <a:cs typeface="+mn-ea"/>
                </a:rPr>
                <a:t>65%</a:t>
              </a:r>
              <a:endParaRPr lang="zh-CN" altLang="en-US" sz="4000">
                <a:solidFill>
                  <a:srgbClr val="FFFFFF"/>
                </a:solidFill>
                <a:latin typeface="Impact" pitchFamily="34" charset="0"/>
                <a:ea typeface="+mn-ea"/>
                <a:cs typeface="+mn-ea"/>
              </a:endParaRPr>
            </a:p>
          </p:txBody>
        </p:sp>
      </p:grpSp>
      <p:grpSp>
        <p:nvGrpSpPr>
          <p:cNvPr id="17" name="组合 16"/>
          <p:cNvGrpSpPr>
            <a:grpSpLocks/>
          </p:cNvGrpSpPr>
          <p:nvPr/>
        </p:nvGrpSpPr>
        <p:grpSpPr bwMode="auto">
          <a:xfrm>
            <a:off x="7327902" y="1849173"/>
            <a:ext cx="3723217" cy="3775153"/>
            <a:chOff x="7327900" y="1346200"/>
            <a:chExt cx="3722688" cy="3775995"/>
          </a:xfrm>
        </p:grpSpPr>
        <p:sp>
          <p:nvSpPr>
            <p:cNvPr id="18" name="矩形 39"/>
            <p:cNvSpPr>
              <a:spLocks noChangeArrowheads="1"/>
            </p:cNvSpPr>
            <p:nvPr/>
          </p:nvSpPr>
          <p:spPr bwMode="auto">
            <a:xfrm>
              <a:off x="7327900" y="1346200"/>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19" name="矩形 40"/>
            <p:cNvSpPr>
              <a:spLocks noChangeArrowheads="1"/>
            </p:cNvSpPr>
            <p:nvPr/>
          </p:nvSpPr>
          <p:spPr bwMode="auto">
            <a:xfrm>
              <a:off x="7327900" y="2819399"/>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sp>
          <p:nvSpPr>
            <p:cNvPr id="20" name="矩形 47"/>
            <p:cNvSpPr>
              <a:spLocks noChangeArrowheads="1"/>
            </p:cNvSpPr>
            <p:nvPr/>
          </p:nvSpPr>
          <p:spPr bwMode="auto">
            <a:xfrm>
              <a:off x="7327900" y="4291013"/>
              <a:ext cx="3722688" cy="83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333"/>
                </a:spcBef>
                <a:buFont typeface="Arial" charset="0"/>
                <a:buChar char="•"/>
              </a:pPr>
              <a:r>
                <a:rPr lang="zh-CN" altLang="en-US" sz="1600">
                  <a:solidFill>
                    <a:srgbClr val="969696"/>
                  </a:solidFill>
                  <a:latin typeface="+mn-ea"/>
                  <a:ea typeface="+mn-ea"/>
                  <a:cs typeface="+mn-ea"/>
                </a:rPr>
                <a:t>单击此处添加段落文本单击此处添加段落文本单击此处添加段落文本单</a:t>
              </a:r>
            </a:p>
          </p:txBody>
        </p:sp>
      </p:grpSp>
      <p:sp>
        <p:nvSpPr>
          <p:cNvPr id="21"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3" name="文本框 22"/>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9104322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1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7940679" y="4953730"/>
            <a:ext cx="2008188" cy="461657"/>
          </a:xfrm>
          <a:prstGeom prst="rect">
            <a:avLst/>
          </a:prstGeom>
          <a:noFill/>
        </p:spPr>
        <p:txBody>
          <a:bodyPr lIns="91435" tIns="45716" rIns="91435" bIns="45716">
            <a:spAutoFit/>
          </a:bodyPr>
          <a:lstStyle/>
          <a:p>
            <a:pPr defTabSz="914309">
              <a:defRPr/>
            </a:pPr>
            <a:r>
              <a:rPr lang="zh-CN" altLang="en-US" sz="2400" b="1" dirty="0">
                <a:solidFill>
                  <a:srgbClr val="969696"/>
                </a:solidFill>
                <a:cs typeface="+mn-ea"/>
              </a:rPr>
              <a:t>添加标题</a:t>
            </a:r>
            <a:endParaRPr lang="zh-CN" altLang="en-US" sz="2400" b="1" baseline="-3000" dirty="0">
              <a:solidFill>
                <a:srgbClr val="969696"/>
              </a:solidFill>
              <a:cs typeface="+mn-ea"/>
            </a:endParaRPr>
          </a:p>
        </p:txBody>
      </p:sp>
      <p:sp>
        <p:nvSpPr>
          <p:cNvPr id="73" name="文本框 8"/>
          <p:cNvSpPr txBox="1"/>
          <p:nvPr/>
        </p:nvSpPr>
        <p:spPr>
          <a:xfrm>
            <a:off x="7381881" y="5483289"/>
            <a:ext cx="3624263" cy="781873"/>
          </a:xfrm>
          <a:prstGeom prst="rect">
            <a:avLst/>
          </a:prstGeom>
          <a:noFill/>
        </p:spPr>
        <p:txBody>
          <a:bodyPr lIns="91435" tIns="45716" rIns="91435" bIns="45716">
            <a:spAutoFit/>
          </a:bodyPr>
          <a:lstStyle/>
          <a:p>
            <a:pPr defTabSz="914309">
              <a:lnSpc>
                <a:spcPct val="120000"/>
              </a:lnSpc>
              <a:defRPr/>
            </a:pPr>
            <a:r>
              <a:rPr lang="zh-CN" altLang="en-US" sz="1867" dirty="0">
                <a:solidFill>
                  <a:srgbClr val="969696"/>
                </a:solidFill>
                <a:latin typeface="+mn-ea"/>
                <a:cs typeface="+mn-ea"/>
                <a:sym typeface="微软雅黑" pitchFamily="34" charset="-122"/>
              </a:rPr>
              <a:t>在此录入图表的描述说明，在此录入图表的描述说明，</a:t>
            </a:r>
          </a:p>
        </p:txBody>
      </p:sp>
      <p:sp>
        <p:nvSpPr>
          <p:cNvPr id="74" name="文本框 9"/>
          <p:cNvSpPr txBox="1"/>
          <p:nvPr/>
        </p:nvSpPr>
        <p:spPr>
          <a:xfrm>
            <a:off x="7377113" y="4850545"/>
            <a:ext cx="654051" cy="584767"/>
          </a:xfrm>
          <a:prstGeom prst="rect">
            <a:avLst/>
          </a:prstGeom>
          <a:noFill/>
        </p:spPr>
        <p:txBody>
          <a:bodyPr lIns="91435" tIns="45716" rIns="91435" bIns="45716">
            <a:spAutoFit/>
          </a:bodyPr>
          <a:lstStyle/>
          <a:p>
            <a:pPr defTabSz="914309">
              <a:defRPr/>
            </a:pPr>
            <a:r>
              <a:rPr lang="en-US" altLang="zh-CN" sz="4800" baseline="-3000" dirty="0">
                <a:solidFill>
                  <a:srgbClr val="969696"/>
                </a:solidFill>
                <a:cs typeface="+mn-ea"/>
              </a:rPr>
              <a:t>03</a:t>
            </a:r>
            <a:endParaRPr lang="zh-CN" altLang="en-US" sz="4800" baseline="-3000" dirty="0">
              <a:solidFill>
                <a:srgbClr val="969696"/>
              </a:solidFill>
              <a:cs typeface="+mn-ea"/>
            </a:endParaRPr>
          </a:p>
        </p:txBody>
      </p:sp>
      <p:sp>
        <p:nvSpPr>
          <p:cNvPr id="75" name="文本框 12"/>
          <p:cNvSpPr txBox="1"/>
          <p:nvPr/>
        </p:nvSpPr>
        <p:spPr>
          <a:xfrm>
            <a:off x="7993063" y="1650141"/>
            <a:ext cx="2144712" cy="461657"/>
          </a:xfrm>
          <a:prstGeom prst="rect">
            <a:avLst/>
          </a:prstGeom>
          <a:noFill/>
        </p:spPr>
        <p:txBody>
          <a:bodyPr lIns="91435" tIns="45716" rIns="91435" bIns="45716">
            <a:spAutoFit/>
          </a:bodyPr>
          <a:lstStyle/>
          <a:p>
            <a:pPr defTabSz="914309">
              <a:defRPr/>
            </a:pPr>
            <a:r>
              <a:rPr lang="zh-CN" altLang="en-US" sz="2400" b="1" dirty="0">
                <a:solidFill>
                  <a:srgbClr val="969696"/>
                </a:solidFill>
                <a:cs typeface="+mn-ea"/>
              </a:rPr>
              <a:t>添加标题</a:t>
            </a:r>
            <a:endParaRPr lang="zh-CN" altLang="en-US" sz="2400" b="1" baseline="-3000" dirty="0">
              <a:solidFill>
                <a:srgbClr val="969696"/>
              </a:solidFill>
              <a:cs typeface="+mn-ea"/>
            </a:endParaRPr>
          </a:p>
        </p:txBody>
      </p:sp>
      <p:sp>
        <p:nvSpPr>
          <p:cNvPr id="76" name="文本框 13"/>
          <p:cNvSpPr txBox="1"/>
          <p:nvPr/>
        </p:nvSpPr>
        <p:spPr>
          <a:xfrm>
            <a:off x="7944347" y="2151508"/>
            <a:ext cx="3624263" cy="781873"/>
          </a:xfrm>
          <a:prstGeom prst="rect">
            <a:avLst/>
          </a:prstGeom>
          <a:noFill/>
        </p:spPr>
        <p:txBody>
          <a:bodyPr lIns="91435" tIns="45716" rIns="91435" bIns="45716">
            <a:spAutoFit/>
          </a:bodyPr>
          <a:lstStyle/>
          <a:p>
            <a:pPr defTabSz="914309">
              <a:lnSpc>
                <a:spcPct val="120000"/>
              </a:lnSpc>
              <a:defRPr/>
            </a:pPr>
            <a:r>
              <a:rPr lang="zh-CN" altLang="en-US" sz="1867" dirty="0">
                <a:solidFill>
                  <a:srgbClr val="969696"/>
                </a:solidFill>
                <a:latin typeface="+mn-ea"/>
                <a:cs typeface="+mn-ea"/>
                <a:sym typeface="微软雅黑" pitchFamily="34" charset="-122"/>
              </a:rPr>
              <a:t>在此录入图表的描述说明，在此录入图表的描述说明，</a:t>
            </a:r>
          </a:p>
        </p:txBody>
      </p:sp>
      <p:sp>
        <p:nvSpPr>
          <p:cNvPr id="77" name="文本框 14"/>
          <p:cNvSpPr txBox="1"/>
          <p:nvPr/>
        </p:nvSpPr>
        <p:spPr>
          <a:xfrm>
            <a:off x="7377113" y="1548542"/>
            <a:ext cx="654051" cy="584767"/>
          </a:xfrm>
          <a:prstGeom prst="rect">
            <a:avLst/>
          </a:prstGeom>
          <a:noFill/>
        </p:spPr>
        <p:txBody>
          <a:bodyPr lIns="91435" tIns="45716" rIns="91435" bIns="45716">
            <a:spAutoFit/>
          </a:bodyPr>
          <a:lstStyle/>
          <a:p>
            <a:pPr defTabSz="914309">
              <a:defRPr/>
            </a:pPr>
            <a:r>
              <a:rPr lang="en-US" altLang="zh-CN" sz="4800" baseline="-3000" dirty="0">
                <a:solidFill>
                  <a:srgbClr val="969696"/>
                </a:solidFill>
                <a:cs typeface="+mn-ea"/>
              </a:rPr>
              <a:t>02</a:t>
            </a:r>
            <a:endParaRPr lang="zh-CN" altLang="en-US" sz="4800" baseline="-3000" dirty="0">
              <a:solidFill>
                <a:srgbClr val="969696"/>
              </a:solidFill>
              <a:cs typeface="+mn-ea"/>
            </a:endParaRPr>
          </a:p>
        </p:txBody>
      </p:sp>
      <p:sp>
        <p:nvSpPr>
          <p:cNvPr id="78" name="文本框 16"/>
          <p:cNvSpPr txBox="1"/>
          <p:nvPr/>
        </p:nvSpPr>
        <p:spPr>
          <a:xfrm>
            <a:off x="2019300" y="4953730"/>
            <a:ext cx="2182813" cy="461657"/>
          </a:xfrm>
          <a:prstGeom prst="rect">
            <a:avLst/>
          </a:prstGeom>
          <a:noFill/>
        </p:spPr>
        <p:txBody>
          <a:bodyPr lIns="91435" tIns="45716" rIns="91435" bIns="45716">
            <a:spAutoFit/>
          </a:bodyPr>
          <a:lstStyle/>
          <a:p>
            <a:pPr algn="r" defTabSz="914309">
              <a:defRPr/>
            </a:pPr>
            <a:r>
              <a:rPr lang="zh-CN" altLang="en-US" sz="2400" b="1" dirty="0">
                <a:solidFill>
                  <a:srgbClr val="969696"/>
                </a:solidFill>
                <a:cs typeface="+mn-ea"/>
              </a:rPr>
              <a:t>添加标题</a:t>
            </a:r>
            <a:endParaRPr lang="zh-CN" altLang="en-US" sz="2400" b="1" baseline="-3000" dirty="0">
              <a:solidFill>
                <a:srgbClr val="969696"/>
              </a:solidFill>
              <a:cs typeface="+mn-ea"/>
            </a:endParaRPr>
          </a:p>
        </p:txBody>
      </p:sp>
      <p:sp>
        <p:nvSpPr>
          <p:cNvPr id="79" name="文本框 17"/>
          <p:cNvSpPr txBox="1"/>
          <p:nvPr/>
        </p:nvSpPr>
        <p:spPr>
          <a:xfrm>
            <a:off x="1168400" y="5478525"/>
            <a:ext cx="3616325" cy="781873"/>
          </a:xfrm>
          <a:prstGeom prst="rect">
            <a:avLst/>
          </a:prstGeom>
          <a:noFill/>
        </p:spPr>
        <p:txBody>
          <a:bodyPr lIns="91435" tIns="45716" rIns="91435" bIns="45716">
            <a:spAutoFit/>
          </a:bodyPr>
          <a:lstStyle/>
          <a:p>
            <a:pPr algn="r" defTabSz="914309">
              <a:lnSpc>
                <a:spcPct val="120000"/>
              </a:lnSpc>
              <a:defRPr/>
            </a:pPr>
            <a:r>
              <a:rPr lang="zh-CN" altLang="en-US" sz="1867" dirty="0">
                <a:solidFill>
                  <a:srgbClr val="969696"/>
                </a:solidFill>
                <a:latin typeface="+mn-ea"/>
                <a:cs typeface="+mn-ea"/>
                <a:sym typeface="微软雅黑" pitchFamily="34" charset="-122"/>
              </a:rPr>
              <a:t>在此录入图表的描述说明，在此录入图表的描述说明，</a:t>
            </a:r>
          </a:p>
        </p:txBody>
      </p:sp>
      <p:sp>
        <p:nvSpPr>
          <p:cNvPr id="80" name="文本框 18"/>
          <p:cNvSpPr txBox="1"/>
          <p:nvPr/>
        </p:nvSpPr>
        <p:spPr>
          <a:xfrm>
            <a:off x="4154489" y="4845781"/>
            <a:ext cx="654051" cy="584767"/>
          </a:xfrm>
          <a:prstGeom prst="rect">
            <a:avLst/>
          </a:prstGeom>
          <a:noFill/>
        </p:spPr>
        <p:txBody>
          <a:bodyPr lIns="91435" tIns="45716" rIns="91435" bIns="45716">
            <a:spAutoFit/>
          </a:bodyPr>
          <a:lstStyle/>
          <a:p>
            <a:pPr algn="r" defTabSz="914309">
              <a:defRPr/>
            </a:pPr>
            <a:r>
              <a:rPr lang="en-US" altLang="zh-CN" sz="4800" baseline="-3000" dirty="0">
                <a:solidFill>
                  <a:srgbClr val="969696"/>
                </a:solidFill>
                <a:cs typeface="+mn-ea"/>
              </a:rPr>
              <a:t>04</a:t>
            </a:r>
            <a:endParaRPr lang="zh-CN" altLang="en-US" sz="4800" baseline="-3000" dirty="0">
              <a:solidFill>
                <a:srgbClr val="969696"/>
              </a:solidFill>
              <a:cs typeface="+mn-ea"/>
            </a:endParaRPr>
          </a:p>
        </p:txBody>
      </p:sp>
      <p:sp>
        <p:nvSpPr>
          <p:cNvPr id="81" name="文本框 20"/>
          <p:cNvSpPr txBox="1"/>
          <p:nvPr/>
        </p:nvSpPr>
        <p:spPr>
          <a:xfrm>
            <a:off x="2365379" y="1650142"/>
            <a:ext cx="1830388" cy="461657"/>
          </a:xfrm>
          <a:prstGeom prst="rect">
            <a:avLst/>
          </a:prstGeom>
          <a:noFill/>
        </p:spPr>
        <p:txBody>
          <a:bodyPr lIns="91435" tIns="45716" rIns="91435" bIns="45716">
            <a:spAutoFit/>
          </a:bodyPr>
          <a:lstStyle/>
          <a:p>
            <a:pPr algn="r" defTabSz="914309">
              <a:defRPr/>
            </a:pPr>
            <a:r>
              <a:rPr lang="zh-CN" altLang="en-US" sz="2400" b="1" dirty="0">
                <a:solidFill>
                  <a:srgbClr val="969696"/>
                </a:solidFill>
                <a:cs typeface="+mn-ea"/>
              </a:rPr>
              <a:t>添加标题</a:t>
            </a:r>
            <a:endParaRPr lang="zh-CN" altLang="en-US" sz="2400" b="1" baseline="-3000" dirty="0">
              <a:solidFill>
                <a:srgbClr val="969696"/>
              </a:solidFill>
              <a:cs typeface="+mn-ea"/>
            </a:endParaRPr>
          </a:p>
        </p:txBody>
      </p:sp>
      <p:sp>
        <p:nvSpPr>
          <p:cNvPr id="82" name="文本框 21"/>
          <p:cNvSpPr txBox="1"/>
          <p:nvPr/>
        </p:nvSpPr>
        <p:spPr>
          <a:xfrm>
            <a:off x="911424" y="2126333"/>
            <a:ext cx="3616325" cy="781873"/>
          </a:xfrm>
          <a:prstGeom prst="rect">
            <a:avLst/>
          </a:prstGeom>
          <a:noFill/>
        </p:spPr>
        <p:txBody>
          <a:bodyPr lIns="91435" tIns="45716" rIns="91435" bIns="45716">
            <a:spAutoFit/>
          </a:bodyPr>
          <a:lstStyle/>
          <a:p>
            <a:pPr algn="r" defTabSz="914309">
              <a:lnSpc>
                <a:spcPct val="120000"/>
              </a:lnSpc>
              <a:defRPr/>
            </a:pPr>
            <a:r>
              <a:rPr lang="zh-CN" altLang="en-US" sz="1867" dirty="0">
                <a:solidFill>
                  <a:srgbClr val="969696"/>
                </a:solidFill>
                <a:latin typeface="+mn-ea"/>
                <a:cs typeface="+mn-ea"/>
                <a:sym typeface="微软雅黑" pitchFamily="34" charset="-122"/>
              </a:rPr>
              <a:t>在此录入图表的描述说明，在此录入图表的描述说明，</a:t>
            </a:r>
          </a:p>
        </p:txBody>
      </p:sp>
      <p:sp>
        <p:nvSpPr>
          <p:cNvPr id="83" name="文本框 22"/>
          <p:cNvSpPr txBox="1"/>
          <p:nvPr/>
        </p:nvSpPr>
        <p:spPr>
          <a:xfrm>
            <a:off x="4135437" y="1542193"/>
            <a:ext cx="654051" cy="584767"/>
          </a:xfrm>
          <a:prstGeom prst="rect">
            <a:avLst/>
          </a:prstGeom>
          <a:noFill/>
        </p:spPr>
        <p:txBody>
          <a:bodyPr lIns="91435" tIns="45716" rIns="91435" bIns="45716">
            <a:spAutoFit/>
          </a:bodyPr>
          <a:lstStyle/>
          <a:p>
            <a:pPr algn="r" defTabSz="914309">
              <a:defRPr/>
            </a:pPr>
            <a:r>
              <a:rPr lang="en-US" altLang="zh-CN" sz="4800" baseline="-3000" dirty="0">
                <a:solidFill>
                  <a:srgbClr val="969696"/>
                </a:solidFill>
                <a:cs typeface="+mn-ea"/>
              </a:rPr>
              <a:t>01</a:t>
            </a:r>
            <a:endParaRPr lang="zh-CN" altLang="en-US" sz="4800" baseline="-3000" dirty="0">
              <a:solidFill>
                <a:srgbClr val="969696"/>
              </a:solidFill>
              <a:cs typeface="+mn-ea"/>
            </a:endParaRPr>
          </a:p>
        </p:txBody>
      </p:sp>
      <p:grpSp>
        <p:nvGrpSpPr>
          <p:cNvPr id="84" name="组合 83"/>
          <p:cNvGrpSpPr>
            <a:grpSpLocks/>
          </p:cNvGrpSpPr>
          <p:nvPr/>
        </p:nvGrpSpPr>
        <p:grpSpPr bwMode="auto">
          <a:xfrm>
            <a:off x="5138742" y="1316771"/>
            <a:ext cx="1897063" cy="1897063"/>
            <a:chOff x="4854966" y="1574162"/>
            <a:chExt cx="1897870" cy="1897870"/>
          </a:xfrm>
        </p:grpSpPr>
        <p:sp>
          <p:nvSpPr>
            <p:cNvPr id="85" name="泪滴形 84"/>
            <p:cNvSpPr/>
            <p:nvPr/>
          </p:nvSpPr>
          <p:spPr>
            <a:xfrm rot="8100000">
              <a:off x="4854966" y="1574162"/>
              <a:ext cx="1897870" cy="1897870"/>
            </a:xfrm>
            <a:prstGeom prst="teardrop">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2533">
                <a:solidFill>
                  <a:srgbClr val="000000"/>
                </a:solidFill>
                <a:latin typeface="Arial" panose="020B0604020202020204" pitchFamily="34" charset="0"/>
                <a:cs typeface="+mn-ea"/>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solidFill>
                    <a:schemeClr val="tx2">
                      <a:lumMod val="75000"/>
                    </a:schemeClr>
                  </a:solidFill>
                  <a:cs typeface="+mn-ea"/>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solidFill>
                    <a:schemeClr val="tx2">
                      <a:lumMod val="75000"/>
                    </a:schemeClr>
                  </a:solidFill>
                  <a:cs typeface="+mn-ea"/>
                </a:endParaRPr>
              </a:p>
            </p:txBody>
          </p:sp>
        </p:grpSp>
      </p:grpSp>
      <p:grpSp>
        <p:nvGrpSpPr>
          <p:cNvPr id="89" name="组合 88"/>
          <p:cNvGrpSpPr>
            <a:grpSpLocks/>
          </p:cNvGrpSpPr>
          <p:nvPr/>
        </p:nvGrpSpPr>
        <p:grpSpPr bwMode="auto">
          <a:xfrm>
            <a:off x="5138742" y="4153635"/>
            <a:ext cx="1897063" cy="1970087"/>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E46C0A"/>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2533">
                <a:solidFill>
                  <a:srgbClr val="000000"/>
                </a:solidFill>
                <a:latin typeface="Arial" panose="020B0604020202020204" pitchFamily="34" charset="0"/>
                <a:cs typeface="+mn-ea"/>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solidFill>
                    <a:schemeClr val="tx2">
                      <a:lumMod val="75000"/>
                    </a:schemeClr>
                  </a:solidFill>
                  <a:cs typeface="+mn-ea"/>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solidFill>
                    <a:schemeClr val="tx2">
                      <a:lumMod val="75000"/>
                    </a:schemeClr>
                  </a:solidFill>
                  <a:cs typeface="+mn-ea"/>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solidFill>
                    <a:schemeClr val="tx2">
                      <a:lumMod val="75000"/>
                    </a:schemeClr>
                  </a:solidFill>
                  <a:cs typeface="+mn-ea"/>
                </a:endParaRPr>
              </a:p>
            </p:txBody>
          </p:sp>
        </p:grpSp>
      </p:grpSp>
      <p:grpSp>
        <p:nvGrpSpPr>
          <p:cNvPr id="95" name="组合 94"/>
          <p:cNvGrpSpPr>
            <a:grpSpLocks/>
          </p:cNvGrpSpPr>
          <p:nvPr/>
        </p:nvGrpSpPr>
        <p:grpSpPr bwMode="auto">
          <a:xfrm>
            <a:off x="6721481" y="2767747"/>
            <a:ext cx="1897063" cy="1897063"/>
            <a:chOff x="6438262" y="3038866"/>
            <a:chExt cx="1897870" cy="1897870"/>
          </a:xfrm>
        </p:grpSpPr>
        <p:sp>
          <p:nvSpPr>
            <p:cNvPr id="96" name="泪滴形 95"/>
            <p:cNvSpPr/>
            <p:nvPr/>
          </p:nvSpPr>
          <p:spPr>
            <a:xfrm rot="8100000" flipV="1">
              <a:off x="6438262" y="3038866"/>
              <a:ext cx="1897870" cy="1897870"/>
            </a:xfrm>
            <a:prstGeom prst="teardrop">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2533">
                <a:latin typeface="Arial" panose="020B0604020202020204" pitchFamily="34" charset="0"/>
                <a:cs typeface="+mn-ea"/>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cs typeface="+mn-ea"/>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62560" tIns="81280" rIns="162560" bIns="81280"/>
              <a:lstStyle/>
              <a:p>
                <a:pPr defTabSz="914309">
                  <a:defRPr/>
                </a:pPr>
                <a:endParaRPr lang="zh-CN" altLang="en-US" sz="2533">
                  <a:cs typeface="+mn-ea"/>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62560" tIns="81280" rIns="162560" bIns="81280"/>
              <a:lstStyle/>
              <a:p>
                <a:pPr defTabSz="914309">
                  <a:defRPr/>
                </a:pPr>
                <a:endParaRPr lang="zh-CN" altLang="en-US" sz="2533">
                  <a:cs typeface="+mn-ea"/>
                </a:endParaRPr>
              </a:p>
            </p:txBody>
          </p:sp>
        </p:grpSp>
      </p:grpSp>
      <p:grpSp>
        <p:nvGrpSpPr>
          <p:cNvPr id="101" name="组合 100"/>
          <p:cNvGrpSpPr>
            <a:grpSpLocks/>
          </p:cNvGrpSpPr>
          <p:nvPr/>
        </p:nvGrpSpPr>
        <p:grpSpPr bwMode="auto">
          <a:xfrm>
            <a:off x="3554413" y="2767747"/>
            <a:ext cx="1898651" cy="1897063"/>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2533">
                <a:latin typeface="Arial" panose="020B0604020202020204" pitchFamily="34" charset="0"/>
                <a:cs typeface="+mn-ea"/>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62560" tIns="81280" rIns="162560" bIns="81280"/>
            <a:lstStyle/>
            <a:p>
              <a:pPr defTabSz="914309">
                <a:defRPr/>
              </a:pPr>
              <a:endParaRPr lang="zh-CN" altLang="en-US" sz="2533">
                <a:cs typeface="+mn-ea"/>
              </a:endParaRPr>
            </a:p>
          </p:txBody>
        </p:sp>
      </p:grpSp>
      <p:sp>
        <p:nvSpPr>
          <p:cNvPr id="104" name="矩形 103"/>
          <p:cNvSpPr/>
          <p:nvPr/>
        </p:nvSpPr>
        <p:spPr>
          <a:xfrm>
            <a:off x="4124330" y="3180493"/>
            <a:ext cx="1345222" cy="441203"/>
          </a:xfrm>
          <a:prstGeom prst="rect">
            <a:avLst/>
          </a:prstGeom>
        </p:spPr>
        <p:txBody>
          <a:bodyPr wrap="none" lIns="91431" tIns="45716" rIns="91431" bIns="45716">
            <a:spAutoFit/>
          </a:bodyPr>
          <a:lstStyle/>
          <a:p>
            <a:pPr defTabSz="914309">
              <a:defRPr/>
            </a:pPr>
            <a:r>
              <a:rPr lang="zh-CN" altLang="en-US" sz="2267" dirty="0">
                <a:solidFill>
                  <a:schemeClr val="bg1">
                    <a:lumMod val="95000"/>
                  </a:schemeClr>
                </a:solidFill>
                <a:effectLst>
                  <a:outerShdw blurRad="50800" dist="76200" dir="5400000" algn="t" rotWithShape="0">
                    <a:prstClr val="black">
                      <a:alpha val="40000"/>
                    </a:prstClr>
                  </a:outerShdw>
                </a:effectLst>
                <a:latin typeface="+mn-ea"/>
                <a:cs typeface="+mn-ea"/>
              </a:rPr>
              <a:t>添加标题</a:t>
            </a:r>
            <a:endParaRPr lang="en-US" altLang="zh-CN" sz="2267" dirty="0">
              <a:solidFill>
                <a:schemeClr val="bg1">
                  <a:lumMod val="95000"/>
                </a:schemeClr>
              </a:solidFill>
              <a:effectLst>
                <a:outerShdw blurRad="50800" dist="76200" dir="5400000" algn="t" rotWithShape="0">
                  <a:prstClr val="black">
                    <a:alpha val="40000"/>
                  </a:prstClr>
                </a:outerShdw>
              </a:effectLst>
              <a:latin typeface="+mn-ea"/>
              <a:cs typeface="+mn-ea"/>
            </a:endParaRPr>
          </a:p>
        </p:txBody>
      </p:sp>
      <p:sp>
        <p:nvSpPr>
          <p:cNvPr id="105" name="矩形 47"/>
          <p:cNvSpPr>
            <a:spLocks noChangeArrowheads="1"/>
          </p:cNvSpPr>
          <p:nvPr/>
        </p:nvSpPr>
        <p:spPr bwMode="auto">
          <a:xfrm>
            <a:off x="4138618" y="3529742"/>
            <a:ext cx="1455737" cy="572456"/>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09">
              <a:lnSpc>
                <a:spcPct val="130000"/>
              </a:lnSpc>
              <a:spcBef>
                <a:spcPct val="0"/>
              </a:spcBef>
              <a:buNone/>
              <a:defRPr/>
            </a:pPr>
            <a:r>
              <a:rPr lang="zh-CN" altLang="en-US" sz="1200" dirty="0">
                <a:solidFill>
                  <a:schemeClr val="bg1">
                    <a:lumMod val="95000"/>
                  </a:schemeClr>
                </a:solidFill>
                <a:ea typeface="+mn-ea"/>
                <a:cs typeface="+mn-ea"/>
                <a:sym typeface="微软雅黑" pitchFamily="34" charset="-122"/>
              </a:rPr>
              <a:t>在此录入图表的描述说明</a:t>
            </a:r>
          </a:p>
        </p:txBody>
      </p:sp>
      <p:sp>
        <p:nvSpPr>
          <p:cNvPr id="106" name="矩形 105"/>
          <p:cNvSpPr/>
          <p:nvPr/>
        </p:nvSpPr>
        <p:spPr>
          <a:xfrm>
            <a:off x="6747858" y="3180493"/>
            <a:ext cx="1345222" cy="441203"/>
          </a:xfrm>
          <a:prstGeom prst="rect">
            <a:avLst/>
          </a:prstGeom>
        </p:spPr>
        <p:txBody>
          <a:bodyPr wrap="none" lIns="91431" tIns="45716" rIns="91431" bIns="45716">
            <a:spAutoFit/>
          </a:bodyPr>
          <a:lstStyle/>
          <a:p>
            <a:pPr algn="r" defTabSz="914309">
              <a:defRPr/>
            </a:pPr>
            <a:r>
              <a:rPr lang="zh-CN" altLang="en-US" sz="2267" dirty="0">
                <a:solidFill>
                  <a:schemeClr val="bg1">
                    <a:lumMod val="95000"/>
                  </a:schemeClr>
                </a:solidFill>
                <a:effectLst>
                  <a:outerShdw blurRad="50800" dist="76200" dir="5400000" algn="t" rotWithShape="0">
                    <a:prstClr val="black">
                      <a:alpha val="40000"/>
                    </a:prstClr>
                  </a:outerShdw>
                </a:effectLst>
                <a:latin typeface="+mn-ea"/>
                <a:cs typeface="+mn-ea"/>
              </a:rPr>
              <a:t>添加标题</a:t>
            </a:r>
            <a:endParaRPr lang="en-US" altLang="zh-CN" sz="2267" dirty="0">
              <a:solidFill>
                <a:schemeClr val="bg1">
                  <a:lumMod val="95000"/>
                </a:schemeClr>
              </a:solidFill>
              <a:effectLst>
                <a:outerShdw blurRad="50800" dist="76200" dir="5400000" algn="t" rotWithShape="0">
                  <a:prstClr val="black">
                    <a:alpha val="40000"/>
                  </a:prstClr>
                </a:outerShdw>
              </a:effectLst>
              <a:latin typeface="+mn-ea"/>
              <a:cs typeface="+mn-ea"/>
            </a:endParaRPr>
          </a:p>
        </p:txBody>
      </p:sp>
      <p:sp>
        <p:nvSpPr>
          <p:cNvPr id="107" name="矩形 47"/>
          <p:cNvSpPr>
            <a:spLocks noChangeArrowheads="1"/>
          </p:cNvSpPr>
          <p:nvPr/>
        </p:nvSpPr>
        <p:spPr bwMode="auto">
          <a:xfrm>
            <a:off x="6637344" y="3529742"/>
            <a:ext cx="1455737" cy="572456"/>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309">
              <a:lnSpc>
                <a:spcPct val="130000"/>
              </a:lnSpc>
              <a:spcBef>
                <a:spcPct val="0"/>
              </a:spcBef>
              <a:buNone/>
              <a:defRPr/>
            </a:pPr>
            <a:r>
              <a:rPr lang="zh-CN" altLang="en-US" sz="1200" dirty="0">
                <a:solidFill>
                  <a:schemeClr val="bg1">
                    <a:lumMod val="95000"/>
                  </a:schemeClr>
                </a:solidFill>
                <a:ea typeface="+mn-ea"/>
                <a:cs typeface="+mn-ea"/>
                <a:sym typeface="微软雅黑" pitchFamily="34" charset="-122"/>
              </a:rPr>
              <a:t>在此录入图表的描述说明</a:t>
            </a:r>
          </a:p>
        </p:txBody>
      </p:sp>
      <p:sp>
        <p:nvSpPr>
          <p:cNvPr id="108" name="矩形 107"/>
          <p:cNvSpPr/>
          <p:nvPr/>
        </p:nvSpPr>
        <p:spPr>
          <a:xfrm>
            <a:off x="5414658" y="2039079"/>
            <a:ext cx="1345222" cy="441203"/>
          </a:xfrm>
          <a:prstGeom prst="rect">
            <a:avLst/>
          </a:prstGeom>
        </p:spPr>
        <p:txBody>
          <a:bodyPr wrap="none" lIns="91431" tIns="45716" rIns="91431" bIns="45716">
            <a:spAutoFit/>
          </a:bodyPr>
          <a:lstStyle/>
          <a:p>
            <a:pPr algn="ctr" defTabSz="914309">
              <a:defRPr/>
            </a:pPr>
            <a:r>
              <a:rPr lang="zh-CN" altLang="en-US" sz="2267" dirty="0">
                <a:solidFill>
                  <a:schemeClr val="bg1">
                    <a:lumMod val="95000"/>
                  </a:schemeClr>
                </a:solidFill>
                <a:effectLst>
                  <a:outerShdw blurRad="50800" dist="88900" dir="5400000" algn="t" rotWithShape="0">
                    <a:prstClr val="black">
                      <a:alpha val="40000"/>
                    </a:prstClr>
                  </a:outerShdw>
                </a:effectLst>
                <a:latin typeface="+mn-ea"/>
                <a:cs typeface="+mn-ea"/>
              </a:rPr>
              <a:t>添加标题</a:t>
            </a:r>
            <a:endParaRPr lang="en-US" altLang="zh-CN" sz="2267" dirty="0">
              <a:solidFill>
                <a:schemeClr val="bg1">
                  <a:lumMod val="95000"/>
                </a:schemeClr>
              </a:solidFill>
              <a:effectLst>
                <a:outerShdw blurRad="50800" dist="88900" dir="5400000" algn="t" rotWithShape="0">
                  <a:prstClr val="black">
                    <a:alpha val="40000"/>
                  </a:prstClr>
                </a:outerShdw>
              </a:effectLst>
              <a:latin typeface="+mn-ea"/>
              <a:cs typeface="+mn-ea"/>
            </a:endParaRPr>
          </a:p>
        </p:txBody>
      </p:sp>
      <p:sp>
        <p:nvSpPr>
          <p:cNvPr id="109" name="矩形 47"/>
          <p:cNvSpPr>
            <a:spLocks noChangeArrowheads="1"/>
          </p:cNvSpPr>
          <p:nvPr/>
        </p:nvSpPr>
        <p:spPr bwMode="auto">
          <a:xfrm>
            <a:off x="5408613" y="2388330"/>
            <a:ext cx="1357312" cy="572456"/>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309">
              <a:lnSpc>
                <a:spcPct val="130000"/>
              </a:lnSpc>
              <a:spcBef>
                <a:spcPct val="0"/>
              </a:spcBef>
              <a:buNone/>
              <a:defRPr/>
            </a:pPr>
            <a:r>
              <a:rPr lang="zh-CN" altLang="en-US" sz="1200" dirty="0">
                <a:solidFill>
                  <a:schemeClr val="bg1">
                    <a:lumMod val="95000"/>
                  </a:schemeClr>
                </a:solidFill>
                <a:ea typeface="+mn-ea"/>
                <a:cs typeface="+mn-ea"/>
                <a:sym typeface="微软雅黑" pitchFamily="34" charset="-122"/>
              </a:rPr>
              <a:t>在此录入图表的说明</a:t>
            </a:r>
          </a:p>
        </p:txBody>
      </p:sp>
      <p:sp>
        <p:nvSpPr>
          <p:cNvPr id="110" name="矩形 109"/>
          <p:cNvSpPr/>
          <p:nvPr/>
        </p:nvSpPr>
        <p:spPr>
          <a:xfrm>
            <a:off x="5422598" y="4748942"/>
            <a:ext cx="1345222" cy="441203"/>
          </a:xfrm>
          <a:prstGeom prst="rect">
            <a:avLst/>
          </a:prstGeom>
        </p:spPr>
        <p:txBody>
          <a:bodyPr wrap="none" lIns="91431" tIns="45716" rIns="91431" bIns="45716">
            <a:spAutoFit/>
          </a:bodyPr>
          <a:lstStyle/>
          <a:p>
            <a:pPr algn="ctr" defTabSz="914309">
              <a:defRPr/>
            </a:pPr>
            <a:r>
              <a:rPr lang="zh-CN" altLang="en-US" sz="2267" dirty="0">
                <a:solidFill>
                  <a:schemeClr val="bg1">
                    <a:lumMod val="95000"/>
                  </a:schemeClr>
                </a:solidFill>
                <a:effectLst>
                  <a:outerShdw blurRad="50800" dist="88900" dir="5400000" algn="t" rotWithShape="0">
                    <a:prstClr val="black">
                      <a:alpha val="40000"/>
                    </a:prstClr>
                  </a:outerShdw>
                </a:effectLst>
                <a:latin typeface="+mn-ea"/>
                <a:cs typeface="+mn-ea"/>
              </a:rPr>
              <a:t>添加标题</a:t>
            </a:r>
            <a:endParaRPr lang="en-US" altLang="zh-CN" sz="2267" dirty="0">
              <a:solidFill>
                <a:schemeClr val="bg1">
                  <a:lumMod val="95000"/>
                </a:schemeClr>
              </a:solidFill>
              <a:effectLst>
                <a:outerShdw blurRad="50800" dist="88900" dir="5400000" algn="t" rotWithShape="0">
                  <a:prstClr val="black">
                    <a:alpha val="40000"/>
                  </a:prstClr>
                </a:outerShdw>
              </a:effectLst>
              <a:latin typeface="+mn-ea"/>
              <a:cs typeface="+mn-ea"/>
            </a:endParaRPr>
          </a:p>
        </p:txBody>
      </p:sp>
      <p:sp>
        <p:nvSpPr>
          <p:cNvPr id="111" name="矩形 47"/>
          <p:cNvSpPr>
            <a:spLocks noChangeArrowheads="1"/>
          </p:cNvSpPr>
          <p:nvPr/>
        </p:nvSpPr>
        <p:spPr bwMode="auto">
          <a:xfrm>
            <a:off x="5367344" y="5126767"/>
            <a:ext cx="1455737" cy="572456"/>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309">
              <a:lnSpc>
                <a:spcPct val="130000"/>
              </a:lnSpc>
              <a:spcBef>
                <a:spcPct val="0"/>
              </a:spcBef>
              <a:buNone/>
              <a:defRPr/>
            </a:pPr>
            <a:r>
              <a:rPr lang="zh-CN" altLang="en-US" sz="1200" dirty="0">
                <a:solidFill>
                  <a:schemeClr val="bg1">
                    <a:lumMod val="95000"/>
                  </a:schemeClr>
                </a:solidFill>
                <a:ea typeface="+mn-ea"/>
                <a:cs typeface="+mn-ea"/>
                <a:sym typeface="微软雅黑" pitchFamily="34" charset="-122"/>
              </a:rPr>
              <a:t>在此录入图表的描述说明</a:t>
            </a:r>
          </a:p>
        </p:txBody>
      </p:sp>
      <p:sp>
        <p:nvSpPr>
          <p:cNvPr id="46"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47" name="文本框 4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73246874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par>
                          <p:cTn id="80" fill="hold">
                            <p:stCondLst>
                              <p:cond delay="4000"/>
                            </p:stCondLst>
                            <p:childTnLst>
                              <p:par>
                                <p:cTn id="81" presetID="2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1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P spid="4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232471" y="1510039"/>
            <a:ext cx="2846464" cy="2134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232471" y="3908744"/>
            <a:ext cx="2846464" cy="2134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b="-351"/>
          <a:stretch/>
        </p:blipFill>
        <p:spPr>
          <a:xfrm>
            <a:off x="8334791" y="3908744"/>
            <a:ext cx="2846464" cy="2134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图片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334791" y="1510039"/>
            <a:ext cx="2846464" cy="2134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6"/>
          <p:cNvSpPr>
            <a:spLocks/>
          </p:cNvSpPr>
          <p:nvPr/>
        </p:nvSpPr>
        <p:spPr bwMode="auto">
          <a:xfrm>
            <a:off x="1075573" y="1489858"/>
            <a:ext cx="4118667" cy="1607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l"/>
            <a:r>
              <a:rPr lang="zh-CN" altLang="en-US" sz="3198" dirty="0">
                <a:solidFill>
                  <a:schemeClr val="bg1">
                    <a:lumMod val="50000"/>
                  </a:schemeClr>
                </a:solidFill>
                <a:latin typeface="+mn-ea"/>
                <a:cs typeface="+mn-ea"/>
                <a:sym typeface="Lato Hairline" pitchFamily="34" charset="0"/>
              </a:rPr>
              <a:t>单击</a:t>
            </a:r>
            <a:r>
              <a:rPr lang="zh-CN" altLang="en-US" sz="3198" dirty="0">
                <a:solidFill>
                  <a:schemeClr val="bg1">
                    <a:lumMod val="50000"/>
                  </a:schemeClr>
                </a:solidFill>
                <a:latin typeface="+mn-ea"/>
                <a:cs typeface="+mn-ea"/>
                <a:sym typeface="Lato Light" pitchFamily="34" charset="0"/>
              </a:rPr>
              <a:t>此处</a:t>
            </a:r>
            <a:endParaRPr lang="en-US" altLang="zh-CN" sz="3198" dirty="0">
              <a:solidFill>
                <a:schemeClr val="bg1">
                  <a:lumMod val="50000"/>
                </a:schemeClr>
              </a:solidFill>
              <a:latin typeface="+mn-ea"/>
              <a:cs typeface="+mn-ea"/>
              <a:sym typeface="Lato Light" pitchFamily="34" charset="0"/>
            </a:endParaRPr>
          </a:p>
          <a:p>
            <a:pPr algn="l"/>
            <a:r>
              <a:rPr lang="zh-CN" altLang="en-US" sz="3730" b="1" dirty="0">
                <a:solidFill>
                  <a:schemeClr val="bg1">
                    <a:lumMod val="50000"/>
                  </a:schemeClr>
                </a:solidFill>
                <a:latin typeface="+mn-ea"/>
                <a:cs typeface="+mn-ea"/>
                <a:sym typeface="Lato Light" pitchFamily="34" charset="0"/>
              </a:rPr>
              <a:t>添加主标题</a:t>
            </a:r>
            <a:endParaRPr lang="en-US" sz="3730" b="1" dirty="0">
              <a:solidFill>
                <a:schemeClr val="bg1">
                  <a:lumMod val="50000"/>
                </a:schemeClr>
              </a:solidFill>
              <a:latin typeface="+mn-ea"/>
              <a:cs typeface="+mn-ea"/>
              <a:sym typeface="Lato Hairline" pitchFamily="34" charset="0"/>
            </a:endParaRPr>
          </a:p>
        </p:txBody>
      </p:sp>
      <p:sp>
        <p:nvSpPr>
          <p:cNvPr id="15" name="Rectangle 12"/>
          <p:cNvSpPr/>
          <p:nvPr/>
        </p:nvSpPr>
        <p:spPr>
          <a:xfrm>
            <a:off x="1142051" y="3049510"/>
            <a:ext cx="3592952" cy="47969"/>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mn-ea"/>
              <a:cs typeface="+mn-ea"/>
            </a:endParaRPr>
          </a:p>
        </p:txBody>
      </p:sp>
      <p:sp>
        <p:nvSpPr>
          <p:cNvPr id="16" name="TextBox 15"/>
          <p:cNvSpPr txBox="1"/>
          <p:nvPr/>
        </p:nvSpPr>
        <p:spPr>
          <a:xfrm>
            <a:off x="1010747" y="3284122"/>
            <a:ext cx="3703999" cy="1245919"/>
          </a:xfrm>
          <a:prstGeom prst="rect">
            <a:avLst/>
          </a:prstGeom>
          <a:noFill/>
        </p:spPr>
        <p:txBody>
          <a:bodyPr wrap="square" rtlCol="0">
            <a:spAutoFit/>
          </a:bodyPr>
          <a:lstStyle/>
          <a:p>
            <a:pPr>
              <a:lnSpc>
                <a:spcPct val="150000"/>
              </a:lnSpc>
            </a:pPr>
            <a:r>
              <a:rPr lang="zh-CN" altLang="en-US" sz="1666" dirty="0">
                <a:solidFill>
                  <a:schemeClr val="tx1">
                    <a:lumMod val="75000"/>
                    <a:lumOff val="25000"/>
                  </a:schemeClr>
                </a:solidFill>
                <a:latin typeface="+mn-ea"/>
                <a:cs typeface="+mn-ea"/>
              </a:rPr>
              <a:t>单击此处添加文本单击此处添加文本</a:t>
            </a:r>
            <a:endParaRPr lang="en-US" altLang="zh-CN" sz="1666" dirty="0">
              <a:solidFill>
                <a:schemeClr val="tx1">
                  <a:lumMod val="75000"/>
                  <a:lumOff val="25000"/>
                </a:schemeClr>
              </a:solidFill>
              <a:latin typeface="+mn-ea"/>
              <a:cs typeface="+mn-ea"/>
            </a:endParaRPr>
          </a:p>
          <a:p>
            <a:pPr>
              <a:lnSpc>
                <a:spcPct val="150000"/>
              </a:lnSpc>
            </a:pPr>
            <a:r>
              <a:rPr lang="zh-CN" altLang="en-US" sz="1666" dirty="0">
                <a:solidFill>
                  <a:schemeClr val="tx1">
                    <a:lumMod val="75000"/>
                    <a:lumOff val="25000"/>
                  </a:schemeClr>
                </a:solidFill>
                <a:latin typeface="+mn-ea"/>
                <a:cs typeface="+mn-ea"/>
              </a:rPr>
              <a:t>单击此处添加文本单击此处添加文本</a:t>
            </a:r>
            <a:endParaRPr lang="en-US" altLang="zh-CN" sz="1666" dirty="0">
              <a:solidFill>
                <a:schemeClr val="tx1">
                  <a:lumMod val="75000"/>
                  <a:lumOff val="25000"/>
                </a:schemeClr>
              </a:solidFill>
              <a:latin typeface="+mn-ea"/>
              <a:cs typeface="+mn-ea"/>
            </a:endParaRPr>
          </a:p>
          <a:p>
            <a:pPr>
              <a:lnSpc>
                <a:spcPct val="150000"/>
              </a:lnSpc>
            </a:pPr>
            <a:r>
              <a:rPr lang="zh-CN" altLang="en-US" sz="1666" dirty="0">
                <a:solidFill>
                  <a:schemeClr val="tx1">
                    <a:lumMod val="75000"/>
                    <a:lumOff val="25000"/>
                  </a:schemeClr>
                </a:solidFill>
                <a:latin typeface="+mn-ea"/>
                <a:cs typeface="+mn-ea"/>
              </a:rPr>
              <a:t>单击此处添加文本单击此处添加文本</a:t>
            </a:r>
            <a:endParaRPr lang="en-US" altLang="zh-CN" sz="1666" dirty="0">
              <a:solidFill>
                <a:schemeClr val="tx1">
                  <a:lumMod val="75000"/>
                  <a:lumOff val="25000"/>
                </a:schemeClr>
              </a:solidFill>
              <a:latin typeface="+mn-ea"/>
              <a:cs typeface="+mn-ea"/>
            </a:endParaRPr>
          </a:p>
        </p:txBody>
      </p:sp>
      <p:sp>
        <p:nvSpPr>
          <p:cNvPr id="17" name="TextBox 16"/>
          <p:cNvSpPr txBox="1"/>
          <p:nvPr/>
        </p:nvSpPr>
        <p:spPr>
          <a:xfrm>
            <a:off x="1010747" y="4724308"/>
            <a:ext cx="3703999" cy="861390"/>
          </a:xfrm>
          <a:prstGeom prst="rect">
            <a:avLst/>
          </a:prstGeom>
          <a:noFill/>
        </p:spPr>
        <p:txBody>
          <a:bodyPr wrap="square" rtlCol="0">
            <a:spAutoFit/>
          </a:bodyPr>
          <a:lstStyle/>
          <a:p>
            <a:pPr>
              <a:lnSpc>
                <a:spcPct val="150000"/>
              </a:lnSpc>
            </a:pPr>
            <a:r>
              <a:rPr lang="zh-CN" altLang="en-US" sz="1666" dirty="0">
                <a:solidFill>
                  <a:schemeClr val="tx1">
                    <a:lumMod val="75000"/>
                    <a:lumOff val="25000"/>
                  </a:schemeClr>
                </a:solidFill>
                <a:latin typeface="+mn-ea"/>
                <a:cs typeface="+mn-ea"/>
              </a:rPr>
              <a:t>单击此处添加文本单击此处添加文本</a:t>
            </a:r>
            <a:endParaRPr lang="en-US" altLang="zh-CN" sz="1666" dirty="0">
              <a:solidFill>
                <a:schemeClr val="tx1">
                  <a:lumMod val="75000"/>
                  <a:lumOff val="25000"/>
                </a:schemeClr>
              </a:solidFill>
              <a:latin typeface="+mn-ea"/>
              <a:cs typeface="+mn-ea"/>
            </a:endParaRPr>
          </a:p>
          <a:p>
            <a:pPr>
              <a:lnSpc>
                <a:spcPct val="150000"/>
              </a:lnSpc>
            </a:pPr>
            <a:r>
              <a:rPr lang="zh-CN" altLang="en-US" sz="1666" dirty="0">
                <a:solidFill>
                  <a:schemeClr val="tx1">
                    <a:lumMod val="75000"/>
                    <a:lumOff val="25000"/>
                  </a:schemeClr>
                </a:solidFill>
                <a:latin typeface="+mn-ea"/>
                <a:cs typeface="+mn-ea"/>
              </a:rPr>
              <a:t>单击此处添加文本单击此处添加文本</a:t>
            </a:r>
            <a:endParaRPr lang="en-US" altLang="zh-CN" sz="1666" dirty="0">
              <a:solidFill>
                <a:schemeClr val="tx1">
                  <a:lumMod val="75000"/>
                  <a:lumOff val="25000"/>
                </a:schemeClr>
              </a:solidFill>
              <a:latin typeface="+mn-ea"/>
              <a:cs typeface="+mn-ea"/>
            </a:endParaRPr>
          </a:p>
        </p:txBody>
      </p:sp>
      <p:sp>
        <p:nvSpPr>
          <p:cNvPr id="18" name="Rectangle 12"/>
          <p:cNvSpPr/>
          <p:nvPr/>
        </p:nvSpPr>
        <p:spPr>
          <a:xfrm>
            <a:off x="1142051" y="5779738"/>
            <a:ext cx="3592952" cy="47969"/>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latin typeface="+mn-ea"/>
              <a:cs typeface="+mn-ea"/>
            </a:endParaRPr>
          </a:p>
        </p:txBody>
      </p:sp>
      <p:sp>
        <p:nvSpPr>
          <p:cNvPr id="19"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20" name="文本框 19"/>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842168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25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5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nodeType="withEffect">
                                  <p:stCondLst>
                                    <p:cond delay="75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1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p:bldP spid="18" grpId="0" animBg="1"/>
      <p:bldP spid="2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shangdongying\Desktop\Flinders_Street_Station_Melbourne_City_Victoria_Australi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9528" cy="6858000"/>
          </a:xfrm>
          <a:prstGeom prst="rect">
            <a:avLst/>
          </a:prstGeom>
          <a:noFill/>
        </p:spPr>
      </p:pic>
      <p:sp>
        <p:nvSpPr>
          <p:cNvPr id="6" name="矩形 5"/>
          <p:cNvSpPr/>
          <p:nvPr/>
        </p:nvSpPr>
        <p:spPr>
          <a:xfrm>
            <a:off x="0" y="5637247"/>
            <a:ext cx="12192000" cy="1220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7" name="等腰三角形 6"/>
          <p:cNvSpPr/>
          <p:nvPr/>
        </p:nvSpPr>
        <p:spPr>
          <a:xfrm rot="5400000" flipV="1">
            <a:off x="4187079" y="-1146923"/>
            <a:ext cx="3817845" cy="12192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8" name="直角三角形 7"/>
          <p:cNvSpPr/>
          <p:nvPr/>
        </p:nvSpPr>
        <p:spPr>
          <a:xfrm>
            <a:off x="0" y="3621023"/>
            <a:ext cx="12192000" cy="3236979"/>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9" name="直角三角形 8"/>
          <p:cNvSpPr/>
          <p:nvPr/>
        </p:nvSpPr>
        <p:spPr>
          <a:xfrm flipH="1">
            <a:off x="0" y="3044959"/>
            <a:ext cx="12192000" cy="38130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endParaRPr>
          </a:p>
        </p:txBody>
      </p:sp>
      <p:sp>
        <p:nvSpPr>
          <p:cNvPr id="11" name="TextBox 10"/>
          <p:cNvSpPr txBox="1"/>
          <p:nvPr/>
        </p:nvSpPr>
        <p:spPr>
          <a:xfrm>
            <a:off x="8880309" y="5309649"/>
            <a:ext cx="2112235" cy="666786"/>
          </a:xfrm>
          <a:prstGeom prst="rect">
            <a:avLst/>
          </a:prstGeom>
          <a:noFill/>
        </p:spPr>
        <p:txBody>
          <a:bodyPr wrap="square" rtlCol="0">
            <a:spAutoFit/>
          </a:bodyPr>
          <a:lstStyle/>
          <a:p>
            <a:r>
              <a:rPr lang="en-US" altLang="zh-CN" sz="3733" dirty="0">
                <a:solidFill>
                  <a:srgbClr val="969696"/>
                </a:solidFill>
                <a:latin typeface="+mn-ea"/>
                <a:cs typeface="+mn-ea"/>
              </a:rPr>
              <a:t>hanks</a:t>
            </a:r>
            <a:endParaRPr lang="zh-CN" altLang="en-US" sz="3733" dirty="0">
              <a:solidFill>
                <a:srgbClr val="969696"/>
              </a:solidFill>
              <a:latin typeface="+mn-ea"/>
              <a:cs typeface="+mn-ea"/>
            </a:endParaRPr>
          </a:p>
        </p:txBody>
      </p:sp>
      <p:sp>
        <p:nvSpPr>
          <p:cNvPr id="12" name="TextBox 11"/>
          <p:cNvSpPr txBox="1"/>
          <p:nvPr/>
        </p:nvSpPr>
        <p:spPr>
          <a:xfrm>
            <a:off x="8219526" y="4485118"/>
            <a:ext cx="1044828" cy="1733680"/>
          </a:xfrm>
          <a:prstGeom prst="rect">
            <a:avLst/>
          </a:prstGeom>
          <a:noFill/>
        </p:spPr>
        <p:txBody>
          <a:bodyPr wrap="square" rtlCol="0">
            <a:spAutoFit/>
          </a:bodyPr>
          <a:lstStyle/>
          <a:p>
            <a:r>
              <a:rPr lang="en-US" altLang="zh-CN" sz="10666" dirty="0">
                <a:solidFill>
                  <a:srgbClr val="969696"/>
                </a:solidFill>
                <a:latin typeface="+mn-ea"/>
                <a:cs typeface="+mn-ea"/>
              </a:rPr>
              <a:t>T</a:t>
            </a:r>
            <a:endParaRPr lang="zh-CN" altLang="en-US" sz="10666" dirty="0">
              <a:solidFill>
                <a:srgbClr val="969696"/>
              </a:solidFill>
              <a:latin typeface="+mn-ea"/>
              <a:cs typeface="+mn-ea"/>
            </a:endParaRPr>
          </a:p>
        </p:txBody>
      </p:sp>
      <p:sp>
        <p:nvSpPr>
          <p:cNvPr id="13" name="TextBox 51"/>
          <p:cNvSpPr txBox="1"/>
          <p:nvPr/>
        </p:nvSpPr>
        <p:spPr>
          <a:xfrm>
            <a:off x="431371" y="4767588"/>
            <a:ext cx="2592288" cy="913007"/>
          </a:xfrm>
          <a:prstGeom prst="rect">
            <a:avLst/>
          </a:prstGeom>
          <a:noFill/>
        </p:spPr>
        <p:txBody>
          <a:bodyPr wrap="square" rtlCol="0">
            <a:spAutoFit/>
          </a:bodyPr>
          <a:lstStyle/>
          <a:p>
            <a:r>
              <a:rPr lang="en-US" altLang="zh-CN" sz="5333" b="1" dirty="0">
                <a:solidFill>
                  <a:schemeClr val="bg1"/>
                </a:solidFill>
                <a:latin typeface="+mn-ea"/>
                <a:cs typeface="+mn-ea"/>
              </a:rPr>
              <a:t>LOGO</a:t>
            </a:r>
            <a:endParaRPr lang="zh-CN" altLang="en-US" sz="5333" b="1" dirty="0">
              <a:solidFill>
                <a:schemeClr val="bg1"/>
              </a:solidFill>
              <a:latin typeface="+mn-ea"/>
              <a:cs typeface="+mn-ea"/>
            </a:endParaRPr>
          </a:p>
        </p:txBody>
      </p:sp>
      <p:sp>
        <p:nvSpPr>
          <p:cNvPr id="10" name="文本框 9"/>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0999123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17"/>
          <p:cNvSpPr/>
          <p:nvPr/>
        </p:nvSpPr>
        <p:spPr>
          <a:xfrm>
            <a:off x="7343328" y="1731028"/>
            <a:ext cx="3613731" cy="847853"/>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latin typeface="+mn-ea"/>
              <a:cs typeface="+mn-ea"/>
            </a:endParaRPr>
          </a:p>
        </p:txBody>
      </p:sp>
      <p:sp>
        <p:nvSpPr>
          <p:cNvPr id="48" name="TextBox 47"/>
          <p:cNvSpPr txBox="1"/>
          <p:nvPr/>
        </p:nvSpPr>
        <p:spPr>
          <a:xfrm>
            <a:off x="7343329" y="1731026"/>
            <a:ext cx="4604171" cy="3372718"/>
          </a:xfrm>
          <a:prstGeom prst="rect">
            <a:avLst/>
          </a:prstGeom>
          <a:noFill/>
        </p:spPr>
        <p:txBody>
          <a:bodyPr wrap="square" rtlCol="0">
            <a:spAutoFit/>
          </a:bodyPr>
          <a:lstStyle/>
          <a:p>
            <a:r>
              <a:rPr lang="zh-CN" altLang="en-US" sz="5329" b="1" dirty="0">
                <a:solidFill>
                  <a:srgbClr val="F7F7F0"/>
                </a:solidFill>
                <a:latin typeface="+mn-ea"/>
                <a:cs typeface="+mn-ea"/>
              </a:rPr>
              <a:t>赢在起点</a:t>
            </a:r>
            <a:endParaRPr lang="en-US" sz="5329" b="1" dirty="0">
              <a:solidFill>
                <a:srgbClr val="F7F7F0"/>
              </a:solidFill>
              <a:latin typeface="+mn-ea"/>
              <a:cs typeface="+mn-ea"/>
            </a:endParaRPr>
          </a:p>
          <a:p>
            <a:r>
              <a:rPr lang="zh-CN" altLang="en-US" sz="5329" b="1" dirty="0">
                <a:solidFill>
                  <a:schemeClr val="bg1">
                    <a:lumMod val="65000"/>
                  </a:schemeClr>
                </a:solidFill>
                <a:latin typeface="+mn-ea"/>
                <a:cs typeface="+mn-ea"/>
              </a:rPr>
              <a:t>一切以</a:t>
            </a:r>
            <a:endParaRPr lang="en-US" sz="5329" b="1" dirty="0">
              <a:solidFill>
                <a:schemeClr val="bg1">
                  <a:lumMod val="65000"/>
                </a:schemeClr>
              </a:solidFill>
              <a:latin typeface="+mn-ea"/>
              <a:cs typeface="+mn-ea"/>
            </a:endParaRPr>
          </a:p>
          <a:p>
            <a:r>
              <a:rPr lang="zh-CN" altLang="en-US" sz="5329" b="1" dirty="0">
                <a:solidFill>
                  <a:schemeClr val="bg1">
                    <a:lumMod val="65000"/>
                  </a:schemeClr>
                </a:solidFill>
                <a:latin typeface="+mn-ea"/>
                <a:cs typeface="+mn-ea"/>
              </a:rPr>
              <a:t>客户需求</a:t>
            </a:r>
            <a:endParaRPr lang="en-US" sz="5329" b="1" dirty="0">
              <a:solidFill>
                <a:schemeClr val="bg1">
                  <a:lumMod val="65000"/>
                </a:schemeClr>
              </a:solidFill>
              <a:latin typeface="+mn-ea"/>
              <a:cs typeface="+mn-ea"/>
            </a:endParaRPr>
          </a:p>
          <a:p>
            <a:r>
              <a:rPr lang="zh-CN" altLang="en-US" sz="5329" b="1" dirty="0">
                <a:solidFill>
                  <a:schemeClr val="bg1">
                    <a:lumMod val="65000"/>
                  </a:schemeClr>
                </a:solidFill>
                <a:latin typeface="+mn-ea"/>
                <a:cs typeface="+mn-ea"/>
              </a:rPr>
              <a:t>为</a:t>
            </a:r>
            <a:r>
              <a:rPr lang="zh-CN" altLang="en-US" sz="5329" b="1" dirty="0">
                <a:solidFill>
                  <a:srgbClr val="254061"/>
                </a:solidFill>
                <a:latin typeface="+mn-ea"/>
                <a:cs typeface="+mn-ea"/>
              </a:rPr>
              <a:t>核心价值</a:t>
            </a:r>
            <a:endParaRPr lang="en-US" sz="5329" b="1" dirty="0">
              <a:solidFill>
                <a:srgbClr val="254061"/>
              </a:solidFill>
              <a:latin typeface="+mn-ea"/>
              <a:cs typeface="+mn-ea"/>
            </a:endParaRPr>
          </a:p>
        </p:txBody>
      </p:sp>
      <p:pic>
        <p:nvPicPr>
          <p:cNvPr id="49"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379034" y="1938533"/>
            <a:ext cx="5580503" cy="3146614"/>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cxnSp>
        <p:nvCxnSpPr>
          <p:cNvPr id="51" name="Straight Connector 21"/>
          <p:cNvCxnSpPr/>
          <p:nvPr/>
        </p:nvCxnSpPr>
        <p:spPr>
          <a:xfrm>
            <a:off x="7479947" y="5252016"/>
            <a:ext cx="3708261"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
        <p:nvSpPr>
          <p:cNvPr id="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8" name="文本框 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833455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933" y="1252732"/>
            <a:ext cx="12184068" cy="973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rgbClr val="254061"/>
              </a:solidFill>
              <a:latin typeface="+mn-ea"/>
              <a:cs typeface="+mn-ea"/>
            </a:endParaRPr>
          </a:p>
        </p:txBody>
      </p:sp>
      <p:pic>
        <p:nvPicPr>
          <p:cNvPr id="307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97426" y="486580"/>
            <a:ext cx="6706687" cy="5434427"/>
          </a:xfrm>
          <a:prstGeom prst="flowChartManualInpu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
        <p:nvSpPr>
          <p:cNvPr id="10" name="TextBox 9"/>
          <p:cNvSpPr txBox="1"/>
          <p:nvPr/>
        </p:nvSpPr>
        <p:spPr>
          <a:xfrm>
            <a:off x="7955223" y="742823"/>
            <a:ext cx="3421647" cy="4891660"/>
          </a:xfrm>
          <a:prstGeom prst="rect">
            <a:avLst/>
          </a:prstGeom>
          <a:noFill/>
        </p:spPr>
        <p:txBody>
          <a:bodyPr wrap="square" lIns="0" tIns="0" rIns="0" bIns="0" rtlCol="0">
            <a:spAutoFit/>
          </a:bodyPr>
          <a:lstStyle/>
          <a:p>
            <a:pPr algn="just">
              <a:lnSpc>
                <a:spcPct val="150000"/>
              </a:lnSpc>
            </a:pPr>
            <a:r>
              <a:rPr lang="zh-CN" altLang="en-US" sz="1866" dirty="0">
                <a:solidFill>
                  <a:schemeClr val="tx1">
                    <a:lumMod val="50000"/>
                    <a:lumOff val="50000"/>
                  </a:schemeClr>
                </a:solidFill>
                <a:latin typeface="+mn-ea"/>
                <a:cs typeface="+mn-ea"/>
              </a:rPr>
              <a:t>       某某科技有限公司是全球领先的综合通信解决方案提供商。公司将为全球160多个国家和地区的电信运营商和企业网客户提供创新技术与产品解决方案。公司成立于</a:t>
            </a:r>
            <a:r>
              <a:rPr lang="en-US" altLang="zh-CN" sz="1866" dirty="0">
                <a:solidFill>
                  <a:schemeClr val="tx1">
                    <a:lumMod val="50000"/>
                    <a:lumOff val="50000"/>
                  </a:schemeClr>
                </a:solidFill>
                <a:latin typeface="+mn-ea"/>
                <a:cs typeface="+mn-ea"/>
              </a:rPr>
              <a:t>2013</a:t>
            </a:r>
            <a:r>
              <a:rPr lang="zh-CN" altLang="en-US" sz="1866" dirty="0">
                <a:solidFill>
                  <a:schemeClr val="tx1">
                    <a:lumMod val="50000"/>
                    <a:lumOff val="50000"/>
                  </a:schemeClr>
                </a:solidFill>
                <a:latin typeface="+mn-ea"/>
                <a:cs typeface="+mn-ea"/>
              </a:rPr>
              <a:t>年，未来将在香港和深圳两地上市，是中国最大的通信设备上市公司。</a:t>
            </a:r>
            <a:endParaRPr lang="en-US" altLang="zh-CN" sz="1866" dirty="0">
              <a:solidFill>
                <a:schemeClr val="tx1">
                  <a:lumMod val="50000"/>
                  <a:lumOff val="50000"/>
                </a:schemeClr>
              </a:solidFill>
              <a:latin typeface="+mn-ea"/>
              <a:cs typeface="+mn-ea"/>
            </a:endParaRPr>
          </a:p>
          <a:p>
            <a:pPr algn="just">
              <a:lnSpc>
                <a:spcPct val="150000"/>
              </a:lnSpc>
            </a:pPr>
            <a:endParaRPr lang="zh-CN" altLang="en-US" sz="667" dirty="0">
              <a:solidFill>
                <a:schemeClr val="tx1">
                  <a:lumMod val="50000"/>
                  <a:lumOff val="50000"/>
                </a:schemeClr>
              </a:solidFill>
              <a:latin typeface="+mn-ea"/>
              <a:cs typeface="+mn-ea"/>
            </a:endParaRPr>
          </a:p>
          <a:p>
            <a:pPr algn="just">
              <a:lnSpc>
                <a:spcPct val="150000"/>
              </a:lnSpc>
            </a:pPr>
            <a:r>
              <a:rPr lang="zh-CN" altLang="en-US" sz="1866" dirty="0">
                <a:solidFill>
                  <a:schemeClr val="tx1">
                    <a:lumMod val="50000"/>
                    <a:lumOff val="50000"/>
                  </a:schemeClr>
                </a:solidFill>
                <a:latin typeface="+mn-ea"/>
                <a:cs typeface="+mn-ea"/>
              </a:rPr>
              <a:t>       某某公司是全球领先的综合通信解决方案提供商，提供创新技术与产品解决方案。</a:t>
            </a:r>
          </a:p>
        </p:txBody>
      </p:sp>
      <p:sp>
        <p:nvSpPr>
          <p:cNvPr id="6"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7" name="文本框 6"/>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499234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fade">
                                      <p:cBhvr>
                                        <p:cTn id="13" dur="1000"/>
                                        <p:tgtEl>
                                          <p:spTgt spid="3075"/>
                                        </p:tgtEl>
                                      </p:cBhvr>
                                    </p:animEffect>
                                    <p:anim calcmode="lin" valueType="num">
                                      <p:cBhvr>
                                        <p:cTn id="14" dur="1000" fill="hold"/>
                                        <p:tgtEl>
                                          <p:spTgt spid="3075"/>
                                        </p:tgtEl>
                                        <p:attrNameLst>
                                          <p:attrName>ppt_x</p:attrName>
                                        </p:attrNameLst>
                                      </p:cBhvr>
                                      <p:tavLst>
                                        <p:tav tm="0">
                                          <p:val>
                                            <p:strVal val="#ppt_x"/>
                                          </p:val>
                                        </p:tav>
                                        <p:tav tm="100000">
                                          <p:val>
                                            <p:strVal val="#ppt_x"/>
                                          </p:val>
                                        </p:tav>
                                      </p:tavLst>
                                    </p:anim>
                                    <p:anim calcmode="lin" valueType="num">
                                      <p:cBhvr>
                                        <p:cTn id="15" dur="1000" fill="hold"/>
                                        <p:tgtEl>
                                          <p:spTgt spid="307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0"/>
                                        </p:tgtEl>
                                        <p:attrNameLst>
                                          <p:attrName>style.visibility</p:attrName>
                                        </p:attrNameLst>
                                      </p:cBhvr>
                                      <p:to>
                                        <p:strVal val="visible"/>
                                      </p:to>
                                    </p:set>
                                    <p:animEffect transition="in" filter="wipe(left)">
                                      <p:cBhvr>
                                        <p:cTn id="19" dur="100"/>
                                        <p:tgtEl>
                                          <p:spTgt spid="10"/>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10"/>
                                        </p:tgtEl>
                                      </p:cBhvr>
                                      <p:to x="80000" y="100000"/>
                                    </p:animScale>
                                    <p:anim by="(#ppt_w*0.10)" calcmode="lin" valueType="num">
                                      <p:cBhvr>
                                        <p:cTn id="22" dur="50" autoRev="1" fill="hold">
                                          <p:stCondLst>
                                            <p:cond delay="0"/>
                                          </p:stCondLst>
                                        </p:cTn>
                                        <p:tgtEl>
                                          <p:spTgt spid="10"/>
                                        </p:tgtEl>
                                        <p:attrNameLst>
                                          <p:attrName>ppt_x</p:attrName>
                                        </p:attrNameLst>
                                      </p:cBhvr>
                                    </p:anim>
                                    <p:anim by="(-#ppt_w*0.10)" calcmode="lin" valueType="num">
                                      <p:cBhvr>
                                        <p:cTn id="23" dur="50" autoRev="1" fill="hold">
                                          <p:stCondLst>
                                            <p:cond delay="0"/>
                                          </p:stCondLst>
                                        </p:cTn>
                                        <p:tgtEl>
                                          <p:spTgt spid="10"/>
                                        </p:tgtEl>
                                        <p:attrNameLst>
                                          <p:attrName>ppt_y</p:attrName>
                                        </p:attrNameLst>
                                      </p:cBhvr>
                                    </p:anim>
                                    <p:animRot by="-480000">
                                      <p:cBhvr>
                                        <p:cTn id="24" dur="50" autoRev="1" fill="hold">
                                          <p:stCondLst>
                                            <p:cond delay="0"/>
                                          </p:stCondLst>
                                        </p:cTn>
                                        <p:tgtEl>
                                          <p:spTgt spid="10"/>
                                        </p:tgtEl>
                                        <p:attrNameLst>
                                          <p:attrName>r</p:attrName>
                                        </p:attrNameLst>
                                      </p:cBhvr>
                                    </p:animRot>
                                  </p:childTnLst>
                                </p:cTn>
                              </p:par>
                            </p:childTnLst>
                          </p:cTn>
                        </p:par>
                        <p:par>
                          <p:cTn id="25" fill="hold">
                            <p:stCondLst>
                              <p:cond delay="539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 grpId="0"/>
      <p:bldP spid="10" grpId="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1298590" y="4964172"/>
            <a:ext cx="3836551" cy="1322554"/>
          </a:xfrm>
          <a:prstGeom prst="rect">
            <a:avLst/>
          </a:prstGeom>
          <a:noFill/>
        </p:spPr>
        <p:txBody>
          <a:bodyPr wrap="square" lIns="91357" tIns="45678" rIns="91357" bIns="45678" rtlCol="0">
            <a:spAutoFit/>
          </a:bodyPr>
          <a:lstStyle/>
          <a:p>
            <a:pPr algn="r"/>
            <a:r>
              <a:rPr lang="zh-CN" altLang="en-US" sz="7994" b="1" dirty="0">
                <a:solidFill>
                  <a:srgbClr val="E46C0A"/>
                </a:solidFill>
                <a:latin typeface="+mn-ea"/>
                <a:cs typeface="+mn-ea"/>
              </a:rPr>
              <a:t>团队</a:t>
            </a:r>
            <a:endParaRPr lang="en-US" sz="8794" b="1" dirty="0">
              <a:solidFill>
                <a:srgbClr val="E46C0A"/>
              </a:solidFill>
              <a:latin typeface="+mn-ea"/>
              <a:cs typeface="+mn-ea"/>
            </a:endParaRPr>
          </a:p>
        </p:txBody>
      </p:sp>
      <p:sp>
        <p:nvSpPr>
          <p:cNvPr id="35" name="TextBox 34"/>
          <p:cNvSpPr txBox="1"/>
          <p:nvPr/>
        </p:nvSpPr>
        <p:spPr>
          <a:xfrm>
            <a:off x="1466406" y="4004692"/>
            <a:ext cx="3836551" cy="1199474"/>
          </a:xfrm>
          <a:prstGeom prst="rect">
            <a:avLst/>
          </a:prstGeom>
          <a:noFill/>
        </p:spPr>
        <p:txBody>
          <a:bodyPr wrap="square" lIns="91357" tIns="45678" rIns="91357" bIns="45678" rtlCol="0">
            <a:spAutoFit/>
          </a:bodyPr>
          <a:lstStyle/>
          <a:p>
            <a:r>
              <a:rPr lang="zh-CN" altLang="en-US" sz="7195" b="1" dirty="0">
                <a:solidFill>
                  <a:schemeClr val="tx1">
                    <a:lumMod val="50000"/>
                    <a:lumOff val="50000"/>
                  </a:schemeClr>
                </a:solidFill>
                <a:latin typeface="+mn-ea"/>
                <a:cs typeface="+mn-ea"/>
              </a:rPr>
              <a:t>我们的</a:t>
            </a:r>
            <a:endParaRPr lang="en-US" sz="7195" b="1" dirty="0">
              <a:solidFill>
                <a:schemeClr val="tx1">
                  <a:lumMod val="50000"/>
                  <a:lumOff val="50000"/>
                </a:schemeClr>
              </a:solidFill>
              <a:latin typeface="+mn-ea"/>
              <a:cs typeface="+mn-ea"/>
            </a:endParaRPr>
          </a:p>
        </p:txBody>
      </p:sp>
      <p:sp>
        <p:nvSpPr>
          <p:cNvPr id="36" name="Rectangle 25"/>
          <p:cNvSpPr/>
          <p:nvPr/>
        </p:nvSpPr>
        <p:spPr>
          <a:xfrm>
            <a:off x="5476446" y="5645724"/>
            <a:ext cx="4023007" cy="461324"/>
          </a:xfrm>
          <a:prstGeom prst="rect">
            <a:avLst/>
          </a:prstGeom>
        </p:spPr>
        <p:txBody>
          <a:bodyPr wrap="square" lIns="91357" tIns="45678" rIns="91357" bIns="45678">
            <a:spAutoFit/>
          </a:bodyPr>
          <a:lstStyle/>
          <a:p>
            <a:r>
              <a:rPr lang="zh-CN" altLang="en-US" sz="1199" dirty="0">
                <a:solidFill>
                  <a:schemeClr val="tx1">
                    <a:lumMod val="85000"/>
                    <a:lumOff val="15000"/>
                  </a:schemeClr>
                </a:solidFill>
                <a:latin typeface="+mn-ea"/>
                <a:cs typeface="+mn-ea"/>
              </a:rPr>
              <a:t>“此处添加详细文本描述，建议与标题相关并符合整体语言风格，语言描述尽量简洁生动。</a:t>
            </a:r>
          </a:p>
        </p:txBody>
      </p:sp>
      <p:sp>
        <p:nvSpPr>
          <p:cNvPr id="37" name="Flowchart: Data 26"/>
          <p:cNvSpPr/>
          <p:nvPr/>
        </p:nvSpPr>
        <p:spPr>
          <a:xfrm>
            <a:off x="8951497" y="2978150"/>
            <a:ext cx="1828443" cy="1494220"/>
          </a:xfrm>
          <a:prstGeom prst="flowChartInputOutput">
            <a:avLst/>
          </a:prstGeom>
          <a:blipFill>
            <a:blip r:embed="rId3"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38" name="Flowchart: Data 27"/>
          <p:cNvSpPr/>
          <p:nvPr/>
        </p:nvSpPr>
        <p:spPr>
          <a:xfrm>
            <a:off x="6118944" y="2231041"/>
            <a:ext cx="1828443" cy="1494220"/>
          </a:xfrm>
          <a:prstGeom prst="flowChartInputOutput">
            <a:avLst/>
          </a:prstGeom>
          <a:blipFill>
            <a:blip r:embed="rId4"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1" name="Flowchart: Data 29"/>
          <p:cNvSpPr/>
          <p:nvPr/>
        </p:nvSpPr>
        <p:spPr>
          <a:xfrm>
            <a:off x="6494565" y="705742"/>
            <a:ext cx="1828443" cy="1494220"/>
          </a:xfrm>
          <a:prstGeom prst="flowChartInputOutput">
            <a:avLst/>
          </a:prstGeom>
          <a:blipFill>
            <a:blip r:embed="rId5"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5" name="Flowchart: Data 30"/>
          <p:cNvSpPr/>
          <p:nvPr/>
        </p:nvSpPr>
        <p:spPr>
          <a:xfrm>
            <a:off x="5756777" y="3769624"/>
            <a:ext cx="1828443" cy="1494220"/>
          </a:xfrm>
          <a:prstGeom prst="flowChartInputOutput">
            <a:avLst/>
          </a:prstGeom>
          <a:blipFill>
            <a:blip r:embed="rId6"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6" name="Flowchart: Data 31"/>
          <p:cNvSpPr/>
          <p:nvPr/>
        </p:nvSpPr>
        <p:spPr>
          <a:xfrm>
            <a:off x="7994625" y="705742"/>
            <a:ext cx="1828443" cy="1494220"/>
          </a:xfrm>
          <a:prstGeom prst="flowChartInputOutput">
            <a:avLst/>
          </a:prstGeom>
          <a:blipFill>
            <a:blip r:embed="rId7"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7" name="Flowchart: Data 32"/>
          <p:cNvSpPr/>
          <p:nvPr/>
        </p:nvSpPr>
        <p:spPr>
          <a:xfrm>
            <a:off x="7629733" y="2231041"/>
            <a:ext cx="1828443" cy="1494220"/>
          </a:xfrm>
          <a:prstGeom prst="flowChartInputOutput">
            <a:avLst/>
          </a:prstGeom>
          <a:blipFill>
            <a:blip r:embed="rId8"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8" name="Flowchart: Data 33"/>
          <p:cNvSpPr/>
          <p:nvPr/>
        </p:nvSpPr>
        <p:spPr>
          <a:xfrm>
            <a:off x="4608153" y="2231041"/>
            <a:ext cx="1828443" cy="1494220"/>
          </a:xfrm>
          <a:prstGeom prst="flowChartInputOutput">
            <a:avLst/>
          </a:prstGeom>
          <a:blipFill>
            <a:blip r:embed="rId9" cstate="email">
              <a:graysc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49" name="Flowchart: Data 34"/>
          <p:cNvSpPr/>
          <p:nvPr/>
        </p:nvSpPr>
        <p:spPr>
          <a:xfrm>
            <a:off x="1613371" y="1035629"/>
            <a:ext cx="3603639" cy="2944927"/>
          </a:xfrm>
          <a:prstGeom prst="flowChartInputOutput">
            <a:avLst/>
          </a:prstGeom>
          <a:blipFill>
            <a:blip r:embed="rId10" cstate="email">
              <a:graysc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7" tIns="45678" rIns="91357" bIns="45678" rtlCol="0" anchor="ctr"/>
          <a:lstStyle/>
          <a:p>
            <a:pPr algn="ctr"/>
            <a:endParaRPr lang="en-US" sz="1799">
              <a:latin typeface="+mn-ea"/>
              <a:cs typeface="+mn-ea"/>
            </a:endParaRPr>
          </a:p>
        </p:txBody>
      </p:sp>
      <p:sp>
        <p:nvSpPr>
          <p:cNvPr id="13"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14" name="文本框 13"/>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311134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750" fill="hold"/>
                                        <p:tgtEl>
                                          <p:spTgt spid="49"/>
                                        </p:tgtEl>
                                        <p:attrNameLst>
                                          <p:attrName>ppt_x</p:attrName>
                                        </p:attrNameLst>
                                      </p:cBhvr>
                                      <p:tavLst>
                                        <p:tav tm="0">
                                          <p:val>
                                            <p:strVal val="#ppt_x"/>
                                          </p:val>
                                        </p:tav>
                                        <p:tav tm="100000">
                                          <p:val>
                                            <p:strVal val="#ppt_x"/>
                                          </p:val>
                                        </p:tav>
                                      </p:tavLst>
                                    </p:anim>
                                    <p:anim calcmode="lin" valueType="num">
                                      <p:cBhvr additive="base">
                                        <p:cTn id="8" dur="75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750" fill="hold"/>
                                        <p:tgtEl>
                                          <p:spTgt spid="48"/>
                                        </p:tgtEl>
                                        <p:attrNameLst>
                                          <p:attrName>ppt_x</p:attrName>
                                        </p:attrNameLst>
                                      </p:cBhvr>
                                      <p:tavLst>
                                        <p:tav tm="0">
                                          <p:val>
                                            <p:strVal val="#ppt_x"/>
                                          </p:val>
                                        </p:tav>
                                        <p:tav tm="100000">
                                          <p:val>
                                            <p:strVal val="#ppt_x"/>
                                          </p:val>
                                        </p:tav>
                                      </p:tavLst>
                                    </p:anim>
                                    <p:anim calcmode="lin" valueType="num">
                                      <p:cBhvr additive="base">
                                        <p:cTn id="12" dur="75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750" fill="hold"/>
                                        <p:tgtEl>
                                          <p:spTgt spid="46"/>
                                        </p:tgtEl>
                                        <p:attrNameLst>
                                          <p:attrName>ppt_x</p:attrName>
                                        </p:attrNameLst>
                                      </p:cBhvr>
                                      <p:tavLst>
                                        <p:tav tm="0">
                                          <p:val>
                                            <p:strVal val="#ppt_x"/>
                                          </p:val>
                                        </p:tav>
                                        <p:tav tm="100000">
                                          <p:val>
                                            <p:strVal val="#ppt_x"/>
                                          </p:val>
                                        </p:tav>
                                      </p:tavLst>
                                    </p:anim>
                                    <p:anim calcmode="lin" valueType="num">
                                      <p:cBhvr additive="base">
                                        <p:cTn id="20" dur="750" fill="hold"/>
                                        <p:tgtEl>
                                          <p:spTgt spid="4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750" fill="hold"/>
                                        <p:tgtEl>
                                          <p:spTgt spid="37"/>
                                        </p:tgtEl>
                                        <p:attrNameLst>
                                          <p:attrName>ppt_x</p:attrName>
                                        </p:attrNameLst>
                                      </p:cBhvr>
                                      <p:tavLst>
                                        <p:tav tm="0">
                                          <p:val>
                                            <p:strVal val="#ppt_x"/>
                                          </p:val>
                                        </p:tav>
                                        <p:tav tm="100000">
                                          <p:val>
                                            <p:strVal val="#ppt_x"/>
                                          </p:val>
                                        </p:tav>
                                      </p:tavLst>
                                    </p:anim>
                                    <p:anim calcmode="lin" valueType="num">
                                      <p:cBhvr additive="base">
                                        <p:cTn id="24" dur="75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750" fill="hold"/>
                                        <p:tgtEl>
                                          <p:spTgt spid="47"/>
                                        </p:tgtEl>
                                        <p:attrNameLst>
                                          <p:attrName>ppt_x</p:attrName>
                                        </p:attrNameLst>
                                      </p:cBhvr>
                                      <p:tavLst>
                                        <p:tav tm="0">
                                          <p:val>
                                            <p:strVal val="#ppt_x"/>
                                          </p:val>
                                        </p:tav>
                                        <p:tav tm="100000">
                                          <p:val>
                                            <p:strVal val="#ppt_x"/>
                                          </p:val>
                                        </p:tav>
                                      </p:tavLst>
                                    </p:anim>
                                    <p:anim calcmode="lin" valueType="num">
                                      <p:cBhvr additive="base">
                                        <p:cTn id="28" dur="75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75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750" fill="hold"/>
                                        <p:tgtEl>
                                          <p:spTgt spid="38"/>
                                        </p:tgtEl>
                                        <p:attrNameLst>
                                          <p:attrName>ppt_x</p:attrName>
                                        </p:attrNameLst>
                                      </p:cBhvr>
                                      <p:tavLst>
                                        <p:tav tm="0">
                                          <p:val>
                                            <p:strVal val="#ppt_x"/>
                                          </p:val>
                                        </p:tav>
                                        <p:tav tm="100000">
                                          <p:val>
                                            <p:strVal val="#ppt_x"/>
                                          </p:val>
                                        </p:tav>
                                      </p:tavLst>
                                    </p:anim>
                                    <p:anim calcmode="lin" valueType="num">
                                      <p:cBhvr additive="base">
                                        <p:cTn id="32" dur="750" fill="hold"/>
                                        <p:tgtEl>
                                          <p:spTgt spid="38"/>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0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750" fill="hold"/>
                                        <p:tgtEl>
                                          <p:spTgt spid="45"/>
                                        </p:tgtEl>
                                        <p:attrNameLst>
                                          <p:attrName>ppt_x</p:attrName>
                                        </p:attrNameLst>
                                      </p:cBhvr>
                                      <p:tavLst>
                                        <p:tav tm="0">
                                          <p:val>
                                            <p:strVal val="#ppt_x"/>
                                          </p:val>
                                        </p:tav>
                                        <p:tav tm="100000">
                                          <p:val>
                                            <p:strVal val="#ppt_x"/>
                                          </p:val>
                                        </p:tav>
                                      </p:tavLst>
                                    </p:anim>
                                    <p:anim calcmode="lin" valueType="num">
                                      <p:cBhvr additive="base">
                                        <p:cTn id="36" dur="750" fill="hold"/>
                                        <p:tgtEl>
                                          <p:spTgt spid="45"/>
                                        </p:tgtEl>
                                        <p:attrNameLst>
                                          <p:attrName>ppt_y</p:attrName>
                                        </p:attrNameLst>
                                      </p:cBhvr>
                                      <p:tavLst>
                                        <p:tav tm="0">
                                          <p:val>
                                            <p:strVal val="1+#ppt_h/2"/>
                                          </p:val>
                                        </p:tav>
                                        <p:tav tm="100000">
                                          <p:val>
                                            <p:strVal val="#ppt_y"/>
                                          </p:val>
                                        </p:tav>
                                      </p:tavLst>
                                    </p:anim>
                                  </p:childTnLst>
                                </p:cTn>
                              </p:par>
                            </p:childTnLst>
                          </p:cTn>
                        </p:par>
                        <p:par>
                          <p:cTn id="37" fill="hold">
                            <p:stCondLst>
                              <p:cond delay="2750"/>
                            </p:stCondLst>
                            <p:childTnLst>
                              <p:par>
                                <p:cTn id="38" presetID="2" presetClass="entr" presetSubtype="8" decel="10000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750" fill="hold"/>
                                        <p:tgtEl>
                                          <p:spTgt spid="35"/>
                                        </p:tgtEl>
                                        <p:attrNameLst>
                                          <p:attrName>ppt_x</p:attrName>
                                        </p:attrNameLst>
                                      </p:cBhvr>
                                      <p:tavLst>
                                        <p:tav tm="0">
                                          <p:val>
                                            <p:strVal val="0-#ppt_w/2"/>
                                          </p:val>
                                        </p:tav>
                                        <p:tav tm="100000">
                                          <p:val>
                                            <p:strVal val="#ppt_x"/>
                                          </p:val>
                                        </p:tav>
                                      </p:tavLst>
                                    </p:anim>
                                    <p:anim calcmode="lin" valueType="num">
                                      <p:cBhvr additive="base">
                                        <p:cTn id="41" dur="750" fill="hold"/>
                                        <p:tgtEl>
                                          <p:spTgt spid="35"/>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0-#ppt_w/2"/>
                                          </p:val>
                                        </p:tav>
                                        <p:tav tm="100000">
                                          <p:val>
                                            <p:strVal val="#ppt_x"/>
                                          </p:val>
                                        </p:tav>
                                      </p:tavLst>
                                    </p:anim>
                                    <p:anim calcmode="lin" valueType="num">
                                      <p:cBhvr additive="base">
                                        <p:cTn id="45" dur="750" fill="hold"/>
                                        <p:tgtEl>
                                          <p:spTgt spid="34"/>
                                        </p:tgtEl>
                                        <p:attrNameLst>
                                          <p:attrName>ppt_y</p:attrName>
                                        </p:attrNameLst>
                                      </p:cBhvr>
                                      <p:tavLst>
                                        <p:tav tm="0">
                                          <p:val>
                                            <p:strVal val="#ppt_y"/>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750" fill="hold"/>
                                        <p:tgtEl>
                                          <p:spTgt spid="36"/>
                                        </p:tgtEl>
                                        <p:attrNameLst>
                                          <p:attrName>ppt_x</p:attrName>
                                        </p:attrNameLst>
                                      </p:cBhvr>
                                      <p:tavLst>
                                        <p:tav tm="0">
                                          <p:val>
                                            <p:strVal val="#ppt_x"/>
                                          </p:val>
                                        </p:tav>
                                        <p:tav tm="100000">
                                          <p:val>
                                            <p:strVal val="#ppt_x"/>
                                          </p:val>
                                        </p:tav>
                                      </p:tavLst>
                                    </p:anim>
                                    <p:anim calcmode="lin" valueType="num">
                                      <p:cBhvr additive="base">
                                        <p:cTn id="49" dur="750" fill="hold"/>
                                        <p:tgtEl>
                                          <p:spTgt spid="36"/>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animBg="1"/>
      <p:bldP spid="38" grpId="0" animBg="1"/>
      <p:bldP spid="41" grpId="0" animBg="1"/>
      <p:bldP spid="45" grpId="0" animBg="1"/>
      <p:bldP spid="46" grpId="0" animBg="1"/>
      <p:bldP spid="47" grpId="0" animBg="1"/>
      <p:bldP spid="48" grpId="0" animBg="1"/>
      <p:bldP spid="49"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3185113" y="1739537"/>
            <a:ext cx="710015" cy="7713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349" b="1" dirty="0">
                <a:solidFill>
                  <a:schemeClr val="tx1">
                    <a:lumMod val="65000"/>
                    <a:lumOff val="35000"/>
                  </a:schemeClr>
                </a:solidFill>
                <a:latin typeface="DIN-BoldItalic" pitchFamily="50" charset="0"/>
                <a:cs typeface="+mn-ea"/>
              </a:endParaRPr>
            </a:p>
          </p:txBody>
        </p:sp>
        <p:sp>
          <p:nvSpPr>
            <p:cNvPr id="74" name="椭圆 73"/>
            <p:cNvSpPr/>
            <p:nvPr/>
          </p:nvSpPr>
          <p:spPr>
            <a:xfrm>
              <a:off x="3343511" y="1739094"/>
              <a:ext cx="552628" cy="552628"/>
            </a:xfrm>
            <a:prstGeom prst="ellipse">
              <a:avLst/>
            </a:prstGeom>
            <a:solidFill>
              <a:srgbClr val="E46C0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cs typeface="+mn-ea"/>
              </a:endParaRPr>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grpSp>
      </p:grpSp>
      <p:sp>
        <p:nvSpPr>
          <p:cNvPr id="97" name="Oval 21"/>
          <p:cNvSpPr/>
          <p:nvPr/>
        </p:nvSpPr>
        <p:spPr>
          <a:xfrm>
            <a:off x="1673231" y="2194647"/>
            <a:ext cx="1932111" cy="1932111"/>
          </a:xfrm>
          <a:prstGeom prst="ellipse">
            <a:avLst/>
          </a:prstGeom>
          <a:solidFill>
            <a:srgbClr val="E46C0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99" dirty="0">
              <a:solidFill>
                <a:srgbClr val="F16D63"/>
              </a:solidFill>
              <a:latin typeface="DIN-BoldItalic" pitchFamily="50" charset="0"/>
              <a:cs typeface="+mn-ea"/>
            </a:endParaRPr>
          </a:p>
        </p:txBody>
      </p:sp>
      <p:sp>
        <p:nvSpPr>
          <p:cNvPr id="98" name="椭圆 97"/>
          <p:cNvSpPr/>
          <p:nvPr/>
        </p:nvSpPr>
        <p:spPr>
          <a:xfrm>
            <a:off x="1831427" y="2352293"/>
            <a:ext cx="1615717" cy="1616816"/>
          </a:xfrm>
          <a:prstGeom prst="ellipse">
            <a:avLst/>
          </a:prstGeom>
          <a:blipFill dpi="0" rotWithShape="1">
            <a:blip r:embed="rId3" cstate="email">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a:lstStyle/>
          <a:p>
            <a:endParaRPr lang="zh-CN" altLang="en-US" sz="2400">
              <a:cs typeface="+mn-ea"/>
            </a:endParaRPr>
          </a:p>
        </p:txBody>
      </p:sp>
      <p:sp>
        <p:nvSpPr>
          <p:cNvPr id="99" name="矩形 98"/>
          <p:cNvSpPr/>
          <p:nvPr/>
        </p:nvSpPr>
        <p:spPr>
          <a:xfrm>
            <a:off x="6209189" y="2483247"/>
            <a:ext cx="3774233" cy="323916"/>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团队协作</a:t>
            </a:r>
          </a:p>
        </p:txBody>
      </p:sp>
      <p:sp>
        <p:nvSpPr>
          <p:cNvPr id="100" name="矩形 99"/>
          <p:cNvSpPr/>
          <p:nvPr/>
        </p:nvSpPr>
        <p:spPr>
          <a:xfrm>
            <a:off x="6209189" y="2861053"/>
            <a:ext cx="3198319" cy="323916"/>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沟通交流</a:t>
            </a:r>
          </a:p>
        </p:txBody>
      </p:sp>
      <p:sp>
        <p:nvSpPr>
          <p:cNvPr id="101" name="矩形 100"/>
          <p:cNvSpPr/>
          <p:nvPr/>
        </p:nvSpPr>
        <p:spPr>
          <a:xfrm>
            <a:off x="6209189" y="3257029"/>
            <a:ext cx="3774233" cy="323916"/>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业务知识</a:t>
            </a:r>
          </a:p>
        </p:txBody>
      </p:sp>
      <p:sp>
        <p:nvSpPr>
          <p:cNvPr id="102" name="矩形 101"/>
          <p:cNvSpPr/>
          <p:nvPr/>
        </p:nvSpPr>
        <p:spPr>
          <a:xfrm>
            <a:off x="6209189" y="3652934"/>
            <a:ext cx="3414287" cy="323916"/>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情绪管理</a:t>
            </a:r>
          </a:p>
        </p:txBody>
      </p:sp>
      <p:sp>
        <p:nvSpPr>
          <p:cNvPr id="103" name="文本框 5"/>
          <p:cNvSpPr txBox="1"/>
          <p:nvPr/>
        </p:nvSpPr>
        <p:spPr>
          <a:xfrm>
            <a:off x="6209189" y="2061204"/>
            <a:ext cx="1223817" cy="400110"/>
          </a:xfrm>
          <a:prstGeom prst="rect">
            <a:avLst/>
          </a:prstGeom>
          <a:noFill/>
        </p:spPr>
        <p:txBody>
          <a:bodyPr wrap="square" rtlCol="0">
            <a:spAutoFit/>
          </a:bodyPr>
          <a:lstStyle/>
          <a:p>
            <a:r>
              <a:rPr lang="zh-CN" altLang="en-US" sz="2000" b="1" dirty="0">
                <a:solidFill>
                  <a:schemeClr val="bg1">
                    <a:lumMod val="50000"/>
                  </a:schemeClr>
                </a:solidFill>
                <a:latin typeface="+mn-ea"/>
                <a:cs typeface="+mn-ea"/>
              </a:rPr>
              <a:t>技能</a:t>
            </a:r>
            <a:r>
              <a:rPr lang="zh-CN" altLang="en-US" sz="1349" b="1" dirty="0">
                <a:solidFill>
                  <a:schemeClr val="bg1"/>
                </a:solidFill>
                <a:latin typeface="+mn-ea"/>
                <a:cs typeface="+mn-ea"/>
              </a:rPr>
              <a:t>：</a:t>
            </a:r>
          </a:p>
        </p:txBody>
      </p:sp>
      <p:sp>
        <p:nvSpPr>
          <p:cNvPr id="104" name="文本框 9"/>
          <p:cNvSpPr txBox="1"/>
          <p:nvPr/>
        </p:nvSpPr>
        <p:spPr>
          <a:xfrm>
            <a:off x="10209795" y="2512066"/>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90%</a:t>
            </a:r>
            <a:endParaRPr lang="zh-CN" altLang="en-US" sz="1400" b="1" dirty="0">
              <a:solidFill>
                <a:schemeClr val="bg1">
                  <a:lumMod val="50000"/>
                </a:schemeClr>
              </a:solidFill>
              <a:latin typeface="+mn-ea"/>
              <a:cs typeface="+mn-ea"/>
            </a:endParaRPr>
          </a:p>
        </p:txBody>
      </p:sp>
      <p:sp>
        <p:nvSpPr>
          <p:cNvPr id="105" name="文本框 40"/>
          <p:cNvSpPr txBox="1"/>
          <p:nvPr/>
        </p:nvSpPr>
        <p:spPr>
          <a:xfrm>
            <a:off x="10204593" y="3280525"/>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90%</a:t>
            </a:r>
            <a:endParaRPr lang="zh-CN" altLang="en-US" sz="1400" b="1" dirty="0">
              <a:solidFill>
                <a:schemeClr val="bg1">
                  <a:lumMod val="50000"/>
                </a:schemeClr>
              </a:solidFill>
              <a:latin typeface="+mn-ea"/>
              <a:cs typeface="+mn-ea"/>
            </a:endParaRPr>
          </a:p>
        </p:txBody>
      </p:sp>
      <p:sp>
        <p:nvSpPr>
          <p:cNvPr id="106" name="文本框 41"/>
          <p:cNvSpPr txBox="1"/>
          <p:nvPr/>
        </p:nvSpPr>
        <p:spPr>
          <a:xfrm>
            <a:off x="10204593" y="3676430"/>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85%</a:t>
            </a:r>
            <a:endParaRPr lang="zh-CN" altLang="en-US" sz="1400" b="1" dirty="0">
              <a:solidFill>
                <a:schemeClr val="bg1">
                  <a:lumMod val="50000"/>
                </a:schemeClr>
              </a:solidFill>
              <a:latin typeface="+mn-ea"/>
              <a:cs typeface="+mn-ea"/>
            </a:endParaRPr>
          </a:p>
        </p:txBody>
      </p:sp>
      <p:sp>
        <p:nvSpPr>
          <p:cNvPr id="107" name="文本框 42"/>
          <p:cNvSpPr txBox="1"/>
          <p:nvPr/>
        </p:nvSpPr>
        <p:spPr>
          <a:xfrm>
            <a:off x="10207397" y="2908043"/>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80%</a:t>
            </a:r>
            <a:endParaRPr lang="zh-CN" altLang="en-US" sz="1400" b="1" dirty="0">
              <a:solidFill>
                <a:schemeClr val="bg1">
                  <a:lumMod val="50000"/>
                </a:schemeClr>
              </a:solidFill>
              <a:latin typeface="+mn-ea"/>
              <a:cs typeface="+mn-ea"/>
            </a:endParaRPr>
          </a:p>
        </p:txBody>
      </p:sp>
      <p:sp>
        <p:nvSpPr>
          <p:cNvPr id="108" name="文本框 11"/>
          <p:cNvSpPr txBox="1"/>
          <p:nvPr/>
        </p:nvSpPr>
        <p:spPr>
          <a:xfrm>
            <a:off x="7012152" y="3163405"/>
            <a:ext cx="905841" cy="276999"/>
          </a:xfrm>
          <a:prstGeom prst="rect">
            <a:avLst/>
          </a:prstGeom>
          <a:noFill/>
        </p:spPr>
        <p:txBody>
          <a:bodyPr wrap="square" rtlCol="0">
            <a:spAutoFit/>
          </a:bodyPr>
          <a:lstStyle/>
          <a:p>
            <a:endParaRPr lang="zh-CN" altLang="en-US" sz="1200" dirty="0">
              <a:latin typeface="+mn-ea"/>
              <a:cs typeface="+mn-ea"/>
            </a:endParaRPr>
          </a:p>
        </p:txBody>
      </p:sp>
      <p:grpSp>
        <p:nvGrpSpPr>
          <p:cNvPr id="109" name="组合 108"/>
          <p:cNvGrpSpPr/>
          <p:nvPr/>
        </p:nvGrpSpPr>
        <p:grpSpPr>
          <a:xfrm>
            <a:off x="3936323" y="2297961"/>
            <a:ext cx="2104044" cy="1599948"/>
            <a:chOff x="4080015" y="2124888"/>
            <a:chExt cx="2104592" cy="1600364"/>
          </a:xfrm>
        </p:grpSpPr>
        <p:sp>
          <p:nvSpPr>
            <p:cNvPr id="110" name="文本框 10"/>
            <p:cNvSpPr txBox="1"/>
            <p:nvPr/>
          </p:nvSpPr>
          <p:spPr>
            <a:xfrm>
              <a:off x="4080015" y="2124888"/>
              <a:ext cx="1729538" cy="338642"/>
            </a:xfrm>
            <a:prstGeom prst="rect">
              <a:avLst/>
            </a:prstGeom>
            <a:noFill/>
          </p:spPr>
          <p:txBody>
            <a:bodyPr wrap="square" rtlCol="0">
              <a:spAutoFit/>
            </a:bodyPr>
            <a:lstStyle/>
            <a:p>
              <a:r>
                <a:rPr lang="zh-CN" altLang="en-US" sz="1600" b="1" dirty="0">
                  <a:solidFill>
                    <a:schemeClr val="bg1">
                      <a:lumMod val="50000"/>
                    </a:schemeClr>
                  </a:solidFill>
                  <a:latin typeface="+mn-ea"/>
                  <a:cs typeface="+mn-ea"/>
                </a:rPr>
                <a:t>人物介绍：</a:t>
              </a:r>
            </a:p>
          </p:txBody>
        </p:sp>
        <p:sp>
          <p:nvSpPr>
            <p:cNvPr id="111" name="Rectangle 1"/>
            <p:cNvSpPr>
              <a:spLocks noChangeArrowheads="1"/>
            </p:cNvSpPr>
            <p:nvPr/>
          </p:nvSpPr>
          <p:spPr bwMode="auto">
            <a:xfrm>
              <a:off x="4138622" y="2817120"/>
              <a:ext cx="2045985" cy="908132"/>
            </a:xfrm>
            <a:prstGeom prst="rect">
              <a:avLst/>
            </a:prstGeom>
            <a:noFill/>
            <a:ln>
              <a:noFill/>
            </a:ln>
            <a:effectLst/>
          </p:spPr>
          <p:txBody>
            <a:bodyPr vert="horz" wrap="square" lIns="0" tIns="0" rIns="0" bIns="76156" numCol="1" anchor="ctr" anchorCtr="0" compatLnSpc="1">
              <a:prstTxWarp prst="textNoShape">
                <a:avLst/>
              </a:prstTxWarp>
              <a:spAutoFit/>
            </a:bodyPr>
            <a:lstStyle/>
            <a:p>
              <a:pPr eaLnBrk="0" fontAlgn="base" hangingPunct="0">
                <a:lnSpc>
                  <a:spcPct val="150000"/>
                </a:lnSpc>
                <a:spcBef>
                  <a:spcPct val="0"/>
                </a:spcBef>
                <a:spcAft>
                  <a:spcPct val="0"/>
                </a:spcAft>
              </a:pPr>
              <a:r>
                <a:rPr lang="zh-CN" altLang="en-US" sz="1200" dirty="0">
                  <a:solidFill>
                    <a:schemeClr val="bg1">
                      <a:lumMod val="50000"/>
                    </a:schemeClr>
                  </a:solidFill>
                  <a:latin typeface="+mn-ea"/>
                  <a:cs typeface="+mn-ea"/>
                </a:rPr>
                <a:t>麻省理工大学建筑系硕士，后又获得哈佛大学建筑系博士学位。参加过国内外重大工作。</a:t>
              </a:r>
            </a:p>
          </p:txBody>
        </p:sp>
      </p:grpSp>
      <p:grpSp>
        <p:nvGrpSpPr>
          <p:cNvPr id="112" name="组合 111"/>
          <p:cNvGrpSpPr/>
          <p:nvPr/>
        </p:nvGrpSpPr>
        <p:grpSpPr>
          <a:xfrm>
            <a:off x="1703069" y="4522194"/>
            <a:ext cx="2676893" cy="899867"/>
            <a:chOff x="1703512" y="4666491"/>
            <a:chExt cx="2677591" cy="900101"/>
          </a:xfrm>
        </p:grpSpPr>
        <p:sp>
          <p:nvSpPr>
            <p:cNvPr id="113" name="文本框 18"/>
            <p:cNvSpPr txBox="1"/>
            <p:nvPr/>
          </p:nvSpPr>
          <p:spPr>
            <a:xfrm>
              <a:off x="1703512" y="4666491"/>
              <a:ext cx="2088232" cy="769513"/>
            </a:xfrm>
            <a:prstGeom prst="rect">
              <a:avLst/>
            </a:prstGeom>
            <a:noFill/>
          </p:spPr>
          <p:txBody>
            <a:bodyPr wrap="square" rtlCol="0">
              <a:spAutoFit/>
            </a:bodyPr>
            <a:lstStyle/>
            <a:p>
              <a:r>
                <a:rPr lang="en-US" altLang="zh-CN" sz="4399" dirty="0">
                  <a:solidFill>
                    <a:schemeClr val="bg1">
                      <a:lumMod val="50000"/>
                    </a:schemeClr>
                  </a:solidFill>
                  <a:latin typeface="+mn-ea"/>
                  <a:cs typeface="+mn-ea"/>
                </a:rPr>
                <a:t>JSEN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1" y="5219909"/>
              <a:ext cx="877392" cy="300032"/>
            </a:xfrm>
            <a:prstGeom prst="rect">
              <a:avLst/>
            </a:prstGeom>
          </p:spPr>
          <p:txBody>
            <a:bodyPr wrap="none">
              <a:spAutoFit/>
            </a:bodyPr>
            <a:lstStyle/>
            <a:p>
              <a:r>
                <a:rPr lang="zh-CN" altLang="en-US" sz="1349" dirty="0">
                  <a:solidFill>
                    <a:schemeClr val="bg1">
                      <a:lumMod val="50000"/>
                    </a:schemeClr>
                  </a:solidFill>
                  <a:latin typeface="+mn-ea"/>
                  <a:cs typeface="+mn-ea"/>
                </a:rPr>
                <a:t>项目经理</a:t>
              </a:r>
            </a:p>
          </p:txBody>
        </p:sp>
      </p:grpSp>
      <p:grpSp>
        <p:nvGrpSpPr>
          <p:cNvPr id="116" name="组合 115"/>
          <p:cNvGrpSpPr/>
          <p:nvPr/>
        </p:nvGrpSpPr>
        <p:grpSpPr>
          <a:xfrm>
            <a:off x="5072054" y="4579813"/>
            <a:ext cx="5991207" cy="842247"/>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927"/>
            </a:xfrm>
            <a:prstGeom prst="rect">
              <a:avLst/>
            </a:prstGeom>
            <a:noFill/>
          </p:spPr>
          <p:txBody>
            <a:bodyPr wrap="square" rtlCol="0">
              <a:spAutoFit/>
            </a:bodyPr>
            <a:lstStyle/>
            <a:p>
              <a:r>
                <a:rPr lang="zh-CN" altLang="en-US" sz="1600" dirty="0">
                  <a:solidFill>
                    <a:schemeClr val="bg1">
                      <a:lumMod val="50000"/>
                    </a:schemeClr>
                  </a:solidFill>
                  <a:latin typeface="+mn-ea"/>
                  <a:cs typeface="+mn-ea"/>
                </a:rPr>
                <a:t>工作岗位说明及日常工作内容阐述。</a:t>
              </a:r>
            </a:p>
          </p:txBody>
        </p:sp>
        <p:pic>
          <p:nvPicPr>
            <p:cNvPr id="119" name="图片 118"/>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254061"/>
            </a:solidFill>
          </p:spPr>
        </p:pic>
      </p:grpSp>
      <p:sp>
        <p:nvSpPr>
          <p:cNvPr id="4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48" name="文本框 4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2427495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par>
                          <p:cTn id="85" fill="hold">
                            <p:stCondLst>
                              <p:cond delay="2750"/>
                            </p:stCondLst>
                            <p:childTnLst>
                              <p:par>
                                <p:cTn id="86" presetID="22" presetClass="entr" presetSubtype="4"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down)">
                                      <p:cBhvr>
                                        <p:cTn id="88"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3185113" y="1739537"/>
            <a:ext cx="710015" cy="7713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349" b="1" dirty="0">
                <a:solidFill>
                  <a:schemeClr val="tx1">
                    <a:lumMod val="65000"/>
                    <a:lumOff val="35000"/>
                  </a:schemeClr>
                </a:solidFill>
                <a:latin typeface="DIN-BoldItalic" pitchFamily="50" charset="0"/>
                <a:cs typeface="+mn-ea"/>
              </a:endParaRPr>
            </a:p>
          </p:txBody>
        </p:sp>
        <p:sp>
          <p:nvSpPr>
            <p:cNvPr id="74" name="椭圆 73"/>
            <p:cNvSpPr/>
            <p:nvPr/>
          </p:nvSpPr>
          <p:spPr>
            <a:xfrm>
              <a:off x="3343511" y="1739094"/>
              <a:ext cx="552628" cy="552628"/>
            </a:xfrm>
            <a:prstGeom prst="ellipse">
              <a:avLst/>
            </a:prstGeom>
            <a:solidFill>
              <a:srgbClr val="E46C0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cs typeface="+mn-ea"/>
              </a:endParaRPr>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49">
                  <a:solidFill>
                    <a:prstClr val="black"/>
                  </a:solidFill>
                  <a:cs typeface="+mn-ea"/>
                </a:endParaRPr>
              </a:p>
            </p:txBody>
          </p:sp>
        </p:grpSp>
      </p:grpSp>
      <p:sp>
        <p:nvSpPr>
          <p:cNvPr id="97" name="Oval 21"/>
          <p:cNvSpPr/>
          <p:nvPr/>
        </p:nvSpPr>
        <p:spPr>
          <a:xfrm>
            <a:off x="1673231" y="2194647"/>
            <a:ext cx="1932111" cy="1932111"/>
          </a:xfrm>
          <a:prstGeom prst="ellipse">
            <a:avLst/>
          </a:prstGeom>
          <a:solidFill>
            <a:srgbClr val="E46C0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99" dirty="0">
              <a:solidFill>
                <a:srgbClr val="F16D63"/>
              </a:solidFill>
              <a:latin typeface="DIN-BoldItalic" pitchFamily="50" charset="0"/>
              <a:cs typeface="+mn-ea"/>
            </a:endParaRPr>
          </a:p>
        </p:txBody>
      </p:sp>
      <p:sp>
        <p:nvSpPr>
          <p:cNvPr id="98" name="椭圆 97"/>
          <p:cNvSpPr/>
          <p:nvPr/>
        </p:nvSpPr>
        <p:spPr>
          <a:xfrm>
            <a:off x="1831427" y="2352293"/>
            <a:ext cx="1615717" cy="161681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a:lstStyle/>
          <a:p>
            <a:endParaRPr lang="zh-CN" altLang="en-US" sz="2400">
              <a:cs typeface="+mn-ea"/>
            </a:endParaRPr>
          </a:p>
        </p:txBody>
      </p:sp>
      <p:sp>
        <p:nvSpPr>
          <p:cNvPr id="99" name="矩形 98"/>
          <p:cNvSpPr/>
          <p:nvPr/>
        </p:nvSpPr>
        <p:spPr>
          <a:xfrm>
            <a:off x="6209189" y="2483247"/>
            <a:ext cx="3311505" cy="323916"/>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团队协作</a:t>
            </a:r>
          </a:p>
        </p:txBody>
      </p:sp>
      <p:sp>
        <p:nvSpPr>
          <p:cNvPr id="100" name="矩形 99"/>
          <p:cNvSpPr/>
          <p:nvPr/>
        </p:nvSpPr>
        <p:spPr>
          <a:xfrm>
            <a:off x="6209188" y="2861053"/>
            <a:ext cx="2447635" cy="323916"/>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沟通交流</a:t>
            </a:r>
          </a:p>
        </p:txBody>
      </p:sp>
      <p:sp>
        <p:nvSpPr>
          <p:cNvPr id="101" name="矩形 100"/>
          <p:cNvSpPr/>
          <p:nvPr/>
        </p:nvSpPr>
        <p:spPr>
          <a:xfrm>
            <a:off x="6209187" y="3257029"/>
            <a:ext cx="3887420" cy="323916"/>
          </a:xfrm>
          <a:prstGeom prst="rect">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业务知识</a:t>
            </a:r>
          </a:p>
        </p:txBody>
      </p:sp>
      <p:sp>
        <p:nvSpPr>
          <p:cNvPr id="102" name="矩形 101"/>
          <p:cNvSpPr/>
          <p:nvPr/>
        </p:nvSpPr>
        <p:spPr>
          <a:xfrm>
            <a:off x="6209188" y="3652934"/>
            <a:ext cx="2159677" cy="323916"/>
          </a:xfrm>
          <a:prstGeom prst="rect">
            <a:avLst/>
          </a:prstGeom>
          <a:solidFill>
            <a:srgbClr val="25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latin typeface="+mn-ea"/>
                <a:cs typeface="+mn-ea"/>
              </a:rPr>
              <a:t>情绪管理</a:t>
            </a:r>
          </a:p>
        </p:txBody>
      </p:sp>
      <p:sp>
        <p:nvSpPr>
          <p:cNvPr id="103" name="文本框 5"/>
          <p:cNvSpPr txBox="1"/>
          <p:nvPr/>
        </p:nvSpPr>
        <p:spPr>
          <a:xfrm>
            <a:off x="6209189" y="2061204"/>
            <a:ext cx="1223817" cy="400110"/>
          </a:xfrm>
          <a:prstGeom prst="rect">
            <a:avLst/>
          </a:prstGeom>
          <a:noFill/>
        </p:spPr>
        <p:txBody>
          <a:bodyPr wrap="square" rtlCol="0">
            <a:spAutoFit/>
          </a:bodyPr>
          <a:lstStyle/>
          <a:p>
            <a:r>
              <a:rPr lang="zh-CN" altLang="en-US" sz="2000" b="1" dirty="0">
                <a:solidFill>
                  <a:schemeClr val="bg1">
                    <a:lumMod val="50000"/>
                  </a:schemeClr>
                </a:solidFill>
                <a:latin typeface="+mn-ea"/>
                <a:cs typeface="+mn-ea"/>
              </a:rPr>
              <a:t>技能</a:t>
            </a:r>
            <a:r>
              <a:rPr lang="zh-CN" altLang="en-US" sz="1349" b="1" dirty="0">
                <a:solidFill>
                  <a:schemeClr val="bg1"/>
                </a:solidFill>
                <a:latin typeface="+mn-ea"/>
                <a:cs typeface="+mn-ea"/>
              </a:rPr>
              <a:t>：</a:t>
            </a:r>
          </a:p>
        </p:txBody>
      </p:sp>
      <p:sp>
        <p:nvSpPr>
          <p:cNvPr id="104" name="文本框 9"/>
          <p:cNvSpPr txBox="1"/>
          <p:nvPr/>
        </p:nvSpPr>
        <p:spPr>
          <a:xfrm>
            <a:off x="10209795" y="2512066"/>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80%</a:t>
            </a:r>
            <a:endParaRPr lang="zh-CN" altLang="en-US" sz="1400" b="1" dirty="0">
              <a:solidFill>
                <a:schemeClr val="bg1">
                  <a:lumMod val="50000"/>
                </a:schemeClr>
              </a:solidFill>
              <a:latin typeface="+mn-ea"/>
              <a:cs typeface="+mn-ea"/>
            </a:endParaRPr>
          </a:p>
        </p:txBody>
      </p:sp>
      <p:sp>
        <p:nvSpPr>
          <p:cNvPr id="105" name="文本框 40"/>
          <p:cNvSpPr txBox="1"/>
          <p:nvPr/>
        </p:nvSpPr>
        <p:spPr>
          <a:xfrm>
            <a:off x="10204593" y="3280525"/>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95%</a:t>
            </a:r>
            <a:endParaRPr lang="zh-CN" altLang="en-US" sz="1400" b="1" dirty="0">
              <a:solidFill>
                <a:schemeClr val="bg1">
                  <a:lumMod val="50000"/>
                </a:schemeClr>
              </a:solidFill>
              <a:latin typeface="+mn-ea"/>
              <a:cs typeface="+mn-ea"/>
            </a:endParaRPr>
          </a:p>
        </p:txBody>
      </p:sp>
      <p:sp>
        <p:nvSpPr>
          <p:cNvPr id="106" name="文本框 41"/>
          <p:cNvSpPr txBox="1"/>
          <p:nvPr/>
        </p:nvSpPr>
        <p:spPr>
          <a:xfrm>
            <a:off x="10204593" y="3676430"/>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50%</a:t>
            </a:r>
            <a:endParaRPr lang="zh-CN" altLang="en-US" sz="1400" b="1" dirty="0">
              <a:solidFill>
                <a:schemeClr val="bg1">
                  <a:lumMod val="50000"/>
                </a:schemeClr>
              </a:solidFill>
              <a:latin typeface="+mn-ea"/>
              <a:cs typeface="+mn-ea"/>
            </a:endParaRPr>
          </a:p>
        </p:txBody>
      </p:sp>
      <p:sp>
        <p:nvSpPr>
          <p:cNvPr id="107" name="文本框 42"/>
          <p:cNvSpPr txBox="1"/>
          <p:nvPr/>
        </p:nvSpPr>
        <p:spPr>
          <a:xfrm>
            <a:off x="10207397" y="2908043"/>
            <a:ext cx="647903" cy="307777"/>
          </a:xfrm>
          <a:prstGeom prst="rect">
            <a:avLst/>
          </a:prstGeom>
          <a:noFill/>
        </p:spPr>
        <p:txBody>
          <a:bodyPr wrap="square" rtlCol="0">
            <a:spAutoFit/>
          </a:bodyPr>
          <a:lstStyle/>
          <a:p>
            <a:pPr algn="ctr"/>
            <a:r>
              <a:rPr lang="en-US" altLang="zh-CN" sz="1400" b="1" dirty="0">
                <a:solidFill>
                  <a:schemeClr val="bg1">
                    <a:lumMod val="50000"/>
                  </a:schemeClr>
                </a:solidFill>
                <a:latin typeface="+mn-ea"/>
                <a:cs typeface="+mn-ea"/>
              </a:rPr>
              <a:t>70%</a:t>
            </a:r>
            <a:endParaRPr lang="zh-CN" altLang="en-US" sz="1400" b="1" dirty="0">
              <a:solidFill>
                <a:schemeClr val="bg1">
                  <a:lumMod val="50000"/>
                </a:schemeClr>
              </a:solidFill>
              <a:latin typeface="+mn-ea"/>
              <a:cs typeface="+mn-ea"/>
            </a:endParaRPr>
          </a:p>
        </p:txBody>
      </p:sp>
      <p:sp>
        <p:nvSpPr>
          <p:cNvPr id="108" name="文本框 11"/>
          <p:cNvSpPr txBox="1"/>
          <p:nvPr/>
        </p:nvSpPr>
        <p:spPr>
          <a:xfrm>
            <a:off x="7012152" y="3163403"/>
            <a:ext cx="905841" cy="299954"/>
          </a:xfrm>
          <a:prstGeom prst="rect">
            <a:avLst/>
          </a:prstGeom>
          <a:noFill/>
        </p:spPr>
        <p:txBody>
          <a:bodyPr wrap="square" rtlCol="0">
            <a:spAutoFit/>
          </a:bodyPr>
          <a:lstStyle/>
          <a:p>
            <a:endParaRPr lang="zh-CN" altLang="en-US" sz="1349" dirty="0">
              <a:latin typeface="+mn-ea"/>
              <a:cs typeface="+mn-ea"/>
            </a:endParaRPr>
          </a:p>
        </p:txBody>
      </p:sp>
      <p:grpSp>
        <p:nvGrpSpPr>
          <p:cNvPr id="109" name="组合 108"/>
          <p:cNvGrpSpPr/>
          <p:nvPr/>
        </p:nvGrpSpPr>
        <p:grpSpPr>
          <a:xfrm>
            <a:off x="3936323" y="2297963"/>
            <a:ext cx="2104044" cy="1497110"/>
            <a:chOff x="4080015" y="2124888"/>
            <a:chExt cx="2104592" cy="1497500"/>
          </a:xfrm>
        </p:grpSpPr>
        <p:sp>
          <p:nvSpPr>
            <p:cNvPr id="110" name="文本框 10"/>
            <p:cNvSpPr txBox="1"/>
            <p:nvPr/>
          </p:nvSpPr>
          <p:spPr>
            <a:xfrm>
              <a:off x="4080015" y="2124888"/>
              <a:ext cx="1729538" cy="338642"/>
            </a:xfrm>
            <a:prstGeom prst="rect">
              <a:avLst/>
            </a:prstGeom>
            <a:noFill/>
          </p:spPr>
          <p:txBody>
            <a:bodyPr wrap="square" rtlCol="0">
              <a:spAutoFit/>
            </a:bodyPr>
            <a:lstStyle/>
            <a:p>
              <a:r>
                <a:rPr lang="zh-CN" altLang="en-US" sz="1600" b="1" dirty="0">
                  <a:solidFill>
                    <a:schemeClr val="bg1">
                      <a:lumMod val="50000"/>
                    </a:schemeClr>
                  </a:solidFill>
                  <a:latin typeface="+mn-ea"/>
                  <a:cs typeface="+mn-ea"/>
                </a:rPr>
                <a:t>人物介绍：</a:t>
              </a:r>
            </a:p>
          </p:txBody>
        </p:sp>
        <p:sp>
          <p:nvSpPr>
            <p:cNvPr id="111" name="Rectangle 1"/>
            <p:cNvSpPr>
              <a:spLocks noChangeArrowheads="1"/>
            </p:cNvSpPr>
            <p:nvPr/>
          </p:nvSpPr>
          <p:spPr bwMode="auto">
            <a:xfrm>
              <a:off x="4138622" y="2714256"/>
              <a:ext cx="2045985" cy="908132"/>
            </a:xfrm>
            <a:prstGeom prst="rect">
              <a:avLst/>
            </a:prstGeom>
            <a:noFill/>
            <a:ln>
              <a:noFill/>
            </a:ln>
            <a:effectLst/>
          </p:spPr>
          <p:txBody>
            <a:bodyPr vert="horz" wrap="square" lIns="0" tIns="0" rIns="0" bIns="76156" numCol="1" anchor="ctr" anchorCtr="0" compatLnSpc="1">
              <a:prstTxWarp prst="textNoShape">
                <a:avLst/>
              </a:prstTxWarp>
              <a:spAutoFit/>
            </a:bodyPr>
            <a:lstStyle/>
            <a:p>
              <a:pPr eaLnBrk="0" fontAlgn="base" hangingPunct="0">
                <a:lnSpc>
                  <a:spcPct val="150000"/>
                </a:lnSpc>
                <a:spcBef>
                  <a:spcPct val="0"/>
                </a:spcBef>
                <a:spcAft>
                  <a:spcPct val="0"/>
                </a:spcAft>
              </a:pPr>
              <a:r>
                <a:rPr lang="zh-CN" altLang="en-US" sz="1200" dirty="0">
                  <a:solidFill>
                    <a:schemeClr val="bg1">
                      <a:lumMod val="50000"/>
                    </a:schemeClr>
                  </a:solidFill>
                  <a:latin typeface="+mn-ea"/>
                  <a:cs typeface="+mn-ea"/>
                </a:rPr>
                <a:t>上海复旦大学哲学系毕业，之后取得香港浸会大学传播硕士学位。 </a:t>
              </a:r>
            </a:p>
          </p:txBody>
        </p:sp>
      </p:grpSp>
      <p:grpSp>
        <p:nvGrpSpPr>
          <p:cNvPr id="112" name="组合 111"/>
          <p:cNvGrpSpPr/>
          <p:nvPr/>
        </p:nvGrpSpPr>
        <p:grpSpPr>
          <a:xfrm>
            <a:off x="1703072" y="4522195"/>
            <a:ext cx="3023141" cy="899867"/>
            <a:chOff x="1703512" y="4666491"/>
            <a:chExt cx="3023929" cy="900101"/>
          </a:xfrm>
        </p:grpSpPr>
        <p:sp>
          <p:nvSpPr>
            <p:cNvPr id="113" name="文本框 18"/>
            <p:cNvSpPr txBox="1"/>
            <p:nvPr/>
          </p:nvSpPr>
          <p:spPr>
            <a:xfrm>
              <a:off x="1703512" y="4666491"/>
              <a:ext cx="2088232" cy="769513"/>
            </a:xfrm>
            <a:prstGeom prst="rect">
              <a:avLst/>
            </a:prstGeom>
            <a:noFill/>
          </p:spPr>
          <p:txBody>
            <a:bodyPr wrap="square" rtlCol="0">
              <a:spAutoFit/>
            </a:bodyPr>
            <a:lstStyle/>
            <a:p>
              <a:r>
                <a:rPr lang="en-US" altLang="zh-CN" sz="4399" dirty="0">
                  <a:solidFill>
                    <a:schemeClr val="bg1">
                      <a:lumMod val="50000"/>
                    </a:schemeClr>
                  </a:solidFill>
                  <a:latin typeface="+mn-ea"/>
                  <a:cs typeface="+mn-ea"/>
                </a:rPr>
                <a:t>DAIEN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0" y="5219908"/>
              <a:ext cx="1223731" cy="300032"/>
            </a:xfrm>
            <a:prstGeom prst="rect">
              <a:avLst/>
            </a:prstGeom>
          </p:spPr>
          <p:txBody>
            <a:bodyPr wrap="none">
              <a:spAutoFit/>
            </a:bodyPr>
            <a:lstStyle/>
            <a:p>
              <a:r>
                <a:rPr lang="zh-CN" altLang="en-US" sz="1349" dirty="0">
                  <a:solidFill>
                    <a:schemeClr val="bg1">
                      <a:lumMod val="50000"/>
                    </a:schemeClr>
                  </a:solidFill>
                  <a:latin typeface="+mn-ea"/>
                  <a:cs typeface="+mn-ea"/>
                </a:rPr>
                <a:t>人力资源经理</a:t>
              </a:r>
            </a:p>
          </p:txBody>
        </p:sp>
      </p:grpSp>
      <p:grpSp>
        <p:nvGrpSpPr>
          <p:cNvPr id="116" name="组合 115"/>
          <p:cNvGrpSpPr/>
          <p:nvPr/>
        </p:nvGrpSpPr>
        <p:grpSpPr>
          <a:xfrm>
            <a:off x="5072054" y="4579813"/>
            <a:ext cx="5991207" cy="842247"/>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927"/>
            </a:xfrm>
            <a:prstGeom prst="rect">
              <a:avLst/>
            </a:prstGeom>
            <a:noFill/>
          </p:spPr>
          <p:txBody>
            <a:bodyPr wrap="square" rtlCol="0">
              <a:spAutoFit/>
            </a:bodyPr>
            <a:lstStyle/>
            <a:p>
              <a:r>
                <a:rPr lang="zh-CN" altLang="en-US" sz="1600" dirty="0">
                  <a:solidFill>
                    <a:schemeClr val="bg1">
                      <a:lumMod val="50000"/>
                    </a:schemeClr>
                  </a:solidFill>
                  <a:latin typeface="+mn-ea"/>
                  <a:cs typeface="+mn-ea"/>
                </a:rPr>
                <a:t>工作岗位说明及日常工作内容阐述。</a:t>
              </a:r>
            </a:p>
          </p:txBody>
        </p:sp>
        <p:pic>
          <p:nvPicPr>
            <p:cNvPr id="119" name="图片 118"/>
            <p:cNvPicPr>
              <a:picLocks noChangeAspect="1"/>
            </p:cNvPicPr>
            <p:nvPr/>
          </p:nvPicPr>
          <p:blipFill rotWithShape="1">
            <a:blip r:embed="rId4" cstate="email">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E46C0A"/>
            </a:solidFill>
          </p:spPr>
        </p:pic>
      </p:grpSp>
      <p:sp>
        <p:nvSpPr>
          <p:cNvPr id="47" name="TextBox 39"/>
          <p:cNvSpPr txBox="1"/>
          <p:nvPr/>
        </p:nvSpPr>
        <p:spPr>
          <a:xfrm>
            <a:off x="1" y="260648"/>
            <a:ext cx="2686551" cy="410166"/>
          </a:xfrm>
          <a:prstGeom prst="rect">
            <a:avLst/>
          </a:prstGeom>
          <a:noFill/>
        </p:spPr>
        <p:txBody>
          <a:bodyPr wrap="square" lIns="0" tIns="0" rIns="0" bIns="0" rtlCol="0">
            <a:spAutoFit/>
          </a:bodyPr>
          <a:lstStyle/>
          <a:p>
            <a:pPr algn="ctr"/>
            <a:r>
              <a:rPr lang="zh-CN" altLang="en-US" sz="2665" b="1" dirty="0">
                <a:solidFill>
                  <a:schemeClr val="bg1"/>
                </a:solidFill>
                <a:latin typeface="+mn-ea"/>
                <a:cs typeface="+mn-ea"/>
              </a:rPr>
              <a:t>图文易修改</a:t>
            </a:r>
            <a:endParaRPr lang="zh-CN" altLang="en-US" sz="1332" dirty="0">
              <a:solidFill>
                <a:schemeClr val="bg1"/>
              </a:solidFill>
              <a:latin typeface="+mn-ea"/>
              <a:cs typeface="+mn-ea"/>
            </a:endParaRPr>
          </a:p>
        </p:txBody>
      </p:sp>
      <p:sp>
        <p:nvSpPr>
          <p:cNvPr id="48" name="文本框 47"/>
          <p:cNvSpPr txBox="1"/>
          <p:nvPr/>
        </p:nvSpPr>
        <p:spPr>
          <a:xfrm>
            <a:off x="3431706" y="-652402"/>
            <a:ext cx="877163" cy="36933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59349433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par>
                          <p:cTn id="85" fill="hold">
                            <p:stCondLst>
                              <p:cond delay="2750"/>
                            </p:stCondLst>
                            <p:childTnLst>
                              <p:par>
                                <p:cTn id="86" presetID="22" presetClass="entr" presetSubtype="4"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down)">
                                      <p:cBhvr>
                                        <p:cTn id="88"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P spid="4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2GUzdX9CkGwnpZYcvfjDg"/>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方正姚体"/>
        <a:ea typeface="微软雅黑"/>
        <a:cs typeface=""/>
      </a:majorFont>
      <a:minorFont>
        <a:latin typeface="方正姚体"/>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2410</Words>
  <Application>Microsoft Office PowerPoint</Application>
  <PresentationFormat>宽屏</PresentationFormat>
  <Paragraphs>530</Paragraphs>
  <Slides>44</Slides>
  <Notes>44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DIN-BoldItalic</vt:lpstr>
      <vt:lpstr>方正姚体</vt:lpstr>
      <vt:lpstr>微软雅黑</vt:lpstr>
      <vt:lpstr>Arial</vt:lpstr>
      <vt:lpstr>Arial Narrow</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活动策划</dc:title>
  <dc:creator>第一PPT</dc:creator>
  <cp:keywords>www.1ppt.com</cp:keywords>
  <dc:description>www.1ppt.com</dc:description>
  <cp:lastModifiedBy>wuhan</cp:lastModifiedBy>
  <cp:revision>25</cp:revision>
  <dcterms:created xsi:type="dcterms:W3CDTF">2015-12-14T10:03:53Z</dcterms:created>
  <dcterms:modified xsi:type="dcterms:W3CDTF">2019-02-18T05:55:44Z</dcterms:modified>
</cp:coreProperties>
</file>